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7" r:id="rId11"/>
    <p:sldId id="264" r:id="rId12"/>
    <p:sldId id="265" r:id="rId13"/>
    <p:sldId id="266" r:id="rId14"/>
    <p:sldId id="267" r:id="rId15"/>
    <p:sldId id="278" r:id="rId16"/>
    <p:sldId id="268" r:id="rId17"/>
    <p:sldId id="269" r:id="rId18"/>
    <p:sldId id="270" r:id="rId19"/>
    <p:sldId id="271" r:id="rId20"/>
    <p:sldId id="279" r:id="rId21"/>
    <p:sldId id="273" r:id="rId22"/>
    <p:sldId id="274" r:id="rId23"/>
    <p:sldId id="275" r:id="rId24"/>
    <p:sldId id="276" r:id="rId25"/>
    <p:sldId id="28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A68E"/>
    <a:srgbClr val="99C2C1"/>
    <a:srgbClr val="ACC9B5"/>
    <a:srgbClr val="C9DEDE"/>
    <a:srgbClr val="9BA36A"/>
    <a:srgbClr val="5C6C68"/>
    <a:srgbClr val="4B4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99C2C1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F25B22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cs"/>
                    <a:sym typeface="inpin heiti" panose="00000500000000000000" pitchFamily="2" charset="-122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B7-4138-8F9C-12A7AE722B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ACC9B5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F25B22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cs"/>
                    <a:sym typeface="inpin heiti" panose="00000500000000000000" pitchFamily="2" charset="-122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B7-4138-8F9C-12A7AE722B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C9DEDE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F25B22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+mn-cs"/>
                    <a:sym typeface="inpin heiti" panose="00000500000000000000" pitchFamily="2" charset="-122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B7-4138-8F9C-12A7AE722B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2153728"/>
        <c:axId val="132155264"/>
      </c:barChart>
      <c:catAx>
        <c:axId val="13215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25B22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defRPr>
            </a:pPr>
            <a:endParaRPr lang="zh-CN"/>
          </a:p>
        </c:txPr>
        <c:crossAx val="132155264"/>
        <c:crosses val="autoZero"/>
        <c:auto val="1"/>
        <c:lblAlgn val="ctr"/>
        <c:lblOffset val="100"/>
        <c:noMultiLvlLbl val="0"/>
      </c:catAx>
      <c:valAx>
        <c:axId val="13215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25B22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defRPr>
            </a:pPr>
            <a:endParaRPr lang="zh-CN"/>
          </a:p>
        </c:txPr>
        <c:crossAx val="13215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F25B22"/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F25B22"/>
          </a:solidFill>
          <a:latin typeface="inpin heiti" panose="00000500000000000000" pitchFamily="2" charset="-122"/>
          <a:ea typeface="inpin heiti" panose="00000500000000000000" pitchFamily="2" charset="-122"/>
          <a:sym typeface="inpin heiti" panose="00000500000000000000" pitchFamily="2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1A086-67CD-47F1-93B1-6BBD64C5C65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33B40-EBEA-4F33-ABD0-558868BFFD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25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167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153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428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840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960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883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064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441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767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939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62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849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012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205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775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38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87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28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571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16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99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651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975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3B40-EBEA-4F33-ABD0-558868BFFD0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91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62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B28353-4203-4960-8A1F-A3C3DCFC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1475E9-072B-4B1E-B757-094D9D470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D19E76-E296-469F-AA72-E1459119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444320-7F1F-498C-85D9-1B502B68402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F8BB9F-A78B-4142-BF7A-22A345F4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D20178-5CD1-478F-A944-37730066F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CA1E45-0D27-4226-8E77-24981C6752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6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6C2649C-5C6D-4E6F-9B69-31FFADFB7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BC44E2-B5FB-451C-8962-624CE8E6E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62E5E3-EBCF-4C28-BF8B-5F873631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444320-7F1F-498C-85D9-1B502B68402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A6AD0D-FF0E-4B81-B9C1-591C6AAA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647F24-A42A-4E9D-A6B2-A7AF8A5A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CA1E45-0D27-4226-8E77-24981C6752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70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1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9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3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D81B117B-F671-44FD-A6E5-F6BE88024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77800" y="72411"/>
            <a:ext cx="12192000" cy="67376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A03E106-C332-4B7C-B16D-930A684A8A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866092" y="4981310"/>
            <a:ext cx="1031246" cy="27528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617AE95-C34D-41B0-8F47-D298E60711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3950254" y="5763516"/>
            <a:ext cx="1447710" cy="25792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1B3480F-65F1-4012-BBF5-FAB00171217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5711470" y="5557677"/>
            <a:ext cx="867635" cy="25048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51080A9-8AF9-4CBB-8C6C-1164D2A726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2742135" y="5475128"/>
            <a:ext cx="1398131" cy="25048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87ED388-3AA8-4D0A-AAE1-A50CFEE66A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384571" y="4676774"/>
            <a:ext cx="1036204" cy="250483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6CFBAA9-6B2F-4E63-9325-838FAB2F73F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8450785" y="5061469"/>
            <a:ext cx="1036204" cy="250483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361BDC4-F49E-46E5-8113-E11D5091B3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7086639" y="5739146"/>
            <a:ext cx="1447710" cy="25792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C61B13C-E273-46DD-B180-DDE6243427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92046" y="4602373"/>
            <a:ext cx="1398800" cy="257923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914A3E1-8232-4BC9-8C0B-317AC552C8F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20939361">
            <a:off x="10100861" y="4801718"/>
            <a:ext cx="1673895" cy="361956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8EB6B42-5C28-479E-8969-99C24F46B7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064892" flipH="1">
            <a:off x="9550882" y="5351125"/>
            <a:ext cx="1031246" cy="27528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97E3978-9403-45FB-865F-596039CA772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902673" y="5686654"/>
            <a:ext cx="1398131" cy="25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6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6DD61A-0A81-426C-83E4-8B895EEFD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A244BD-10D2-4552-8169-035ADE7A9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2E3E7D-B6AE-4B03-B1B9-87176D4FF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444320-7F1F-498C-85D9-1B502B68402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C25D23-D839-478D-9C49-5AC48A3E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62773-3686-4A39-B7B1-1053AAC3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CA1E45-0D27-4226-8E77-24981C6752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78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5603B6-6AE1-46BA-927D-AEF5C028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D76A48-5BC2-41F0-A741-26786224F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657CFA-AD6C-462A-9AA4-DC0F2A4A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901C90-B2AC-448B-B029-9659F68009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444320-7F1F-498C-85D9-1B502B68402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C51DF7-EAAE-48C8-A035-99EAE326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9AB8F9-4FA0-4B2E-A635-47CCBB65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CA1E45-0D27-4226-8E77-24981C6752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7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C351C5-9CAD-4073-AA59-281830A62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A71418-6EFD-4635-83BF-C4FC948C1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FA5D3C-933E-45DC-BBD4-EF56B4FC0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449DE02-2F86-424B-A249-CABB9DB79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DBB27DE-0C95-4A3F-A2D4-D9926DF57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E5816DD-B4B3-45AB-9D5B-51813ACE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444320-7F1F-498C-85D9-1B502B68402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198EA9-D0F9-4415-B011-3D5F6AA4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606A3C1-3CC5-486C-8D0C-7545E99B5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CA1E45-0D27-4226-8E77-24981C67526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345855" y="64885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861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1E920F-0E11-4003-B3FE-C9CC1D82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52CDE48-D84F-4C71-8339-DF0EC0F91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444320-7F1F-498C-85D9-1B502B68402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29156D-DFB5-4055-8742-D9DBF118A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BDDCE4-96FE-4ABA-B748-1E60C9B3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CA1E45-0D27-4226-8E77-24981C6752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7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E9A2FB1-2DD0-46DD-B9B5-854236412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444320-7F1F-498C-85D9-1B502B68402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C152CE4-A98C-4CA5-9F95-BBA41DB8F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ADC1AA-0DA0-4A02-B0A9-E2EF86F5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CA1E45-0D27-4226-8E77-24981C6752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06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1574A8-7F19-4C78-A4DA-08F84EC39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945B77-B9D1-4574-91A3-5E2B1F985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C4824C-0E21-4006-BC30-9481D0A95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EB0750-DF85-4125-9B1E-6C618F70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444320-7F1F-498C-85D9-1B502B68402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7D55BC-62C2-4B12-A819-A95DAB2E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FADFAD-5EF4-471E-810B-7B48FF61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CA1E45-0D27-4226-8E77-24981C6752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8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1AB517-4336-4C3D-8DAF-6FC2414B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A41904-DA0D-47FA-9ED2-BC01A9C05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DBE429-72E5-4DE4-8BF9-38CF6E284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04209A-DEF1-4DF0-87A4-0F9C6445DA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444320-7F1F-498C-85D9-1B502B68402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4378AC-804D-46AC-B38B-0153908C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BEFD66-BBE8-4DFE-88C2-252A49BB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CA1E45-0D27-4226-8E77-24981C6752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77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EEE1B11-7AD3-441F-A294-49001BEE7B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2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62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emf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12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.emf"/><Relationship Id="rId5" Type="http://schemas.openxmlformats.org/officeDocument/2006/relationships/image" Target="../media/image10.png"/><Relationship Id="rId10" Type="http://schemas.openxmlformats.org/officeDocument/2006/relationships/image" Target="../media/image4.emf"/><Relationship Id="rId4" Type="http://schemas.openxmlformats.org/officeDocument/2006/relationships/image" Target="../media/image9.emf"/><Relationship Id="rId9" Type="http://schemas.openxmlformats.org/officeDocument/2006/relationships/image" Target="../media/image3.emf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8.emf"/><Relationship Id="rId7" Type="http://schemas.openxmlformats.org/officeDocument/2006/relationships/image" Target="../media/image13.png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6.emf"/><Relationship Id="rId5" Type="http://schemas.openxmlformats.org/officeDocument/2006/relationships/image" Target="../media/image10.png"/><Relationship Id="rId10" Type="http://schemas.openxmlformats.org/officeDocument/2006/relationships/image" Target="../media/image5.emf"/><Relationship Id="rId4" Type="http://schemas.openxmlformats.org/officeDocument/2006/relationships/image" Target="../media/image9.emf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1C923885-7935-4D8B-9D51-5C0A4A30F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9361">
            <a:off x="3175026" y="1585550"/>
            <a:ext cx="1673895" cy="361956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505AC92-CF51-4B2B-8A3C-E58BD9A11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48853">
            <a:off x="7773243" y="1536836"/>
            <a:ext cx="943749" cy="2700613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FE9BAF69-C842-47FD-97FE-07AC51582471}"/>
              </a:ext>
            </a:extLst>
          </p:cNvPr>
          <p:cNvGrpSpPr/>
          <p:nvPr/>
        </p:nvGrpSpPr>
        <p:grpSpPr>
          <a:xfrm>
            <a:off x="4034802" y="432932"/>
            <a:ext cx="4068571" cy="5066522"/>
            <a:chOff x="4034802" y="432932"/>
            <a:chExt cx="4068571" cy="5066522"/>
          </a:xfrm>
        </p:grpSpPr>
        <p:pic>
          <p:nvPicPr>
            <p:cNvPr id="7" name="图片 6" descr="图片包含 浅色, 餐桌, 事情, 天空&#10;&#10;已生成高可信度的说明">
              <a:extLst>
                <a:ext uri="{FF2B5EF4-FFF2-40B4-BE49-F238E27FC236}">
                  <a16:creationId xmlns:a16="http://schemas.microsoft.com/office/drawing/2014/main" id="{26D327B7-BECF-4802-BDA2-57C6DBCD7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802" y="432932"/>
              <a:ext cx="4068571" cy="5066522"/>
            </a:xfrm>
            <a:prstGeom prst="rect">
              <a:avLst/>
            </a:prstGeom>
          </p:spPr>
        </p:pic>
        <p:pic>
          <p:nvPicPr>
            <p:cNvPr id="9" name="图片 8" descr="图片包含 事情, 物体&#10;&#10;已生成高可信度的说明">
              <a:extLst>
                <a:ext uri="{FF2B5EF4-FFF2-40B4-BE49-F238E27FC236}">
                  <a16:creationId xmlns:a16="http://schemas.microsoft.com/office/drawing/2014/main" id="{F41FE9C1-2B15-4B75-B114-5A8673C78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049" y="3200400"/>
              <a:ext cx="1272478" cy="1861069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5B808F87-7F16-4AC4-BE1D-54120633D9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646" y="3268921"/>
            <a:ext cx="628650" cy="1724025"/>
          </a:xfrm>
          <a:prstGeom prst="rect">
            <a:avLst/>
          </a:prstGeom>
        </p:spPr>
      </p:pic>
      <p:pic>
        <p:nvPicPr>
          <p:cNvPr id="13" name="图片 12" descr="图片包含 雨伞, 配件, 雨, 掌握&#10;&#10;已生成极高可信度的说明">
            <a:extLst>
              <a:ext uri="{FF2B5EF4-FFF2-40B4-BE49-F238E27FC236}">
                <a16:creationId xmlns:a16="http://schemas.microsoft.com/office/drawing/2014/main" id="{D1EB763B-5966-4776-BF2D-11797296D8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29" y="893778"/>
            <a:ext cx="1335484" cy="11304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7432758-392D-471B-94E9-89BE6ED27B86}"/>
              </a:ext>
            </a:extLst>
          </p:cNvPr>
          <p:cNvSpPr txBox="1"/>
          <p:nvPr/>
        </p:nvSpPr>
        <p:spPr>
          <a:xfrm>
            <a:off x="4545102" y="1370009"/>
            <a:ext cx="3613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Free</a:t>
            </a:r>
          </a:p>
          <a:p>
            <a:r>
              <a:rPr lang="en-US" altLang="zh-CN" sz="32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PPT templates</a:t>
            </a:r>
            <a:endParaRPr lang="zh-CN" altLang="en-US" sz="3200" b="1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417285C-ABE9-4DC6-B164-F87023274B87}"/>
              </a:ext>
            </a:extLst>
          </p:cNvPr>
          <p:cNvSpPr/>
          <p:nvPr/>
        </p:nvSpPr>
        <p:spPr>
          <a:xfrm>
            <a:off x="4588223" y="2395173"/>
            <a:ext cx="304797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Loem ipsum dolor sameman tanam casectetur adipiscing elit tamam dalam qoue sampe.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AC81A271-119C-4D4B-AF1F-45B012B87C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866092" y="4981310"/>
            <a:ext cx="1031246" cy="275284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66BFCEC-5434-4031-95AA-014D953F71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3950254" y="5763516"/>
            <a:ext cx="1447710" cy="25792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A73BD8D-9F29-477A-893B-09624C4A76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711470" y="5557677"/>
            <a:ext cx="867635" cy="250483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6FB05CF-BEDE-43F3-A1AF-E298236268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2742135" y="5475128"/>
            <a:ext cx="1398131" cy="250483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95B4BD8-7DE6-4D46-B3D7-2358BF4F1E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384571" y="4676774"/>
            <a:ext cx="1036204" cy="250483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87B6883-158E-43CC-BE90-B4285EE16F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8450785" y="5061469"/>
            <a:ext cx="1036204" cy="250483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61228CE-D19F-43AD-9E14-390269B807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086639" y="5739146"/>
            <a:ext cx="1447710" cy="257923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4D568991-CF0E-4594-9ABE-5FE5DBB7B0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2046" y="4602373"/>
            <a:ext cx="1398800" cy="257923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0F8FFEF-4C25-475A-8057-17CBC8F39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9361">
            <a:off x="10100861" y="4801718"/>
            <a:ext cx="1673895" cy="361956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7F1087F3-8B65-4814-97F2-47D336E9CD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064892" flipH="1">
            <a:off x="9550882" y="5351125"/>
            <a:ext cx="1031246" cy="275284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6FE27141-6860-44D9-998F-931247F60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59894">
            <a:off x="-643043" y="4097291"/>
            <a:ext cx="1579854" cy="452087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F71BA7E-E674-452C-98E8-0448793B60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902673" y="5686654"/>
            <a:ext cx="1398131" cy="2504837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F3AE28-572C-4A73-8A40-D258426FA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67" y="4003402"/>
            <a:ext cx="446618" cy="1224817"/>
          </a:xfrm>
          <a:prstGeom prst="rect">
            <a:avLst/>
          </a:prstGeom>
        </p:spPr>
      </p:pic>
      <p:pic>
        <p:nvPicPr>
          <p:cNvPr id="38" name="图片 37" descr="图片包含 雨伞, 配件, 雨, 掌握&#10;&#10;已生成极高可信度的说明">
            <a:extLst>
              <a:ext uri="{FF2B5EF4-FFF2-40B4-BE49-F238E27FC236}">
                <a16:creationId xmlns:a16="http://schemas.microsoft.com/office/drawing/2014/main" id="{D4155F2E-B9BE-459E-85CE-7A918BA36F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67" y="1737617"/>
            <a:ext cx="1192536" cy="1009471"/>
          </a:xfrm>
          <a:prstGeom prst="rect">
            <a:avLst/>
          </a:prstGeom>
        </p:spPr>
      </p:pic>
      <p:pic>
        <p:nvPicPr>
          <p:cNvPr id="39" name="图片 38" descr="图片包含 雨伞, 配件, 雨, 掌握&#10;&#10;已生成极高可信度的说明">
            <a:extLst>
              <a:ext uri="{FF2B5EF4-FFF2-40B4-BE49-F238E27FC236}">
                <a16:creationId xmlns:a16="http://schemas.microsoft.com/office/drawing/2014/main" id="{E931428E-30DD-4BD7-9C8C-D163BD75C3D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14" y="854884"/>
            <a:ext cx="698480" cy="59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8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71A92773-AFBA-429E-9CA2-41EE0A0F9901}"/>
              </a:ext>
            </a:extLst>
          </p:cNvPr>
          <p:cNvGrpSpPr>
            <a:grpSpLocks/>
          </p:cNvGrpSpPr>
          <p:nvPr/>
        </p:nvGrpSpPr>
        <p:grpSpPr bwMode="auto">
          <a:xfrm>
            <a:off x="2964181" y="1245592"/>
            <a:ext cx="5971488" cy="4016015"/>
            <a:chOff x="0" y="2631"/>
            <a:chExt cx="15222" cy="10237"/>
          </a:xfrm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0EACE004-B736-47BA-8D56-56554C792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631"/>
              <a:ext cx="15222" cy="10237"/>
            </a:xfrm>
            <a:custGeom>
              <a:avLst/>
              <a:gdLst/>
              <a:ahLst/>
              <a:cxnLst>
                <a:cxn ang="0">
                  <a:pos x="10" y="10236"/>
                </a:cxn>
                <a:cxn ang="0">
                  <a:pos x="3112" y="10236"/>
                </a:cxn>
                <a:cxn ang="0">
                  <a:pos x="13348" y="0"/>
                </a:cxn>
                <a:cxn ang="0">
                  <a:pos x="15232" y="0"/>
                </a:cxn>
              </a:cxnLst>
              <a:rect l="0" t="0" r="r" b="b"/>
              <a:pathLst>
                <a:path w="15222" h="10237">
                  <a:moveTo>
                    <a:pt x="10" y="10236"/>
                  </a:moveTo>
                  <a:lnTo>
                    <a:pt x="3112" y="10236"/>
                  </a:lnTo>
                  <a:lnTo>
                    <a:pt x="13348" y="0"/>
                  </a:lnTo>
                  <a:lnTo>
                    <a:pt x="15232" y="0"/>
                  </a:lnTo>
                </a:path>
              </a:pathLst>
            </a:custGeom>
            <a:noFill/>
            <a:ln w="88900">
              <a:solidFill>
                <a:srgbClr val="ACC9B5"/>
              </a:solidFill>
              <a:round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id="{F89491D5-B9CC-4AF1-880F-833C33B64369}"/>
              </a:ext>
            </a:extLst>
          </p:cNvPr>
          <p:cNvGrpSpPr>
            <a:grpSpLocks/>
          </p:cNvGrpSpPr>
          <p:nvPr/>
        </p:nvGrpSpPr>
        <p:grpSpPr bwMode="auto">
          <a:xfrm>
            <a:off x="8711345" y="1020997"/>
            <a:ext cx="278921" cy="449189"/>
            <a:chOff x="14663" y="2058"/>
            <a:chExt cx="711" cy="114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id="{7B5D81CF-1441-4151-AF71-A0C4B000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3" y="2058"/>
              <a:ext cx="711" cy="1145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0" y="103"/>
                </a:cxn>
                <a:cxn ang="0">
                  <a:pos x="505" y="573"/>
                </a:cxn>
                <a:cxn ang="0">
                  <a:pos x="0" y="1043"/>
                </a:cxn>
                <a:cxn ang="0">
                  <a:pos x="95" y="1145"/>
                </a:cxn>
                <a:cxn ang="0">
                  <a:pos x="711" y="573"/>
                </a:cxn>
                <a:cxn ang="0">
                  <a:pos x="95" y="0"/>
                </a:cxn>
              </a:cxnLst>
              <a:rect l="0" t="0" r="r" b="b"/>
              <a:pathLst>
                <a:path w="711" h="1145">
                  <a:moveTo>
                    <a:pt x="95" y="0"/>
                  </a:moveTo>
                  <a:lnTo>
                    <a:pt x="0" y="103"/>
                  </a:lnTo>
                  <a:lnTo>
                    <a:pt x="505" y="573"/>
                  </a:lnTo>
                  <a:lnTo>
                    <a:pt x="0" y="1043"/>
                  </a:lnTo>
                  <a:lnTo>
                    <a:pt x="95" y="1145"/>
                  </a:lnTo>
                  <a:lnTo>
                    <a:pt x="711" y="573"/>
                  </a:lnTo>
                  <a:lnTo>
                    <a:pt x="95" y="0"/>
                  </a:lnTo>
                </a:path>
              </a:pathLst>
            </a:custGeom>
            <a:solidFill>
              <a:srgbClr val="ACC9B5"/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6" name="Group 18">
            <a:extLst>
              <a:ext uri="{FF2B5EF4-FFF2-40B4-BE49-F238E27FC236}">
                <a16:creationId xmlns:a16="http://schemas.microsoft.com/office/drawing/2014/main" id="{1A53B66A-7FCB-4C36-AEE5-86BBD811C2E4}"/>
              </a:ext>
            </a:extLst>
          </p:cNvPr>
          <p:cNvGrpSpPr>
            <a:grpSpLocks/>
          </p:cNvGrpSpPr>
          <p:nvPr/>
        </p:nvGrpSpPr>
        <p:grpSpPr bwMode="auto">
          <a:xfrm>
            <a:off x="6372817" y="3072549"/>
            <a:ext cx="564119" cy="564133"/>
            <a:chOff x="8689" y="7288"/>
            <a:chExt cx="1438" cy="1438"/>
          </a:xfrm>
        </p:grpSpPr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8F7B2EAF-B584-4CE9-873B-35EED4CEA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9" y="7288"/>
              <a:ext cx="1438" cy="1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8" y="1438"/>
                </a:cxn>
              </a:cxnLst>
              <a:rect l="0" t="0" r="r" b="b"/>
              <a:pathLst>
                <a:path w="1438" h="1438">
                  <a:moveTo>
                    <a:pt x="0" y="0"/>
                  </a:moveTo>
                  <a:lnTo>
                    <a:pt x="1438" y="1438"/>
                  </a:lnTo>
                </a:path>
              </a:pathLst>
            </a:custGeom>
            <a:noFill/>
            <a:ln w="12700">
              <a:solidFill>
                <a:srgbClr val="BBBDC0"/>
              </a:solidFill>
              <a:round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287AEE07-21B8-4A89-A5D9-DEB9A3716798}"/>
              </a:ext>
            </a:extLst>
          </p:cNvPr>
          <p:cNvGrpSpPr>
            <a:grpSpLocks/>
          </p:cNvGrpSpPr>
          <p:nvPr/>
        </p:nvGrpSpPr>
        <p:grpSpPr bwMode="auto">
          <a:xfrm>
            <a:off x="6133518" y="2827359"/>
            <a:ext cx="518612" cy="478611"/>
            <a:chOff x="8079" y="6663"/>
            <a:chExt cx="1322" cy="12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D5DB1B1F-904E-4361-8B97-4BFA37D0B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" y="6663"/>
              <a:ext cx="1322" cy="12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0" y="0"/>
                </a:cxn>
                <a:cxn ang="0">
                  <a:pos x="1220" y="1220"/>
                </a:cxn>
                <a:cxn ang="0">
                  <a:pos x="0" y="1220"/>
                </a:cxn>
                <a:cxn ang="0">
                  <a:pos x="0" y="0"/>
                </a:cxn>
              </a:cxnLst>
              <a:rect l="0" t="0" r="r" b="b"/>
              <a:pathLst>
                <a:path w="1220" h="1220">
                  <a:moveTo>
                    <a:pt x="0" y="0"/>
                  </a:moveTo>
                  <a:lnTo>
                    <a:pt x="1220" y="0"/>
                  </a:lnTo>
                  <a:lnTo>
                    <a:pt x="1220" y="1220"/>
                  </a:lnTo>
                  <a:lnTo>
                    <a:pt x="0" y="1220"/>
                  </a:lnTo>
                  <a:lnTo>
                    <a:pt x="0" y="0"/>
                  </a:lnTo>
                </a:path>
              </a:pathLst>
            </a:custGeom>
            <a:solidFill>
              <a:srgbClr val="85A68E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82296" tIns="65837" rIns="82296" bIns="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16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04</a:t>
              </a:r>
              <a:endParaRPr lang="en-US" sz="216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16" name="Group 66">
            <a:extLst>
              <a:ext uri="{FF2B5EF4-FFF2-40B4-BE49-F238E27FC236}">
                <a16:creationId xmlns:a16="http://schemas.microsoft.com/office/drawing/2014/main" id="{A452D701-57F0-4075-A7C2-17A4F5456CB7}"/>
              </a:ext>
            </a:extLst>
          </p:cNvPr>
          <p:cNvGrpSpPr>
            <a:grpSpLocks/>
          </p:cNvGrpSpPr>
          <p:nvPr/>
        </p:nvGrpSpPr>
        <p:grpSpPr bwMode="auto">
          <a:xfrm>
            <a:off x="6352418" y="1909368"/>
            <a:ext cx="587655" cy="587672"/>
            <a:chOff x="8637" y="4323"/>
            <a:chExt cx="1498" cy="1498"/>
          </a:xfrm>
        </p:grpSpPr>
        <p:sp>
          <p:nvSpPr>
            <p:cNvPr id="17" name="Freeform 67">
              <a:extLst>
                <a:ext uri="{FF2B5EF4-FFF2-40B4-BE49-F238E27FC236}">
                  <a16:creationId xmlns:a16="http://schemas.microsoft.com/office/drawing/2014/main" id="{BA8641EB-D2D6-4291-ACA1-B3ED08AC0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7" y="4323"/>
              <a:ext cx="1498" cy="1498"/>
            </a:xfrm>
            <a:custGeom>
              <a:avLst/>
              <a:gdLst/>
              <a:ahLst/>
              <a:cxnLst>
                <a:cxn ang="0">
                  <a:pos x="1498" y="1499"/>
                </a:cxn>
                <a:cxn ang="0">
                  <a:pos x="0" y="0"/>
                </a:cxn>
              </a:cxnLst>
              <a:rect l="0" t="0" r="r" b="b"/>
              <a:pathLst>
                <a:path w="1498" h="1498">
                  <a:moveTo>
                    <a:pt x="1498" y="1499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BBBDC0"/>
              </a:solidFill>
              <a:round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18" name="Group 68">
            <a:extLst>
              <a:ext uri="{FF2B5EF4-FFF2-40B4-BE49-F238E27FC236}">
                <a16:creationId xmlns:a16="http://schemas.microsoft.com/office/drawing/2014/main" id="{5CBCE135-1B8B-4053-9140-306D37A49E43}"/>
              </a:ext>
            </a:extLst>
          </p:cNvPr>
          <p:cNvGrpSpPr>
            <a:grpSpLocks/>
          </p:cNvGrpSpPr>
          <p:nvPr/>
        </p:nvGrpSpPr>
        <p:grpSpPr bwMode="auto">
          <a:xfrm>
            <a:off x="6700771" y="2260088"/>
            <a:ext cx="559410" cy="478611"/>
            <a:chOff x="9525" y="5217"/>
            <a:chExt cx="1426" cy="122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Freeform 69">
              <a:extLst>
                <a:ext uri="{FF2B5EF4-FFF2-40B4-BE49-F238E27FC236}">
                  <a16:creationId xmlns:a16="http://schemas.microsoft.com/office/drawing/2014/main" id="{1537CBE7-4186-42D0-BCB3-E86B9D01A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" y="5217"/>
              <a:ext cx="1426" cy="12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0" y="0"/>
                </a:cxn>
                <a:cxn ang="0">
                  <a:pos x="1220" y="1220"/>
                </a:cxn>
                <a:cxn ang="0">
                  <a:pos x="0" y="1220"/>
                </a:cxn>
                <a:cxn ang="0">
                  <a:pos x="0" y="0"/>
                </a:cxn>
              </a:cxnLst>
              <a:rect l="0" t="0" r="r" b="b"/>
              <a:pathLst>
                <a:path w="1220" h="1220">
                  <a:moveTo>
                    <a:pt x="0" y="0"/>
                  </a:moveTo>
                  <a:lnTo>
                    <a:pt x="1220" y="0"/>
                  </a:lnTo>
                  <a:lnTo>
                    <a:pt x="1220" y="1220"/>
                  </a:lnTo>
                  <a:lnTo>
                    <a:pt x="0" y="1220"/>
                  </a:lnTo>
                  <a:lnTo>
                    <a:pt x="0" y="0"/>
                  </a:lnTo>
                </a:path>
              </a:pathLst>
            </a:custGeom>
            <a:solidFill>
              <a:srgbClr val="99C2C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82296" tIns="65837" rIns="82296" bIns="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16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05</a:t>
              </a:r>
              <a:endParaRPr lang="en-US" sz="216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20" name="Group 90">
            <a:extLst>
              <a:ext uri="{FF2B5EF4-FFF2-40B4-BE49-F238E27FC236}">
                <a16:creationId xmlns:a16="http://schemas.microsoft.com/office/drawing/2014/main" id="{30171BCA-183E-48F4-B440-E93C102DC6E3}"/>
              </a:ext>
            </a:extLst>
          </p:cNvPr>
          <p:cNvGrpSpPr>
            <a:grpSpLocks/>
          </p:cNvGrpSpPr>
          <p:nvPr/>
        </p:nvGrpSpPr>
        <p:grpSpPr bwMode="auto">
          <a:xfrm>
            <a:off x="7507329" y="1933299"/>
            <a:ext cx="606093" cy="603364"/>
            <a:chOff x="11581" y="4384"/>
            <a:chExt cx="1545" cy="1538"/>
          </a:xfrm>
        </p:grpSpPr>
        <p:sp>
          <p:nvSpPr>
            <p:cNvPr id="21" name="Freeform 91">
              <a:extLst>
                <a:ext uri="{FF2B5EF4-FFF2-40B4-BE49-F238E27FC236}">
                  <a16:creationId xmlns:a16="http://schemas.microsoft.com/office/drawing/2014/main" id="{5F34A26B-0DB0-4F50-8D93-19DE806A9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1" y="4384"/>
              <a:ext cx="1545" cy="1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6" y="1538"/>
                </a:cxn>
              </a:cxnLst>
              <a:rect l="0" t="0" r="r" b="b"/>
              <a:pathLst>
                <a:path w="1545" h="1538">
                  <a:moveTo>
                    <a:pt x="0" y="0"/>
                  </a:moveTo>
                  <a:lnTo>
                    <a:pt x="1546" y="1538"/>
                  </a:lnTo>
                </a:path>
              </a:pathLst>
            </a:custGeom>
            <a:noFill/>
            <a:ln w="12700">
              <a:solidFill>
                <a:srgbClr val="BBBDC0"/>
              </a:solidFill>
              <a:round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28" name="Group 98">
            <a:extLst>
              <a:ext uri="{FF2B5EF4-FFF2-40B4-BE49-F238E27FC236}">
                <a16:creationId xmlns:a16="http://schemas.microsoft.com/office/drawing/2014/main" id="{CD6CA2C0-E96C-483C-A0A0-4BC1211178C3}"/>
              </a:ext>
            </a:extLst>
          </p:cNvPr>
          <p:cNvGrpSpPr>
            <a:grpSpLocks/>
          </p:cNvGrpSpPr>
          <p:nvPr/>
        </p:nvGrpSpPr>
        <p:grpSpPr bwMode="auto">
          <a:xfrm>
            <a:off x="7268031" y="1692817"/>
            <a:ext cx="585302" cy="478611"/>
            <a:chOff x="10971" y="3771"/>
            <a:chExt cx="1492" cy="1220"/>
          </a:xfrm>
        </p:grpSpPr>
        <p:sp>
          <p:nvSpPr>
            <p:cNvPr id="29" name="Freeform 99">
              <a:extLst>
                <a:ext uri="{FF2B5EF4-FFF2-40B4-BE49-F238E27FC236}">
                  <a16:creationId xmlns:a16="http://schemas.microsoft.com/office/drawing/2014/main" id="{C8C3FCDF-6E69-4118-ABFF-D5D2E1648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1" y="3771"/>
              <a:ext cx="1492" cy="12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0" y="0"/>
                </a:cxn>
                <a:cxn ang="0">
                  <a:pos x="1220" y="1220"/>
                </a:cxn>
                <a:cxn ang="0">
                  <a:pos x="0" y="1220"/>
                </a:cxn>
                <a:cxn ang="0">
                  <a:pos x="0" y="0"/>
                </a:cxn>
              </a:cxnLst>
              <a:rect l="0" t="0" r="r" b="b"/>
              <a:pathLst>
                <a:path w="1220" h="1220">
                  <a:moveTo>
                    <a:pt x="0" y="0"/>
                  </a:moveTo>
                  <a:lnTo>
                    <a:pt x="1220" y="0"/>
                  </a:lnTo>
                  <a:lnTo>
                    <a:pt x="1220" y="1220"/>
                  </a:lnTo>
                  <a:lnTo>
                    <a:pt x="0" y="1220"/>
                  </a:lnTo>
                  <a:lnTo>
                    <a:pt x="0" y="0"/>
                  </a:lnTo>
                </a:path>
              </a:pathLst>
            </a:custGeom>
            <a:solidFill>
              <a:srgbClr val="85A68E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82296" tIns="65837" rIns="82296" bIns="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16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06</a:t>
              </a:r>
              <a:endParaRPr lang="en-US" sz="216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30" name="Group 146">
            <a:extLst>
              <a:ext uri="{FF2B5EF4-FFF2-40B4-BE49-F238E27FC236}">
                <a16:creationId xmlns:a16="http://schemas.microsoft.com/office/drawing/2014/main" id="{D52C8700-6329-4DA6-9F41-524EEFABA032}"/>
              </a:ext>
            </a:extLst>
          </p:cNvPr>
          <p:cNvGrpSpPr>
            <a:grpSpLocks/>
          </p:cNvGrpSpPr>
          <p:nvPr/>
        </p:nvGrpSpPr>
        <p:grpSpPr bwMode="auto">
          <a:xfrm>
            <a:off x="5238305" y="4211800"/>
            <a:ext cx="580595" cy="580610"/>
            <a:chOff x="5797" y="10192"/>
            <a:chExt cx="1480" cy="1480"/>
          </a:xfrm>
        </p:grpSpPr>
        <p:sp>
          <p:nvSpPr>
            <p:cNvPr id="31" name="Freeform 147">
              <a:extLst>
                <a:ext uri="{FF2B5EF4-FFF2-40B4-BE49-F238E27FC236}">
                  <a16:creationId xmlns:a16="http://schemas.microsoft.com/office/drawing/2014/main" id="{DFC6975C-70A3-431B-98CD-FBFB78B23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10192"/>
              <a:ext cx="1480" cy="1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0" y="1480"/>
                </a:cxn>
              </a:cxnLst>
              <a:rect l="0" t="0" r="r" b="b"/>
              <a:pathLst>
                <a:path w="1480" h="1480">
                  <a:moveTo>
                    <a:pt x="0" y="0"/>
                  </a:moveTo>
                  <a:lnTo>
                    <a:pt x="1480" y="1480"/>
                  </a:lnTo>
                </a:path>
              </a:pathLst>
            </a:custGeom>
            <a:noFill/>
            <a:ln w="12700">
              <a:solidFill>
                <a:srgbClr val="BBBDC0"/>
              </a:solidFill>
              <a:round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sp>
        <p:nvSpPr>
          <p:cNvPr id="32" name="Freeform 149">
            <a:extLst>
              <a:ext uri="{FF2B5EF4-FFF2-40B4-BE49-F238E27FC236}">
                <a16:creationId xmlns:a16="http://schemas.microsoft.com/office/drawing/2014/main" id="{E67711AD-4BB5-4BF7-A4BA-18E36FCADFD4}"/>
              </a:ext>
            </a:extLst>
          </p:cNvPr>
          <p:cNvSpPr>
            <a:spLocks/>
          </p:cNvSpPr>
          <p:nvPr/>
        </p:nvSpPr>
        <p:spPr bwMode="auto">
          <a:xfrm>
            <a:off x="4999005" y="3961902"/>
            <a:ext cx="565685" cy="4786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85A68E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82296" tIns="65837" rIns="82296" bIns="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16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02</a:t>
            </a:r>
            <a:endParaRPr lang="en-US" sz="216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grpSp>
        <p:nvGrpSpPr>
          <p:cNvPr id="33" name="Group 176">
            <a:extLst>
              <a:ext uri="{FF2B5EF4-FFF2-40B4-BE49-F238E27FC236}">
                <a16:creationId xmlns:a16="http://schemas.microsoft.com/office/drawing/2014/main" id="{F524516C-2B0D-4C73-82E9-AF0E5E0439F9}"/>
              </a:ext>
            </a:extLst>
          </p:cNvPr>
          <p:cNvGrpSpPr>
            <a:grpSpLocks/>
          </p:cNvGrpSpPr>
          <p:nvPr/>
        </p:nvGrpSpPr>
        <p:grpSpPr bwMode="auto">
          <a:xfrm>
            <a:off x="5197113" y="3027828"/>
            <a:ext cx="608840" cy="608855"/>
            <a:chOff x="5692" y="7174"/>
            <a:chExt cx="1552" cy="1552"/>
          </a:xfrm>
        </p:grpSpPr>
        <p:sp>
          <p:nvSpPr>
            <p:cNvPr id="34" name="Freeform 177">
              <a:extLst>
                <a:ext uri="{FF2B5EF4-FFF2-40B4-BE49-F238E27FC236}">
                  <a16:creationId xmlns:a16="http://schemas.microsoft.com/office/drawing/2014/main" id="{6C58A579-9175-486A-86EB-DA79D117B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2" y="7174"/>
              <a:ext cx="1552" cy="1552"/>
            </a:xfrm>
            <a:custGeom>
              <a:avLst/>
              <a:gdLst/>
              <a:ahLst/>
              <a:cxnLst>
                <a:cxn ang="0">
                  <a:pos x="1551" y="1552"/>
                </a:cxn>
                <a:cxn ang="0">
                  <a:pos x="0" y="0"/>
                </a:cxn>
              </a:cxnLst>
              <a:rect l="0" t="0" r="r" b="b"/>
              <a:pathLst>
                <a:path w="1552" h="1552">
                  <a:moveTo>
                    <a:pt x="1551" y="155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BBBDC0"/>
              </a:solidFill>
              <a:round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35" name="Group 178">
            <a:extLst>
              <a:ext uri="{FF2B5EF4-FFF2-40B4-BE49-F238E27FC236}">
                <a16:creationId xmlns:a16="http://schemas.microsoft.com/office/drawing/2014/main" id="{92E256BE-A7C8-4997-95BC-E56C3A4B2FF9}"/>
              </a:ext>
            </a:extLst>
          </p:cNvPr>
          <p:cNvGrpSpPr>
            <a:grpSpLocks/>
          </p:cNvGrpSpPr>
          <p:nvPr/>
        </p:nvGrpSpPr>
        <p:grpSpPr bwMode="auto">
          <a:xfrm>
            <a:off x="5566262" y="3394631"/>
            <a:ext cx="640223" cy="478611"/>
            <a:chOff x="6633" y="8109"/>
            <a:chExt cx="1632" cy="1220"/>
          </a:xfrm>
        </p:grpSpPr>
        <p:sp>
          <p:nvSpPr>
            <p:cNvPr id="36" name="Freeform 179">
              <a:extLst>
                <a:ext uri="{FF2B5EF4-FFF2-40B4-BE49-F238E27FC236}">
                  <a16:creationId xmlns:a16="http://schemas.microsoft.com/office/drawing/2014/main" id="{833E582A-FD03-4E10-8632-EB0E5E3E7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" y="8109"/>
              <a:ext cx="1632" cy="12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0" y="0"/>
                </a:cxn>
                <a:cxn ang="0">
                  <a:pos x="1220" y="1220"/>
                </a:cxn>
                <a:cxn ang="0">
                  <a:pos x="0" y="1220"/>
                </a:cxn>
                <a:cxn ang="0">
                  <a:pos x="0" y="0"/>
                </a:cxn>
              </a:cxnLst>
              <a:rect l="0" t="0" r="r" b="b"/>
              <a:pathLst>
                <a:path w="1220" h="1220">
                  <a:moveTo>
                    <a:pt x="0" y="0"/>
                  </a:moveTo>
                  <a:lnTo>
                    <a:pt x="1220" y="0"/>
                  </a:lnTo>
                  <a:lnTo>
                    <a:pt x="1220" y="1220"/>
                  </a:lnTo>
                  <a:lnTo>
                    <a:pt x="0" y="1220"/>
                  </a:lnTo>
                  <a:lnTo>
                    <a:pt x="0" y="0"/>
                  </a:lnTo>
                </a:path>
              </a:pathLst>
            </a:custGeom>
            <a:solidFill>
              <a:srgbClr val="99C2C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06985" tIns="65837" rIns="0" bIns="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sz="216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03</a:t>
              </a:r>
              <a:endParaRPr lang="en-US" sz="216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37" name="Group 196">
            <a:extLst>
              <a:ext uri="{FF2B5EF4-FFF2-40B4-BE49-F238E27FC236}">
                <a16:creationId xmlns:a16="http://schemas.microsoft.com/office/drawing/2014/main" id="{148877B6-1030-4309-98D5-679BB049ED82}"/>
              </a:ext>
            </a:extLst>
          </p:cNvPr>
          <p:cNvGrpSpPr>
            <a:grpSpLocks/>
          </p:cNvGrpSpPr>
          <p:nvPr/>
        </p:nvGrpSpPr>
        <p:grpSpPr bwMode="auto">
          <a:xfrm>
            <a:off x="4079471" y="4184339"/>
            <a:ext cx="591578" cy="591594"/>
            <a:chOff x="2843" y="10122"/>
            <a:chExt cx="1508" cy="1508"/>
          </a:xfrm>
        </p:grpSpPr>
        <p:sp>
          <p:nvSpPr>
            <p:cNvPr id="38" name="Freeform 197">
              <a:extLst>
                <a:ext uri="{FF2B5EF4-FFF2-40B4-BE49-F238E27FC236}">
                  <a16:creationId xmlns:a16="http://schemas.microsoft.com/office/drawing/2014/main" id="{612134B0-3139-4EA7-B5B5-8390720EE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10122"/>
              <a:ext cx="1508" cy="1508"/>
            </a:xfrm>
            <a:custGeom>
              <a:avLst/>
              <a:gdLst/>
              <a:ahLst/>
              <a:cxnLst>
                <a:cxn ang="0">
                  <a:pos x="1508" y="1508"/>
                </a:cxn>
                <a:cxn ang="0">
                  <a:pos x="0" y="0"/>
                </a:cxn>
              </a:cxnLst>
              <a:rect l="0" t="0" r="r" b="b"/>
              <a:pathLst>
                <a:path w="1508" h="1508">
                  <a:moveTo>
                    <a:pt x="1508" y="1508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BBBDC0"/>
              </a:solidFill>
              <a:round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1620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sp>
        <p:nvSpPr>
          <p:cNvPr id="39" name="Freeform 199">
            <a:extLst>
              <a:ext uri="{FF2B5EF4-FFF2-40B4-BE49-F238E27FC236}">
                <a16:creationId xmlns:a16="http://schemas.microsoft.com/office/drawing/2014/main" id="{B5363E4A-5D4F-4C4C-BC7E-A05718FDC4F1}"/>
              </a:ext>
            </a:extLst>
          </p:cNvPr>
          <p:cNvSpPr>
            <a:spLocks/>
          </p:cNvSpPr>
          <p:nvPr/>
        </p:nvSpPr>
        <p:spPr bwMode="auto">
          <a:xfrm>
            <a:off x="4431748" y="4529174"/>
            <a:ext cx="590791" cy="4786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0" y="0"/>
              </a:cxn>
              <a:cxn ang="0">
                <a:pos x="1220" y="1220"/>
              </a:cxn>
              <a:cxn ang="0">
                <a:pos x="0" y="1220"/>
              </a:cxn>
              <a:cxn ang="0">
                <a:pos x="0" y="0"/>
              </a:cxn>
            </a:cxnLst>
            <a:rect l="0" t="0" r="r" b="b"/>
            <a:pathLst>
              <a:path w="1220" h="1220">
                <a:moveTo>
                  <a:pt x="0" y="0"/>
                </a:moveTo>
                <a:lnTo>
                  <a:pt x="1220" y="0"/>
                </a:lnTo>
                <a:lnTo>
                  <a:pt x="1220" y="1220"/>
                </a:lnTo>
                <a:lnTo>
                  <a:pt x="0" y="1220"/>
                </a:lnTo>
                <a:lnTo>
                  <a:pt x="0" y="0"/>
                </a:lnTo>
              </a:path>
            </a:pathLst>
          </a:custGeom>
          <a:solidFill>
            <a:srgbClr val="99C2C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16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01</a:t>
            </a:r>
            <a:endParaRPr lang="en-US" sz="216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ABAA2CB-D3C6-4E57-A163-37ADA719FDCA}"/>
              </a:ext>
            </a:extLst>
          </p:cNvPr>
          <p:cNvGrpSpPr/>
          <p:nvPr/>
        </p:nvGrpSpPr>
        <p:grpSpPr>
          <a:xfrm>
            <a:off x="2563845" y="3873242"/>
            <a:ext cx="1455604" cy="338554"/>
            <a:chOff x="2563845" y="3873242"/>
            <a:chExt cx="1455604" cy="338554"/>
          </a:xfrm>
        </p:grpSpPr>
        <p:grpSp>
          <p:nvGrpSpPr>
            <p:cNvPr id="14" name="Group 64">
              <a:extLst>
                <a:ext uri="{FF2B5EF4-FFF2-40B4-BE49-F238E27FC236}">
                  <a16:creationId xmlns:a16="http://schemas.microsoft.com/office/drawing/2014/main" id="{C4C1F88E-0E32-4EBA-86A4-2522121581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8664" y="3900311"/>
              <a:ext cx="785" cy="228321"/>
              <a:chOff x="2688" y="9398"/>
              <a:chExt cx="2" cy="582"/>
            </a:xfrm>
          </p:grpSpPr>
          <p:sp>
            <p:nvSpPr>
              <p:cNvPr id="15" name="Freeform 65">
                <a:extLst>
                  <a:ext uri="{FF2B5EF4-FFF2-40B4-BE49-F238E27FC236}">
                    <a16:creationId xmlns:a16="http://schemas.microsoft.com/office/drawing/2014/main" id="{294D7B86-4D71-45C3-BB2A-1AAE42D72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9398"/>
                <a:ext cx="2" cy="5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82"/>
                  </a:cxn>
                </a:cxnLst>
                <a:rect l="0" t="0" r="r" b="b"/>
                <a:pathLst>
                  <a:path h="582">
                    <a:moveTo>
                      <a:pt x="0" y="0"/>
                    </a:moveTo>
                    <a:lnTo>
                      <a:pt x="0" y="582"/>
                    </a:lnTo>
                  </a:path>
                </a:pathLst>
              </a:custGeom>
              <a:noFill/>
              <a:ln w="54610">
                <a:solidFill>
                  <a:srgbClr val="99C2C1"/>
                </a:solidFill>
                <a:round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2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40" name="TextBox 49">
              <a:extLst>
                <a:ext uri="{FF2B5EF4-FFF2-40B4-BE49-F238E27FC236}">
                  <a16:creationId xmlns:a16="http://schemas.microsoft.com/office/drawing/2014/main" id="{96A67EEB-DE38-4E14-8D47-2F43DD8CDE00}"/>
                </a:ext>
              </a:extLst>
            </p:cNvPr>
            <p:cNvSpPr txBox="1"/>
            <p:nvPr/>
          </p:nvSpPr>
          <p:spPr>
            <a:xfrm>
              <a:off x="2563845" y="3873242"/>
              <a:ext cx="14157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Enter the replacement field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334DA49C-35EE-4CF2-8A95-A948E4222E0E}"/>
              </a:ext>
            </a:extLst>
          </p:cNvPr>
          <p:cNvGrpSpPr/>
          <p:nvPr/>
        </p:nvGrpSpPr>
        <p:grpSpPr>
          <a:xfrm>
            <a:off x="3694784" y="2673734"/>
            <a:ext cx="1454863" cy="338554"/>
            <a:chOff x="3694784" y="2673734"/>
            <a:chExt cx="1454863" cy="338554"/>
          </a:xfrm>
        </p:grpSpPr>
        <p:grpSp>
          <p:nvGrpSpPr>
            <p:cNvPr id="12" name="Group 62">
              <a:extLst>
                <a:ext uri="{FF2B5EF4-FFF2-40B4-BE49-F238E27FC236}">
                  <a16:creationId xmlns:a16="http://schemas.microsoft.com/office/drawing/2014/main" id="{714C658C-2399-45F0-AE4F-E88CD37DDF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8862" y="2746545"/>
              <a:ext cx="785" cy="258921"/>
              <a:chOff x="5569" y="6457"/>
              <a:chExt cx="2" cy="660"/>
            </a:xfrm>
          </p:grpSpPr>
          <p:sp>
            <p:nvSpPr>
              <p:cNvPr id="13" name="Freeform 63">
                <a:extLst>
                  <a:ext uri="{FF2B5EF4-FFF2-40B4-BE49-F238E27FC236}">
                    <a16:creationId xmlns:a16="http://schemas.microsoft.com/office/drawing/2014/main" id="{C6E0BB18-1C94-44CE-BA11-62552907A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9" y="6457"/>
                <a:ext cx="2" cy="6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60"/>
                  </a:cxn>
                </a:cxnLst>
                <a:rect l="0" t="0" r="r" b="b"/>
                <a:pathLst>
                  <a:path h="660">
                    <a:moveTo>
                      <a:pt x="0" y="0"/>
                    </a:moveTo>
                    <a:lnTo>
                      <a:pt x="0" y="660"/>
                    </a:lnTo>
                  </a:path>
                </a:pathLst>
              </a:custGeom>
              <a:noFill/>
              <a:ln w="54623">
                <a:solidFill>
                  <a:srgbClr val="99C2C1"/>
                </a:solidFill>
                <a:round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2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41" name="TextBox 50">
              <a:extLst>
                <a:ext uri="{FF2B5EF4-FFF2-40B4-BE49-F238E27FC236}">
                  <a16:creationId xmlns:a16="http://schemas.microsoft.com/office/drawing/2014/main" id="{AE4EC6A0-7670-4336-99DE-9180C826ECCD}"/>
                </a:ext>
              </a:extLst>
            </p:cNvPr>
            <p:cNvSpPr txBox="1"/>
            <p:nvPr/>
          </p:nvSpPr>
          <p:spPr>
            <a:xfrm>
              <a:off x="3694784" y="2673734"/>
              <a:ext cx="14157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Enter the replacement field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D7D9C54-18BA-44EA-9B4D-12222CC6531F}"/>
              </a:ext>
            </a:extLst>
          </p:cNvPr>
          <p:cNvGrpSpPr/>
          <p:nvPr/>
        </p:nvGrpSpPr>
        <p:grpSpPr>
          <a:xfrm>
            <a:off x="6468981" y="4840280"/>
            <a:ext cx="1419712" cy="338554"/>
            <a:chOff x="5887549" y="4819270"/>
            <a:chExt cx="1419712" cy="338554"/>
          </a:xfrm>
        </p:grpSpPr>
        <p:grpSp>
          <p:nvGrpSpPr>
            <p:cNvPr id="26" name="Group 96">
              <a:extLst>
                <a:ext uri="{FF2B5EF4-FFF2-40B4-BE49-F238E27FC236}">
                  <a16:creationId xmlns:a16="http://schemas.microsoft.com/office/drawing/2014/main" id="{65478C24-1211-42DE-9421-D049DFAEA3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7549" y="4897939"/>
              <a:ext cx="785" cy="252644"/>
              <a:chOff x="7452" y="11941"/>
              <a:chExt cx="2" cy="644"/>
            </a:xfrm>
          </p:grpSpPr>
          <p:sp>
            <p:nvSpPr>
              <p:cNvPr id="27" name="Freeform 97">
                <a:extLst>
                  <a:ext uri="{FF2B5EF4-FFF2-40B4-BE49-F238E27FC236}">
                    <a16:creationId xmlns:a16="http://schemas.microsoft.com/office/drawing/2014/main" id="{8E9054FF-2264-4899-B954-14A8AC6D7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" y="11941"/>
                <a:ext cx="2" cy="6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44"/>
                  </a:cxn>
                </a:cxnLst>
                <a:rect l="0" t="0" r="r" b="b"/>
                <a:pathLst>
                  <a:path h="644">
                    <a:moveTo>
                      <a:pt x="0" y="0"/>
                    </a:moveTo>
                    <a:lnTo>
                      <a:pt x="0" y="644"/>
                    </a:lnTo>
                  </a:path>
                </a:pathLst>
              </a:custGeom>
              <a:noFill/>
              <a:ln w="54623">
                <a:solidFill>
                  <a:srgbClr val="ACC9B5"/>
                </a:solidFill>
                <a:round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2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42" name="TextBox 51">
              <a:extLst>
                <a:ext uri="{FF2B5EF4-FFF2-40B4-BE49-F238E27FC236}">
                  <a16:creationId xmlns:a16="http://schemas.microsoft.com/office/drawing/2014/main" id="{F6A0BC41-DE75-48E2-9A3C-CC5C1DA9E535}"/>
                </a:ext>
              </a:extLst>
            </p:cNvPr>
            <p:cNvSpPr txBox="1"/>
            <p:nvPr/>
          </p:nvSpPr>
          <p:spPr>
            <a:xfrm>
              <a:off x="5891488" y="4819270"/>
              <a:ext cx="14157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Enter the replacement field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CF51202-F159-4EC4-A14E-2EABBD6D4CDD}"/>
              </a:ext>
            </a:extLst>
          </p:cNvPr>
          <p:cNvGrpSpPr/>
          <p:nvPr/>
        </p:nvGrpSpPr>
        <p:grpSpPr>
          <a:xfrm>
            <a:off x="7604278" y="3729284"/>
            <a:ext cx="1469613" cy="405843"/>
            <a:chOff x="7022846" y="3708274"/>
            <a:chExt cx="1469613" cy="405843"/>
          </a:xfrm>
        </p:grpSpPr>
        <p:grpSp>
          <p:nvGrpSpPr>
            <p:cNvPr id="24" name="Group 94">
              <a:extLst>
                <a:ext uri="{FF2B5EF4-FFF2-40B4-BE49-F238E27FC236}">
                  <a16:creationId xmlns:a16="http://schemas.microsoft.com/office/drawing/2014/main" id="{140D29A9-8502-4E13-9A20-F990E130DA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22846" y="3750451"/>
              <a:ext cx="785" cy="363666"/>
              <a:chOff x="10346" y="9016"/>
              <a:chExt cx="2" cy="927"/>
            </a:xfrm>
          </p:grpSpPr>
          <p:sp>
            <p:nvSpPr>
              <p:cNvPr id="25" name="Freeform 95">
                <a:extLst>
                  <a:ext uri="{FF2B5EF4-FFF2-40B4-BE49-F238E27FC236}">
                    <a16:creationId xmlns:a16="http://schemas.microsoft.com/office/drawing/2014/main" id="{C8D86377-DAF3-41C7-BB01-ADB48D5BD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6" y="9016"/>
                <a:ext cx="2" cy="9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26"/>
                  </a:cxn>
                </a:cxnLst>
                <a:rect l="0" t="0" r="r" b="b"/>
                <a:pathLst>
                  <a:path h="927">
                    <a:moveTo>
                      <a:pt x="0" y="0"/>
                    </a:moveTo>
                    <a:lnTo>
                      <a:pt x="0" y="926"/>
                    </a:lnTo>
                  </a:path>
                </a:pathLst>
              </a:custGeom>
              <a:noFill/>
              <a:ln w="54610">
                <a:solidFill>
                  <a:srgbClr val="ACC9B5"/>
                </a:solidFill>
                <a:round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2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43" name="TextBox 52">
              <a:extLst>
                <a:ext uri="{FF2B5EF4-FFF2-40B4-BE49-F238E27FC236}">
                  <a16:creationId xmlns:a16="http://schemas.microsoft.com/office/drawing/2014/main" id="{012E1F8F-6386-454A-9499-44DED1802446}"/>
                </a:ext>
              </a:extLst>
            </p:cNvPr>
            <p:cNvSpPr txBox="1"/>
            <p:nvPr/>
          </p:nvSpPr>
          <p:spPr>
            <a:xfrm>
              <a:off x="7076686" y="3708274"/>
              <a:ext cx="14157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Enter the replacement field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EF8B4B29-4187-4236-8973-9EB641AB2C61}"/>
              </a:ext>
            </a:extLst>
          </p:cNvPr>
          <p:cNvGrpSpPr/>
          <p:nvPr/>
        </p:nvGrpSpPr>
        <p:grpSpPr>
          <a:xfrm>
            <a:off x="8763505" y="2573711"/>
            <a:ext cx="1628261" cy="345667"/>
            <a:chOff x="8182073" y="2552701"/>
            <a:chExt cx="1628261" cy="345667"/>
          </a:xfrm>
        </p:grpSpPr>
        <p:grpSp>
          <p:nvGrpSpPr>
            <p:cNvPr id="22" name="Group 92">
              <a:extLst>
                <a:ext uri="{FF2B5EF4-FFF2-40B4-BE49-F238E27FC236}">
                  <a16:creationId xmlns:a16="http://schemas.microsoft.com/office/drawing/2014/main" id="{8E3C4347-EF0F-47A4-A1A7-BB3085948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2073" y="2615909"/>
              <a:ext cx="785" cy="282459"/>
              <a:chOff x="13301" y="6124"/>
              <a:chExt cx="2" cy="720"/>
            </a:xfrm>
          </p:grpSpPr>
          <p:sp>
            <p:nvSpPr>
              <p:cNvPr id="23" name="Freeform 93">
                <a:extLst>
                  <a:ext uri="{FF2B5EF4-FFF2-40B4-BE49-F238E27FC236}">
                    <a16:creationId xmlns:a16="http://schemas.microsoft.com/office/drawing/2014/main" id="{F1AFEFB9-10E1-49EB-A5CF-5F0629E4C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1" y="6124"/>
                <a:ext cx="2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</a:cxnLst>
                <a:rect l="0" t="0" r="r" b="b"/>
                <a:pathLst>
                  <a:path h="720">
                    <a:moveTo>
                      <a:pt x="0" y="0"/>
                    </a:moveTo>
                    <a:lnTo>
                      <a:pt x="0" y="720"/>
                    </a:lnTo>
                  </a:path>
                </a:pathLst>
              </a:custGeom>
              <a:noFill/>
              <a:ln w="52070">
                <a:solidFill>
                  <a:srgbClr val="ACC9B5"/>
                </a:solidFill>
                <a:round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2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44" name="TextBox 53">
              <a:extLst>
                <a:ext uri="{FF2B5EF4-FFF2-40B4-BE49-F238E27FC236}">
                  <a16:creationId xmlns:a16="http://schemas.microsoft.com/office/drawing/2014/main" id="{552360EE-2ED6-4610-A94F-8D7CAD9C351E}"/>
                </a:ext>
              </a:extLst>
            </p:cNvPr>
            <p:cNvSpPr txBox="1"/>
            <p:nvPr/>
          </p:nvSpPr>
          <p:spPr>
            <a:xfrm>
              <a:off x="8394561" y="2552701"/>
              <a:ext cx="14157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Enter the replacement field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8E0775FB-32E8-4593-9E68-FE7573263460}"/>
              </a:ext>
            </a:extLst>
          </p:cNvPr>
          <p:cNvGrpSpPr/>
          <p:nvPr/>
        </p:nvGrpSpPr>
        <p:grpSpPr>
          <a:xfrm>
            <a:off x="4819673" y="1417702"/>
            <a:ext cx="1471155" cy="388491"/>
            <a:chOff x="4819673" y="1417702"/>
            <a:chExt cx="1471155" cy="388491"/>
          </a:xfrm>
        </p:grpSpPr>
        <p:grpSp>
          <p:nvGrpSpPr>
            <p:cNvPr id="10" name="Group 60">
              <a:extLst>
                <a:ext uri="{FF2B5EF4-FFF2-40B4-BE49-F238E27FC236}">
                  <a16:creationId xmlns:a16="http://schemas.microsoft.com/office/drawing/2014/main" id="{9A86309E-F76A-407B-B4B5-89C2501E2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90043" y="1442527"/>
              <a:ext cx="785" cy="363666"/>
              <a:chOff x="8478" y="3133"/>
              <a:chExt cx="2" cy="927"/>
            </a:xfrm>
          </p:grpSpPr>
          <p:sp>
            <p:nvSpPr>
              <p:cNvPr id="11" name="Freeform 61">
                <a:extLst>
                  <a:ext uri="{FF2B5EF4-FFF2-40B4-BE49-F238E27FC236}">
                    <a16:creationId xmlns:a16="http://schemas.microsoft.com/office/drawing/2014/main" id="{677DC5E6-0140-4DC2-8A0D-D97C420F3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8" y="3133"/>
                <a:ext cx="2" cy="9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27"/>
                  </a:cxn>
                </a:cxnLst>
                <a:rect l="0" t="0" r="r" b="b"/>
                <a:pathLst>
                  <a:path h="927">
                    <a:moveTo>
                      <a:pt x="0" y="0"/>
                    </a:moveTo>
                    <a:lnTo>
                      <a:pt x="0" y="927"/>
                    </a:lnTo>
                  </a:path>
                </a:pathLst>
              </a:custGeom>
              <a:noFill/>
              <a:ln w="54610">
                <a:solidFill>
                  <a:srgbClr val="99C2C1"/>
                </a:solidFill>
                <a:round/>
                <a:headEnd/>
                <a:tailEnd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20" dirty="0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45" name="TextBox 54">
              <a:extLst>
                <a:ext uri="{FF2B5EF4-FFF2-40B4-BE49-F238E27FC236}">
                  <a16:creationId xmlns:a16="http://schemas.microsoft.com/office/drawing/2014/main" id="{D3BD22F2-CA4D-4EDD-A2FE-4D5DAAAD6655}"/>
                </a:ext>
              </a:extLst>
            </p:cNvPr>
            <p:cNvSpPr txBox="1"/>
            <p:nvPr/>
          </p:nvSpPr>
          <p:spPr>
            <a:xfrm>
              <a:off x="4819673" y="1417702"/>
              <a:ext cx="14157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Enter the replacement field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28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>
            <a:extLst>
              <a:ext uri="{FF2B5EF4-FFF2-40B4-BE49-F238E27FC236}">
                <a16:creationId xmlns:a16="http://schemas.microsoft.com/office/drawing/2014/main" id="{68556699-BBB5-43C4-887A-333C0EB7B2DF}"/>
              </a:ext>
            </a:extLst>
          </p:cNvPr>
          <p:cNvGrpSpPr>
            <a:grpSpLocks/>
          </p:cNvGrpSpPr>
          <p:nvPr/>
        </p:nvGrpSpPr>
        <p:grpSpPr bwMode="auto">
          <a:xfrm>
            <a:off x="4704338" y="3553862"/>
            <a:ext cx="1298616" cy="655550"/>
            <a:chOff x="5785057" y="2933595"/>
            <a:chExt cx="1731228" cy="873132"/>
          </a:xfrm>
        </p:grpSpPr>
        <p:sp>
          <p:nvSpPr>
            <p:cNvPr id="3" name="TextBox 40">
              <a:extLst>
                <a:ext uri="{FF2B5EF4-FFF2-40B4-BE49-F238E27FC236}">
                  <a16:creationId xmlns:a16="http://schemas.microsoft.com/office/drawing/2014/main" id="{461B7F36-3EDC-4D58-8347-A13102AD0F0A}"/>
                </a:ext>
              </a:extLst>
            </p:cNvPr>
            <p:cNvSpPr txBox="1"/>
            <p:nvPr/>
          </p:nvSpPr>
          <p:spPr>
            <a:xfrm>
              <a:off x="5849658" y="2933595"/>
              <a:ext cx="1477106" cy="368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783">
                <a:defRPr/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Enter your title</a:t>
              </a:r>
            </a:p>
          </p:txBody>
        </p:sp>
        <p:sp>
          <p:nvSpPr>
            <p:cNvPr id="4" name="Rectangle 41">
              <a:extLst>
                <a:ext uri="{FF2B5EF4-FFF2-40B4-BE49-F238E27FC236}">
                  <a16:creationId xmlns:a16="http://schemas.microsoft.com/office/drawing/2014/main" id="{BB7C5757-E5CC-482A-A5FA-5FF6C413E0CB}"/>
                </a:ext>
              </a:extLst>
            </p:cNvPr>
            <p:cNvSpPr/>
            <p:nvPr/>
          </p:nvSpPr>
          <p:spPr>
            <a:xfrm>
              <a:off x="5785057" y="3314811"/>
              <a:ext cx="1731228" cy="491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83"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Please add a detailed description text here.</a:t>
              </a:r>
              <a:endParaRPr lang="en-US" sz="900" b="1" dirty="0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4AE4C09-5F3C-4C9F-9800-15C4FC2334C9}"/>
              </a:ext>
            </a:extLst>
          </p:cNvPr>
          <p:cNvGrpSpPr>
            <a:grpSpLocks/>
          </p:cNvGrpSpPr>
          <p:nvPr/>
        </p:nvGrpSpPr>
        <p:grpSpPr bwMode="auto">
          <a:xfrm>
            <a:off x="2975372" y="2025407"/>
            <a:ext cx="1189434" cy="1384697"/>
            <a:chOff x="1732158" y="1983171"/>
            <a:chExt cx="1586048" cy="1845225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BF2F313-98BA-4E80-BBF7-E2A5C4EB01B4}"/>
                </a:ext>
              </a:extLst>
            </p:cNvPr>
            <p:cNvSpPr/>
            <p:nvPr/>
          </p:nvSpPr>
          <p:spPr>
            <a:xfrm rot="16200000">
              <a:off x="1649374" y="2159564"/>
              <a:ext cx="1751616" cy="1586048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C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endParaRPr lang="en-US" sz="1013" dirty="0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EB84AE7-01B0-4C91-BDBA-F6BEF39ADFFD}"/>
                </a:ext>
              </a:extLst>
            </p:cNvPr>
            <p:cNvSpPr/>
            <p:nvPr/>
          </p:nvSpPr>
          <p:spPr>
            <a:xfrm rot="16200000">
              <a:off x="1649374" y="2065955"/>
              <a:ext cx="1751616" cy="1586048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endParaRPr lang="en-US" sz="1013" dirty="0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8" name="Freeform 61">
              <a:extLst>
                <a:ext uri="{FF2B5EF4-FFF2-40B4-BE49-F238E27FC236}">
                  <a16:creationId xmlns:a16="http://schemas.microsoft.com/office/drawing/2014/main" id="{BCE4F36E-E89B-426B-BED7-7B39071603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9082" y="2358077"/>
              <a:ext cx="671582" cy="527098"/>
            </a:xfrm>
            <a:custGeom>
              <a:avLst/>
              <a:gdLst>
                <a:gd name="T0" fmla="*/ 316784 w 106"/>
                <a:gd name="T1" fmla="*/ 69856 h 83"/>
                <a:gd name="T2" fmla="*/ 323120 w 106"/>
                <a:gd name="T3" fmla="*/ 69856 h 83"/>
                <a:gd name="T4" fmla="*/ 323120 w 106"/>
                <a:gd name="T5" fmla="*/ 273075 h 83"/>
                <a:gd name="T6" fmla="*/ 120378 w 106"/>
                <a:gd name="T7" fmla="*/ 171466 h 83"/>
                <a:gd name="T8" fmla="*/ 120378 w 106"/>
                <a:gd name="T9" fmla="*/ 165115 h 83"/>
                <a:gd name="T10" fmla="*/ 348462 w 106"/>
                <a:gd name="T11" fmla="*/ 266724 h 83"/>
                <a:gd name="T12" fmla="*/ 354798 w 106"/>
                <a:gd name="T13" fmla="*/ 273075 h 83"/>
                <a:gd name="T14" fmla="*/ 551204 w 106"/>
                <a:gd name="T15" fmla="*/ 171466 h 83"/>
                <a:gd name="T16" fmla="*/ 354798 w 106"/>
                <a:gd name="T17" fmla="*/ 69856 h 83"/>
                <a:gd name="T18" fmla="*/ 348462 w 106"/>
                <a:gd name="T19" fmla="*/ 69856 h 83"/>
                <a:gd name="T20" fmla="*/ 95035 w 106"/>
                <a:gd name="T21" fmla="*/ 184167 h 83"/>
                <a:gd name="T22" fmla="*/ 6336 w 106"/>
                <a:gd name="T23" fmla="*/ 222270 h 83"/>
                <a:gd name="T24" fmla="*/ 6336 w 106"/>
                <a:gd name="T25" fmla="*/ 234971 h 83"/>
                <a:gd name="T26" fmla="*/ 215413 w 106"/>
                <a:gd name="T27" fmla="*/ 336581 h 83"/>
                <a:gd name="T28" fmla="*/ 304113 w 106"/>
                <a:gd name="T29" fmla="*/ 292127 h 83"/>
                <a:gd name="T30" fmla="*/ 665246 w 106"/>
                <a:gd name="T31" fmla="*/ 101609 h 83"/>
                <a:gd name="T32" fmla="*/ 665246 w 106"/>
                <a:gd name="T33" fmla="*/ 114310 h 83"/>
                <a:gd name="T34" fmla="*/ 576547 w 106"/>
                <a:gd name="T35" fmla="*/ 158764 h 83"/>
                <a:gd name="T36" fmla="*/ 367469 w 106"/>
                <a:gd name="T37" fmla="*/ 50805 h 83"/>
                <a:gd name="T38" fmla="*/ 456169 w 106"/>
                <a:gd name="T39" fmla="*/ 0 h 83"/>
                <a:gd name="T40" fmla="*/ 665246 w 106"/>
                <a:gd name="T41" fmla="*/ 101609 h 83"/>
                <a:gd name="T42" fmla="*/ 671582 w 106"/>
                <a:gd name="T43" fmla="*/ 228621 h 83"/>
                <a:gd name="T44" fmla="*/ 456169 w 106"/>
                <a:gd name="T45" fmla="*/ 336581 h 83"/>
                <a:gd name="T46" fmla="*/ 367469 w 106"/>
                <a:gd name="T47" fmla="*/ 298477 h 83"/>
                <a:gd name="T48" fmla="*/ 367469 w 106"/>
                <a:gd name="T49" fmla="*/ 285776 h 83"/>
                <a:gd name="T50" fmla="*/ 582882 w 106"/>
                <a:gd name="T51" fmla="*/ 184167 h 83"/>
                <a:gd name="T52" fmla="*/ 304113 w 106"/>
                <a:gd name="T53" fmla="*/ 44454 h 83"/>
                <a:gd name="T54" fmla="*/ 209077 w 106"/>
                <a:gd name="T55" fmla="*/ 0 h 83"/>
                <a:gd name="T56" fmla="*/ 0 w 106"/>
                <a:gd name="T57" fmla="*/ 107960 h 83"/>
                <a:gd name="T58" fmla="*/ 88700 w 106"/>
                <a:gd name="T59" fmla="*/ 158764 h 83"/>
                <a:gd name="T60" fmla="*/ 304113 w 106"/>
                <a:gd name="T61" fmla="*/ 57155 h 83"/>
                <a:gd name="T62" fmla="*/ 304113 w 106"/>
                <a:gd name="T63" fmla="*/ 44454 h 83"/>
                <a:gd name="T64" fmla="*/ 348462 w 106"/>
                <a:gd name="T65" fmla="*/ 520747 h 83"/>
                <a:gd name="T66" fmla="*/ 354798 w 106"/>
                <a:gd name="T67" fmla="*/ 527098 h 83"/>
                <a:gd name="T68" fmla="*/ 570211 w 106"/>
                <a:gd name="T69" fmla="*/ 412788 h 83"/>
                <a:gd name="T70" fmla="*/ 563875 w 106"/>
                <a:gd name="T71" fmla="*/ 311178 h 83"/>
                <a:gd name="T72" fmla="*/ 462505 w 106"/>
                <a:gd name="T73" fmla="*/ 361983 h 83"/>
                <a:gd name="T74" fmla="*/ 456169 w 106"/>
                <a:gd name="T75" fmla="*/ 361983 h 83"/>
                <a:gd name="T76" fmla="*/ 354798 w 106"/>
                <a:gd name="T77" fmla="*/ 311178 h 83"/>
                <a:gd name="T78" fmla="*/ 348462 w 106"/>
                <a:gd name="T79" fmla="*/ 317529 h 83"/>
                <a:gd name="T80" fmla="*/ 107707 w 106"/>
                <a:gd name="T81" fmla="*/ 311178 h 83"/>
                <a:gd name="T82" fmla="*/ 209077 w 106"/>
                <a:gd name="T83" fmla="*/ 361983 h 83"/>
                <a:gd name="T84" fmla="*/ 316784 w 106"/>
                <a:gd name="T85" fmla="*/ 311178 h 83"/>
                <a:gd name="T86" fmla="*/ 323120 w 106"/>
                <a:gd name="T87" fmla="*/ 317529 h 83"/>
                <a:gd name="T88" fmla="*/ 323120 w 106"/>
                <a:gd name="T89" fmla="*/ 527098 h 83"/>
                <a:gd name="T90" fmla="*/ 107707 w 106"/>
                <a:gd name="T91" fmla="*/ 419138 h 83"/>
                <a:gd name="T92" fmla="*/ 101371 w 106"/>
                <a:gd name="T93" fmla="*/ 317529 h 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647F4F6A-554D-43C4-9C7B-4BC6FFB6BDAD}"/>
              </a:ext>
            </a:extLst>
          </p:cNvPr>
          <p:cNvGrpSpPr>
            <a:grpSpLocks/>
          </p:cNvGrpSpPr>
          <p:nvPr/>
        </p:nvGrpSpPr>
        <p:grpSpPr bwMode="auto">
          <a:xfrm>
            <a:off x="4758929" y="2025408"/>
            <a:ext cx="1189434" cy="1387078"/>
            <a:chOff x="4110208" y="1983171"/>
            <a:chExt cx="1585433" cy="1848898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EF169A98-9C92-405B-97F1-4BCA79C61F94}"/>
                </a:ext>
              </a:extLst>
            </p:cNvPr>
            <p:cNvSpPr/>
            <p:nvPr/>
          </p:nvSpPr>
          <p:spPr>
            <a:xfrm rot="16200000">
              <a:off x="4026880" y="2163308"/>
              <a:ext cx="175208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endParaRPr lang="en-US" sz="1013" dirty="0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0A96C9B-A109-4907-B68E-B8648F8353C8}"/>
                </a:ext>
              </a:extLst>
            </p:cNvPr>
            <p:cNvSpPr/>
            <p:nvPr/>
          </p:nvSpPr>
          <p:spPr>
            <a:xfrm rot="16200000">
              <a:off x="4026880" y="2066499"/>
              <a:ext cx="175208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2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endParaRPr lang="en-US" sz="1013" dirty="0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DFDE512-EBF8-4D79-940D-3C625CF443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9781" y="2358077"/>
              <a:ext cx="571344" cy="472924"/>
            </a:xfrm>
            <a:custGeom>
              <a:avLst/>
              <a:gdLst>
                <a:gd name="T0" fmla="*/ 517594 w 287"/>
                <a:gd name="T1" fmla="*/ 155646 h 237"/>
                <a:gd name="T2" fmla="*/ 485742 w 287"/>
                <a:gd name="T3" fmla="*/ 187573 h 237"/>
                <a:gd name="T4" fmla="*/ 517594 w 287"/>
                <a:gd name="T5" fmla="*/ 221496 h 237"/>
                <a:gd name="T6" fmla="*/ 551437 w 287"/>
                <a:gd name="T7" fmla="*/ 187573 h 237"/>
                <a:gd name="T8" fmla="*/ 517594 w 287"/>
                <a:gd name="T9" fmla="*/ 155646 h 237"/>
                <a:gd name="T10" fmla="*/ 53750 w 287"/>
                <a:gd name="T11" fmla="*/ 155646 h 237"/>
                <a:gd name="T12" fmla="*/ 21898 w 287"/>
                <a:gd name="T13" fmla="*/ 187573 h 237"/>
                <a:gd name="T14" fmla="*/ 53750 w 287"/>
                <a:gd name="T15" fmla="*/ 221496 h 237"/>
                <a:gd name="T16" fmla="*/ 85602 w 287"/>
                <a:gd name="T17" fmla="*/ 187573 h 237"/>
                <a:gd name="T18" fmla="*/ 53750 w 287"/>
                <a:gd name="T19" fmla="*/ 155646 h 237"/>
                <a:gd name="T20" fmla="*/ 422038 w 287"/>
                <a:gd name="T21" fmla="*/ 97778 h 237"/>
                <a:gd name="T22" fmla="*/ 374260 w 287"/>
                <a:gd name="T23" fmla="*/ 145669 h 237"/>
                <a:gd name="T24" fmla="*/ 422038 w 287"/>
                <a:gd name="T25" fmla="*/ 193560 h 237"/>
                <a:gd name="T26" fmla="*/ 469816 w 287"/>
                <a:gd name="T27" fmla="*/ 145669 h 237"/>
                <a:gd name="T28" fmla="*/ 422038 w 287"/>
                <a:gd name="T29" fmla="*/ 97778 h 237"/>
                <a:gd name="T30" fmla="*/ 571344 w 287"/>
                <a:gd name="T31" fmla="*/ 391110 h 237"/>
                <a:gd name="T32" fmla="*/ 515603 w 287"/>
                <a:gd name="T33" fmla="*/ 391110 h 237"/>
                <a:gd name="T34" fmla="*/ 515603 w 287"/>
                <a:gd name="T35" fmla="*/ 289342 h 237"/>
                <a:gd name="T36" fmla="*/ 503659 w 287"/>
                <a:gd name="T37" fmla="*/ 241451 h 237"/>
                <a:gd name="T38" fmla="*/ 517594 w 287"/>
                <a:gd name="T39" fmla="*/ 239455 h 237"/>
                <a:gd name="T40" fmla="*/ 571344 w 287"/>
                <a:gd name="T41" fmla="*/ 293333 h 237"/>
                <a:gd name="T42" fmla="*/ 571344 w 287"/>
                <a:gd name="T43" fmla="*/ 391110 h 237"/>
                <a:gd name="T44" fmla="*/ 149306 w 287"/>
                <a:gd name="T45" fmla="*/ 97778 h 237"/>
                <a:gd name="T46" fmla="*/ 101528 w 287"/>
                <a:gd name="T47" fmla="*/ 145669 h 237"/>
                <a:gd name="T48" fmla="*/ 149306 w 287"/>
                <a:gd name="T49" fmla="*/ 193560 h 237"/>
                <a:gd name="T50" fmla="*/ 197084 w 287"/>
                <a:gd name="T51" fmla="*/ 145669 h 237"/>
                <a:gd name="T52" fmla="*/ 149306 w 287"/>
                <a:gd name="T53" fmla="*/ 97778 h 237"/>
                <a:gd name="T54" fmla="*/ 53750 w 287"/>
                <a:gd name="T55" fmla="*/ 239455 h 237"/>
                <a:gd name="T56" fmla="*/ 67685 w 287"/>
                <a:gd name="T57" fmla="*/ 241451 h 237"/>
                <a:gd name="T58" fmla="*/ 55741 w 287"/>
                <a:gd name="T59" fmla="*/ 289342 h 237"/>
                <a:gd name="T60" fmla="*/ 55741 w 287"/>
                <a:gd name="T61" fmla="*/ 391110 h 237"/>
                <a:gd name="T62" fmla="*/ 0 w 287"/>
                <a:gd name="T63" fmla="*/ 391110 h 237"/>
                <a:gd name="T64" fmla="*/ 0 w 287"/>
                <a:gd name="T65" fmla="*/ 293333 h 237"/>
                <a:gd name="T66" fmla="*/ 53750 w 287"/>
                <a:gd name="T67" fmla="*/ 239455 h 237"/>
                <a:gd name="T68" fmla="*/ 286667 w 287"/>
                <a:gd name="T69" fmla="*/ 0 h 237"/>
                <a:gd name="T70" fmla="*/ 215001 w 287"/>
                <a:gd name="T71" fmla="*/ 71837 h 237"/>
                <a:gd name="T72" fmla="*/ 286667 w 287"/>
                <a:gd name="T73" fmla="*/ 143673 h 237"/>
                <a:gd name="T74" fmla="*/ 356343 w 287"/>
                <a:gd name="T75" fmla="*/ 71837 h 237"/>
                <a:gd name="T76" fmla="*/ 286667 w 287"/>
                <a:gd name="T77" fmla="*/ 0 h 237"/>
                <a:gd name="T78" fmla="*/ 499677 w 287"/>
                <a:gd name="T79" fmla="*/ 427028 h 237"/>
                <a:gd name="T80" fmla="*/ 414075 w 287"/>
                <a:gd name="T81" fmla="*/ 427028 h 237"/>
                <a:gd name="T82" fmla="*/ 414075 w 287"/>
                <a:gd name="T83" fmla="*/ 273378 h 237"/>
                <a:gd name="T84" fmla="*/ 400140 w 287"/>
                <a:gd name="T85" fmla="*/ 215510 h 237"/>
                <a:gd name="T86" fmla="*/ 422038 w 287"/>
                <a:gd name="T87" fmla="*/ 211519 h 237"/>
                <a:gd name="T88" fmla="*/ 499677 w 287"/>
                <a:gd name="T89" fmla="*/ 289342 h 237"/>
                <a:gd name="T90" fmla="*/ 499677 w 287"/>
                <a:gd name="T91" fmla="*/ 427028 h 237"/>
                <a:gd name="T92" fmla="*/ 157269 w 287"/>
                <a:gd name="T93" fmla="*/ 273378 h 237"/>
                <a:gd name="T94" fmla="*/ 157269 w 287"/>
                <a:gd name="T95" fmla="*/ 427028 h 237"/>
                <a:gd name="T96" fmla="*/ 73658 w 287"/>
                <a:gd name="T97" fmla="*/ 427028 h 237"/>
                <a:gd name="T98" fmla="*/ 73658 w 287"/>
                <a:gd name="T99" fmla="*/ 289342 h 237"/>
                <a:gd name="T100" fmla="*/ 149306 w 287"/>
                <a:gd name="T101" fmla="*/ 211519 h 237"/>
                <a:gd name="T102" fmla="*/ 171204 w 287"/>
                <a:gd name="T103" fmla="*/ 215510 h 237"/>
                <a:gd name="T104" fmla="*/ 157269 w 287"/>
                <a:gd name="T105" fmla="*/ 273378 h 237"/>
                <a:gd name="T106" fmla="*/ 175186 w 287"/>
                <a:gd name="T107" fmla="*/ 472924 h 237"/>
                <a:gd name="T108" fmla="*/ 398149 w 287"/>
                <a:gd name="T109" fmla="*/ 472924 h 237"/>
                <a:gd name="T110" fmla="*/ 398149 w 287"/>
                <a:gd name="T111" fmla="*/ 273378 h 237"/>
                <a:gd name="T112" fmla="*/ 286667 w 287"/>
                <a:gd name="T113" fmla="*/ 161632 h 237"/>
                <a:gd name="T114" fmla="*/ 175186 w 287"/>
                <a:gd name="T115" fmla="*/ 273378 h 237"/>
                <a:gd name="T116" fmla="*/ 175186 w 287"/>
                <a:gd name="T117" fmla="*/ 472924 h 2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75F009F3-FC78-4343-87F3-66B369918FE6}"/>
              </a:ext>
            </a:extLst>
          </p:cNvPr>
          <p:cNvGrpSpPr>
            <a:grpSpLocks/>
          </p:cNvGrpSpPr>
          <p:nvPr/>
        </p:nvGrpSpPr>
        <p:grpSpPr bwMode="auto">
          <a:xfrm>
            <a:off x="6542485" y="2025408"/>
            <a:ext cx="1189434" cy="1387078"/>
            <a:chOff x="6488259" y="1983170"/>
            <a:chExt cx="1585433" cy="1848898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C98B6371-8281-4CC1-BC50-B60FED33E84F}"/>
                </a:ext>
              </a:extLst>
            </p:cNvPr>
            <p:cNvSpPr/>
            <p:nvPr/>
          </p:nvSpPr>
          <p:spPr>
            <a:xfrm rot="16200000">
              <a:off x="6404931" y="2163307"/>
              <a:ext cx="175208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C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endParaRPr lang="en-US" sz="1013" dirty="0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B5059D0-2396-4A35-B548-BA6329172D6D}"/>
                </a:ext>
              </a:extLst>
            </p:cNvPr>
            <p:cNvSpPr/>
            <p:nvPr/>
          </p:nvSpPr>
          <p:spPr>
            <a:xfrm rot="16200000">
              <a:off x="6404931" y="2066498"/>
              <a:ext cx="175208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endParaRPr lang="en-US" sz="1013" dirty="0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F5F3A6AC-E108-414D-AFAD-1C5292DF23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585" y="2328809"/>
              <a:ext cx="573790" cy="569813"/>
            </a:xfrm>
            <a:custGeom>
              <a:avLst/>
              <a:gdLst>
                <a:gd name="T0" fmla="*/ 0 w 120"/>
                <a:gd name="T1" fmla="*/ 284907 h 120"/>
                <a:gd name="T2" fmla="*/ 573790 w 120"/>
                <a:gd name="T3" fmla="*/ 284907 h 120"/>
                <a:gd name="T4" fmla="*/ 396871 w 120"/>
                <a:gd name="T5" fmla="*/ 113963 h 120"/>
                <a:gd name="T6" fmla="*/ 411216 w 120"/>
                <a:gd name="T7" fmla="*/ 66478 h 120"/>
                <a:gd name="T8" fmla="*/ 411216 w 120"/>
                <a:gd name="T9" fmla="*/ 132956 h 120"/>
                <a:gd name="T10" fmla="*/ 224734 w 120"/>
                <a:gd name="T11" fmla="*/ 365630 h 120"/>
                <a:gd name="T12" fmla="*/ 196045 w 120"/>
                <a:gd name="T13" fmla="*/ 417863 h 120"/>
                <a:gd name="T14" fmla="*/ 181700 w 120"/>
                <a:gd name="T15" fmla="*/ 451102 h 120"/>
                <a:gd name="T16" fmla="*/ 176919 w 120"/>
                <a:gd name="T17" fmla="*/ 522329 h 120"/>
                <a:gd name="T18" fmla="*/ 148229 w 120"/>
                <a:gd name="T19" fmla="*/ 470096 h 120"/>
                <a:gd name="T20" fmla="*/ 124321 w 120"/>
                <a:gd name="T21" fmla="*/ 422611 h 120"/>
                <a:gd name="T22" fmla="*/ 81287 w 120"/>
                <a:gd name="T23" fmla="*/ 389372 h 120"/>
                <a:gd name="T24" fmla="*/ 76505 w 120"/>
                <a:gd name="T25" fmla="*/ 322894 h 120"/>
                <a:gd name="T26" fmla="*/ 71724 w 120"/>
                <a:gd name="T27" fmla="*/ 284907 h 120"/>
                <a:gd name="T28" fmla="*/ 47816 w 120"/>
                <a:gd name="T29" fmla="*/ 256416 h 120"/>
                <a:gd name="T30" fmla="*/ 47816 w 120"/>
                <a:gd name="T31" fmla="*/ 213680 h 120"/>
                <a:gd name="T32" fmla="*/ 181700 w 120"/>
                <a:gd name="T33" fmla="*/ 94969 h 120"/>
                <a:gd name="T34" fmla="*/ 148229 w 120"/>
                <a:gd name="T35" fmla="*/ 94969 h 120"/>
                <a:gd name="T36" fmla="*/ 133884 w 120"/>
                <a:gd name="T37" fmla="*/ 123459 h 120"/>
                <a:gd name="T38" fmla="*/ 153011 w 120"/>
                <a:gd name="T39" fmla="*/ 132956 h 120"/>
                <a:gd name="T40" fmla="*/ 148229 w 120"/>
                <a:gd name="T41" fmla="*/ 113963 h 120"/>
                <a:gd name="T42" fmla="*/ 224734 w 120"/>
                <a:gd name="T43" fmla="*/ 142453 h 120"/>
                <a:gd name="T44" fmla="*/ 196045 w 120"/>
                <a:gd name="T45" fmla="*/ 161447 h 120"/>
                <a:gd name="T46" fmla="*/ 176919 w 120"/>
                <a:gd name="T47" fmla="*/ 170944 h 120"/>
                <a:gd name="T48" fmla="*/ 181700 w 120"/>
                <a:gd name="T49" fmla="*/ 204183 h 120"/>
                <a:gd name="T50" fmla="*/ 157792 w 120"/>
                <a:gd name="T51" fmla="*/ 232674 h 120"/>
                <a:gd name="T52" fmla="*/ 138666 w 120"/>
                <a:gd name="T53" fmla="*/ 242171 h 120"/>
                <a:gd name="T54" fmla="*/ 100413 w 120"/>
                <a:gd name="T55" fmla="*/ 232674 h 120"/>
                <a:gd name="T56" fmla="*/ 71724 w 120"/>
                <a:gd name="T57" fmla="*/ 256416 h 120"/>
                <a:gd name="T58" fmla="*/ 76505 w 120"/>
                <a:gd name="T59" fmla="*/ 275410 h 120"/>
                <a:gd name="T60" fmla="*/ 129103 w 120"/>
                <a:gd name="T61" fmla="*/ 294403 h 120"/>
                <a:gd name="T62" fmla="*/ 196045 w 120"/>
                <a:gd name="T63" fmla="*/ 313397 h 120"/>
                <a:gd name="T64" fmla="*/ 224734 w 120"/>
                <a:gd name="T65" fmla="*/ 365630 h 120"/>
                <a:gd name="T66" fmla="*/ 262987 w 120"/>
                <a:gd name="T67" fmla="*/ 99717 h 120"/>
                <a:gd name="T68" fmla="*/ 210390 w 120"/>
                <a:gd name="T69" fmla="*/ 71227 h 120"/>
                <a:gd name="T70" fmla="*/ 301240 w 120"/>
                <a:gd name="T71" fmla="*/ 47484 h 120"/>
                <a:gd name="T72" fmla="*/ 511629 w 120"/>
                <a:gd name="T73" fmla="*/ 294403 h 120"/>
                <a:gd name="T74" fmla="*/ 439906 w 120"/>
                <a:gd name="T75" fmla="*/ 484341 h 120"/>
                <a:gd name="T76" fmla="*/ 435124 w 120"/>
                <a:gd name="T77" fmla="*/ 436857 h 120"/>
                <a:gd name="T78" fmla="*/ 401653 w 120"/>
                <a:gd name="T79" fmla="*/ 384624 h 120"/>
                <a:gd name="T80" fmla="*/ 315585 w 120"/>
                <a:gd name="T81" fmla="*/ 318146 h 120"/>
                <a:gd name="T82" fmla="*/ 463814 w 120"/>
                <a:gd name="T83" fmla="*/ 265913 h 120"/>
                <a:gd name="T84" fmla="*/ 502066 w 120"/>
                <a:gd name="T85" fmla="*/ 232674 h 120"/>
                <a:gd name="T86" fmla="*/ 444687 w 120"/>
                <a:gd name="T87" fmla="*/ 185189 h 120"/>
                <a:gd name="T88" fmla="*/ 435124 w 120"/>
                <a:gd name="T89" fmla="*/ 246919 h 120"/>
                <a:gd name="T90" fmla="*/ 377745 w 120"/>
                <a:gd name="T91" fmla="*/ 232674 h 120"/>
                <a:gd name="T92" fmla="*/ 349056 w 120"/>
                <a:gd name="T93" fmla="*/ 208931 h 120"/>
                <a:gd name="T94" fmla="*/ 363400 w 120"/>
                <a:gd name="T95" fmla="*/ 166195 h 120"/>
                <a:gd name="T96" fmla="*/ 430343 w 120"/>
                <a:gd name="T97" fmla="*/ 170944 h 120"/>
                <a:gd name="T98" fmla="*/ 478158 w 120"/>
                <a:gd name="T99" fmla="*/ 170944 h 120"/>
                <a:gd name="T100" fmla="*/ 502066 w 120"/>
                <a:gd name="T101" fmla="*/ 151950 h 120"/>
                <a:gd name="T102" fmla="*/ 525974 w 120"/>
                <a:gd name="T103" fmla="*/ 270661 h 120"/>
                <a:gd name="T104" fmla="*/ 511629 w 120"/>
                <a:gd name="T105" fmla="*/ 294403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013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075B21F7-5E0C-4ADA-AAF3-81B3BCA5C4EF}"/>
              </a:ext>
            </a:extLst>
          </p:cNvPr>
          <p:cNvGrpSpPr>
            <a:grpSpLocks/>
          </p:cNvGrpSpPr>
          <p:nvPr/>
        </p:nvGrpSpPr>
        <p:grpSpPr bwMode="auto">
          <a:xfrm>
            <a:off x="8321278" y="2025408"/>
            <a:ext cx="1194197" cy="1397794"/>
            <a:chOff x="8860086" y="1983168"/>
            <a:chExt cx="1591659" cy="1862695"/>
          </a:xfrm>
        </p:grpSpPr>
        <p:sp>
          <p:nvSpPr>
            <p:cNvPr id="18" name="Freeform 1">
              <a:extLst>
                <a:ext uri="{FF2B5EF4-FFF2-40B4-BE49-F238E27FC236}">
                  <a16:creationId xmlns:a16="http://schemas.microsoft.com/office/drawing/2014/main" id="{6B43BD95-AA6A-4971-B7F4-15965A3CD3A4}"/>
                </a:ext>
              </a:extLst>
            </p:cNvPr>
            <p:cNvSpPr/>
            <p:nvPr/>
          </p:nvSpPr>
          <p:spPr>
            <a:xfrm rot="16200000">
              <a:off x="8776926" y="2177392"/>
              <a:ext cx="1751631" cy="1585311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endParaRPr lang="en-US" sz="1013" dirty="0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C6FEB08-766A-4992-8F7D-CC2316017BBA}"/>
                </a:ext>
              </a:extLst>
            </p:cNvPr>
            <p:cNvSpPr/>
            <p:nvPr/>
          </p:nvSpPr>
          <p:spPr>
            <a:xfrm rot="16200000">
              <a:off x="8783274" y="2066328"/>
              <a:ext cx="1751631" cy="1585311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2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>
                <a:defRPr/>
              </a:pPr>
              <a:endParaRPr lang="en-US" sz="1013" dirty="0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1DD506C-D78B-4F81-973E-A414B8228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7843" y="2397504"/>
              <a:ext cx="549534" cy="549533"/>
            </a:xfrm>
            <a:custGeom>
              <a:avLst/>
              <a:gdLst>
                <a:gd name="T0" fmla="*/ 406045 w 360"/>
                <a:gd name="T1" fmla="*/ 549533 h 360"/>
                <a:gd name="T2" fmla="*/ 448786 w 360"/>
                <a:gd name="T3" fmla="*/ 505265 h 360"/>
                <a:gd name="T4" fmla="*/ 373988 w 360"/>
                <a:gd name="T5" fmla="*/ 236604 h 360"/>
                <a:gd name="T6" fmla="*/ 485422 w 360"/>
                <a:gd name="T7" fmla="*/ 125171 h 360"/>
                <a:gd name="T8" fmla="*/ 519004 w 360"/>
                <a:gd name="T9" fmla="*/ 29003 h 360"/>
                <a:gd name="T10" fmla="*/ 424362 w 360"/>
                <a:gd name="T11" fmla="*/ 64112 h 360"/>
                <a:gd name="T12" fmla="*/ 312929 w 360"/>
                <a:gd name="T13" fmla="*/ 175545 h 360"/>
                <a:gd name="T14" fmla="*/ 42742 w 360"/>
                <a:gd name="T15" fmla="*/ 99221 h 360"/>
                <a:gd name="T16" fmla="*/ 0 w 360"/>
                <a:gd name="T17" fmla="*/ 143489 h 360"/>
                <a:gd name="T18" fmla="*/ 225920 w 360"/>
                <a:gd name="T19" fmla="*/ 262555 h 360"/>
                <a:gd name="T20" fmla="*/ 149595 w 360"/>
                <a:gd name="T21" fmla="*/ 338879 h 360"/>
                <a:gd name="T22" fmla="*/ 58006 w 360"/>
                <a:gd name="T23" fmla="*/ 344985 h 360"/>
                <a:gd name="T24" fmla="*/ 13738 w 360"/>
                <a:gd name="T25" fmla="*/ 387726 h 360"/>
                <a:gd name="T26" fmla="*/ 122119 w 360"/>
                <a:gd name="T27" fmla="*/ 427415 h 360"/>
                <a:gd name="T28" fmla="*/ 160281 w 360"/>
                <a:gd name="T29" fmla="*/ 534268 h 360"/>
                <a:gd name="T30" fmla="*/ 204549 w 360"/>
                <a:gd name="T31" fmla="*/ 491527 h 360"/>
                <a:gd name="T32" fmla="*/ 209128 w 360"/>
                <a:gd name="T33" fmla="*/ 399938 h 360"/>
                <a:gd name="T34" fmla="*/ 286979 w 360"/>
                <a:gd name="T35" fmla="*/ 322087 h 360"/>
                <a:gd name="T36" fmla="*/ 406045 w 360"/>
                <a:gd name="T37" fmla="*/ 549533 h 3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60" h="360">
                  <a:moveTo>
                    <a:pt x="266" y="360"/>
                  </a:moveTo>
                  <a:cubicBezTo>
                    <a:pt x="294" y="331"/>
                    <a:pt x="294" y="331"/>
                    <a:pt x="294" y="33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318" y="82"/>
                    <a:pt x="360" y="39"/>
                    <a:pt x="340" y="19"/>
                  </a:cubicBezTo>
                  <a:cubicBezTo>
                    <a:pt x="320" y="0"/>
                    <a:pt x="278" y="42"/>
                    <a:pt x="278" y="42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9" y="254"/>
                    <a:pt x="9" y="254"/>
                    <a:pt x="9" y="254"/>
                  </a:cubicBezTo>
                  <a:cubicBezTo>
                    <a:pt x="80" y="280"/>
                    <a:pt x="80" y="280"/>
                    <a:pt x="80" y="280"/>
                  </a:cubicBezTo>
                  <a:cubicBezTo>
                    <a:pt x="105" y="350"/>
                    <a:pt x="105" y="350"/>
                    <a:pt x="105" y="350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88" y="211"/>
                    <a:pt x="188" y="211"/>
                    <a:pt x="188" y="211"/>
                  </a:cubicBezTo>
                  <a:lnTo>
                    <a:pt x="266" y="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21" name="Group 39">
            <a:extLst>
              <a:ext uri="{FF2B5EF4-FFF2-40B4-BE49-F238E27FC236}">
                <a16:creationId xmlns:a16="http://schemas.microsoft.com/office/drawing/2014/main" id="{4D82468C-EA21-46B2-ADF3-F4F5CBC86322}"/>
              </a:ext>
            </a:extLst>
          </p:cNvPr>
          <p:cNvGrpSpPr>
            <a:grpSpLocks/>
          </p:cNvGrpSpPr>
          <p:nvPr/>
        </p:nvGrpSpPr>
        <p:grpSpPr bwMode="auto">
          <a:xfrm>
            <a:off x="2920550" y="3528093"/>
            <a:ext cx="1298616" cy="672101"/>
            <a:chOff x="5785057" y="2933595"/>
            <a:chExt cx="1731228" cy="895176"/>
          </a:xfrm>
        </p:grpSpPr>
        <p:sp>
          <p:nvSpPr>
            <p:cNvPr id="22" name="TextBox 40">
              <a:extLst>
                <a:ext uri="{FF2B5EF4-FFF2-40B4-BE49-F238E27FC236}">
                  <a16:creationId xmlns:a16="http://schemas.microsoft.com/office/drawing/2014/main" id="{D25F37A6-7E3D-4DDF-B6C2-8FDB4ACF5CC8}"/>
                </a:ext>
              </a:extLst>
            </p:cNvPr>
            <p:cNvSpPr txBox="1"/>
            <p:nvPr/>
          </p:nvSpPr>
          <p:spPr>
            <a:xfrm>
              <a:off x="5849658" y="2933595"/>
              <a:ext cx="1477106" cy="368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783">
                <a:defRPr/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Enter your title</a:t>
              </a:r>
            </a:p>
          </p:txBody>
        </p:sp>
        <p:sp>
          <p:nvSpPr>
            <p:cNvPr id="23" name="Rectangle 41">
              <a:extLst>
                <a:ext uri="{FF2B5EF4-FFF2-40B4-BE49-F238E27FC236}">
                  <a16:creationId xmlns:a16="http://schemas.microsoft.com/office/drawing/2014/main" id="{39CB594A-0D23-4FC0-8EA4-F73FCB7440E6}"/>
                </a:ext>
              </a:extLst>
            </p:cNvPr>
            <p:cNvSpPr/>
            <p:nvPr/>
          </p:nvSpPr>
          <p:spPr>
            <a:xfrm>
              <a:off x="5785057" y="3336855"/>
              <a:ext cx="1731228" cy="491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83"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Please add a detailed description text here.</a:t>
              </a:r>
              <a:endParaRPr lang="en-US" sz="900" b="1" dirty="0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24" name="Group 39">
            <a:extLst>
              <a:ext uri="{FF2B5EF4-FFF2-40B4-BE49-F238E27FC236}">
                <a16:creationId xmlns:a16="http://schemas.microsoft.com/office/drawing/2014/main" id="{58B1DDF2-78D1-412E-8053-7706FAB991DF}"/>
              </a:ext>
            </a:extLst>
          </p:cNvPr>
          <p:cNvGrpSpPr>
            <a:grpSpLocks/>
          </p:cNvGrpSpPr>
          <p:nvPr/>
        </p:nvGrpSpPr>
        <p:grpSpPr bwMode="auto">
          <a:xfrm>
            <a:off x="6559667" y="3541566"/>
            <a:ext cx="1298616" cy="667847"/>
            <a:chOff x="5785057" y="2933595"/>
            <a:chExt cx="1731228" cy="889510"/>
          </a:xfrm>
        </p:grpSpPr>
        <p:sp>
          <p:nvSpPr>
            <p:cNvPr id="25" name="TextBox 40">
              <a:extLst>
                <a:ext uri="{FF2B5EF4-FFF2-40B4-BE49-F238E27FC236}">
                  <a16:creationId xmlns:a16="http://schemas.microsoft.com/office/drawing/2014/main" id="{4A24CFCC-8E83-413B-B68C-0EAED17F4C55}"/>
                </a:ext>
              </a:extLst>
            </p:cNvPr>
            <p:cNvSpPr txBox="1"/>
            <p:nvPr/>
          </p:nvSpPr>
          <p:spPr>
            <a:xfrm>
              <a:off x="5849658" y="2933595"/>
              <a:ext cx="1477106" cy="368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783">
                <a:defRPr/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Enter your title</a:t>
              </a:r>
            </a:p>
          </p:txBody>
        </p:sp>
        <p:sp>
          <p:nvSpPr>
            <p:cNvPr id="26" name="Rectangle 41">
              <a:extLst>
                <a:ext uri="{FF2B5EF4-FFF2-40B4-BE49-F238E27FC236}">
                  <a16:creationId xmlns:a16="http://schemas.microsoft.com/office/drawing/2014/main" id="{C8881294-4786-4CCE-98A7-E2A41C80D8A8}"/>
                </a:ext>
              </a:extLst>
            </p:cNvPr>
            <p:cNvSpPr/>
            <p:nvPr/>
          </p:nvSpPr>
          <p:spPr>
            <a:xfrm>
              <a:off x="5785057" y="3331189"/>
              <a:ext cx="1731228" cy="491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83"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Please add a detailed description text here.</a:t>
              </a:r>
              <a:endParaRPr lang="en-US" sz="900" b="1" dirty="0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27" name="Group 39">
            <a:extLst>
              <a:ext uri="{FF2B5EF4-FFF2-40B4-BE49-F238E27FC236}">
                <a16:creationId xmlns:a16="http://schemas.microsoft.com/office/drawing/2014/main" id="{AD06EB31-157D-48F0-B46A-08D10838829A}"/>
              </a:ext>
            </a:extLst>
          </p:cNvPr>
          <p:cNvGrpSpPr>
            <a:grpSpLocks/>
          </p:cNvGrpSpPr>
          <p:nvPr/>
        </p:nvGrpSpPr>
        <p:grpSpPr bwMode="auto">
          <a:xfrm>
            <a:off x="8271450" y="3553862"/>
            <a:ext cx="1298616" cy="650940"/>
            <a:chOff x="5785057" y="2933595"/>
            <a:chExt cx="1731228" cy="866992"/>
          </a:xfrm>
        </p:grpSpPr>
        <p:sp>
          <p:nvSpPr>
            <p:cNvPr id="28" name="TextBox 40">
              <a:extLst>
                <a:ext uri="{FF2B5EF4-FFF2-40B4-BE49-F238E27FC236}">
                  <a16:creationId xmlns:a16="http://schemas.microsoft.com/office/drawing/2014/main" id="{0FE3F2B1-3EC7-4846-9E68-1C9C99363D2D}"/>
                </a:ext>
              </a:extLst>
            </p:cNvPr>
            <p:cNvSpPr txBox="1"/>
            <p:nvPr/>
          </p:nvSpPr>
          <p:spPr>
            <a:xfrm>
              <a:off x="5849658" y="2933595"/>
              <a:ext cx="1477106" cy="368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685783">
                <a:defRPr/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rPr>
                <a:t>Enter your title</a:t>
              </a:r>
            </a:p>
          </p:txBody>
        </p:sp>
        <p:sp>
          <p:nvSpPr>
            <p:cNvPr id="29" name="Rectangle 41">
              <a:extLst>
                <a:ext uri="{FF2B5EF4-FFF2-40B4-BE49-F238E27FC236}">
                  <a16:creationId xmlns:a16="http://schemas.microsoft.com/office/drawing/2014/main" id="{10E24030-1FBF-4570-8263-F6F1C9BB1546}"/>
                </a:ext>
              </a:extLst>
            </p:cNvPr>
            <p:cNvSpPr/>
            <p:nvPr/>
          </p:nvSpPr>
          <p:spPr>
            <a:xfrm>
              <a:off x="5785057" y="3308671"/>
              <a:ext cx="1731228" cy="491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83"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Please add a detailed description text here.</a:t>
              </a:r>
              <a:endParaRPr lang="en-US" sz="900" b="1" dirty="0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77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7">
            <a:extLst>
              <a:ext uri="{FF2B5EF4-FFF2-40B4-BE49-F238E27FC236}">
                <a16:creationId xmlns:a16="http://schemas.microsoft.com/office/drawing/2014/main" id="{D697EDDA-98C1-442B-8B15-AFE3FA6A12F0}"/>
              </a:ext>
            </a:extLst>
          </p:cNvPr>
          <p:cNvGrpSpPr/>
          <p:nvPr/>
        </p:nvGrpSpPr>
        <p:grpSpPr>
          <a:xfrm>
            <a:off x="3245189" y="1891350"/>
            <a:ext cx="6185667" cy="2732577"/>
            <a:chOff x="2332224" y="2356940"/>
            <a:chExt cx="8247556" cy="3643436"/>
          </a:xfrm>
        </p:grpSpPr>
        <p:grpSp>
          <p:nvGrpSpPr>
            <p:cNvPr id="15" name="组合 5">
              <a:extLst>
                <a:ext uri="{FF2B5EF4-FFF2-40B4-BE49-F238E27FC236}">
                  <a16:creationId xmlns:a16="http://schemas.microsoft.com/office/drawing/2014/main" id="{5F39B16A-AA87-42DC-A4B9-964A49D20747}"/>
                </a:ext>
              </a:extLst>
            </p:cNvPr>
            <p:cNvGrpSpPr/>
            <p:nvPr/>
          </p:nvGrpSpPr>
          <p:grpSpPr>
            <a:xfrm>
              <a:off x="2433471" y="2356940"/>
              <a:ext cx="8081289" cy="3643436"/>
              <a:chOff x="2433471" y="2356940"/>
              <a:chExt cx="8081289" cy="3643436"/>
            </a:xfrm>
          </p:grpSpPr>
          <p:grpSp>
            <p:nvGrpSpPr>
              <p:cNvPr id="18" name="组合 39">
                <a:extLst>
                  <a:ext uri="{FF2B5EF4-FFF2-40B4-BE49-F238E27FC236}">
                    <a16:creationId xmlns:a16="http://schemas.microsoft.com/office/drawing/2014/main" id="{A9D19AF3-D45E-45E2-ABD7-AC56B227B6BD}"/>
                  </a:ext>
                </a:extLst>
              </p:cNvPr>
              <p:cNvGrpSpPr/>
              <p:nvPr/>
            </p:nvGrpSpPr>
            <p:grpSpPr>
              <a:xfrm>
                <a:off x="2433471" y="2356940"/>
                <a:ext cx="8081289" cy="64285"/>
                <a:chOff x="1172471" y="1676076"/>
                <a:chExt cx="5747404" cy="45719"/>
              </a:xfrm>
            </p:grpSpPr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50EBF902-42A7-4E2D-8FE9-2F2914E584DD}"/>
                    </a:ext>
                  </a:extLst>
                </p:cNvPr>
                <p:cNvSpPr/>
                <p:nvPr/>
              </p:nvSpPr>
              <p:spPr>
                <a:xfrm>
                  <a:off x="4024402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98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BE328CCE-EB87-46F8-8378-B539008D6CE2}"/>
                    </a:ext>
                  </a:extLst>
                </p:cNvPr>
                <p:cNvSpPr/>
                <p:nvPr/>
              </p:nvSpPr>
              <p:spPr>
                <a:xfrm>
                  <a:off x="1172471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98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  <p:grpSp>
            <p:nvGrpSpPr>
              <p:cNvPr id="19" name="组合 38">
                <a:extLst>
                  <a:ext uri="{FF2B5EF4-FFF2-40B4-BE49-F238E27FC236}">
                    <a16:creationId xmlns:a16="http://schemas.microsoft.com/office/drawing/2014/main" id="{B8CBB08C-D538-4B80-9E36-CAF0FF576EE6}"/>
                  </a:ext>
                </a:extLst>
              </p:cNvPr>
              <p:cNvGrpSpPr/>
              <p:nvPr/>
            </p:nvGrpSpPr>
            <p:grpSpPr>
              <a:xfrm>
                <a:off x="2433471" y="5936091"/>
                <a:ext cx="8081289" cy="64285"/>
                <a:chOff x="1172471" y="1676076"/>
                <a:chExt cx="5747404" cy="45719"/>
              </a:xfrm>
            </p:grpSpPr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id="{E5781248-6321-4941-8623-9760D7CD9A88}"/>
                    </a:ext>
                  </a:extLst>
                </p:cNvPr>
                <p:cNvSpPr/>
                <p:nvPr/>
              </p:nvSpPr>
              <p:spPr>
                <a:xfrm>
                  <a:off x="4024402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98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D4AC8F3F-1737-48C5-A629-98A453507A81}"/>
                    </a:ext>
                  </a:extLst>
                </p:cNvPr>
                <p:cNvSpPr/>
                <p:nvPr/>
              </p:nvSpPr>
              <p:spPr>
                <a:xfrm>
                  <a:off x="1172471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98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</p:grp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29A7B17-8C37-48E7-8F5E-DADFDA2301B7}"/>
                </a:ext>
              </a:extLst>
            </p:cNvPr>
            <p:cNvSpPr/>
            <p:nvPr/>
          </p:nvSpPr>
          <p:spPr>
            <a:xfrm>
              <a:off x="2332224" y="4162247"/>
              <a:ext cx="2936213" cy="6428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98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3732CB0-461B-4B54-8CD4-042DFED3000D}"/>
                </a:ext>
              </a:extLst>
            </p:cNvPr>
            <p:cNvSpPr/>
            <p:nvPr/>
          </p:nvSpPr>
          <p:spPr>
            <a:xfrm>
              <a:off x="7643567" y="4162247"/>
              <a:ext cx="2936213" cy="6428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98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31" name="TextBox 41">
            <a:extLst>
              <a:ext uri="{FF2B5EF4-FFF2-40B4-BE49-F238E27FC236}">
                <a16:creationId xmlns:a16="http://schemas.microsoft.com/office/drawing/2014/main" id="{C55570C5-391D-48A1-A134-BE4D29C76473}"/>
              </a:ext>
            </a:extLst>
          </p:cNvPr>
          <p:cNvSpPr txBox="1"/>
          <p:nvPr/>
        </p:nvSpPr>
        <p:spPr>
          <a:xfrm>
            <a:off x="2123120" y="2395189"/>
            <a:ext cx="1988844" cy="309242"/>
          </a:xfrm>
          <a:prstGeom prst="rect">
            <a:avLst/>
          </a:prstGeom>
          <a:noFill/>
        </p:spPr>
        <p:txBody>
          <a:bodyPr wrap="square" lIns="64250" tIns="32126" rIns="64250" bIns="3212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add a detailed description text here</a:t>
            </a:r>
          </a:p>
        </p:txBody>
      </p:sp>
      <p:sp>
        <p:nvSpPr>
          <p:cNvPr id="32" name="TextBox 170">
            <a:extLst>
              <a:ext uri="{FF2B5EF4-FFF2-40B4-BE49-F238E27FC236}">
                <a16:creationId xmlns:a16="http://schemas.microsoft.com/office/drawing/2014/main" id="{FFB31603-F002-4EB4-95E4-121A983DBDD5}"/>
              </a:ext>
            </a:extLst>
          </p:cNvPr>
          <p:cNvSpPr txBox="1"/>
          <p:nvPr/>
        </p:nvSpPr>
        <p:spPr>
          <a:xfrm>
            <a:off x="2123120" y="2196058"/>
            <a:ext cx="1822670" cy="251282"/>
          </a:xfrm>
          <a:prstGeom prst="rect">
            <a:avLst/>
          </a:prstGeom>
          <a:noFill/>
        </p:spPr>
        <p:txBody>
          <a:bodyPr wrap="square" lIns="72323" tIns="36161" rIns="72323" bIns="3616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replace the text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33" name="TextBox 41">
            <a:extLst>
              <a:ext uri="{FF2B5EF4-FFF2-40B4-BE49-F238E27FC236}">
                <a16:creationId xmlns:a16="http://schemas.microsoft.com/office/drawing/2014/main" id="{F626F48C-CA7C-4116-B608-16A1E6653FFD}"/>
              </a:ext>
            </a:extLst>
          </p:cNvPr>
          <p:cNvSpPr txBox="1"/>
          <p:nvPr/>
        </p:nvSpPr>
        <p:spPr>
          <a:xfrm>
            <a:off x="2123120" y="3788220"/>
            <a:ext cx="1988844" cy="309242"/>
          </a:xfrm>
          <a:prstGeom prst="rect">
            <a:avLst/>
          </a:prstGeom>
          <a:noFill/>
        </p:spPr>
        <p:txBody>
          <a:bodyPr wrap="square" lIns="64250" tIns="32126" rIns="64250" bIns="32126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add a detailed description text here</a:t>
            </a:r>
          </a:p>
        </p:txBody>
      </p:sp>
      <p:sp>
        <p:nvSpPr>
          <p:cNvPr id="34" name="TextBox 170">
            <a:extLst>
              <a:ext uri="{FF2B5EF4-FFF2-40B4-BE49-F238E27FC236}">
                <a16:creationId xmlns:a16="http://schemas.microsoft.com/office/drawing/2014/main" id="{F46654B7-38E8-4AB9-8081-B0DF4888E8B8}"/>
              </a:ext>
            </a:extLst>
          </p:cNvPr>
          <p:cNvSpPr txBox="1"/>
          <p:nvPr/>
        </p:nvSpPr>
        <p:spPr>
          <a:xfrm>
            <a:off x="2123120" y="3589089"/>
            <a:ext cx="1822670" cy="251282"/>
          </a:xfrm>
          <a:prstGeom prst="rect">
            <a:avLst/>
          </a:prstGeom>
          <a:noFill/>
        </p:spPr>
        <p:txBody>
          <a:bodyPr wrap="square" lIns="72323" tIns="36161" rIns="72323" bIns="3616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replace the text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35" name="TextBox 41">
            <a:extLst>
              <a:ext uri="{FF2B5EF4-FFF2-40B4-BE49-F238E27FC236}">
                <a16:creationId xmlns:a16="http://schemas.microsoft.com/office/drawing/2014/main" id="{9DB2A371-E1FA-4190-B58F-BD251EF75F38}"/>
              </a:ext>
            </a:extLst>
          </p:cNvPr>
          <p:cNvSpPr txBox="1"/>
          <p:nvPr/>
        </p:nvSpPr>
        <p:spPr>
          <a:xfrm>
            <a:off x="8520347" y="2395189"/>
            <a:ext cx="1988844" cy="309242"/>
          </a:xfrm>
          <a:prstGeom prst="rect">
            <a:avLst/>
          </a:prstGeom>
          <a:noFill/>
        </p:spPr>
        <p:txBody>
          <a:bodyPr wrap="square" lIns="64250" tIns="32126" rIns="64250" bIns="32126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add a detailed description text here</a:t>
            </a:r>
          </a:p>
        </p:txBody>
      </p:sp>
      <p:sp>
        <p:nvSpPr>
          <p:cNvPr id="36" name="TextBox 170">
            <a:extLst>
              <a:ext uri="{FF2B5EF4-FFF2-40B4-BE49-F238E27FC236}">
                <a16:creationId xmlns:a16="http://schemas.microsoft.com/office/drawing/2014/main" id="{EB265EC3-4A24-4232-9851-06F98F485C5F}"/>
              </a:ext>
            </a:extLst>
          </p:cNvPr>
          <p:cNvSpPr txBox="1"/>
          <p:nvPr/>
        </p:nvSpPr>
        <p:spPr>
          <a:xfrm>
            <a:off x="8520348" y="2196058"/>
            <a:ext cx="1822670" cy="251282"/>
          </a:xfrm>
          <a:prstGeom prst="rect">
            <a:avLst/>
          </a:prstGeom>
          <a:noFill/>
        </p:spPr>
        <p:txBody>
          <a:bodyPr wrap="square" lIns="72323" tIns="36161" rIns="72323" bIns="3616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replace the text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37" name="TextBox 41">
            <a:extLst>
              <a:ext uri="{FF2B5EF4-FFF2-40B4-BE49-F238E27FC236}">
                <a16:creationId xmlns:a16="http://schemas.microsoft.com/office/drawing/2014/main" id="{DCA22148-F1CB-49C9-998D-5F3C9EE99492}"/>
              </a:ext>
            </a:extLst>
          </p:cNvPr>
          <p:cNvSpPr txBox="1"/>
          <p:nvPr/>
        </p:nvSpPr>
        <p:spPr>
          <a:xfrm>
            <a:off x="8520347" y="3788220"/>
            <a:ext cx="1988844" cy="309242"/>
          </a:xfrm>
          <a:prstGeom prst="rect">
            <a:avLst/>
          </a:prstGeom>
          <a:noFill/>
        </p:spPr>
        <p:txBody>
          <a:bodyPr wrap="square" lIns="64250" tIns="32126" rIns="64250" bIns="32126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add a detailed description text here</a:t>
            </a:r>
          </a:p>
        </p:txBody>
      </p:sp>
      <p:sp>
        <p:nvSpPr>
          <p:cNvPr id="38" name="TextBox 170">
            <a:extLst>
              <a:ext uri="{FF2B5EF4-FFF2-40B4-BE49-F238E27FC236}">
                <a16:creationId xmlns:a16="http://schemas.microsoft.com/office/drawing/2014/main" id="{BDE831AD-0EE5-43A3-B2B6-2FD99AC3AB2E}"/>
              </a:ext>
            </a:extLst>
          </p:cNvPr>
          <p:cNvSpPr txBox="1"/>
          <p:nvPr/>
        </p:nvSpPr>
        <p:spPr>
          <a:xfrm>
            <a:off x="8520348" y="3589089"/>
            <a:ext cx="1822670" cy="251282"/>
          </a:xfrm>
          <a:prstGeom prst="rect">
            <a:avLst/>
          </a:prstGeom>
          <a:noFill/>
        </p:spPr>
        <p:txBody>
          <a:bodyPr wrap="square" lIns="72323" tIns="36161" rIns="72323" bIns="3616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replace the text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D8BEA3B-1EA3-427F-B3CE-05E8CE690608}"/>
              </a:ext>
            </a:extLst>
          </p:cNvPr>
          <p:cNvGrpSpPr/>
          <p:nvPr/>
        </p:nvGrpSpPr>
        <p:grpSpPr>
          <a:xfrm>
            <a:off x="6420816" y="1639720"/>
            <a:ext cx="2155436" cy="1642874"/>
            <a:chOff x="6566394" y="2021434"/>
            <a:chExt cx="2873914" cy="2190498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" name="任意多边形 73">
              <a:extLst>
                <a:ext uri="{FF2B5EF4-FFF2-40B4-BE49-F238E27FC236}">
                  <a16:creationId xmlns:a16="http://schemas.microsoft.com/office/drawing/2014/main" id="{EFA6AB55-DCEF-4563-990D-3CED9F47852B}"/>
                </a:ext>
              </a:extLst>
            </p:cNvPr>
            <p:cNvSpPr/>
            <p:nvPr/>
          </p:nvSpPr>
          <p:spPr>
            <a:xfrm flipH="1">
              <a:off x="6566394" y="2073819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rgbClr val="85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98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任意多边形 50">
              <a:extLst>
                <a:ext uri="{FF2B5EF4-FFF2-40B4-BE49-F238E27FC236}">
                  <a16:creationId xmlns:a16="http://schemas.microsoft.com/office/drawing/2014/main" id="{1B9A7C57-AA5E-418A-8142-1D650C18A4B7}"/>
                </a:ext>
              </a:extLst>
            </p:cNvPr>
            <p:cNvSpPr/>
            <p:nvPr/>
          </p:nvSpPr>
          <p:spPr>
            <a:xfrm flipH="1">
              <a:off x="6595750" y="2021434"/>
              <a:ext cx="2844558" cy="2190498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2026763"/>
                <a:gd name="connsiteY0" fmla="*/ 1574572 h 1589231"/>
                <a:gd name="connsiteX1" fmla="*/ 947203 w 2026763"/>
                <a:gd name="connsiteY1" fmla="*/ 0 h 1589231"/>
                <a:gd name="connsiteX2" fmla="*/ 1931311 w 2026763"/>
                <a:gd name="connsiteY2" fmla="*/ 24603 h 1589231"/>
                <a:gd name="connsiteX3" fmla="*/ 2026763 w 2026763"/>
                <a:gd name="connsiteY3" fmla="*/ 118448 h 1589231"/>
                <a:gd name="connsiteX4" fmla="*/ 1029212 w 2026763"/>
                <a:gd name="connsiteY4" fmla="*/ 1589231 h 1589231"/>
                <a:gd name="connsiteX5" fmla="*/ 0 w 2026763"/>
                <a:gd name="connsiteY5" fmla="*/ 1574572 h 1589231"/>
                <a:gd name="connsiteX0" fmla="*/ 0 w 2026763"/>
                <a:gd name="connsiteY0" fmla="*/ 1574572 h 1601616"/>
                <a:gd name="connsiteX1" fmla="*/ 947203 w 2026763"/>
                <a:gd name="connsiteY1" fmla="*/ 0 h 1601616"/>
                <a:gd name="connsiteX2" fmla="*/ 1931311 w 2026763"/>
                <a:gd name="connsiteY2" fmla="*/ 24603 h 1601616"/>
                <a:gd name="connsiteX3" fmla="*/ 2026763 w 2026763"/>
                <a:gd name="connsiteY3" fmla="*/ 118448 h 1601616"/>
                <a:gd name="connsiteX4" fmla="*/ 1029212 w 2026763"/>
                <a:gd name="connsiteY4" fmla="*/ 1589231 h 1601616"/>
                <a:gd name="connsiteX5" fmla="*/ 0 w 2026763"/>
                <a:gd name="connsiteY5" fmla="*/ 1574572 h 1601616"/>
                <a:gd name="connsiteX0" fmla="*/ 0 w 2026763"/>
                <a:gd name="connsiteY0" fmla="*/ 1574572 h 1593194"/>
                <a:gd name="connsiteX1" fmla="*/ 947203 w 2026763"/>
                <a:gd name="connsiteY1" fmla="*/ 0 h 1593194"/>
                <a:gd name="connsiteX2" fmla="*/ 1931311 w 2026763"/>
                <a:gd name="connsiteY2" fmla="*/ 24603 h 1593194"/>
                <a:gd name="connsiteX3" fmla="*/ 2026763 w 2026763"/>
                <a:gd name="connsiteY3" fmla="*/ 118448 h 1593194"/>
                <a:gd name="connsiteX4" fmla="*/ 1029212 w 2026763"/>
                <a:gd name="connsiteY4" fmla="*/ 1589231 h 1593194"/>
                <a:gd name="connsiteX5" fmla="*/ 0 w 2026763"/>
                <a:gd name="connsiteY5" fmla="*/ 1574572 h 1593194"/>
                <a:gd name="connsiteX0" fmla="*/ 0 w 2023046"/>
                <a:gd name="connsiteY0" fmla="*/ 1563421 h 1589231"/>
                <a:gd name="connsiteX1" fmla="*/ 943486 w 2023046"/>
                <a:gd name="connsiteY1" fmla="*/ 0 h 1589231"/>
                <a:gd name="connsiteX2" fmla="*/ 1927594 w 2023046"/>
                <a:gd name="connsiteY2" fmla="*/ 24603 h 1589231"/>
                <a:gd name="connsiteX3" fmla="*/ 2023046 w 2023046"/>
                <a:gd name="connsiteY3" fmla="*/ 118448 h 1589231"/>
                <a:gd name="connsiteX4" fmla="*/ 1025495 w 2023046"/>
                <a:gd name="connsiteY4" fmla="*/ 1589231 h 1589231"/>
                <a:gd name="connsiteX5" fmla="*/ 0 w 2023046"/>
                <a:gd name="connsiteY5" fmla="*/ 1563421 h 1589231"/>
                <a:gd name="connsiteX0" fmla="*/ 0 w 2023046"/>
                <a:gd name="connsiteY0" fmla="*/ 1563421 h 1574847"/>
                <a:gd name="connsiteX1" fmla="*/ 943486 w 2023046"/>
                <a:gd name="connsiteY1" fmla="*/ 0 h 1574847"/>
                <a:gd name="connsiteX2" fmla="*/ 1927594 w 2023046"/>
                <a:gd name="connsiteY2" fmla="*/ 24603 h 1574847"/>
                <a:gd name="connsiteX3" fmla="*/ 2023046 w 2023046"/>
                <a:gd name="connsiteY3" fmla="*/ 118448 h 1574847"/>
                <a:gd name="connsiteX4" fmla="*/ 1029212 w 2023046"/>
                <a:gd name="connsiteY4" fmla="*/ 1548343 h 1574847"/>
                <a:gd name="connsiteX5" fmla="*/ 0 w 2023046"/>
                <a:gd name="connsiteY5" fmla="*/ 1563421 h 1574847"/>
                <a:gd name="connsiteX0" fmla="*/ 0 w 2023046"/>
                <a:gd name="connsiteY0" fmla="*/ 1563421 h 1563421"/>
                <a:gd name="connsiteX1" fmla="*/ 943486 w 2023046"/>
                <a:gd name="connsiteY1" fmla="*/ 0 h 1563421"/>
                <a:gd name="connsiteX2" fmla="*/ 1927594 w 2023046"/>
                <a:gd name="connsiteY2" fmla="*/ 24603 h 1563421"/>
                <a:gd name="connsiteX3" fmla="*/ 2023046 w 2023046"/>
                <a:gd name="connsiteY3" fmla="*/ 118448 h 1563421"/>
                <a:gd name="connsiteX4" fmla="*/ 1029212 w 2023046"/>
                <a:gd name="connsiteY4" fmla="*/ 1548343 h 1563421"/>
                <a:gd name="connsiteX5" fmla="*/ 0 w 2023046"/>
                <a:gd name="connsiteY5" fmla="*/ 1563421 h 1563421"/>
                <a:gd name="connsiteX0" fmla="*/ 0 w 2023046"/>
                <a:gd name="connsiteY0" fmla="*/ 1563421 h 1568845"/>
                <a:gd name="connsiteX1" fmla="*/ 943486 w 2023046"/>
                <a:gd name="connsiteY1" fmla="*/ 0 h 1568845"/>
                <a:gd name="connsiteX2" fmla="*/ 1927594 w 2023046"/>
                <a:gd name="connsiteY2" fmla="*/ 24603 h 1568845"/>
                <a:gd name="connsiteX3" fmla="*/ 2023046 w 2023046"/>
                <a:gd name="connsiteY3" fmla="*/ 118448 h 1568845"/>
                <a:gd name="connsiteX4" fmla="*/ 1012811 w 2023046"/>
                <a:gd name="connsiteY4" fmla="*/ 1568845 h 1568845"/>
                <a:gd name="connsiteX5" fmla="*/ 0 w 2023046"/>
                <a:gd name="connsiteY5" fmla="*/ 1563421 h 1568845"/>
                <a:gd name="connsiteX0" fmla="*/ 0 w 2023046"/>
                <a:gd name="connsiteY0" fmla="*/ 1575722 h 1575722"/>
                <a:gd name="connsiteX1" fmla="*/ 943486 w 2023046"/>
                <a:gd name="connsiteY1" fmla="*/ 0 h 1575722"/>
                <a:gd name="connsiteX2" fmla="*/ 1927594 w 2023046"/>
                <a:gd name="connsiteY2" fmla="*/ 24603 h 1575722"/>
                <a:gd name="connsiteX3" fmla="*/ 2023046 w 2023046"/>
                <a:gd name="connsiteY3" fmla="*/ 118448 h 1575722"/>
                <a:gd name="connsiteX4" fmla="*/ 1012811 w 2023046"/>
                <a:gd name="connsiteY4" fmla="*/ 1568845 h 1575722"/>
                <a:gd name="connsiteX5" fmla="*/ 0 w 2023046"/>
                <a:gd name="connsiteY5" fmla="*/ 1575722 h 1575722"/>
                <a:gd name="connsiteX0" fmla="*/ 0 w 2023046"/>
                <a:gd name="connsiteY0" fmla="*/ 1557880 h 1557880"/>
                <a:gd name="connsiteX1" fmla="*/ 947947 w 2023046"/>
                <a:gd name="connsiteY1" fmla="*/ 0 h 1557880"/>
                <a:gd name="connsiteX2" fmla="*/ 1927594 w 2023046"/>
                <a:gd name="connsiteY2" fmla="*/ 6761 h 1557880"/>
                <a:gd name="connsiteX3" fmla="*/ 2023046 w 2023046"/>
                <a:gd name="connsiteY3" fmla="*/ 100606 h 1557880"/>
                <a:gd name="connsiteX4" fmla="*/ 1012811 w 2023046"/>
                <a:gd name="connsiteY4" fmla="*/ 1551003 h 1557880"/>
                <a:gd name="connsiteX5" fmla="*/ 0 w 2023046"/>
                <a:gd name="connsiteY5" fmla="*/ 1557880 h 155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046" h="1557880">
                  <a:moveTo>
                    <a:pt x="0" y="1557880"/>
                  </a:moveTo>
                  <a:cubicBezTo>
                    <a:pt x="656072" y="163728"/>
                    <a:pt x="648615" y="123013"/>
                    <a:pt x="947947" y="0"/>
                  </a:cubicBezTo>
                  <a:lnTo>
                    <a:pt x="1927594" y="6761"/>
                  </a:lnTo>
                  <a:cubicBezTo>
                    <a:pt x="1981807" y="34055"/>
                    <a:pt x="1994802" y="50814"/>
                    <a:pt x="2023046" y="100606"/>
                  </a:cubicBezTo>
                  <a:cubicBezTo>
                    <a:pt x="1744216" y="-198728"/>
                    <a:pt x="1262938" y="1099954"/>
                    <a:pt x="1012811" y="1551003"/>
                  </a:cubicBezTo>
                  <a:lnTo>
                    <a:pt x="0" y="1557880"/>
                  </a:lnTo>
                  <a:close/>
                </a:path>
              </a:pathLst>
            </a:custGeom>
            <a:solidFill>
              <a:srgbClr val="ACC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98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5" name="组合 1">
            <a:extLst>
              <a:ext uri="{FF2B5EF4-FFF2-40B4-BE49-F238E27FC236}">
                <a16:creationId xmlns:a16="http://schemas.microsoft.com/office/drawing/2014/main" id="{4DB89425-FE67-4220-B804-EF8DA37F1410}"/>
              </a:ext>
            </a:extLst>
          </p:cNvPr>
          <p:cNvGrpSpPr/>
          <p:nvPr/>
        </p:nvGrpSpPr>
        <p:grpSpPr>
          <a:xfrm>
            <a:off x="3923382" y="1639721"/>
            <a:ext cx="2148134" cy="1634773"/>
            <a:chOff x="3236480" y="2021433"/>
            <a:chExt cx="2864179" cy="2179697"/>
          </a:xfrm>
          <a:solidFill>
            <a:srgbClr val="FFCE8B"/>
          </a:solidFill>
        </p:grpSpPr>
        <p:sp>
          <p:nvSpPr>
            <p:cNvPr id="6" name="任意多边形 51">
              <a:extLst>
                <a:ext uri="{FF2B5EF4-FFF2-40B4-BE49-F238E27FC236}">
                  <a16:creationId xmlns:a16="http://schemas.microsoft.com/office/drawing/2014/main" id="{480B9E52-D218-4965-98B4-B04EE1DAC23B}"/>
                </a:ext>
              </a:extLst>
            </p:cNvPr>
            <p:cNvSpPr/>
            <p:nvPr/>
          </p:nvSpPr>
          <p:spPr>
            <a:xfrm>
              <a:off x="5538099" y="2073819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rgbClr val="85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98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" name="任意多边形 52">
              <a:extLst>
                <a:ext uri="{FF2B5EF4-FFF2-40B4-BE49-F238E27FC236}">
                  <a16:creationId xmlns:a16="http://schemas.microsoft.com/office/drawing/2014/main" id="{CC8FBBD9-5270-4F63-A2CA-AB6B4387B9B9}"/>
                </a:ext>
              </a:extLst>
            </p:cNvPr>
            <p:cNvSpPr/>
            <p:nvPr/>
          </p:nvSpPr>
          <p:spPr>
            <a:xfrm>
              <a:off x="3236480" y="2021433"/>
              <a:ext cx="2836007" cy="2179697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2016965"/>
                <a:gd name="connsiteY0" fmla="*/ 1568040 h 1568040"/>
                <a:gd name="connsiteX1" fmla="*/ 937405 w 2016965"/>
                <a:gd name="connsiteY1" fmla="*/ 0 h 1568040"/>
                <a:gd name="connsiteX2" fmla="*/ 1921513 w 2016965"/>
                <a:gd name="connsiteY2" fmla="*/ 24603 h 1568040"/>
                <a:gd name="connsiteX3" fmla="*/ 2016965 w 2016965"/>
                <a:gd name="connsiteY3" fmla="*/ 118448 h 1568040"/>
                <a:gd name="connsiteX4" fmla="*/ 1019414 w 2016965"/>
                <a:gd name="connsiteY4" fmla="*/ 1566371 h 1568040"/>
                <a:gd name="connsiteX5" fmla="*/ 0 w 2016965"/>
                <a:gd name="connsiteY5" fmla="*/ 1568040 h 1568040"/>
                <a:gd name="connsiteX0" fmla="*/ 0 w 2016965"/>
                <a:gd name="connsiteY0" fmla="*/ 1550198 h 1550198"/>
                <a:gd name="connsiteX1" fmla="*/ 932945 w 2016965"/>
                <a:gd name="connsiteY1" fmla="*/ 0 h 1550198"/>
                <a:gd name="connsiteX2" fmla="*/ 1921513 w 2016965"/>
                <a:gd name="connsiteY2" fmla="*/ 6761 h 1550198"/>
                <a:gd name="connsiteX3" fmla="*/ 2016965 w 2016965"/>
                <a:gd name="connsiteY3" fmla="*/ 100606 h 1550198"/>
                <a:gd name="connsiteX4" fmla="*/ 1019414 w 2016965"/>
                <a:gd name="connsiteY4" fmla="*/ 1548529 h 1550198"/>
                <a:gd name="connsiteX5" fmla="*/ 0 w 2016965"/>
                <a:gd name="connsiteY5" fmla="*/ 1550198 h 15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6965" h="1550198">
                  <a:moveTo>
                    <a:pt x="0" y="1550198"/>
                  </a:moveTo>
                  <a:cubicBezTo>
                    <a:pt x="656072" y="156046"/>
                    <a:pt x="633613" y="123013"/>
                    <a:pt x="932945" y="0"/>
                  </a:cubicBezTo>
                  <a:lnTo>
                    <a:pt x="1921513" y="6761"/>
                  </a:lnTo>
                  <a:cubicBezTo>
                    <a:pt x="1975726" y="34055"/>
                    <a:pt x="1988721" y="50814"/>
                    <a:pt x="2016965" y="100606"/>
                  </a:cubicBezTo>
                  <a:cubicBezTo>
                    <a:pt x="1738135" y="-198728"/>
                    <a:pt x="1269541" y="1097480"/>
                    <a:pt x="1019414" y="1548529"/>
                  </a:cubicBezTo>
                  <a:lnTo>
                    <a:pt x="0" y="1550198"/>
                  </a:lnTo>
                  <a:close/>
                </a:path>
              </a:pathLst>
            </a:custGeom>
            <a:solidFill>
              <a:srgbClr val="ACC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98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8" name="组合 4">
            <a:extLst>
              <a:ext uri="{FF2B5EF4-FFF2-40B4-BE49-F238E27FC236}">
                <a16:creationId xmlns:a16="http://schemas.microsoft.com/office/drawing/2014/main" id="{789CAF3E-302C-41BE-A81A-1DCF31523C2E}"/>
              </a:ext>
            </a:extLst>
          </p:cNvPr>
          <p:cNvGrpSpPr/>
          <p:nvPr/>
        </p:nvGrpSpPr>
        <p:grpSpPr>
          <a:xfrm>
            <a:off x="6420816" y="3244518"/>
            <a:ext cx="2155911" cy="1612189"/>
            <a:chOff x="6566394" y="4204652"/>
            <a:chExt cx="2874548" cy="2149585"/>
          </a:xfrm>
          <a:solidFill>
            <a:srgbClr val="EDD0E5"/>
          </a:solidFill>
        </p:grpSpPr>
        <p:sp>
          <p:nvSpPr>
            <p:cNvPr id="9" name="任意多边形 77">
              <a:extLst>
                <a:ext uri="{FF2B5EF4-FFF2-40B4-BE49-F238E27FC236}">
                  <a16:creationId xmlns:a16="http://schemas.microsoft.com/office/drawing/2014/main" id="{8774A001-D05A-456D-B418-3F8281E52743}"/>
                </a:ext>
              </a:extLst>
            </p:cNvPr>
            <p:cNvSpPr/>
            <p:nvPr/>
          </p:nvSpPr>
          <p:spPr>
            <a:xfrm flipH="1" flipV="1">
              <a:off x="6566394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rgbClr val="99C2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98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0" name="任意多边形 44">
              <a:extLst>
                <a:ext uri="{FF2B5EF4-FFF2-40B4-BE49-F238E27FC236}">
                  <a16:creationId xmlns:a16="http://schemas.microsoft.com/office/drawing/2014/main" id="{F3C49E02-024B-4F5F-9859-7461A8FD6D5A}"/>
                </a:ext>
              </a:extLst>
            </p:cNvPr>
            <p:cNvSpPr/>
            <p:nvPr/>
          </p:nvSpPr>
          <p:spPr>
            <a:xfrm flipH="1" flipV="1">
              <a:off x="6595751" y="4204652"/>
              <a:ext cx="2845191" cy="2149585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1994106"/>
                <a:gd name="connsiteY0" fmla="*/ 1564775 h 1566371"/>
                <a:gd name="connsiteX1" fmla="*/ 914546 w 1994106"/>
                <a:gd name="connsiteY1" fmla="*/ 0 h 1566371"/>
                <a:gd name="connsiteX2" fmla="*/ 1898654 w 1994106"/>
                <a:gd name="connsiteY2" fmla="*/ 24603 h 1566371"/>
                <a:gd name="connsiteX3" fmla="*/ 1994106 w 1994106"/>
                <a:gd name="connsiteY3" fmla="*/ 118448 h 1566371"/>
                <a:gd name="connsiteX4" fmla="*/ 996555 w 1994106"/>
                <a:gd name="connsiteY4" fmla="*/ 1566371 h 1566371"/>
                <a:gd name="connsiteX5" fmla="*/ 0 w 1994106"/>
                <a:gd name="connsiteY5" fmla="*/ 1564775 h 1566371"/>
                <a:gd name="connsiteX0" fmla="*/ 0 w 2010434"/>
                <a:gd name="connsiteY0" fmla="*/ 1564775 h 1566371"/>
                <a:gd name="connsiteX1" fmla="*/ 930874 w 2010434"/>
                <a:gd name="connsiteY1" fmla="*/ 0 h 1566371"/>
                <a:gd name="connsiteX2" fmla="*/ 1914982 w 2010434"/>
                <a:gd name="connsiteY2" fmla="*/ 24603 h 1566371"/>
                <a:gd name="connsiteX3" fmla="*/ 2010434 w 2010434"/>
                <a:gd name="connsiteY3" fmla="*/ 118448 h 1566371"/>
                <a:gd name="connsiteX4" fmla="*/ 1012883 w 2010434"/>
                <a:gd name="connsiteY4" fmla="*/ 1566371 h 1566371"/>
                <a:gd name="connsiteX5" fmla="*/ 0 w 2010434"/>
                <a:gd name="connsiteY5" fmla="*/ 1564775 h 1566371"/>
                <a:gd name="connsiteX0" fmla="*/ 0 w 2023497"/>
                <a:gd name="connsiteY0" fmla="*/ 1519055 h 1566371"/>
                <a:gd name="connsiteX1" fmla="*/ 943937 w 2023497"/>
                <a:gd name="connsiteY1" fmla="*/ 0 h 1566371"/>
                <a:gd name="connsiteX2" fmla="*/ 1928045 w 2023497"/>
                <a:gd name="connsiteY2" fmla="*/ 24603 h 1566371"/>
                <a:gd name="connsiteX3" fmla="*/ 2023497 w 2023497"/>
                <a:gd name="connsiteY3" fmla="*/ 118448 h 1566371"/>
                <a:gd name="connsiteX4" fmla="*/ 1025946 w 2023497"/>
                <a:gd name="connsiteY4" fmla="*/ 1566371 h 1566371"/>
                <a:gd name="connsiteX5" fmla="*/ 0 w 2023497"/>
                <a:gd name="connsiteY5" fmla="*/ 1519055 h 1566371"/>
                <a:gd name="connsiteX0" fmla="*/ 0 w 2023497"/>
                <a:gd name="connsiteY0" fmla="*/ 1519055 h 1519055"/>
                <a:gd name="connsiteX1" fmla="*/ 943937 w 2023497"/>
                <a:gd name="connsiteY1" fmla="*/ 0 h 1519055"/>
                <a:gd name="connsiteX2" fmla="*/ 1928045 w 2023497"/>
                <a:gd name="connsiteY2" fmla="*/ 24603 h 1519055"/>
                <a:gd name="connsiteX3" fmla="*/ 2023497 w 2023497"/>
                <a:gd name="connsiteY3" fmla="*/ 118448 h 1519055"/>
                <a:gd name="connsiteX4" fmla="*/ 1019415 w 2023497"/>
                <a:gd name="connsiteY4" fmla="*/ 1491259 h 1519055"/>
                <a:gd name="connsiteX5" fmla="*/ 0 w 2023497"/>
                <a:gd name="connsiteY5" fmla="*/ 1519055 h 1519055"/>
                <a:gd name="connsiteX0" fmla="*/ 0 w 2023497"/>
                <a:gd name="connsiteY0" fmla="*/ 1519055 h 1519055"/>
                <a:gd name="connsiteX1" fmla="*/ 943937 w 2023497"/>
                <a:gd name="connsiteY1" fmla="*/ 0 h 1519055"/>
                <a:gd name="connsiteX2" fmla="*/ 1928045 w 2023497"/>
                <a:gd name="connsiteY2" fmla="*/ 24603 h 1519055"/>
                <a:gd name="connsiteX3" fmla="*/ 2023497 w 2023497"/>
                <a:gd name="connsiteY3" fmla="*/ 118448 h 1519055"/>
                <a:gd name="connsiteX4" fmla="*/ 1019415 w 2023497"/>
                <a:gd name="connsiteY4" fmla="*/ 1504322 h 1519055"/>
                <a:gd name="connsiteX5" fmla="*/ 0 w 2023497"/>
                <a:gd name="connsiteY5" fmla="*/ 1519055 h 1519055"/>
                <a:gd name="connsiteX0" fmla="*/ 0 w 2023497"/>
                <a:gd name="connsiteY0" fmla="*/ 1519055 h 1519055"/>
                <a:gd name="connsiteX1" fmla="*/ 943937 w 2023497"/>
                <a:gd name="connsiteY1" fmla="*/ 0 h 1519055"/>
                <a:gd name="connsiteX2" fmla="*/ 1928045 w 2023497"/>
                <a:gd name="connsiteY2" fmla="*/ 24603 h 1519055"/>
                <a:gd name="connsiteX3" fmla="*/ 2023497 w 2023497"/>
                <a:gd name="connsiteY3" fmla="*/ 118448 h 1519055"/>
                <a:gd name="connsiteX4" fmla="*/ 1029212 w 2023497"/>
                <a:gd name="connsiteY4" fmla="*/ 1507588 h 1519055"/>
                <a:gd name="connsiteX5" fmla="*/ 0 w 2023497"/>
                <a:gd name="connsiteY5" fmla="*/ 1519055 h 1519055"/>
                <a:gd name="connsiteX0" fmla="*/ 0 w 2023497"/>
                <a:gd name="connsiteY0" fmla="*/ 1519055 h 1548476"/>
                <a:gd name="connsiteX1" fmla="*/ 943937 w 2023497"/>
                <a:gd name="connsiteY1" fmla="*/ 0 h 1548476"/>
                <a:gd name="connsiteX2" fmla="*/ 1928045 w 2023497"/>
                <a:gd name="connsiteY2" fmla="*/ 24603 h 1548476"/>
                <a:gd name="connsiteX3" fmla="*/ 2023497 w 2023497"/>
                <a:gd name="connsiteY3" fmla="*/ 118448 h 1548476"/>
                <a:gd name="connsiteX4" fmla="*/ 1025495 w 2023497"/>
                <a:gd name="connsiteY4" fmla="*/ 1548476 h 1548476"/>
                <a:gd name="connsiteX5" fmla="*/ 0 w 2023497"/>
                <a:gd name="connsiteY5" fmla="*/ 1519055 h 1548476"/>
                <a:gd name="connsiteX0" fmla="*/ 0 w 2023497"/>
                <a:gd name="connsiteY0" fmla="*/ 1537640 h 1548476"/>
                <a:gd name="connsiteX1" fmla="*/ 943937 w 2023497"/>
                <a:gd name="connsiteY1" fmla="*/ 0 h 1548476"/>
                <a:gd name="connsiteX2" fmla="*/ 1928045 w 2023497"/>
                <a:gd name="connsiteY2" fmla="*/ 24603 h 1548476"/>
                <a:gd name="connsiteX3" fmla="*/ 2023497 w 2023497"/>
                <a:gd name="connsiteY3" fmla="*/ 118448 h 1548476"/>
                <a:gd name="connsiteX4" fmla="*/ 1025495 w 2023497"/>
                <a:gd name="connsiteY4" fmla="*/ 1548476 h 1548476"/>
                <a:gd name="connsiteX5" fmla="*/ 0 w 2023497"/>
                <a:gd name="connsiteY5" fmla="*/ 1537640 h 1548476"/>
                <a:gd name="connsiteX0" fmla="*/ 0 w 2023497"/>
                <a:gd name="connsiteY0" fmla="*/ 1545841 h 1548476"/>
                <a:gd name="connsiteX1" fmla="*/ 943937 w 2023497"/>
                <a:gd name="connsiteY1" fmla="*/ 0 h 1548476"/>
                <a:gd name="connsiteX2" fmla="*/ 1928045 w 2023497"/>
                <a:gd name="connsiteY2" fmla="*/ 24603 h 1548476"/>
                <a:gd name="connsiteX3" fmla="*/ 2023497 w 2023497"/>
                <a:gd name="connsiteY3" fmla="*/ 118448 h 1548476"/>
                <a:gd name="connsiteX4" fmla="*/ 1025495 w 2023497"/>
                <a:gd name="connsiteY4" fmla="*/ 1548476 h 1548476"/>
                <a:gd name="connsiteX5" fmla="*/ 0 w 2023497"/>
                <a:gd name="connsiteY5" fmla="*/ 1545841 h 1548476"/>
                <a:gd name="connsiteX0" fmla="*/ 0 w 2023497"/>
                <a:gd name="connsiteY0" fmla="*/ 1545841 h 1560778"/>
                <a:gd name="connsiteX1" fmla="*/ 943937 w 2023497"/>
                <a:gd name="connsiteY1" fmla="*/ 0 h 1560778"/>
                <a:gd name="connsiteX2" fmla="*/ 1928045 w 2023497"/>
                <a:gd name="connsiteY2" fmla="*/ 24603 h 1560778"/>
                <a:gd name="connsiteX3" fmla="*/ 2023497 w 2023497"/>
                <a:gd name="connsiteY3" fmla="*/ 118448 h 1560778"/>
                <a:gd name="connsiteX4" fmla="*/ 1013194 w 2023497"/>
                <a:gd name="connsiteY4" fmla="*/ 1560778 h 1560778"/>
                <a:gd name="connsiteX5" fmla="*/ 0 w 2023497"/>
                <a:gd name="connsiteY5" fmla="*/ 1545841 h 1560778"/>
                <a:gd name="connsiteX0" fmla="*/ 0 w 2023497"/>
                <a:gd name="connsiteY0" fmla="*/ 1545841 h 1545841"/>
                <a:gd name="connsiteX1" fmla="*/ 943937 w 2023497"/>
                <a:gd name="connsiteY1" fmla="*/ 0 h 1545841"/>
                <a:gd name="connsiteX2" fmla="*/ 1928045 w 2023497"/>
                <a:gd name="connsiteY2" fmla="*/ 24603 h 1545841"/>
                <a:gd name="connsiteX3" fmla="*/ 2023497 w 2023497"/>
                <a:gd name="connsiteY3" fmla="*/ 118448 h 1545841"/>
                <a:gd name="connsiteX4" fmla="*/ 1013194 w 2023497"/>
                <a:gd name="connsiteY4" fmla="*/ 1544377 h 1545841"/>
                <a:gd name="connsiteX5" fmla="*/ 0 w 2023497"/>
                <a:gd name="connsiteY5" fmla="*/ 1545841 h 1545841"/>
                <a:gd name="connsiteX0" fmla="*/ 0 w 2023497"/>
                <a:gd name="connsiteY0" fmla="*/ 1545841 h 1552578"/>
                <a:gd name="connsiteX1" fmla="*/ 943937 w 2023497"/>
                <a:gd name="connsiteY1" fmla="*/ 0 h 1552578"/>
                <a:gd name="connsiteX2" fmla="*/ 1928045 w 2023497"/>
                <a:gd name="connsiteY2" fmla="*/ 24603 h 1552578"/>
                <a:gd name="connsiteX3" fmla="*/ 2023497 w 2023497"/>
                <a:gd name="connsiteY3" fmla="*/ 118448 h 1552578"/>
                <a:gd name="connsiteX4" fmla="*/ 1009093 w 2023497"/>
                <a:gd name="connsiteY4" fmla="*/ 1552578 h 1552578"/>
                <a:gd name="connsiteX5" fmla="*/ 0 w 2023497"/>
                <a:gd name="connsiteY5" fmla="*/ 1545841 h 1552578"/>
                <a:gd name="connsiteX0" fmla="*/ 0 w 2023497"/>
                <a:gd name="connsiteY0" fmla="*/ 1522046 h 1528783"/>
                <a:gd name="connsiteX1" fmla="*/ 930340 w 2023497"/>
                <a:gd name="connsiteY1" fmla="*/ 0 h 1528783"/>
                <a:gd name="connsiteX2" fmla="*/ 1928045 w 2023497"/>
                <a:gd name="connsiteY2" fmla="*/ 808 h 1528783"/>
                <a:gd name="connsiteX3" fmla="*/ 2023497 w 2023497"/>
                <a:gd name="connsiteY3" fmla="*/ 94653 h 1528783"/>
                <a:gd name="connsiteX4" fmla="*/ 1009093 w 2023497"/>
                <a:gd name="connsiteY4" fmla="*/ 1528783 h 1528783"/>
                <a:gd name="connsiteX5" fmla="*/ 0 w 2023497"/>
                <a:gd name="connsiteY5" fmla="*/ 1522046 h 152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497" h="1528783">
                  <a:moveTo>
                    <a:pt x="0" y="1522046"/>
                  </a:moveTo>
                  <a:cubicBezTo>
                    <a:pt x="656072" y="127894"/>
                    <a:pt x="631008" y="123013"/>
                    <a:pt x="930340" y="0"/>
                  </a:cubicBezTo>
                  <a:lnTo>
                    <a:pt x="1928045" y="808"/>
                  </a:lnTo>
                  <a:cubicBezTo>
                    <a:pt x="1982258" y="28102"/>
                    <a:pt x="1995253" y="44861"/>
                    <a:pt x="2023497" y="94653"/>
                  </a:cubicBezTo>
                  <a:cubicBezTo>
                    <a:pt x="1744667" y="-204681"/>
                    <a:pt x="1259220" y="1077734"/>
                    <a:pt x="1009093" y="1528783"/>
                  </a:cubicBezTo>
                  <a:lnTo>
                    <a:pt x="0" y="1522046"/>
                  </a:lnTo>
                  <a:close/>
                </a:path>
              </a:pathLst>
            </a:custGeom>
            <a:solidFill>
              <a:srgbClr val="C9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98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1" name="组合 3">
            <a:extLst>
              <a:ext uri="{FF2B5EF4-FFF2-40B4-BE49-F238E27FC236}">
                <a16:creationId xmlns:a16="http://schemas.microsoft.com/office/drawing/2014/main" id="{9B8E2BA2-BB86-45F5-9701-C0B1C86B4BE9}"/>
              </a:ext>
            </a:extLst>
          </p:cNvPr>
          <p:cNvGrpSpPr/>
          <p:nvPr/>
        </p:nvGrpSpPr>
        <p:grpSpPr>
          <a:xfrm>
            <a:off x="3919936" y="3262589"/>
            <a:ext cx="2151579" cy="1641714"/>
            <a:chOff x="3231887" y="4185258"/>
            <a:chExt cx="2868772" cy="2188952"/>
          </a:xfrm>
          <a:solidFill>
            <a:srgbClr val="EDBABC"/>
          </a:solidFill>
        </p:grpSpPr>
        <p:sp>
          <p:nvSpPr>
            <p:cNvPr id="12" name="任意多边形 76">
              <a:extLst>
                <a:ext uri="{FF2B5EF4-FFF2-40B4-BE49-F238E27FC236}">
                  <a16:creationId xmlns:a16="http://schemas.microsoft.com/office/drawing/2014/main" id="{0595B6D0-BD25-435A-B38E-00CC9B03664B}"/>
                </a:ext>
              </a:extLst>
            </p:cNvPr>
            <p:cNvSpPr/>
            <p:nvPr/>
          </p:nvSpPr>
          <p:spPr>
            <a:xfrm flipV="1">
              <a:off x="5538099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rgbClr val="99C2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98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任意多边形 48">
              <a:extLst>
                <a:ext uri="{FF2B5EF4-FFF2-40B4-BE49-F238E27FC236}">
                  <a16:creationId xmlns:a16="http://schemas.microsoft.com/office/drawing/2014/main" id="{D7F3B398-9422-496F-960A-EDB313A8F4CC}"/>
                </a:ext>
              </a:extLst>
            </p:cNvPr>
            <p:cNvSpPr/>
            <p:nvPr/>
          </p:nvSpPr>
          <p:spPr>
            <a:xfrm flipV="1">
              <a:off x="3231887" y="4185258"/>
              <a:ext cx="2840599" cy="2188952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2020231"/>
                <a:gd name="connsiteY0" fmla="*/ 1554978 h 1566371"/>
                <a:gd name="connsiteX1" fmla="*/ 940671 w 2020231"/>
                <a:gd name="connsiteY1" fmla="*/ 0 h 1566371"/>
                <a:gd name="connsiteX2" fmla="*/ 1924779 w 2020231"/>
                <a:gd name="connsiteY2" fmla="*/ 24603 h 1566371"/>
                <a:gd name="connsiteX3" fmla="*/ 2020231 w 2020231"/>
                <a:gd name="connsiteY3" fmla="*/ 118448 h 1566371"/>
                <a:gd name="connsiteX4" fmla="*/ 1022680 w 2020231"/>
                <a:gd name="connsiteY4" fmla="*/ 1566371 h 1566371"/>
                <a:gd name="connsiteX5" fmla="*/ 0 w 2020231"/>
                <a:gd name="connsiteY5" fmla="*/ 1554978 h 1566371"/>
                <a:gd name="connsiteX0" fmla="*/ 0 w 2020231"/>
                <a:gd name="connsiteY0" fmla="*/ 1545387 h 1556780"/>
                <a:gd name="connsiteX1" fmla="*/ 931079 w 2020231"/>
                <a:gd name="connsiteY1" fmla="*/ 0 h 1556780"/>
                <a:gd name="connsiteX2" fmla="*/ 1924779 w 2020231"/>
                <a:gd name="connsiteY2" fmla="*/ 15012 h 1556780"/>
                <a:gd name="connsiteX3" fmla="*/ 2020231 w 2020231"/>
                <a:gd name="connsiteY3" fmla="*/ 108857 h 1556780"/>
                <a:gd name="connsiteX4" fmla="*/ 1022680 w 2020231"/>
                <a:gd name="connsiteY4" fmla="*/ 1556780 h 1556780"/>
                <a:gd name="connsiteX5" fmla="*/ 0 w 2020231"/>
                <a:gd name="connsiteY5" fmla="*/ 1545387 h 155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231" h="1556780">
                  <a:moveTo>
                    <a:pt x="0" y="1545387"/>
                  </a:moveTo>
                  <a:cubicBezTo>
                    <a:pt x="656072" y="151235"/>
                    <a:pt x="631747" y="123013"/>
                    <a:pt x="931079" y="0"/>
                  </a:cubicBezTo>
                  <a:lnTo>
                    <a:pt x="1924779" y="15012"/>
                  </a:lnTo>
                  <a:cubicBezTo>
                    <a:pt x="1978992" y="42306"/>
                    <a:pt x="1991987" y="59065"/>
                    <a:pt x="2020231" y="108857"/>
                  </a:cubicBezTo>
                  <a:cubicBezTo>
                    <a:pt x="1741401" y="-190477"/>
                    <a:pt x="1272807" y="1105731"/>
                    <a:pt x="1022680" y="1556780"/>
                  </a:cubicBezTo>
                  <a:lnTo>
                    <a:pt x="0" y="1545387"/>
                  </a:lnTo>
                  <a:close/>
                </a:path>
              </a:pathLst>
            </a:custGeom>
            <a:solidFill>
              <a:srgbClr val="C9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98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4" name="组合 6">
            <a:extLst>
              <a:ext uri="{FF2B5EF4-FFF2-40B4-BE49-F238E27FC236}">
                <a16:creationId xmlns:a16="http://schemas.microsoft.com/office/drawing/2014/main" id="{6C6ADDF3-AB00-4468-9B97-88DA6D046FB6}"/>
              </a:ext>
            </a:extLst>
          </p:cNvPr>
          <p:cNvGrpSpPr/>
          <p:nvPr/>
        </p:nvGrpSpPr>
        <p:grpSpPr>
          <a:xfrm>
            <a:off x="4622977" y="2180013"/>
            <a:ext cx="3378862" cy="2108777"/>
            <a:chOff x="4169274" y="2741822"/>
            <a:chExt cx="4505149" cy="2811703"/>
          </a:xfrm>
        </p:grpSpPr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549A733D-D675-422D-962D-5819E0DEE9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5623" y="4987662"/>
              <a:ext cx="520311" cy="442192"/>
            </a:xfrm>
            <a:custGeom>
              <a:avLst/>
              <a:gdLst>
                <a:gd name="T0" fmla="*/ 167 w 299"/>
                <a:gd name="T1" fmla="*/ 132 h 254"/>
                <a:gd name="T2" fmla="*/ 178 w 299"/>
                <a:gd name="T3" fmla="*/ 129 h 254"/>
                <a:gd name="T4" fmla="*/ 177 w 299"/>
                <a:gd name="T5" fmla="*/ 69 h 254"/>
                <a:gd name="T6" fmla="*/ 168 w 299"/>
                <a:gd name="T7" fmla="*/ 60 h 254"/>
                <a:gd name="T8" fmla="*/ 168 w 299"/>
                <a:gd name="T9" fmla="*/ 37 h 254"/>
                <a:gd name="T10" fmla="*/ 244 w 299"/>
                <a:gd name="T11" fmla="*/ 37 h 254"/>
                <a:gd name="T12" fmla="*/ 253 w 299"/>
                <a:gd name="T13" fmla="*/ 46 h 254"/>
                <a:gd name="T14" fmla="*/ 253 w 299"/>
                <a:gd name="T15" fmla="*/ 69 h 254"/>
                <a:gd name="T16" fmla="*/ 244 w 299"/>
                <a:gd name="T17" fmla="*/ 127 h 254"/>
                <a:gd name="T18" fmla="*/ 264 w 299"/>
                <a:gd name="T19" fmla="*/ 162 h 254"/>
                <a:gd name="T20" fmla="*/ 295 w 299"/>
                <a:gd name="T21" fmla="*/ 215 h 254"/>
                <a:gd name="T22" fmla="*/ 295 w 299"/>
                <a:gd name="T23" fmla="*/ 243 h 254"/>
                <a:gd name="T24" fmla="*/ 274 w 299"/>
                <a:gd name="T25" fmla="*/ 253 h 254"/>
                <a:gd name="T26" fmla="*/ 211 w 299"/>
                <a:gd name="T27" fmla="*/ 253 h 254"/>
                <a:gd name="T28" fmla="*/ 150 w 299"/>
                <a:gd name="T29" fmla="*/ 253 h 254"/>
                <a:gd name="T30" fmla="*/ 149 w 299"/>
                <a:gd name="T31" fmla="*/ 253 h 254"/>
                <a:gd name="T32" fmla="*/ 37 w 299"/>
                <a:gd name="T33" fmla="*/ 253 h 254"/>
                <a:gd name="T34" fmla="*/ 31 w 299"/>
                <a:gd name="T35" fmla="*/ 251 h 254"/>
                <a:gd name="T36" fmla="*/ 0 w 299"/>
                <a:gd name="T37" fmla="*/ 182 h 254"/>
                <a:gd name="T38" fmla="*/ 50 w 299"/>
                <a:gd name="T39" fmla="*/ 101 h 254"/>
                <a:gd name="T40" fmla="*/ 42 w 299"/>
                <a:gd name="T41" fmla="*/ 50 h 254"/>
                <a:gd name="T42" fmla="*/ 33 w 299"/>
                <a:gd name="T43" fmla="*/ 41 h 254"/>
                <a:gd name="T44" fmla="*/ 33 w 299"/>
                <a:gd name="T45" fmla="*/ 0 h 254"/>
                <a:gd name="T46" fmla="*/ 139 w 299"/>
                <a:gd name="T47" fmla="*/ 0 h 254"/>
                <a:gd name="T48" fmla="*/ 149 w 299"/>
                <a:gd name="T49" fmla="*/ 10 h 254"/>
                <a:gd name="T50" fmla="*/ 149 w 299"/>
                <a:gd name="T51" fmla="*/ 50 h 254"/>
                <a:gd name="T52" fmla="*/ 132 w 299"/>
                <a:gd name="T53" fmla="*/ 50 h 254"/>
                <a:gd name="T54" fmla="*/ 230 w 299"/>
                <a:gd name="T55" fmla="*/ 164 h 254"/>
                <a:gd name="T56" fmla="*/ 265 w 299"/>
                <a:gd name="T57" fmla="*/ 224 h 254"/>
                <a:gd name="T58" fmla="*/ 173 w 299"/>
                <a:gd name="T59" fmla="*/ 224 h 254"/>
                <a:gd name="T60" fmla="*/ 211 w 299"/>
                <a:gd name="T61" fmla="*/ 235 h 254"/>
                <a:gd name="T62" fmla="*/ 275 w 299"/>
                <a:gd name="T63" fmla="*/ 235 h 254"/>
                <a:gd name="T64" fmla="*/ 280 w 299"/>
                <a:gd name="T65" fmla="*/ 233 h 254"/>
                <a:gd name="T66" fmla="*/ 279 w 299"/>
                <a:gd name="T67" fmla="*/ 223 h 254"/>
                <a:gd name="T68" fmla="*/ 248 w 299"/>
                <a:gd name="T69" fmla="*/ 171 h 254"/>
                <a:gd name="T70" fmla="*/ 226 w 299"/>
                <a:gd name="T71" fmla="*/ 132 h 254"/>
                <a:gd name="T72" fmla="*/ 226 w 299"/>
                <a:gd name="T73" fmla="*/ 60 h 254"/>
                <a:gd name="T74" fmla="*/ 196 w 299"/>
                <a:gd name="T75" fmla="*/ 55 h 254"/>
                <a:gd name="T76" fmla="*/ 196 w 299"/>
                <a:gd name="T77" fmla="*/ 131 h 254"/>
                <a:gd name="T78" fmla="*/ 195 w 299"/>
                <a:gd name="T79" fmla="*/ 135 h 254"/>
                <a:gd name="T80" fmla="*/ 183 w 299"/>
                <a:gd name="T81" fmla="*/ 182 h 254"/>
                <a:gd name="T82" fmla="*/ 193 w 299"/>
                <a:gd name="T83" fmla="*/ 164 h 254"/>
                <a:gd name="T84" fmla="*/ 126 w 299"/>
                <a:gd name="T85" fmla="*/ 218 h 254"/>
                <a:gd name="T86" fmla="*/ 146 w 299"/>
                <a:gd name="T87" fmla="*/ 183 h 254"/>
                <a:gd name="T88" fmla="*/ 142 w 299"/>
                <a:gd name="T89" fmla="*/ 164 h 254"/>
                <a:gd name="T90" fmla="*/ 43 w 299"/>
                <a:gd name="T91" fmla="*/ 170 h 254"/>
                <a:gd name="T92" fmla="*/ 45 w 299"/>
                <a:gd name="T93" fmla="*/ 204 h 254"/>
                <a:gd name="T94" fmla="*/ 126 w 299"/>
                <a:gd name="T95" fmla="*/ 218 h 254"/>
                <a:gd name="T96" fmla="*/ 38 w 299"/>
                <a:gd name="T97" fmla="*/ 139 h 254"/>
                <a:gd name="T98" fmla="*/ 151 w 299"/>
                <a:gd name="T99" fmla="*/ 139 h 254"/>
                <a:gd name="T100" fmla="*/ 113 w 299"/>
                <a:gd name="T101" fmla="*/ 112 h 254"/>
                <a:gd name="T102" fmla="*/ 113 w 299"/>
                <a:gd name="T103" fmla="*/ 41 h 254"/>
                <a:gd name="T104" fmla="*/ 123 w 299"/>
                <a:gd name="T105" fmla="*/ 32 h 254"/>
                <a:gd name="T106" fmla="*/ 130 w 299"/>
                <a:gd name="T107" fmla="*/ 19 h 254"/>
                <a:gd name="T108" fmla="*/ 51 w 299"/>
                <a:gd name="T109" fmla="*/ 32 h 254"/>
                <a:gd name="T110" fmla="*/ 68 w 299"/>
                <a:gd name="T111" fmla="*/ 32 h 254"/>
                <a:gd name="T112" fmla="*/ 68 w 299"/>
                <a:gd name="T113" fmla="*/ 107 h 254"/>
                <a:gd name="T114" fmla="*/ 63 w 299"/>
                <a:gd name="T115" fmla="*/ 11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9" h="254">
                  <a:moveTo>
                    <a:pt x="132" y="100"/>
                  </a:moveTo>
                  <a:cubicBezTo>
                    <a:pt x="146" y="107"/>
                    <a:pt x="158" y="118"/>
                    <a:pt x="167" y="132"/>
                  </a:cubicBezTo>
                  <a:cubicBezTo>
                    <a:pt x="169" y="134"/>
                    <a:pt x="170" y="136"/>
                    <a:pt x="172" y="139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3" y="37"/>
                    <a:pt x="253" y="37"/>
                    <a:pt x="253" y="37"/>
                  </a:cubicBezTo>
                  <a:cubicBezTo>
                    <a:pt x="253" y="46"/>
                    <a:pt x="253" y="46"/>
                    <a:pt x="253" y="46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3" y="69"/>
                    <a:pt x="253" y="69"/>
                    <a:pt x="253" y="69"/>
                  </a:cubicBezTo>
                  <a:cubicBezTo>
                    <a:pt x="244" y="69"/>
                    <a:pt x="244" y="69"/>
                    <a:pt x="244" y="69"/>
                  </a:cubicBezTo>
                  <a:cubicBezTo>
                    <a:pt x="244" y="127"/>
                    <a:pt x="244" y="127"/>
                    <a:pt x="244" y="127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295" y="215"/>
                    <a:pt x="295" y="215"/>
                    <a:pt x="295" y="215"/>
                  </a:cubicBezTo>
                  <a:cubicBezTo>
                    <a:pt x="298" y="220"/>
                    <a:pt x="299" y="226"/>
                    <a:pt x="299" y="231"/>
                  </a:cubicBezTo>
                  <a:cubicBezTo>
                    <a:pt x="299" y="235"/>
                    <a:pt x="297" y="239"/>
                    <a:pt x="295" y="243"/>
                  </a:cubicBezTo>
                  <a:cubicBezTo>
                    <a:pt x="293" y="246"/>
                    <a:pt x="290" y="249"/>
                    <a:pt x="287" y="251"/>
                  </a:cubicBezTo>
                  <a:cubicBezTo>
                    <a:pt x="283" y="252"/>
                    <a:pt x="279" y="254"/>
                    <a:pt x="274" y="253"/>
                  </a:cubicBezTo>
                  <a:cubicBezTo>
                    <a:pt x="274" y="253"/>
                    <a:pt x="274" y="253"/>
                    <a:pt x="274" y="253"/>
                  </a:cubicBezTo>
                  <a:cubicBezTo>
                    <a:pt x="211" y="253"/>
                    <a:pt x="211" y="253"/>
                    <a:pt x="211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4" y="253"/>
                    <a:pt x="34" y="253"/>
                    <a:pt x="34" y="253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2" y="243"/>
                    <a:pt x="14" y="232"/>
                    <a:pt x="8" y="220"/>
                  </a:cubicBezTo>
                  <a:cubicBezTo>
                    <a:pt x="3" y="209"/>
                    <a:pt x="0" y="196"/>
                    <a:pt x="0" y="182"/>
                  </a:cubicBezTo>
                  <a:cubicBezTo>
                    <a:pt x="0" y="164"/>
                    <a:pt x="6" y="147"/>
                    <a:pt x="15" y="132"/>
                  </a:cubicBezTo>
                  <a:cubicBezTo>
                    <a:pt x="24" y="119"/>
                    <a:pt x="36" y="108"/>
                    <a:pt x="50" y="10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100"/>
                    <a:pt x="132" y="100"/>
                    <a:pt x="132" y="100"/>
                  </a:cubicBezTo>
                  <a:close/>
                  <a:moveTo>
                    <a:pt x="230" y="164"/>
                  </a:moveTo>
                  <a:cubicBezTo>
                    <a:pt x="238" y="178"/>
                    <a:pt x="238" y="178"/>
                    <a:pt x="238" y="178"/>
                  </a:cubicBezTo>
                  <a:cubicBezTo>
                    <a:pt x="265" y="224"/>
                    <a:pt x="265" y="224"/>
                    <a:pt x="265" y="224"/>
                  </a:cubicBezTo>
                  <a:cubicBezTo>
                    <a:pt x="212" y="224"/>
                    <a:pt x="212" y="224"/>
                    <a:pt x="212" y="224"/>
                  </a:cubicBezTo>
                  <a:cubicBezTo>
                    <a:pt x="173" y="224"/>
                    <a:pt x="173" y="224"/>
                    <a:pt x="173" y="224"/>
                  </a:cubicBezTo>
                  <a:cubicBezTo>
                    <a:pt x="171" y="228"/>
                    <a:pt x="169" y="232"/>
                    <a:pt x="166" y="235"/>
                  </a:cubicBezTo>
                  <a:cubicBezTo>
                    <a:pt x="211" y="235"/>
                    <a:pt x="211" y="235"/>
                    <a:pt x="211" y="235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5" y="235"/>
                    <a:pt x="275" y="235"/>
                    <a:pt x="275" y="235"/>
                  </a:cubicBezTo>
                  <a:cubicBezTo>
                    <a:pt x="276" y="235"/>
                    <a:pt x="277" y="235"/>
                    <a:pt x="278" y="234"/>
                  </a:cubicBezTo>
                  <a:cubicBezTo>
                    <a:pt x="279" y="234"/>
                    <a:pt x="279" y="233"/>
                    <a:pt x="280" y="233"/>
                  </a:cubicBezTo>
                  <a:cubicBezTo>
                    <a:pt x="280" y="232"/>
                    <a:pt x="281" y="231"/>
                    <a:pt x="281" y="230"/>
                  </a:cubicBezTo>
                  <a:cubicBezTo>
                    <a:pt x="281" y="228"/>
                    <a:pt x="280" y="226"/>
                    <a:pt x="279" y="223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27" y="134"/>
                    <a:pt x="227" y="134"/>
                    <a:pt x="227" y="134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226" y="60"/>
                    <a:pt x="226" y="60"/>
                    <a:pt x="226" y="60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5" y="135"/>
                    <a:pt x="195" y="135"/>
                    <a:pt x="195" y="135"/>
                  </a:cubicBezTo>
                  <a:cubicBezTo>
                    <a:pt x="180" y="160"/>
                    <a:pt x="180" y="160"/>
                    <a:pt x="180" y="160"/>
                  </a:cubicBezTo>
                  <a:cubicBezTo>
                    <a:pt x="182" y="167"/>
                    <a:pt x="183" y="174"/>
                    <a:pt x="183" y="182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230" y="164"/>
                    <a:pt x="230" y="164"/>
                    <a:pt x="230" y="164"/>
                  </a:cubicBezTo>
                  <a:close/>
                  <a:moveTo>
                    <a:pt x="126" y="218"/>
                  </a:moveTo>
                  <a:cubicBezTo>
                    <a:pt x="126" y="217"/>
                    <a:pt x="127" y="217"/>
                    <a:pt x="127" y="216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6" y="179"/>
                    <a:pt x="145" y="174"/>
                    <a:pt x="144" y="170"/>
                  </a:cubicBezTo>
                  <a:cubicBezTo>
                    <a:pt x="143" y="168"/>
                    <a:pt x="143" y="166"/>
                    <a:pt x="142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5" y="166"/>
                    <a:pt x="44" y="168"/>
                    <a:pt x="43" y="170"/>
                  </a:cubicBezTo>
                  <a:cubicBezTo>
                    <a:pt x="42" y="175"/>
                    <a:pt x="41" y="179"/>
                    <a:pt x="41" y="184"/>
                  </a:cubicBezTo>
                  <a:cubicBezTo>
                    <a:pt x="41" y="191"/>
                    <a:pt x="43" y="198"/>
                    <a:pt x="45" y="204"/>
                  </a:cubicBezTo>
                  <a:cubicBezTo>
                    <a:pt x="48" y="209"/>
                    <a:pt x="50" y="214"/>
                    <a:pt x="54" y="218"/>
                  </a:cubicBezTo>
                  <a:cubicBezTo>
                    <a:pt x="126" y="218"/>
                    <a:pt x="126" y="218"/>
                    <a:pt x="126" y="218"/>
                  </a:cubicBezTo>
                  <a:close/>
                  <a:moveTo>
                    <a:pt x="32" y="139"/>
                  </a:moveTo>
                  <a:cubicBezTo>
                    <a:pt x="38" y="139"/>
                    <a:pt x="38" y="139"/>
                    <a:pt x="38" y="139"/>
                  </a:cubicBezTo>
                  <a:cubicBezTo>
                    <a:pt x="149" y="139"/>
                    <a:pt x="149" y="139"/>
                    <a:pt x="149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3" y="128"/>
                    <a:pt x="132" y="120"/>
                    <a:pt x="119" y="115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51" y="120"/>
                    <a:pt x="40" y="129"/>
                    <a:pt x="32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96429" tIns="48215" rIns="96429" bIns="4821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98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92D6999B-64AB-4BF9-BB14-EDFCB6876D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72826" y="4969295"/>
              <a:ext cx="501597" cy="584230"/>
            </a:xfrm>
            <a:custGeom>
              <a:avLst/>
              <a:gdLst>
                <a:gd name="T0" fmla="*/ 153 w 293"/>
                <a:gd name="T1" fmla="*/ 41 h 341"/>
                <a:gd name="T2" fmla="*/ 183 w 293"/>
                <a:gd name="T3" fmla="*/ 224 h 341"/>
                <a:gd name="T4" fmla="*/ 29 w 293"/>
                <a:gd name="T5" fmla="*/ 254 h 341"/>
                <a:gd name="T6" fmla="*/ 0 w 293"/>
                <a:gd name="T7" fmla="*/ 70 h 341"/>
                <a:gd name="T8" fmla="*/ 99 w 293"/>
                <a:gd name="T9" fmla="*/ 279 h 341"/>
                <a:gd name="T10" fmla="*/ 110 w 293"/>
                <a:gd name="T11" fmla="*/ 260 h 341"/>
                <a:gd name="T12" fmla="*/ 70 w 293"/>
                <a:gd name="T13" fmla="*/ 279 h 341"/>
                <a:gd name="T14" fmla="*/ 93 w 293"/>
                <a:gd name="T15" fmla="*/ 317 h 341"/>
                <a:gd name="T16" fmla="*/ 148 w 293"/>
                <a:gd name="T17" fmla="*/ 338 h 341"/>
                <a:gd name="T18" fmla="*/ 207 w 293"/>
                <a:gd name="T19" fmla="*/ 288 h 341"/>
                <a:gd name="T20" fmla="*/ 278 w 293"/>
                <a:gd name="T21" fmla="*/ 284 h 341"/>
                <a:gd name="T22" fmla="*/ 239 w 293"/>
                <a:gd name="T23" fmla="*/ 233 h 341"/>
                <a:gd name="T24" fmla="*/ 184 w 293"/>
                <a:gd name="T25" fmla="*/ 291 h 341"/>
                <a:gd name="T26" fmla="*/ 122 w 293"/>
                <a:gd name="T27" fmla="*/ 321 h 341"/>
                <a:gd name="T28" fmla="*/ 99 w 293"/>
                <a:gd name="T29" fmla="*/ 279 h 341"/>
                <a:gd name="T30" fmla="*/ 39 w 293"/>
                <a:gd name="T31" fmla="*/ 11 h 341"/>
                <a:gd name="T32" fmla="*/ 139 w 293"/>
                <a:gd name="T33" fmla="*/ 0 h 341"/>
                <a:gd name="T34" fmla="*/ 140 w 293"/>
                <a:gd name="T35" fmla="*/ 37 h 341"/>
                <a:gd name="T36" fmla="*/ 123 w 293"/>
                <a:gd name="T37" fmla="*/ 17 h 341"/>
                <a:gd name="T38" fmla="*/ 61 w 293"/>
                <a:gd name="T39" fmla="*/ 37 h 341"/>
                <a:gd name="T40" fmla="*/ 21 w 293"/>
                <a:gd name="T41" fmla="*/ 210 h 341"/>
                <a:gd name="T42" fmla="*/ 55 w 293"/>
                <a:gd name="T43" fmla="*/ 217 h 341"/>
                <a:gd name="T44" fmla="*/ 21 w 293"/>
                <a:gd name="T45" fmla="*/ 210 h 341"/>
                <a:gd name="T46" fmla="*/ 21 w 293"/>
                <a:gd name="T47" fmla="*/ 93 h 341"/>
                <a:gd name="T48" fmla="*/ 38 w 293"/>
                <a:gd name="T49" fmla="*/ 90 h 341"/>
                <a:gd name="T50" fmla="*/ 21 w 293"/>
                <a:gd name="T51" fmla="*/ 136 h 341"/>
                <a:gd name="T52" fmla="*/ 38 w 293"/>
                <a:gd name="T53" fmla="*/ 140 h 341"/>
                <a:gd name="T54" fmla="*/ 21 w 293"/>
                <a:gd name="T55" fmla="*/ 136 h 341"/>
                <a:gd name="T56" fmla="*/ 21 w 293"/>
                <a:gd name="T57" fmla="*/ 130 h 341"/>
                <a:gd name="T58" fmla="*/ 38 w 293"/>
                <a:gd name="T59" fmla="*/ 127 h 341"/>
                <a:gd name="T60" fmla="*/ 21 w 293"/>
                <a:gd name="T61" fmla="*/ 118 h 341"/>
                <a:gd name="T62" fmla="*/ 38 w 293"/>
                <a:gd name="T63" fmla="*/ 121 h 341"/>
                <a:gd name="T64" fmla="*/ 21 w 293"/>
                <a:gd name="T65" fmla="*/ 118 h 341"/>
                <a:gd name="T66" fmla="*/ 21 w 293"/>
                <a:gd name="T67" fmla="*/ 112 h 341"/>
                <a:gd name="T68" fmla="*/ 38 w 293"/>
                <a:gd name="T69" fmla="*/ 108 h 341"/>
                <a:gd name="T70" fmla="*/ 21 w 293"/>
                <a:gd name="T71" fmla="*/ 99 h 341"/>
                <a:gd name="T72" fmla="*/ 38 w 293"/>
                <a:gd name="T73" fmla="*/ 103 h 341"/>
                <a:gd name="T74" fmla="*/ 21 w 293"/>
                <a:gd name="T75" fmla="*/ 99 h 341"/>
                <a:gd name="T76" fmla="*/ 21 w 293"/>
                <a:gd name="T77" fmla="*/ 158 h 341"/>
                <a:gd name="T78" fmla="*/ 38 w 293"/>
                <a:gd name="T79" fmla="*/ 155 h 341"/>
                <a:gd name="T80" fmla="*/ 21 w 293"/>
                <a:gd name="T81" fmla="*/ 201 h 341"/>
                <a:gd name="T82" fmla="*/ 38 w 293"/>
                <a:gd name="T83" fmla="*/ 205 h 341"/>
                <a:gd name="T84" fmla="*/ 21 w 293"/>
                <a:gd name="T85" fmla="*/ 201 h 341"/>
                <a:gd name="T86" fmla="*/ 21 w 293"/>
                <a:gd name="T87" fmla="*/ 195 h 341"/>
                <a:gd name="T88" fmla="*/ 38 w 293"/>
                <a:gd name="T89" fmla="*/ 192 h 341"/>
                <a:gd name="T90" fmla="*/ 21 w 293"/>
                <a:gd name="T91" fmla="*/ 183 h 341"/>
                <a:gd name="T92" fmla="*/ 38 w 293"/>
                <a:gd name="T93" fmla="*/ 186 h 341"/>
                <a:gd name="T94" fmla="*/ 21 w 293"/>
                <a:gd name="T95" fmla="*/ 183 h 341"/>
                <a:gd name="T96" fmla="*/ 21 w 293"/>
                <a:gd name="T97" fmla="*/ 177 h 341"/>
                <a:gd name="T98" fmla="*/ 38 w 293"/>
                <a:gd name="T99" fmla="*/ 173 h 341"/>
                <a:gd name="T100" fmla="*/ 21 w 293"/>
                <a:gd name="T101" fmla="*/ 164 h 341"/>
                <a:gd name="T102" fmla="*/ 38 w 293"/>
                <a:gd name="T103" fmla="*/ 168 h 341"/>
                <a:gd name="T104" fmla="*/ 21 w 293"/>
                <a:gd name="T105" fmla="*/ 164 h 341"/>
                <a:gd name="T106" fmla="*/ 21 w 293"/>
                <a:gd name="T107" fmla="*/ 86 h 341"/>
                <a:gd name="T108" fmla="*/ 55 w 293"/>
                <a:gd name="T109" fmla="*/ 80 h 341"/>
                <a:gd name="T110" fmla="*/ 21 w 293"/>
                <a:gd name="T111" fmla="*/ 144 h 341"/>
                <a:gd name="T112" fmla="*/ 55 w 293"/>
                <a:gd name="T113" fmla="*/ 151 h 341"/>
                <a:gd name="T114" fmla="*/ 21 w 293"/>
                <a:gd name="T115" fmla="*/ 144 h 341"/>
                <a:gd name="T116" fmla="*/ 153 w 293"/>
                <a:gd name="T117" fmla="*/ 178 h 341"/>
                <a:gd name="T118" fmla="*/ 67 w 293"/>
                <a:gd name="T119" fmla="*/ 178 h 341"/>
                <a:gd name="T120" fmla="*/ 134 w 293"/>
                <a:gd name="T121" fmla="*/ 15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" h="341">
                  <a:moveTo>
                    <a:pt x="29" y="41"/>
                  </a:moveTo>
                  <a:cubicBezTo>
                    <a:pt x="128" y="41"/>
                    <a:pt x="85" y="41"/>
                    <a:pt x="153" y="41"/>
                  </a:cubicBezTo>
                  <a:cubicBezTo>
                    <a:pt x="169" y="41"/>
                    <a:pt x="183" y="54"/>
                    <a:pt x="183" y="70"/>
                  </a:cubicBezTo>
                  <a:cubicBezTo>
                    <a:pt x="183" y="224"/>
                    <a:pt x="183" y="224"/>
                    <a:pt x="183" y="224"/>
                  </a:cubicBezTo>
                  <a:cubicBezTo>
                    <a:pt x="183" y="240"/>
                    <a:pt x="169" y="254"/>
                    <a:pt x="153" y="254"/>
                  </a:cubicBezTo>
                  <a:cubicBezTo>
                    <a:pt x="29" y="254"/>
                    <a:pt x="29" y="254"/>
                    <a:pt x="29" y="254"/>
                  </a:cubicBezTo>
                  <a:cubicBezTo>
                    <a:pt x="13" y="254"/>
                    <a:pt x="0" y="240"/>
                    <a:pt x="0" y="22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54"/>
                    <a:pt x="13" y="41"/>
                    <a:pt x="29" y="41"/>
                  </a:cubicBezTo>
                  <a:close/>
                  <a:moveTo>
                    <a:pt x="99" y="279"/>
                  </a:moveTo>
                  <a:cubicBezTo>
                    <a:pt x="110" y="279"/>
                    <a:pt x="110" y="279"/>
                    <a:pt x="110" y="279"/>
                  </a:cubicBezTo>
                  <a:cubicBezTo>
                    <a:pt x="110" y="260"/>
                    <a:pt x="110" y="260"/>
                    <a:pt x="110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70" y="279"/>
                    <a:pt x="70" y="279"/>
                    <a:pt x="7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94"/>
                    <a:pt x="87" y="307"/>
                    <a:pt x="93" y="317"/>
                  </a:cubicBezTo>
                  <a:cubicBezTo>
                    <a:pt x="99" y="326"/>
                    <a:pt x="107" y="333"/>
                    <a:pt x="116" y="337"/>
                  </a:cubicBezTo>
                  <a:cubicBezTo>
                    <a:pt x="125" y="340"/>
                    <a:pt x="136" y="341"/>
                    <a:pt x="148" y="338"/>
                  </a:cubicBezTo>
                  <a:cubicBezTo>
                    <a:pt x="163" y="333"/>
                    <a:pt x="180" y="322"/>
                    <a:pt x="196" y="302"/>
                  </a:cubicBezTo>
                  <a:cubicBezTo>
                    <a:pt x="200" y="297"/>
                    <a:pt x="204" y="292"/>
                    <a:pt x="207" y="288"/>
                  </a:cubicBezTo>
                  <a:cubicBezTo>
                    <a:pt x="221" y="270"/>
                    <a:pt x="234" y="253"/>
                    <a:pt x="245" y="248"/>
                  </a:cubicBezTo>
                  <a:cubicBezTo>
                    <a:pt x="255" y="245"/>
                    <a:pt x="266" y="253"/>
                    <a:pt x="278" y="284"/>
                  </a:cubicBezTo>
                  <a:cubicBezTo>
                    <a:pt x="293" y="278"/>
                    <a:pt x="293" y="278"/>
                    <a:pt x="293" y="278"/>
                  </a:cubicBezTo>
                  <a:cubicBezTo>
                    <a:pt x="276" y="235"/>
                    <a:pt x="258" y="226"/>
                    <a:pt x="239" y="233"/>
                  </a:cubicBezTo>
                  <a:cubicBezTo>
                    <a:pt x="224" y="239"/>
                    <a:pt x="209" y="258"/>
                    <a:pt x="194" y="278"/>
                  </a:cubicBezTo>
                  <a:cubicBezTo>
                    <a:pt x="191" y="282"/>
                    <a:pt x="187" y="287"/>
                    <a:pt x="184" y="291"/>
                  </a:cubicBezTo>
                  <a:cubicBezTo>
                    <a:pt x="170" y="309"/>
                    <a:pt x="156" y="318"/>
                    <a:pt x="143" y="322"/>
                  </a:cubicBezTo>
                  <a:cubicBezTo>
                    <a:pt x="135" y="324"/>
                    <a:pt x="128" y="324"/>
                    <a:pt x="122" y="321"/>
                  </a:cubicBezTo>
                  <a:cubicBezTo>
                    <a:pt x="116" y="319"/>
                    <a:pt x="111" y="314"/>
                    <a:pt x="107" y="308"/>
                  </a:cubicBezTo>
                  <a:cubicBezTo>
                    <a:pt x="102" y="301"/>
                    <a:pt x="99" y="291"/>
                    <a:pt x="99" y="279"/>
                  </a:cubicBezTo>
                  <a:close/>
                  <a:moveTo>
                    <a:pt x="45" y="37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45" y="37"/>
                    <a:pt x="45" y="37"/>
                    <a:pt x="45" y="37"/>
                  </a:cubicBezTo>
                  <a:close/>
                  <a:moveTo>
                    <a:pt x="21" y="210"/>
                  </a:moveTo>
                  <a:cubicBezTo>
                    <a:pt x="21" y="217"/>
                    <a:pt x="21" y="217"/>
                    <a:pt x="21" y="217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21" y="210"/>
                    <a:pt x="21" y="210"/>
                    <a:pt x="21" y="210"/>
                  </a:cubicBezTo>
                  <a:close/>
                  <a:moveTo>
                    <a:pt x="21" y="90"/>
                  </a:moveTo>
                  <a:cubicBezTo>
                    <a:pt x="21" y="93"/>
                    <a:pt x="21" y="93"/>
                    <a:pt x="21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21" y="90"/>
                    <a:pt x="21" y="90"/>
                    <a:pt x="21" y="90"/>
                  </a:cubicBezTo>
                  <a:close/>
                  <a:moveTo>
                    <a:pt x="21" y="136"/>
                  </a:moveTo>
                  <a:cubicBezTo>
                    <a:pt x="21" y="140"/>
                    <a:pt x="21" y="140"/>
                    <a:pt x="21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21" y="136"/>
                    <a:pt x="21" y="136"/>
                    <a:pt x="21" y="136"/>
                  </a:cubicBezTo>
                  <a:close/>
                  <a:moveTo>
                    <a:pt x="21" y="127"/>
                  </a:moveTo>
                  <a:cubicBezTo>
                    <a:pt x="21" y="128"/>
                    <a:pt x="21" y="129"/>
                    <a:pt x="21" y="130"/>
                  </a:cubicBezTo>
                  <a:cubicBezTo>
                    <a:pt x="26" y="130"/>
                    <a:pt x="32" y="130"/>
                    <a:pt x="38" y="130"/>
                  </a:cubicBezTo>
                  <a:cubicBezTo>
                    <a:pt x="38" y="129"/>
                    <a:pt x="38" y="128"/>
                    <a:pt x="38" y="127"/>
                  </a:cubicBezTo>
                  <a:cubicBezTo>
                    <a:pt x="32" y="127"/>
                    <a:pt x="26" y="127"/>
                    <a:pt x="21" y="127"/>
                  </a:cubicBezTo>
                  <a:close/>
                  <a:moveTo>
                    <a:pt x="21" y="118"/>
                  </a:moveTo>
                  <a:cubicBezTo>
                    <a:pt x="21" y="119"/>
                    <a:pt x="21" y="120"/>
                    <a:pt x="21" y="121"/>
                  </a:cubicBezTo>
                  <a:cubicBezTo>
                    <a:pt x="26" y="121"/>
                    <a:pt x="32" y="121"/>
                    <a:pt x="38" y="121"/>
                  </a:cubicBezTo>
                  <a:cubicBezTo>
                    <a:pt x="38" y="120"/>
                    <a:pt x="38" y="119"/>
                    <a:pt x="38" y="118"/>
                  </a:cubicBezTo>
                  <a:cubicBezTo>
                    <a:pt x="32" y="118"/>
                    <a:pt x="26" y="118"/>
                    <a:pt x="21" y="118"/>
                  </a:cubicBezTo>
                  <a:close/>
                  <a:moveTo>
                    <a:pt x="21" y="108"/>
                  </a:moveTo>
                  <a:cubicBezTo>
                    <a:pt x="21" y="110"/>
                    <a:pt x="21" y="111"/>
                    <a:pt x="21" y="112"/>
                  </a:cubicBezTo>
                  <a:cubicBezTo>
                    <a:pt x="26" y="112"/>
                    <a:pt x="32" y="112"/>
                    <a:pt x="38" y="112"/>
                  </a:cubicBezTo>
                  <a:cubicBezTo>
                    <a:pt x="38" y="111"/>
                    <a:pt x="38" y="110"/>
                    <a:pt x="38" y="108"/>
                  </a:cubicBezTo>
                  <a:cubicBezTo>
                    <a:pt x="32" y="108"/>
                    <a:pt x="26" y="108"/>
                    <a:pt x="21" y="108"/>
                  </a:cubicBezTo>
                  <a:close/>
                  <a:moveTo>
                    <a:pt x="21" y="99"/>
                  </a:moveTo>
                  <a:cubicBezTo>
                    <a:pt x="21" y="100"/>
                    <a:pt x="21" y="102"/>
                    <a:pt x="21" y="103"/>
                  </a:cubicBezTo>
                  <a:cubicBezTo>
                    <a:pt x="26" y="103"/>
                    <a:pt x="32" y="103"/>
                    <a:pt x="38" y="103"/>
                  </a:cubicBezTo>
                  <a:cubicBezTo>
                    <a:pt x="38" y="102"/>
                    <a:pt x="38" y="100"/>
                    <a:pt x="38" y="99"/>
                  </a:cubicBezTo>
                  <a:cubicBezTo>
                    <a:pt x="32" y="99"/>
                    <a:pt x="26" y="99"/>
                    <a:pt x="21" y="99"/>
                  </a:cubicBezTo>
                  <a:close/>
                  <a:moveTo>
                    <a:pt x="21" y="155"/>
                  </a:moveTo>
                  <a:cubicBezTo>
                    <a:pt x="21" y="158"/>
                    <a:pt x="21" y="158"/>
                    <a:pt x="21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21" y="155"/>
                    <a:pt x="21" y="155"/>
                    <a:pt x="21" y="155"/>
                  </a:cubicBezTo>
                  <a:close/>
                  <a:moveTo>
                    <a:pt x="21" y="201"/>
                  </a:moveTo>
                  <a:cubicBezTo>
                    <a:pt x="21" y="205"/>
                    <a:pt x="21" y="205"/>
                    <a:pt x="21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1"/>
                    <a:pt x="38" y="201"/>
                    <a:pt x="38" y="201"/>
                  </a:cubicBezTo>
                  <a:cubicBezTo>
                    <a:pt x="21" y="201"/>
                    <a:pt x="21" y="201"/>
                    <a:pt x="21" y="201"/>
                  </a:cubicBezTo>
                  <a:close/>
                  <a:moveTo>
                    <a:pt x="21" y="192"/>
                  </a:moveTo>
                  <a:cubicBezTo>
                    <a:pt x="21" y="193"/>
                    <a:pt x="21" y="194"/>
                    <a:pt x="21" y="195"/>
                  </a:cubicBezTo>
                  <a:cubicBezTo>
                    <a:pt x="26" y="195"/>
                    <a:pt x="32" y="195"/>
                    <a:pt x="38" y="195"/>
                  </a:cubicBezTo>
                  <a:cubicBezTo>
                    <a:pt x="38" y="194"/>
                    <a:pt x="38" y="193"/>
                    <a:pt x="38" y="192"/>
                  </a:cubicBezTo>
                  <a:cubicBezTo>
                    <a:pt x="32" y="192"/>
                    <a:pt x="26" y="192"/>
                    <a:pt x="21" y="192"/>
                  </a:cubicBezTo>
                  <a:close/>
                  <a:moveTo>
                    <a:pt x="21" y="183"/>
                  </a:moveTo>
                  <a:cubicBezTo>
                    <a:pt x="21" y="184"/>
                    <a:pt x="21" y="185"/>
                    <a:pt x="21" y="186"/>
                  </a:cubicBezTo>
                  <a:cubicBezTo>
                    <a:pt x="26" y="186"/>
                    <a:pt x="32" y="186"/>
                    <a:pt x="38" y="186"/>
                  </a:cubicBezTo>
                  <a:cubicBezTo>
                    <a:pt x="38" y="185"/>
                    <a:pt x="38" y="184"/>
                    <a:pt x="38" y="183"/>
                  </a:cubicBezTo>
                  <a:cubicBezTo>
                    <a:pt x="32" y="183"/>
                    <a:pt x="26" y="183"/>
                    <a:pt x="21" y="183"/>
                  </a:cubicBezTo>
                  <a:close/>
                  <a:moveTo>
                    <a:pt x="21" y="173"/>
                  </a:moveTo>
                  <a:cubicBezTo>
                    <a:pt x="21" y="175"/>
                    <a:pt x="21" y="176"/>
                    <a:pt x="21" y="177"/>
                  </a:cubicBezTo>
                  <a:cubicBezTo>
                    <a:pt x="26" y="177"/>
                    <a:pt x="32" y="177"/>
                    <a:pt x="38" y="177"/>
                  </a:cubicBezTo>
                  <a:cubicBezTo>
                    <a:pt x="38" y="176"/>
                    <a:pt x="38" y="175"/>
                    <a:pt x="38" y="173"/>
                  </a:cubicBezTo>
                  <a:cubicBezTo>
                    <a:pt x="32" y="173"/>
                    <a:pt x="26" y="173"/>
                    <a:pt x="21" y="173"/>
                  </a:cubicBezTo>
                  <a:close/>
                  <a:moveTo>
                    <a:pt x="21" y="164"/>
                  </a:moveTo>
                  <a:cubicBezTo>
                    <a:pt x="21" y="165"/>
                    <a:pt x="21" y="166"/>
                    <a:pt x="21" y="168"/>
                  </a:cubicBezTo>
                  <a:cubicBezTo>
                    <a:pt x="26" y="168"/>
                    <a:pt x="32" y="168"/>
                    <a:pt x="38" y="168"/>
                  </a:cubicBezTo>
                  <a:cubicBezTo>
                    <a:pt x="38" y="166"/>
                    <a:pt x="38" y="165"/>
                    <a:pt x="38" y="164"/>
                  </a:cubicBezTo>
                  <a:cubicBezTo>
                    <a:pt x="32" y="164"/>
                    <a:pt x="26" y="164"/>
                    <a:pt x="21" y="164"/>
                  </a:cubicBezTo>
                  <a:close/>
                  <a:moveTo>
                    <a:pt x="21" y="80"/>
                  </a:moveTo>
                  <a:cubicBezTo>
                    <a:pt x="21" y="86"/>
                    <a:pt x="21" y="86"/>
                    <a:pt x="21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21" y="80"/>
                    <a:pt x="21" y="80"/>
                    <a:pt x="21" y="80"/>
                  </a:cubicBezTo>
                  <a:close/>
                  <a:moveTo>
                    <a:pt x="21" y="144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21" y="144"/>
                    <a:pt x="21" y="144"/>
                    <a:pt x="21" y="144"/>
                  </a:cubicBezTo>
                  <a:close/>
                  <a:moveTo>
                    <a:pt x="67" y="178"/>
                  </a:moveTo>
                  <a:cubicBezTo>
                    <a:pt x="74" y="220"/>
                    <a:pt x="145" y="228"/>
                    <a:pt x="153" y="178"/>
                  </a:cubicBezTo>
                  <a:cubicBezTo>
                    <a:pt x="158" y="143"/>
                    <a:pt x="110" y="84"/>
                    <a:pt x="110" y="84"/>
                  </a:cubicBezTo>
                  <a:cubicBezTo>
                    <a:pt x="110" y="84"/>
                    <a:pt x="60" y="135"/>
                    <a:pt x="67" y="178"/>
                  </a:cubicBezTo>
                  <a:close/>
                  <a:moveTo>
                    <a:pt x="106" y="201"/>
                  </a:moveTo>
                  <a:cubicBezTo>
                    <a:pt x="130" y="203"/>
                    <a:pt x="147" y="187"/>
                    <a:pt x="134" y="150"/>
                  </a:cubicBezTo>
                  <a:lnTo>
                    <a:pt x="106" y="2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96429" tIns="48215" rIns="96429" bIns="4821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98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27" name="Group 14">
              <a:extLst>
                <a:ext uri="{FF2B5EF4-FFF2-40B4-BE49-F238E27FC236}">
                  <a16:creationId xmlns:a16="http://schemas.microsoft.com/office/drawing/2014/main" id="{2CFD0D57-479D-4001-836F-344DD60C2138}"/>
                </a:ext>
              </a:extLst>
            </p:cNvPr>
            <p:cNvGrpSpPr/>
            <p:nvPr/>
          </p:nvGrpSpPr>
          <p:grpSpPr>
            <a:xfrm>
              <a:off x="4169274" y="2796059"/>
              <a:ext cx="571258" cy="484420"/>
              <a:chOff x="4130294" y="1070076"/>
              <a:chExt cx="635754" cy="539115"/>
            </a:xfrm>
            <a:solidFill>
              <a:schemeClr val="bg1"/>
            </a:solidFill>
          </p:grpSpPr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57BC1F26-D80B-47B5-A0D3-9DC9A5880C8C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4130294" y="1070076"/>
                <a:ext cx="635754" cy="539115"/>
              </a:xfrm>
              <a:custGeom>
                <a:avLst/>
                <a:gdLst/>
                <a:ahLst/>
                <a:cxnLst>
                  <a:cxn ang="0">
                    <a:pos x="494" y="0"/>
                  </a:cxn>
                  <a:cxn ang="0">
                    <a:pos x="17" y="0"/>
                  </a:cxn>
                  <a:cxn ang="0">
                    <a:pos x="0" y="16"/>
                  </a:cxn>
                  <a:cxn ang="0">
                    <a:pos x="0" y="361"/>
                  </a:cxn>
                  <a:cxn ang="0">
                    <a:pos x="17" y="377"/>
                  </a:cxn>
                  <a:cxn ang="0">
                    <a:pos x="174" y="377"/>
                  </a:cxn>
                  <a:cxn ang="0">
                    <a:pos x="174" y="402"/>
                  </a:cxn>
                  <a:cxn ang="0">
                    <a:pos x="139" y="435"/>
                  </a:cxn>
                  <a:cxn ang="0">
                    <a:pos x="380" y="435"/>
                  </a:cxn>
                  <a:cxn ang="0">
                    <a:pos x="346" y="402"/>
                  </a:cxn>
                  <a:cxn ang="0">
                    <a:pos x="346" y="377"/>
                  </a:cxn>
                  <a:cxn ang="0">
                    <a:pos x="494" y="377"/>
                  </a:cxn>
                  <a:cxn ang="0">
                    <a:pos x="510" y="361"/>
                  </a:cxn>
                  <a:cxn ang="0">
                    <a:pos x="510" y="16"/>
                  </a:cxn>
                  <a:cxn ang="0">
                    <a:pos x="494" y="0"/>
                  </a:cxn>
                  <a:cxn ang="0">
                    <a:pos x="481" y="335"/>
                  </a:cxn>
                  <a:cxn ang="0">
                    <a:pos x="467" y="349"/>
                  </a:cxn>
                  <a:cxn ang="0">
                    <a:pos x="44" y="349"/>
                  </a:cxn>
                  <a:cxn ang="0">
                    <a:pos x="30" y="335"/>
                  </a:cxn>
                  <a:cxn ang="0">
                    <a:pos x="30" y="42"/>
                  </a:cxn>
                  <a:cxn ang="0">
                    <a:pos x="44" y="28"/>
                  </a:cxn>
                  <a:cxn ang="0">
                    <a:pos x="467" y="28"/>
                  </a:cxn>
                  <a:cxn ang="0">
                    <a:pos x="481" y="42"/>
                  </a:cxn>
                  <a:cxn ang="0">
                    <a:pos x="481" y="335"/>
                  </a:cxn>
                </a:cxnLst>
                <a:rect l="0" t="0" r="r" b="b"/>
                <a:pathLst>
                  <a:path w="510" h="435">
                    <a:moveTo>
                      <a:pt x="49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61"/>
                      <a:pt x="0" y="361"/>
                      <a:pt x="0" y="361"/>
                    </a:cubicBezTo>
                    <a:cubicBezTo>
                      <a:pt x="0" y="370"/>
                      <a:pt x="8" y="377"/>
                      <a:pt x="17" y="377"/>
                    </a:cubicBezTo>
                    <a:cubicBezTo>
                      <a:pt x="174" y="377"/>
                      <a:pt x="174" y="377"/>
                      <a:pt x="174" y="377"/>
                    </a:cubicBezTo>
                    <a:cubicBezTo>
                      <a:pt x="174" y="402"/>
                      <a:pt x="174" y="402"/>
                      <a:pt x="174" y="402"/>
                    </a:cubicBezTo>
                    <a:cubicBezTo>
                      <a:pt x="139" y="435"/>
                      <a:pt x="139" y="435"/>
                      <a:pt x="139" y="435"/>
                    </a:cubicBezTo>
                    <a:cubicBezTo>
                      <a:pt x="380" y="435"/>
                      <a:pt x="380" y="435"/>
                      <a:pt x="380" y="435"/>
                    </a:cubicBezTo>
                    <a:cubicBezTo>
                      <a:pt x="346" y="402"/>
                      <a:pt x="346" y="402"/>
                      <a:pt x="346" y="402"/>
                    </a:cubicBezTo>
                    <a:cubicBezTo>
                      <a:pt x="346" y="377"/>
                      <a:pt x="346" y="377"/>
                      <a:pt x="346" y="377"/>
                    </a:cubicBezTo>
                    <a:cubicBezTo>
                      <a:pt x="494" y="377"/>
                      <a:pt x="494" y="377"/>
                      <a:pt x="494" y="377"/>
                    </a:cubicBezTo>
                    <a:cubicBezTo>
                      <a:pt x="503" y="377"/>
                      <a:pt x="510" y="370"/>
                      <a:pt x="510" y="361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7"/>
                      <a:pt x="503" y="0"/>
                      <a:pt x="494" y="0"/>
                    </a:cubicBezTo>
                    <a:close/>
                    <a:moveTo>
                      <a:pt x="481" y="335"/>
                    </a:moveTo>
                    <a:cubicBezTo>
                      <a:pt x="481" y="343"/>
                      <a:pt x="475" y="349"/>
                      <a:pt x="467" y="349"/>
                    </a:cubicBezTo>
                    <a:cubicBezTo>
                      <a:pt x="44" y="349"/>
                      <a:pt x="44" y="349"/>
                      <a:pt x="44" y="349"/>
                    </a:cubicBezTo>
                    <a:cubicBezTo>
                      <a:pt x="36" y="349"/>
                      <a:pt x="30" y="343"/>
                      <a:pt x="30" y="335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34"/>
                      <a:pt x="36" y="28"/>
                      <a:pt x="44" y="28"/>
                    </a:cubicBezTo>
                    <a:cubicBezTo>
                      <a:pt x="467" y="28"/>
                      <a:pt x="467" y="28"/>
                      <a:pt x="467" y="28"/>
                    </a:cubicBezTo>
                    <a:cubicBezTo>
                      <a:pt x="475" y="28"/>
                      <a:pt x="481" y="34"/>
                      <a:pt x="481" y="42"/>
                    </a:cubicBezTo>
                    <a:lnTo>
                      <a:pt x="481" y="3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29" tIns="48215" rIns="96429" bIns="48215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98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D99D90AA-9BCA-45A2-AB8C-68882EDBC2D7}"/>
                  </a:ext>
                </a:extLst>
              </p:cNvPr>
              <p:cNvSpPr>
                <a:spLocks noEditPoints="1"/>
              </p:cNvSpPr>
              <p:nvPr/>
            </p:nvSpPr>
            <p:spPr bwMode="black">
              <a:xfrm>
                <a:off x="4320559" y="1189182"/>
                <a:ext cx="255224" cy="255154"/>
              </a:xfrm>
              <a:custGeom>
                <a:avLst/>
                <a:gdLst>
                  <a:gd name="T0" fmla="*/ 709 w 709"/>
                  <a:gd name="T1" fmla="*/ 570 h 709"/>
                  <a:gd name="T2" fmla="*/ 373 w 709"/>
                  <a:gd name="T3" fmla="*/ 709 h 709"/>
                  <a:gd name="T4" fmla="*/ 373 w 709"/>
                  <a:gd name="T5" fmla="*/ 294 h 709"/>
                  <a:gd name="T6" fmla="*/ 709 w 709"/>
                  <a:gd name="T7" fmla="*/ 154 h 709"/>
                  <a:gd name="T8" fmla="*/ 709 w 709"/>
                  <a:gd name="T9" fmla="*/ 570 h 709"/>
                  <a:gd name="T10" fmla="*/ 335 w 709"/>
                  <a:gd name="T11" fmla="*/ 294 h 709"/>
                  <a:gd name="T12" fmla="*/ 0 w 709"/>
                  <a:gd name="T13" fmla="*/ 154 h 709"/>
                  <a:gd name="T14" fmla="*/ 0 w 709"/>
                  <a:gd name="T15" fmla="*/ 570 h 709"/>
                  <a:gd name="T16" fmla="*/ 335 w 709"/>
                  <a:gd name="T17" fmla="*/ 709 h 709"/>
                  <a:gd name="T18" fmla="*/ 335 w 709"/>
                  <a:gd name="T19" fmla="*/ 294 h 709"/>
                  <a:gd name="T20" fmla="*/ 354 w 709"/>
                  <a:gd name="T21" fmla="*/ 0 h 709"/>
                  <a:gd name="T22" fmla="*/ 0 w 709"/>
                  <a:gd name="T23" fmla="*/ 126 h 709"/>
                  <a:gd name="T24" fmla="*/ 354 w 709"/>
                  <a:gd name="T25" fmla="*/ 268 h 709"/>
                  <a:gd name="T26" fmla="*/ 709 w 709"/>
                  <a:gd name="T27" fmla="*/ 126 h 709"/>
                  <a:gd name="T28" fmla="*/ 354 w 709"/>
                  <a:gd name="T2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9" h="709">
                    <a:moveTo>
                      <a:pt x="709" y="570"/>
                    </a:moveTo>
                    <a:lnTo>
                      <a:pt x="373" y="709"/>
                    </a:lnTo>
                    <a:lnTo>
                      <a:pt x="373" y="294"/>
                    </a:lnTo>
                    <a:lnTo>
                      <a:pt x="709" y="154"/>
                    </a:lnTo>
                    <a:lnTo>
                      <a:pt x="709" y="570"/>
                    </a:lnTo>
                    <a:close/>
                    <a:moveTo>
                      <a:pt x="335" y="294"/>
                    </a:moveTo>
                    <a:lnTo>
                      <a:pt x="0" y="154"/>
                    </a:lnTo>
                    <a:lnTo>
                      <a:pt x="0" y="570"/>
                    </a:lnTo>
                    <a:lnTo>
                      <a:pt x="335" y="709"/>
                    </a:lnTo>
                    <a:lnTo>
                      <a:pt x="335" y="294"/>
                    </a:lnTo>
                    <a:close/>
                    <a:moveTo>
                      <a:pt x="354" y="0"/>
                    </a:moveTo>
                    <a:lnTo>
                      <a:pt x="0" y="126"/>
                    </a:lnTo>
                    <a:lnTo>
                      <a:pt x="354" y="268"/>
                    </a:lnTo>
                    <a:lnTo>
                      <a:pt x="709" y="126"/>
                    </a:lnTo>
                    <a:lnTo>
                      <a:pt x="3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29" tIns="48215" rIns="96429" bIns="48215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98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7569EAD2-E4C8-4DF8-96F2-74DD04B8C1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8320" y="2741822"/>
              <a:ext cx="425826" cy="574866"/>
            </a:xfrm>
            <a:custGeom>
              <a:avLst/>
              <a:gdLst>
                <a:gd name="T0" fmla="*/ 94 w 237"/>
                <a:gd name="T1" fmla="*/ 124 h 320"/>
                <a:gd name="T2" fmla="*/ 26 w 237"/>
                <a:gd name="T3" fmla="*/ 197 h 320"/>
                <a:gd name="T4" fmla="*/ 118 w 237"/>
                <a:gd name="T5" fmla="*/ 291 h 320"/>
                <a:gd name="T6" fmla="*/ 26 w 237"/>
                <a:gd name="T7" fmla="*/ 281 h 320"/>
                <a:gd name="T8" fmla="*/ 118 w 237"/>
                <a:gd name="T9" fmla="*/ 291 h 320"/>
                <a:gd name="T10" fmla="*/ 110 w 237"/>
                <a:gd name="T11" fmla="*/ 220 h 320"/>
                <a:gd name="T12" fmla="*/ 26 w 237"/>
                <a:gd name="T13" fmla="*/ 230 h 320"/>
                <a:gd name="T14" fmla="*/ 126 w 237"/>
                <a:gd name="T15" fmla="*/ 250 h 320"/>
                <a:gd name="T16" fmla="*/ 26 w 237"/>
                <a:gd name="T17" fmla="*/ 240 h 320"/>
                <a:gd name="T18" fmla="*/ 126 w 237"/>
                <a:gd name="T19" fmla="*/ 250 h 320"/>
                <a:gd name="T20" fmla="*/ 78 w 237"/>
                <a:gd name="T21" fmla="*/ 261 h 320"/>
                <a:gd name="T22" fmla="*/ 26 w 237"/>
                <a:gd name="T23" fmla="*/ 271 h 320"/>
                <a:gd name="T24" fmla="*/ 125 w 237"/>
                <a:gd name="T25" fmla="*/ 165 h 320"/>
                <a:gd name="T26" fmla="*/ 141 w 237"/>
                <a:gd name="T27" fmla="*/ 152 h 320"/>
                <a:gd name="T28" fmla="*/ 153 w 237"/>
                <a:gd name="T29" fmla="*/ 137 h 320"/>
                <a:gd name="T30" fmla="*/ 141 w 237"/>
                <a:gd name="T31" fmla="*/ 124 h 320"/>
                <a:gd name="T32" fmla="*/ 125 w 237"/>
                <a:gd name="T33" fmla="*/ 137 h 320"/>
                <a:gd name="T34" fmla="*/ 113 w 237"/>
                <a:gd name="T35" fmla="*/ 152 h 320"/>
                <a:gd name="T36" fmla="*/ 125 w 237"/>
                <a:gd name="T37" fmla="*/ 165 h 320"/>
                <a:gd name="T38" fmla="*/ 119 w 237"/>
                <a:gd name="T39" fmla="*/ 95 h 320"/>
                <a:gd name="T40" fmla="*/ 122 w 237"/>
                <a:gd name="T41" fmla="*/ 72 h 320"/>
                <a:gd name="T42" fmla="*/ 119 w 237"/>
                <a:gd name="T43" fmla="*/ 87 h 320"/>
                <a:gd name="T44" fmla="*/ 115 w 237"/>
                <a:gd name="T45" fmla="*/ 84 h 320"/>
                <a:gd name="T46" fmla="*/ 107 w 237"/>
                <a:gd name="T47" fmla="*/ 83 h 320"/>
                <a:gd name="T48" fmla="*/ 29 w 237"/>
                <a:gd name="T49" fmla="*/ 58 h 320"/>
                <a:gd name="T50" fmla="*/ 115 w 237"/>
                <a:gd name="T51" fmla="*/ 3 h 320"/>
                <a:gd name="T52" fmla="*/ 119 w 237"/>
                <a:gd name="T53" fmla="*/ 0 h 320"/>
                <a:gd name="T54" fmla="*/ 122 w 237"/>
                <a:gd name="T55" fmla="*/ 58 h 320"/>
                <a:gd name="T56" fmla="*/ 171 w 237"/>
                <a:gd name="T57" fmla="*/ 320 h 320"/>
                <a:gd name="T58" fmla="*/ 0 w 237"/>
                <a:gd name="T59" fmla="*/ 292 h 320"/>
                <a:gd name="T60" fmla="*/ 60 w 237"/>
                <a:gd name="T61" fmla="*/ 162 h 320"/>
                <a:gd name="T62" fmla="*/ 60 w 237"/>
                <a:gd name="T63" fmla="*/ 138 h 320"/>
                <a:gd name="T64" fmla="*/ 60 w 237"/>
                <a:gd name="T65" fmla="*/ 162 h 320"/>
                <a:gd name="T66" fmla="*/ 88 w 237"/>
                <a:gd name="T67" fmla="*/ 180 h 320"/>
                <a:gd name="T68" fmla="*/ 78 w 237"/>
                <a:gd name="T69" fmla="*/ 191 h 320"/>
                <a:gd name="T70" fmla="*/ 75 w 237"/>
                <a:gd name="T71" fmla="*/ 184 h 320"/>
                <a:gd name="T72" fmla="*/ 45 w 237"/>
                <a:gd name="T73" fmla="*/ 191 h 320"/>
                <a:gd name="T74" fmla="*/ 42 w 237"/>
                <a:gd name="T75" fmla="*/ 184 h 320"/>
                <a:gd name="T76" fmla="*/ 32 w 237"/>
                <a:gd name="T77" fmla="*/ 191 h 320"/>
                <a:gd name="T78" fmla="*/ 47 w 237"/>
                <a:gd name="T79" fmla="*/ 165 h 320"/>
                <a:gd name="T80" fmla="*/ 197 w 237"/>
                <a:gd name="T81" fmla="*/ 58 h 320"/>
                <a:gd name="T82" fmla="*/ 237 w 237"/>
                <a:gd name="T83" fmla="*/ 87 h 320"/>
                <a:gd name="T84" fmla="*/ 209 w 237"/>
                <a:gd name="T85" fmla="*/ 320 h 320"/>
                <a:gd name="T86" fmla="*/ 197 w 237"/>
                <a:gd name="T87" fmla="*/ 5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7" h="320">
                  <a:moveTo>
                    <a:pt x="94" y="197"/>
                  </a:moveTo>
                  <a:cubicBezTo>
                    <a:pt x="94" y="124"/>
                    <a:pt x="94" y="124"/>
                    <a:pt x="94" y="12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6" y="197"/>
                    <a:pt x="26" y="197"/>
                    <a:pt x="26" y="197"/>
                  </a:cubicBezTo>
                  <a:cubicBezTo>
                    <a:pt x="94" y="197"/>
                    <a:pt x="94" y="197"/>
                    <a:pt x="94" y="197"/>
                  </a:cubicBezTo>
                  <a:close/>
                  <a:moveTo>
                    <a:pt x="118" y="291"/>
                  </a:moveTo>
                  <a:cubicBezTo>
                    <a:pt x="118" y="281"/>
                    <a:pt x="118" y="281"/>
                    <a:pt x="118" y="281"/>
                  </a:cubicBezTo>
                  <a:cubicBezTo>
                    <a:pt x="26" y="281"/>
                    <a:pt x="26" y="281"/>
                    <a:pt x="26" y="281"/>
                  </a:cubicBezTo>
                  <a:cubicBezTo>
                    <a:pt x="26" y="291"/>
                    <a:pt x="26" y="291"/>
                    <a:pt x="26" y="291"/>
                  </a:cubicBezTo>
                  <a:cubicBezTo>
                    <a:pt x="118" y="291"/>
                    <a:pt x="118" y="291"/>
                    <a:pt x="118" y="291"/>
                  </a:cubicBezTo>
                  <a:close/>
                  <a:moveTo>
                    <a:pt x="110" y="230"/>
                  </a:moveTo>
                  <a:cubicBezTo>
                    <a:pt x="110" y="220"/>
                    <a:pt x="110" y="220"/>
                    <a:pt x="110" y="220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110" y="230"/>
                    <a:pt x="110" y="230"/>
                    <a:pt x="110" y="230"/>
                  </a:cubicBezTo>
                  <a:close/>
                  <a:moveTo>
                    <a:pt x="126" y="250"/>
                  </a:moveTo>
                  <a:cubicBezTo>
                    <a:pt x="126" y="240"/>
                    <a:pt x="126" y="240"/>
                    <a:pt x="126" y="240"/>
                  </a:cubicBezTo>
                  <a:cubicBezTo>
                    <a:pt x="26" y="240"/>
                    <a:pt x="26" y="240"/>
                    <a:pt x="26" y="240"/>
                  </a:cubicBezTo>
                  <a:cubicBezTo>
                    <a:pt x="26" y="250"/>
                    <a:pt x="26" y="250"/>
                    <a:pt x="26" y="250"/>
                  </a:cubicBezTo>
                  <a:cubicBezTo>
                    <a:pt x="126" y="250"/>
                    <a:pt x="126" y="250"/>
                    <a:pt x="126" y="250"/>
                  </a:cubicBezTo>
                  <a:close/>
                  <a:moveTo>
                    <a:pt x="78" y="271"/>
                  </a:moveTo>
                  <a:cubicBezTo>
                    <a:pt x="78" y="261"/>
                    <a:pt x="78" y="261"/>
                    <a:pt x="78" y="261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78" y="271"/>
                    <a:pt x="78" y="271"/>
                    <a:pt x="78" y="271"/>
                  </a:cubicBezTo>
                  <a:close/>
                  <a:moveTo>
                    <a:pt x="125" y="165"/>
                  </a:moveTo>
                  <a:cubicBezTo>
                    <a:pt x="141" y="165"/>
                    <a:pt x="141" y="165"/>
                    <a:pt x="141" y="165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53" y="152"/>
                    <a:pt x="153" y="152"/>
                    <a:pt x="153" y="152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41" y="137"/>
                    <a:pt x="141" y="137"/>
                    <a:pt x="141" y="137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25" y="165"/>
                    <a:pt x="125" y="165"/>
                    <a:pt x="125" y="165"/>
                  </a:cubicBezTo>
                  <a:close/>
                  <a:moveTo>
                    <a:pt x="107" y="83"/>
                  </a:moveTo>
                  <a:cubicBezTo>
                    <a:pt x="107" y="90"/>
                    <a:pt x="112" y="95"/>
                    <a:pt x="119" y="95"/>
                  </a:cubicBezTo>
                  <a:cubicBezTo>
                    <a:pt x="125" y="95"/>
                    <a:pt x="131" y="90"/>
                    <a:pt x="131" y="83"/>
                  </a:cubicBezTo>
                  <a:cubicBezTo>
                    <a:pt x="131" y="78"/>
                    <a:pt x="127" y="73"/>
                    <a:pt x="122" y="72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6"/>
                    <a:pt x="121" y="87"/>
                    <a:pt x="119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7" y="87"/>
                    <a:pt x="115" y="86"/>
                    <a:pt x="115" y="84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1" y="73"/>
                    <a:pt x="107" y="78"/>
                    <a:pt x="107" y="83"/>
                  </a:cubicBezTo>
                  <a:close/>
                  <a:moveTo>
                    <a:pt x="0" y="87"/>
                  </a:moveTo>
                  <a:cubicBezTo>
                    <a:pt x="0" y="71"/>
                    <a:pt x="13" y="58"/>
                    <a:pt x="29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1"/>
                    <a:pt x="117" y="0"/>
                    <a:pt x="11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2" y="1"/>
                    <a:pt x="122" y="3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320"/>
                    <a:pt x="171" y="320"/>
                    <a:pt x="171" y="320"/>
                  </a:cubicBezTo>
                  <a:cubicBezTo>
                    <a:pt x="29" y="320"/>
                    <a:pt x="29" y="320"/>
                    <a:pt x="29" y="320"/>
                  </a:cubicBezTo>
                  <a:cubicBezTo>
                    <a:pt x="13" y="320"/>
                    <a:pt x="0" y="308"/>
                    <a:pt x="0" y="292"/>
                  </a:cubicBezTo>
                  <a:cubicBezTo>
                    <a:pt x="0" y="87"/>
                    <a:pt x="0" y="87"/>
                    <a:pt x="0" y="87"/>
                  </a:cubicBezTo>
                  <a:close/>
                  <a:moveTo>
                    <a:pt x="60" y="162"/>
                  </a:moveTo>
                  <a:cubicBezTo>
                    <a:pt x="53" y="162"/>
                    <a:pt x="48" y="157"/>
                    <a:pt x="48" y="150"/>
                  </a:cubicBezTo>
                  <a:cubicBezTo>
                    <a:pt x="48" y="144"/>
                    <a:pt x="53" y="138"/>
                    <a:pt x="60" y="138"/>
                  </a:cubicBezTo>
                  <a:cubicBezTo>
                    <a:pt x="66" y="138"/>
                    <a:pt x="72" y="144"/>
                    <a:pt x="72" y="150"/>
                  </a:cubicBezTo>
                  <a:cubicBezTo>
                    <a:pt x="72" y="157"/>
                    <a:pt x="66" y="162"/>
                    <a:pt x="60" y="162"/>
                  </a:cubicBezTo>
                  <a:close/>
                  <a:moveTo>
                    <a:pt x="73" y="165"/>
                  </a:moveTo>
                  <a:cubicBezTo>
                    <a:pt x="81" y="165"/>
                    <a:pt x="88" y="172"/>
                    <a:pt x="88" y="180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78" y="191"/>
                    <a:pt x="78" y="191"/>
                    <a:pt x="78" y="191"/>
                  </a:cubicBezTo>
                  <a:cubicBezTo>
                    <a:pt x="78" y="184"/>
                    <a:pt x="78" y="184"/>
                    <a:pt x="78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45" y="191"/>
                    <a:pt x="45" y="191"/>
                    <a:pt x="45" y="191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2" y="191"/>
                    <a:pt x="42" y="191"/>
                    <a:pt x="42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72"/>
                    <a:pt x="39" y="165"/>
                    <a:pt x="47" y="165"/>
                  </a:cubicBezTo>
                  <a:cubicBezTo>
                    <a:pt x="73" y="165"/>
                    <a:pt x="73" y="165"/>
                    <a:pt x="73" y="165"/>
                  </a:cubicBezTo>
                  <a:close/>
                  <a:moveTo>
                    <a:pt x="197" y="58"/>
                  </a:moveTo>
                  <a:cubicBezTo>
                    <a:pt x="209" y="58"/>
                    <a:pt x="209" y="58"/>
                    <a:pt x="209" y="58"/>
                  </a:cubicBezTo>
                  <a:cubicBezTo>
                    <a:pt x="225" y="58"/>
                    <a:pt x="237" y="71"/>
                    <a:pt x="237" y="87"/>
                  </a:cubicBezTo>
                  <a:cubicBezTo>
                    <a:pt x="237" y="292"/>
                    <a:pt x="237" y="292"/>
                    <a:pt x="237" y="292"/>
                  </a:cubicBezTo>
                  <a:cubicBezTo>
                    <a:pt x="237" y="308"/>
                    <a:pt x="225" y="320"/>
                    <a:pt x="209" y="320"/>
                  </a:cubicBezTo>
                  <a:cubicBezTo>
                    <a:pt x="197" y="320"/>
                    <a:pt x="197" y="320"/>
                    <a:pt x="197" y="320"/>
                  </a:cubicBezTo>
                  <a:cubicBezTo>
                    <a:pt x="197" y="58"/>
                    <a:pt x="197" y="58"/>
                    <a:pt x="197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96429" tIns="48215" rIns="96429" bIns="4821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98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39" name="图片 38" descr="图片包含 雨伞, 配件, 雨, 掌握&#10;&#10;已生成极高可信度的说明">
            <a:extLst>
              <a:ext uri="{FF2B5EF4-FFF2-40B4-BE49-F238E27FC236}">
                <a16:creationId xmlns:a16="http://schemas.microsoft.com/office/drawing/2014/main" id="{8A6FF1F5-E280-4083-B847-D76BB55D2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33" y="2441531"/>
            <a:ext cx="1900884" cy="16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3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31">
            <a:extLst>
              <a:ext uri="{FF2B5EF4-FFF2-40B4-BE49-F238E27FC236}">
                <a16:creationId xmlns:a16="http://schemas.microsoft.com/office/drawing/2014/main" id="{714889B5-448C-4ABA-A56B-CE5A95D31E91}"/>
              </a:ext>
            </a:extLst>
          </p:cNvPr>
          <p:cNvSpPr/>
          <p:nvPr/>
        </p:nvSpPr>
        <p:spPr>
          <a:xfrm>
            <a:off x="4664631" y="1660908"/>
            <a:ext cx="3147562" cy="3147807"/>
          </a:xfrm>
          <a:custGeom>
            <a:avLst/>
            <a:gdLst>
              <a:gd name="connsiteX0" fmla="*/ 2727175 w 3979631"/>
              <a:gd name="connsiteY0" fmla="*/ 3336801 h 3979941"/>
              <a:gd name="connsiteX1" fmla="*/ 2956280 w 3979631"/>
              <a:gd name="connsiteY1" fmla="*/ 3733623 h 3979941"/>
              <a:gd name="connsiteX2" fmla="*/ 2846449 w 3979631"/>
              <a:gd name="connsiteY2" fmla="*/ 3791803 h 3979941"/>
              <a:gd name="connsiteX3" fmla="*/ 2181185 w 3979631"/>
              <a:gd name="connsiteY3" fmla="*/ 3975527 h 3979941"/>
              <a:gd name="connsiteX4" fmla="*/ 2087981 w 3979631"/>
              <a:gd name="connsiteY4" fmla="*/ 3979941 h 3979941"/>
              <a:gd name="connsiteX5" fmla="*/ 2087981 w 3979631"/>
              <a:gd name="connsiteY5" fmla="*/ 3521526 h 3979941"/>
              <a:gd name="connsiteX6" fmla="*/ 2146797 w 3979631"/>
              <a:gd name="connsiteY6" fmla="*/ 3518556 h 3979941"/>
              <a:gd name="connsiteX7" fmla="*/ 2655902 w 3979631"/>
              <a:gd name="connsiteY7" fmla="*/ 3374955 h 3979941"/>
              <a:gd name="connsiteX8" fmla="*/ 3302316 w 3979631"/>
              <a:gd name="connsiteY8" fmla="*/ 2787843 h 3979941"/>
              <a:gd name="connsiteX9" fmla="*/ 3699486 w 3979631"/>
              <a:gd name="connsiteY9" fmla="*/ 3017149 h 3979941"/>
              <a:gd name="connsiteX10" fmla="*/ 3613957 w 3979631"/>
              <a:gd name="connsiteY10" fmla="*/ 3148225 h 3979941"/>
              <a:gd name="connsiteX11" fmla="*/ 3138450 w 3979631"/>
              <a:gd name="connsiteY11" fmla="*/ 3620896 h 3979941"/>
              <a:gd name="connsiteX12" fmla="*/ 3016820 w 3979631"/>
              <a:gd name="connsiteY12" fmla="*/ 3699222 h 3979941"/>
              <a:gd name="connsiteX13" fmla="*/ 2787731 w 3979631"/>
              <a:gd name="connsiteY13" fmla="*/ 3302428 h 3979941"/>
              <a:gd name="connsiteX14" fmla="*/ 2879255 w 3979631"/>
              <a:gd name="connsiteY14" fmla="*/ 3242977 h 3979941"/>
              <a:gd name="connsiteX15" fmla="*/ 3242865 w 3979631"/>
              <a:gd name="connsiteY15" fmla="*/ 2879367 h 3979941"/>
              <a:gd name="connsiteX16" fmla="*/ 3521414 w 3979631"/>
              <a:gd name="connsiteY16" fmla="*/ 2088093 h 3979941"/>
              <a:gd name="connsiteX17" fmla="*/ 3979631 w 3979631"/>
              <a:gd name="connsiteY17" fmla="*/ 2088093 h 3979941"/>
              <a:gd name="connsiteX18" fmla="*/ 3974296 w 3979631"/>
              <a:gd name="connsiteY18" fmla="*/ 2193764 h 3979941"/>
              <a:gd name="connsiteX19" fmla="*/ 3786573 w 3979631"/>
              <a:gd name="connsiteY19" fmla="*/ 2857353 h 3979941"/>
              <a:gd name="connsiteX20" fmla="*/ 3733379 w 3979631"/>
              <a:gd name="connsiteY20" fmla="*/ 2956316 h 3979941"/>
              <a:gd name="connsiteX21" fmla="*/ 3336689 w 3979631"/>
              <a:gd name="connsiteY21" fmla="*/ 2727287 h 3979941"/>
              <a:gd name="connsiteX22" fmla="*/ 3374843 w 3979631"/>
              <a:gd name="connsiteY22" fmla="*/ 2656013 h 3979941"/>
              <a:gd name="connsiteX23" fmla="*/ 3518444 w 3979631"/>
              <a:gd name="connsiteY23" fmla="*/ 2146909 h 3979941"/>
              <a:gd name="connsiteX24" fmla="*/ 245506 w 3979631"/>
              <a:gd name="connsiteY24" fmla="*/ 1022993 h 3979941"/>
              <a:gd name="connsiteX25" fmla="*/ 641800 w 3979631"/>
              <a:gd name="connsiteY25" fmla="*/ 1251793 h 3979941"/>
              <a:gd name="connsiteX26" fmla="*/ 638450 w 3979631"/>
              <a:gd name="connsiteY26" fmla="*/ 1257308 h 3979941"/>
              <a:gd name="connsiteX27" fmla="*/ 460912 w 3979631"/>
              <a:gd name="connsiteY27" fmla="*/ 1832672 h 3979941"/>
              <a:gd name="connsiteX28" fmla="*/ 457942 w 3979631"/>
              <a:gd name="connsiteY28" fmla="*/ 1891487 h 3979941"/>
              <a:gd name="connsiteX29" fmla="*/ 0 w 3979631"/>
              <a:gd name="connsiteY29" fmla="*/ 1891488 h 3979941"/>
              <a:gd name="connsiteX30" fmla="*/ 5334 w 3979631"/>
              <a:gd name="connsiteY30" fmla="*/ 1785854 h 3979941"/>
              <a:gd name="connsiteX31" fmla="*/ 235794 w 3979631"/>
              <a:gd name="connsiteY31" fmla="*/ 1038978 h 3979941"/>
              <a:gd name="connsiteX32" fmla="*/ 963337 w 3979631"/>
              <a:gd name="connsiteY32" fmla="*/ 281745 h 3979941"/>
              <a:gd name="connsiteX33" fmla="*/ 1192157 w 3979631"/>
              <a:gd name="connsiteY33" fmla="*/ 678073 h 3979941"/>
              <a:gd name="connsiteX34" fmla="*/ 1130495 w 3979631"/>
              <a:gd name="connsiteY34" fmla="*/ 715534 h 3979941"/>
              <a:gd name="connsiteX35" fmla="*/ 715423 w 3979631"/>
              <a:gd name="connsiteY35" fmla="*/ 1130607 h 3979941"/>
              <a:gd name="connsiteX36" fmla="*/ 677962 w 3979631"/>
              <a:gd name="connsiteY36" fmla="*/ 1192269 h 3979941"/>
              <a:gd name="connsiteX37" fmla="*/ 281668 w 3979631"/>
              <a:gd name="connsiteY37" fmla="*/ 963469 h 3979941"/>
              <a:gd name="connsiteX38" fmla="*/ 335712 w 3979631"/>
              <a:gd name="connsiteY38" fmla="*/ 874509 h 3979941"/>
              <a:gd name="connsiteX39" fmla="*/ 874515 w 3979631"/>
              <a:gd name="connsiteY39" fmla="*/ 335706 h 3979941"/>
              <a:gd name="connsiteX40" fmla="*/ 2193445 w 3979631"/>
              <a:gd name="connsiteY40" fmla="*/ 5312 h 3979941"/>
              <a:gd name="connsiteX41" fmla="*/ 2193770 w 3979631"/>
              <a:gd name="connsiteY41" fmla="*/ 5328 h 3979941"/>
              <a:gd name="connsiteX42" fmla="*/ 2205740 w 3979631"/>
              <a:gd name="connsiteY42" fmla="*/ 7155 h 3979941"/>
              <a:gd name="connsiteX43" fmla="*/ 1891375 w 3979631"/>
              <a:gd name="connsiteY43" fmla="*/ 0 h 3979941"/>
              <a:gd name="connsiteX44" fmla="*/ 1891375 w 3979631"/>
              <a:gd name="connsiteY44" fmla="*/ 458054 h 3979941"/>
              <a:gd name="connsiteX45" fmla="*/ 1832560 w 3979631"/>
              <a:gd name="connsiteY45" fmla="*/ 461024 h 3979941"/>
              <a:gd name="connsiteX46" fmla="*/ 1257196 w 3979631"/>
              <a:gd name="connsiteY46" fmla="*/ 638562 h 3979941"/>
              <a:gd name="connsiteX47" fmla="*/ 1251681 w 3979631"/>
              <a:gd name="connsiteY47" fmla="*/ 641912 h 3979941"/>
              <a:gd name="connsiteX48" fmla="*/ 1022861 w 3979631"/>
              <a:gd name="connsiteY48" fmla="*/ 245584 h 3979941"/>
              <a:gd name="connsiteX49" fmla="*/ 1038985 w 3979631"/>
              <a:gd name="connsiteY49" fmla="*/ 235788 h 3979941"/>
              <a:gd name="connsiteX50" fmla="*/ 1785861 w 3979631"/>
              <a:gd name="connsiteY50" fmla="*/ 5328 h 397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79631" h="3979941">
                <a:moveTo>
                  <a:pt x="2727175" y="3336801"/>
                </a:moveTo>
                <a:lnTo>
                  <a:pt x="2956280" y="3733623"/>
                </a:lnTo>
                <a:lnTo>
                  <a:pt x="2846449" y="3791803"/>
                </a:lnTo>
                <a:cubicBezTo>
                  <a:pt x="2641543" y="3889385"/>
                  <a:pt x="2417368" y="3953047"/>
                  <a:pt x="2181185" y="3975527"/>
                </a:cubicBezTo>
                <a:lnTo>
                  <a:pt x="2087981" y="3979941"/>
                </a:lnTo>
                <a:lnTo>
                  <a:pt x="2087981" y="3521526"/>
                </a:lnTo>
                <a:lnTo>
                  <a:pt x="2146797" y="3518556"/>
                </a:lnTo>
                <a:cubicBezTo>
                  <a:pt x="2327605" y="3500194"/>
                  <a:pt x="2499146" y="3450487"/>
                  <a:pt x="2655902" y="3374955"/>
                </a:cubicBezTo>
                <a:close/>
                <a:moveTo>
                  <a:pt x="3302316" y="2787843"/>
                </a:moveTo>
                <a:lnTo>
                  <a:pt x="3699486" y="3017149"/>
                </a:lnTo>
                <a:lnTo>
                  <a:pt x="3613957" y="3148225"/>
                </a:lnTo>
                <a:cubicBezTo>
                  <a:pt x="3483195" y="3331231"/>
                  <a:pt x="3322272" y="3491209"/>
                  <a:pt x="3138450" y="3620896"/>
                </a:cubicBezTo>
                <a:lnTo>
                  <a:pt x="3016820" y="3699222"/>
                </a:lnTo>
                <a:lnTo>
                  <a:pt x="2787731" y="3302428"/>
                </a:lnTo>
                <a:lnTo>
                  <a:pt x="2879255" y="3242977"/>
                </a:lnTo>
                <a:cubicBezTo>
                  <a:pt x="3019844" y="3142999"/>
                  <a:pt x="3142887" y="3019956"/>
                  <a:pt x="3242865" y="2879367"/>
                </a:cubicBezTo>
                <a:close/>
                <a:moveTo>
                  <a:pt x="3521414" y="2088093"/>
                </a:moveTo>
                <a:lnTo>
                  <a:pt x="3979631" y="2088093"/>
                </a:lnTo>
                <a:lnTo>
                  <a:pt x="3974296" y="2193764"/>
                </a:lnTo>
                <a:cubicBezTo>
                  <a:pt x="3950354" y="2429517"/>
                  <a:pt x="3885359" y="2653134"/>
                  <a:pt x="3786573" y="2857353"/>
                </a:cubicBezTo>
                <a:lnTo>
                  <a:pt x="3733379" y="2956316"/>
                </a:lnTo>
                <a:lnTo>
                  <a:pt x="3336689" y="2727287"/>
                </a:lnTo>
                <a:lnTo>
                  <a:pt x="3374843" y="2656013"/>
                </a:lnTo>
                <a:cubicBezTo>
                  <a:pt x="3450375" y="2499258"/>
                  <a:pt x="3500082" y="2327717"/>
                  <a:pt x="3518444" y="2146909"/>
                </a:cubicBezTo>
                <a:close/>
                <a:moveTo>
                  <a:pt x="245506" y="1022993"/>
                </a:moveTo>
                <a:lnTo>
                  <a:pt x="641800" y="1251793"/>
                </a:lnTo>
                <a:lnTo>
                  <a:pt x="638450" y="1257308"/>
                </a:lnTo>
                <a:cubicBezTo>
                  <a:pt x="543823" y="1431500"/>
                  <a:pt x="481897" y="1626034"/>
                  <a:pt x="460912" y="1832672"/>
                </a:cubicBezTo>
                <a:lnTo>
                  <a:pt x="457942" y="1891487"/>
                </a:lnTo>
                <a:lnTo>
                  <a:pt x="0" y="1891488"/>
                </a:lnTo>
                <a:lnTo>
                  <a:pt x="5334" y="1785854"/>
                </a:lnTo>
                <a:cubicBezTo>
                  <a:pt x="32575" y="1517620"/>
                  <a:pt x="112960" y="1265096"/>
                  <a:pt x="235794" y="1038978"/>
                </a:cubicBezTo>
                <a:close/>
                <a:moveTo>
                  <a:pt x="963337" y="281745"/>
                </a:moveTo>
                <a:lnTo>
                  <a:pt x="1192157" y="678073"/>
                </a:lnTo>
                <a:lnTo>
                  <a:pt x="1130495" y="715534"/>
                </a:lnTo>
                <a:cubicBezTo>
                  <a:pt x="966989" y="825997"/>
                  <a:pt x="825885" y="967101"/>
                  <a:pt x="715423" y="1130607"/>
                </a:cubicBezTo>
                <a:lnTo>
                  <a:pt x="677962" y="1192269"/>
                </a:lnTo>
                <a:lnTo>
                  <a:pt x="281668" y="963469"/>
                </a:lnTo>
                <a:lnTo>
                  <a:pt x="335712" y="874509"/>
                </a:lnTo>
                <a:cubicBezTo>
                  <a:pt x="479103" y="662263"/>
                  <a:pt x="662269" y="479097"/>
                  <a:pt x="874515" y="335706"/>
                </a:cubicBezTo>
                <a:close/>
                <a:moveTo>
                  <a:pt x="2193445" y="5312"/>
                </a:moveTo>
                <a:lnTo>
                  <a:pt x="2193770" y="5328"/>
                </a:lnTo>
                <a:lnTo>
                  <a:pt x="2205740" y="7155"/>
                </a:lnTo>
                <a:close/>
                <a:moveTo>
                  <a:pt x="1891375" y="0"/>
                </a:moveTo>
                <a:lnTo>
                  <a:pt x="1891375" y="458054"/>
                </a:lnTo>
                <a:lnTo>
                  <a:pt x="1832560" y="461024"/>
                </a:lnTo>
                <a:cubicBezTo>
                  <a:pt x="1625922" y="482009"/>
                  <a:pt x="1431388" y="543935"/>
                  <a:pt x="1257196" y="638562"/>
                </a:cubicBezTo>
                <a:lnTo>
                  <a:pt x="1251681" y="641912"/>
                </a:lnTo>
                <a:lnTo>
                  <a:pt x="1022861" y="245584"/>
                </a:lnTo>
                <a:lnTo>
                  <a:pt x="1038985" y="235788"/>
                </a:lnTo>
                <a:cubicBezTo>
                  <a:pt x="1265102" y="112954"/>
                  <a:pt x="1517626" y="32569"/>
                  <a:pt x="1785861" y="5328"/>
                </a:cubicBezTo>
                <a:close/>
              </a:path>
            </a:pathLst>
          </a:custGeom>
          <a:solidFill>
            <a:srgbClr val="AC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1622"/>
            <a:endParaRPr lang="zh-CN" altLang="en-US" sz="1013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" name="任意多边形 32">
            <a:extLst>
              <a:ext uri="{FF2B5EF4-FFF2-40B4-BE49-F238E27FC236}">
                <a16:creationId xmlns:a16="http://schemas.microsoft.com/office/drawing/2014/main" id="{83F7E8BB-7B9E-442F-8BF0-BFADBD0D637A}"/>
              </a:ext>
            </a:extLst>
          </p:cNvPr>
          <p:cNvSpPr/>
          <p:nvPr/>
        </p:nvSpPr>
        <p:spPr>
          <a:xfrm>
            <a:off x="5139307" y="2067131"/>
            <a:ext cx="2262241" cy="2262241"/>
          </a:xfrm>
          <a:custGeom>
            <a:avLst/>
            <a:gdLst>
              <a:gd name="connsiteX0" fmla="*/ 1939677 w 2860272"/>
              <a:gd name="connsiteY0" fmla="*/ 2382316 h 2860272"/>
              <a:gd name="connsiteX1" fmla="*/ 2117373 w 2860272"/>
              <a:gd name="connsiteY1" fmla="*/ 2690094 h 2860272"/>
              <a:gd name="connsiteX2" fmla="*/ 2114190 w 2860272"/>
              <a:gd name="connsiteY2" fmla="*/ 2692027 h 2860272"/>
              <a:gd name="connsiteX3" fmla="*/ 1576867 w 2860272"/>
              <a:gd name="connsiteY3" fmla="*/ 2857827 h 2860272"/>
              <a:gd name="connsiteX4" fmla="*/ 1528439 w 2860272"/>
              <a:gd name="connsiteY4" fmla="*/ 2860272 h 2860272"/>
              <a:gd name="connsiteX5" fmla="*/ 1528439 w 2860272"/>
              <a:gd name="connsiteY5" fmla="*/ 2505172 h 2860272"/>
              <a:gd name="connsiteX6" fmla="*/ 1540560 w 2860272"/>
              <a:gd name="connsiteY6" fmla="*/ 2504560 h 2860272"/>
              <a:gd name="connsiteX7" fmla="*/ 1850521 w 2860272"/>
              <a:gd name="connsiteY7" fmla="*/ 2425265 h 2860272"/>
              <a:gd name="connsiteX8" fmla="*/ 920596 w 2860272"/>
              <a:gd name="connsiteY8" fmla="*/ 2382316 h 2860272"/>
              <a:gd name="connsiteX9" fmla="*/ 1009751 w 2860272"/>
              <a:gd name="connsiteY9" fmla="*/ 2425265 h 2860272"/>
              <a:gd name="connsiteX10" fmla="*/ 1319712 w 2860272"/>
              <a:gd name="connsiteY10" fmla="*/ 2504560 h 2860272"/>
              <a:gd name="connsiteX11" fmla="*/ 1331833 w 2860272"/>
              <a:gd name="connsiteY11" fmla="*/ 2505172 h 2860272"/>
              <a:gd name="connsiteX12" fmla="*/ 1331833 w 2860272"/>
              <a:gd name="connsiteY12" fmla="*/ 2860272 h 2860272"/>
              <a:gd name="connsiteX13" fmla="*/ 1283406 w 2860272"/>
              <a:gd name="connsiteY13" fmla="*/ 2857827 h 2860272"/>
              <a:gd name="connsiteX14" fmla="*/ 746082 w 2860272"/>
              <a:gd name="connsiteY14" fmla="*/ 2692027 h 2860272"/>
              <a:gd name="connsiteX15" fmla="*/ 742900 w 2860272"/>
              <a:gd name="connsiteY15" fmla="*/ 2690094 h 2860272"/>
              <a:gd name="connsiteX16" fmla="*/ 513629 w 2860272"/>
              <a:gd name="connsiteY16" fmla="*/ 1999483 h 2860272"/>
              <a:gd name="connsiteX17" fmla="*/ 534583 w 2860272"/>
              <a:gd name="connsiteY17" fmla="*/ 2033975 h 2860272"/>
              <a:gd name="connsiteX18" fmla="*/ 826298 w 2860272"/>
              <a:gd name="connsiteY18" fmla="*/ 2325689 h 2860272"/>
              <a:gd name="connsiteX19" fmla="*/ 860790 w 2860272"/>
              <a:gd name="connsiteY19" fmla="*/ 2346644 h 2860272"/>
              <a:gd name="connsiteX20" fmla="*/ 683376 w 2860272"/>
              <a:gd name="connsiteY20" fmla="*/ 2653933 h 2860272"/>
              <a:gd name="connsiteX21" fmla="*/ 627758 w 2860272"/>
              <a:gd name="connsiteY21" fmla="*/ 2620144 h 2860272"/>
              <a:gd name="connsiteX22" fmla="*/ 240129 w 2860272"/>
              <a:gd name="connsiteY22" fmla="*/ 2232514 h 2860272"/>
              <a:gd name="connsiteX23" fmla="*/ 206340 w 2860272"/>
              <a:gd name="connsiteY23" fmla="*/ 2176896 h 2860272"/>
              <a:gd name="connsiteX24" fmla="*/ 2346643 w 2860272"/>
              <a:gd name="connsiteY24" fmla="*/ 1999483 h 2860272"/>
              <a:gd name="connsiteX25" fmla="*/ 2653932 w 2860272"/>
              <a:gd name="connsiteY25" fmla="*/ 2176896 h 2860272"/>
              <a:gd name="connsiteX26" fmla="*/ 2620144 w 2860272"/>
              <a:gd name="connsiteY26" fmla="*/ 2232514 h 2860272"/>
              <a:gd name="connsiteX27" fmla="*/ 2232514 w 2860272"/>
              <a:gd name="connsiteY27" fmla="*/ 2620144 h 2860272"/>
              <a:gd name="connsiteX28" fmla="*/ 2176896 w 2860272"/>
              <a:gd name="connsiteY28" fmla="*/ 2653933 h 2860272"/>
              <a:gd name="connsiteX29" fmla="*/ 1999483 w 2860272"/>
              <a:gd name="connsiteY29" fmla="*/ 2346644 h 2860272"/>
              <a:gd name="connsiteX30" fmla="*/ 2033975 w 2860272"/>
              <a:gd name="connsiteY30" fmla="*/ 2325689 h 2860272"/>
              <a:gd name="connsiteX31" fmla="*/ 2325689 w 2860272"/>
              <a:gd name="connsiteY31" fmla="*/ 2033975 h 2860272"/>
              <a:gd name="connsiteX32" fmla="*/ 2505172 w 2860272"/>
              <a:gd name="connsiteY32" fmla="*/ 1528439 h 2860272"/>
              <a:gd name="connsiteX33" fmla="*/ 2860272 w 2860272"/>
              <a:gd name="connsiteY33" fmla="*/ 1528439 h 2860272"/>
              <a:gd name="connsiteX34" fmla="*/ 2857827 w 2860272"/>
              <a:gd name="connsiteY34" fmla="*/ 1576867 h 2860272"/>
              <a:gd name="connsiteX35" fmla="*/ 2692027 w 2860272"/>
              <a:gd name="connsiteY35" fmla="*/ 2114190 h 2860272"/>
              <a:gd name="connsiteX36" fmla="*/ 2690094 w 2860272"/>
              <a:gd name="connsiteY36" fmla="*/ 2117373 h 2860272"/>
              <a:gd name="connsiteX37" fmla="*/ 2382316 w 2860272"/>
              <a:gd name="connsiteY37" fmla="*/ 1939677 h 2860272"/>
              <a:gd name="connsiteX38" fmla="*/ 2425265 w 2860272"/>
              <a:gd name="connsiteY38" fmla="*/ 1850521 h 2860272"/>
              <a:gd name="connsiteX39" fmla="*/ 2504560 w 2860272"/>
              <a:gd name="connsiteY39" fmla="*/ 1540560 h 2860272"/>
              <a:gd name="connsiteX40" fmla="*/ 355100 w 2860272"/>
              <a:gd name="connsiteY40" fmla="*/ 1528439 h 2860272"/>
              <a:gd name="connsiteX41" fmla="*/ 355712 w 2860272"/>
              <a:gd name="connsiteY41" fmla="*/ 1540560 h 2860272"/>
              <a:gd name="connsiteX42" fmla="*/ 435008 w 2860272"/>
              <a:gd name="connsiteY42" fmla="*/ 1850521 h 2860272"/>
              <a:gd name="connsiteX43" fmla="*/ 477956 w 2860272"/>
              <a:gd name="connsiteY43" fmla="*/ 1939677 h 2860272"/>
              <a:gd name="connsiteX44" fmla="*/ 170178 w 2860272"/>
              <a:gd name="connsiteY44" fmla="*/ 2117372 h 2860272"/>
              <a:gd name="connsiteX45" fmla="*/ 168245 w 2860272"/>
              <a:gd name="connsiteY45" fmla="*/ 2114190 h 2860272"/>
              <a:gd name="connsiteX46" fmla="*/ 2446 w 2860272"/>
              <a:gd name="connsiteY46" fmla="*/ 1576867 h 2860272"/>
              <a:gd name="connsiteX47" fmla="*/ 0 w 2860272"/>
              <a:gd name="connsiteY47" fmla="*/ 1528439 h 2860272"/>
              <a:gd name="connsiteX48" fmla="*/ 2690094 w 2860272"/>
              <a:gd name="connsiteY48" fmla="*/ 742900 h 2860272"/>
              <a:gd name="connsiteX49" fmla="*/ 2692027 w 2860272"/>
              <a:gd name="connsiteY49" fmla="*/ 746082 h 2860272"/>
              <a:gd name="connsiteX50" fmla="*/ 2857827 w 2860272"/>
              <a:gd name="connsiteY50" fmla="*/ 1283406 h 2860272"/>
              <a:gd name="connsiteX51" fmla="*/ 2860272 w 2860272"/>
              <a:gd name="connsiteY51" fmla="*/ 1331833 h 2860272"/>
              <a:gd name="connsiteX52" fmla="*/ 2505172 w 2860272"/>
              <a:gd name="connsiteY52" fmla="*/ 1331833 h 2860272"/>
              <a:gd name="connsiteX53" fmla="*/ 2504560 w 2860272"/>
              <a:gd name="connsiteY53" fmla="*/ 1319712 h 2860272"/>
              <a:gd name="connsiteX54" fmla="*/ 2425265 w 2860272"/>
              <a:gd name="connsiteY54" fmla="*/ 1009751 h 2860272"/>
              <a:gd name="connsiteX55" fmla="*/ 2382316 w 2860272"/>
              <a:gd name="connsiteY55" fmla="*/ 920596 h 2860272"/>
              <a:gd name="connsiteX56" fmla="*/ 170178 w 2860272"/>
              <a:gd name="connsiteY56" fmla="*/ 742900 h 2860272"/>
              <a:gd name="connsiteX57" fmla="*/ 477956 w 2860272"/>
              <a:gd name="connsiteY57" fmla="*/ 920596 h 2860272"/>
              <a:gd name="connsiteX58" fmla="*/ 435008 w 2860272"/>
              <a:gd name="connsiteY58" fmla="*/ 1009751 h 2860272"/>
              <a:gd name="connsiteX59" fmla="*/ 355712 w 2860272"/>
              <a:gd name="connsiteY59" fmla="*/ 1319712 h 2860272"/>
              <a:gd name="connsiteX60" fmla="*/ 355100 w 2860272"/>
              <a:gd name="connsiteY60" fmla="*/ 1331833 h 2860272"/>
              <a:gd name="connsiteX61" fmla="*/ 0 w 2860272"/>
              <a:gd name="connsiteY61" fmla="*/ 1331833 h 2860272"/>
              <a:gd name="connsiteX62" fmla="*/ 2446 w 2860272"/>
              <a:gd name="connsiteY62" fmla="*/ 1283406 h 2860272"/>
              <a:gd name="connsiteX63" fmla="*/ 168245 w 2860272"/>
              <a:gd name="connsiteY63" fmla="*/ 746082 h 2860272"/>
              <a:gd name="connsiteX64" fmla="*/ 683376 w 2860272"/>
              <a:gd name="connsiteY64" fmla="*/ 206340 h 2860272"/>
              <a:gd name="connsiteX65" fmla="*/ 860790 w 2860272"/>
              <a:gd name="connsiteY65" fmla="*/ 513629 h 2860272"/>
              <a:gd name="connsiteX66" fmla="*/ 826298 w 2860272"/>
              <a:gd name="connsiteY66" fmla="*/ 534583 h 2860272"/>
              <a:gd name="connsiteX67" fmla="*/ 534583 w 2860272"/>
              <a:gd name="connsiteY67" fmla="*/ 826298 h 2860272"/>
              <a:gd name="connsiteX68" fmla="*/ 513629 w 2860272"/>
              <a:gd name="connsiteY68" fmla="*/ 860790 h 2860272"/>
              <a:gd name="connsiteX69" fmla="*/ 206340 w 2860272"/>
              <a:gd name="connsiteY69" fmla="*/ 683376 h 2860272"/>
              <a:gd name="connsiteX70" fmla="*/ 240129 w 2860272"/>
              <a:gd name="connsiteY70" fmla="*/ 627758 h 2860272"/>
              <a:gd name="connsiteX71" fmla="*/ 627758 w 2860272"/>
              <a:gd name="connsiteY71" fmla="*/ 240129 h 2860272"/>
              <a:gd name="connsiteX72" fmla="*/ 2176896 w 2860272"/>
              <a:gd name="connsiteY72" fmla="*/ 206340 h 2860272"/>
              <a:gd name="connsiteX73" fmla="*/ 2232514 w 2860272"/>
              <a:gd name="connsiteY73" fmla="*/ 240129 h 2860272"/>
              <a:gd name="connsiteX74" fmla="*/ 2620144 w 2860272"/>
              <a:gd name="connsiteY74" fmla="*/ 627758 h 2860272"/>
              <a:gd name="connsiteX75" fmla="*/ 2653932 w 2860272"/>
              <a:gd name="connsiteY75" fmla="*/ 683376 h 2860272"/>
              <a:gd name="connsiteX76" fmla="*/ 2346644 w 2860272"/>
              <a:gd name="connsiteY76" fmla="*/ 860789 h 2860272"/>
              <a:gd name="connsiteX77" fmla="*/ 2325689 w 2860272"/>
              <a:gd name="connsiteY77" fmla="*/ 826298 h 2860272"/>
              <a:gd name="connsiteX78" fmla="*/ 2033975 w 2860272"/>
              <a:gd name="connsiteY78" fmla="*/ 534583 h 2860272"/>
              <a:gd name="connsiteX79" fmla="*/ 1999483 w 2860272"/>
              <a:gd name="connsiteY79" fmla="*/ 513629 h 2860272"/>
              <a:gd name="connsiteX80" fmla="*/ 1528439 w 2860272"/>
              <a:gd name="connsiteY80" fmla="*/ 0 h 2860272"/>
              <a:gd name="connsiteX81" fmla="*/ 1576867 w 2860272"/>
              <a:gd name="connsiteY81" fmla="*/ 2445 h 2860272"/>
              <a:gd name="connsiteX82" fmla="*/ 2114190 w 2860272"/>
              <a:gd name="connsiteY82" fmla="*/ 168245 h 2860272"/>
              <a:gd name="connsiteX83" fmla="*/ 2117373 w 2860272"/>
              <a:gd name="connsiteY83" fmla="*/ 170178 h 2860272"/>
              <a:gd name="connsiteX84" fmla="*/ 1939677 w 2860272"/>
              <a:gd name="connsiteY84" fmla="*/ 477956 h 2860272"/>
              <a:gd name="connsiteX85" fmla="*/ 1850521 w 2860272"/>
              <a:gd name="connsiteY85" fmla="*/ 435008 h 2860272"/>
              <a:gd name="connsiteX86" fmla="*/ 1540560 w 2860272"/>
              <a:gd name="connsiteY86" fmla="*/ 355712 h 2860272"/>
              <a:gd name="connsiteX87" fmla="*/ 1528440 w 2860272"/>
              <a:gd name="connsiteY87" fmla="*/ 355100 h 2860272"/>
              <a:gd name="connsiteX88" fmla="*/ 1331833 w 2860272"/>
              <a:gd name="connsiteY88" fmla="*/ 0 h 2860272"/>
              <a:gd name="connsiteX89" fmla="*/ 1331833 w 2860272"/>
              <a:gd name="connsiteY89" fmla="*/ 355100 h 2860272"/>
              <a:gd name="connsiteX90" fmla="*/ 1319712 w 2860272"/>
              <a:gd name="connsiteY90" fmla="*/ 355712 h 2860272"/>
              <a:gd name="connsiteX91" fmla="*/ 1009751 w 2860272"/>
              <a:gd name="connsiteY91" fmla="*/ 435008 h 2860272"/>
              <a:gd name="connsiteX92" fmla="*/ 920596 w 2860272"/>
              <a:gd name="connsiteY92" fmla="*/ 477956 h 2860272"/>
              <a:gd name="connsiteX93" fmla="*/ 742900 w 2860272"/>
              <a:gd name="connsiteY93" fmla="*/ 170178 h 2860272"/>
              <a:gd name="connsiteX94" fmla="*/ 746082 w 2860272"/>
              <a:gd name="connsiteY94" fmla="*/ 168245 h 2860272"/>
              <a:gd name="connsiteX95" fmla="*/ 1283406 w 2860272"/>
              <a:gd name="connsiteY95" fmla="*/ 2445 h 286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860272" h="2860272">
                <a:moveTo>
                  <a:pt x="1939677" y="2382316"/>
                </a:moveTo>
                <a:lnTo>
                  <a:pt x="2117373" y="2690094"/>
                </a:lnTo>
                <a:lnTo>
                  <a:pt x="2114190" y="2692027"/>
                </a:lnTo>
                <a:cubicBezTo>
                  <a:pt x="1951515" y="2780398"/>
                  <a:pt x="1769842" y="2838229"/>
                  <a:pt x="1576867" y="2857827"/>
                </a:cubicBezTo>
                <a:lnTo>
                  <a:pt x="1528439" y="2860272"/>
                </a:lnTo>
                <a:lnTo>
                  <a:pt x="1528439" y="2505172"/>
                </a:lnTo>
                <a:lnTo>
                  <a:pt x="1540560" y="2504560"/>
                </a:lnTo>
                <a:cubicBezTo>
                  <a:pt x="1649479" y="2493499"/>
                  <a:pt x="1753614" y="2466253"/>
                  <a:pt x="1850521" y="2425265"/>
                </a:cubicBezTo>
                <a:close/>
                <a:moveTo>
                  <a:pt x="920596" y="2382316"/>
                </a:moveTo>
                <a:lnTo>
                  <a:pt x="1009751" y="2425265"/>
                </a:lnTo>
                <a:cubicBezTo>
                  <a:pt x="1106658" y="2466253"/>
                  <a:pt x="1210793" y="2493499"/>
                  <a:pt x="1319712" y="2504560"/>
                </a:cubicBezTo>
                <a:lnTo>
                  <a:pt x="1331833" y="2505172"/>
                </a:lnTo>
                <a:lnTo>
                  <a:pt x="1331833" y="2860272"/>
                </a:lnTo>
                <a:lnTo>
                  <a:pt x="1283406" y="2857827"/>
                </a:lnTo>
                <a:cubicBezTo>
                  <a:pt x="1090430" y="2838229"/>
                  <a:pt x="908758" y="2780398"/>
                  <a:pt x="746082" y="2692027"/>
                </a:cubicBezTo>
                <a:lnTo>
                  <a:pt x="742900" y="2690094"/>
                </a:lnTo>
                <a:close/>
                <a:moveTo>
                  <a:pt x="513629" y="1999483"/>
                </a:moveTo>
                <a:lnTo>
                  <a:pt x="534583" y="2033975"/>
                </a:lnTo>
                <a:cubicBezTo>
                  <a:pt x="612217" y="2148887"/>
                  <a:pt x="711385" y="2248056"/>
                  <a:pt x="826298" y="2325689"/>
                </a:cubicBezTo>
                <a:lnTo>
                  <a:pt x="860790" y="2346644"/>
                </a:lnTo>
                <a:lnTo>
                  <a:pt x="683376" y="2653933"/>
                </a:lnTo>
                <a:lnTo>
                  <a:pt x="627758" y="2620144"/>
                </a:lnTo>
                <a:cubicBezTo>
                  <a:pt x="475063" y="2516985"/>
                  <a:pt x="343288" y="2385210"/>
                  <a:pt x="240129" y="2232514"/>
                </a:cubicBezTo>
                <a:lnTo>
                  <a:pt x="206340" y="2176896"/>
                </a:lnTo>
                <a:close/>
                <a:moveTo>
                  <a:pt x="2346643" y="1999483"/>
                </a:moveTo>
                <a:lnTo>
                  <a:pt x="2653932" y="2176896"/>
                </a:lnTo>
                <a:lnTo>
                  <a:pt x="2620144" y="2232514"/>
                </a:lnTo>
                <a:cubicBezTo>
                  <a:pt x="2516985" y="2385210"/>
                  <a:pt x="2385210" y="2516985"/>
                  <a:pt x="2232514" y="2620144"/>
                </a:cubicBezTo>
                <a:lnTo>
                  <a:pt x="2176896" y="2653933"/>
                </a:lnTo>
                <a:lnTo>
                  <a:pt x="1999483" y="2346644"/>
                </a:lnTo>
                <a:lnTo>
                  <a:pt x="2033975" y="2325689"/>
                </a:lnTo>
                <a:cubicBezTo>
                  <a:pt x="2148887" y="2248056"/>
                  <a:pt x="2248056" y="2148887"/>
                  <a:pt x="2325689" y="2033975"/>
                </a:cubicBezTo>
                <a:close/>
                <a:moveTo>
                  <a:pt x="2505172" y="1528439"/>
                </a:moveTo>
                <a:lnTo>
                  <a:pt x="2860272" y="1528439"/>
                </a:lnTo>
                <a:lnTo>
                  <a:pt x="2857827" y="1576867"/>
                </a:lnTo>
                <a:cubicBezTo>
                  <a:pt x="2838229" y="1769842"/>
                  <a:pt x="2780398" y="1951515"/>
                  <a:pt x="2692027" y="2114190"/>
                </a:cubicBezTo>
                <a:lnTo>
                  <a:pt x="2690094" y="2117373"/>
                </a:lnTo>
                <a:lnTo>
                  <a:pt x="2382316" y="1939677"/>
                </a:lnTo>
                <a:lnTo>
                  <a:pt x="2425265" y="1850521"/>
                </a:lnTo>
                <a:cubicBezTo>
                  <a:pt x="2466253" y="1753614"/>
                  <a:pt x="2493499" y="1649479"/>
                  <a:pt x="2504560" y="1540560"/>
                </a:cubicBezTo>
                <a:close/>
                <a:moveTo>
                  <a:pt x="355100" y="1528439"/>
                </a:moveTo>
                <a:lnTo>
                  <a:pt x="355712" y="1540560"/>
                </a:lnTo>
                <a:cubicBezTo>
                  <a:pt x="366774" y="1649479"/>
                  <a:pt x="394020" y="1753614"/>
                  <a:pt x="435008" y="1850521"/>
                </a:cubicBezTo>
                <a:lnTo>
                  <a:pt x="477956" y="1939677"/>
                </a:lnTo>
                <a:lnTo>
                  <a:pt x="170178" y="2117372"/>
                </a:lnTo>
                <a:lnTo>
                  <a:pt x="168245" y="2114190"/>
                </a:lnTo>
                <a:cubicBezTo>
                  <a:pt x="79875" y="1951515"/>
                  <a:pt x="22043" y="1769842"/>
                  <a:pt x="2446" y="1576867"/>
                </a:cubicBezTo>
                <a:lnTo>
                  <a:pt x="0" y="1528439"/>
                </a:lnTo>
                <a:close/>
                <a:moveTo>
                  <a:pt x="2690094" y="742900"/>
                </a:moveTo>
                <a:lnTo>
                  <a:pt x="2692027" y="746082"/>
                </a:lnTo>
                <a:cubicBezTo>
                  <a:pt x="2780398" y="908757"/>
                  <a:pt x="2838229" y="1090430"/>
                  <a:pt x="2857827" y="1283406"/>
                </a:cubicBezTo>
                <a:lnTo>
                  <a:pt x="2860272" y="1331833"/>
                </a:lnTo>
                <a:lnTo>
                  <a:pt x="2505172" y="1331833"/>
                </a:lnTo>
                <a:lnTo>
                  <a:pt x="2504560" y="1319712"/>
                </a:lnTo>
                <a:cubicBezTo>
                  <a:pt x="2493499" y="1210793"/>
                  <a:pt x="2466253" y="1106658"/>
                  <a:pt x="2425265" y="1009751"/>
                </a:cubicBezTo>
                <a:lnTo>
                  <a:pt x="2382316" y="920596"/>
                </a:lnTo>
                <a:close/>
                <a:moveTo>
                  <a:pt x="170178" y="742900"/>
                </a:moveTo>
                <a:lnTo>
                  <a:pt x="477956" y="920596"/>
                </a:lnTo>
                <a:lnTo>
                  <a:pt x="435008" y="1009751"/>
                </a:lnTo>
                <a:cubicBezTo>
                  <a:pt x="394020" y="1106658"/>
                  <a:pt x="366774" y="1210793"/>
                  <a:pt x="355712" y="1319712"/>
                </a:cubicBezTo>
                <a:lnTo>
                  <a:pt x="355100" y="1331833"/>
                </a:lnTo>
                <a:lnTo>
                  <a:pt x="0" y="1331833"/>
                </a:lnTo>
                <a:lnTo>
                  <a:pt x="2446" y="1283406"/>
                </a:lnTo>
                <a:cubicBezTo>
                  <a:pt x="22043" y="1090430"/>
                  <a:pt x="79875" y="908757"/>
                  <a:pt x="168245" y="746082"/>
                </a:cubicBezTo>
                <a:close/>
                <a:moveTo>
                  <a:pt x="683376" y="206340"/>
                </a:moveTo>
                <a:lnTo>
                  <a:pt x="860790" y="513629"/>
                </a:lnTo>
                <a:lnTo>
                  <a:pt x="826298" y="534583"/>
                </a:lnTo>
                <a:cubicBezTo>
                  <a:pt x="711385" y="612217"/>
                  <a:pt x="612217" y="711385"/>
                  <a:pt x="534583" y="826298"/>
                </a:cubicBezTo>
                <a:lnTo>
                  <a:pt x="513629" y="860790"/>
                </a:lnTo>
                <a:lnTo>
                  <a:pt x="206340" y="683376"/>
                </a:lnTo>
                <a:lnTo>
                  <a:pt x="240129" y="627758"/>
                </a:lnTo>
                <a:cubicBezTo>
                  <a:pt x="343288" y="475062"/>
                  <a:pt x="475063" y="343288"/>
                  <a:pt x="627758" y="240129"/>
                </a:cubicBezTo>
                <a:close/>
                <a:moveTo>
                  <a:pt x="2176896" y="206340"/>
                </a:moveTo>
                <a:lnTo>
                  <a:pt x="2232514" y="240129"/>
                </a:lnTo>
                <a:cubicBezTo>
                  <a:pt x="2385210" y="343288"/>
                  <a:pt x="2516985" y="475062"/>
                  <a:pt x="2620144" y="627758"/>
                </a:cubicBezTo>
                <a:lnTo>
                  <a:pt x="2653932" y="683376"/>
                </a:lnTo>
                <a:lnTo>
                  <a:pt x="2346644" y="860789"/>
                </a:lnTo>
                <a:lnTo>
                  <a:pt x="2325689" y="826298"/>
                </a:lnTo>
                <a:cubicBezTo>
                  <a:pt x="2248056" y="711385"/>
                  <a:pt x="2148887" y="612217"/>
                  <a:pt x="2033975" y="534583"/>
                </a:cubicBezTo>
                <a:lnTo>
                  <a:pt x="1999483" y="513629"/>
                </a:lnTo>
                <a:close/>
                <a:moveTo>
                  <a:pt x="1528439" y="0"/>
                </a:moveTo>
                <a:lnTo>
                  <a:pt x="1576867" y="2445"/>
                </a:lnTo>
                <a:cubicBezTo>
                  <a:pt x="1769842" y="22043"/>
                  <a:pt x="1951515" y="79874"/>
                  <a:pt x="2114190" y="168245"/>
                </a:cubicBezTo>
                <a:lnTo>
                  <a:pt x="2117373" y="170178"/>
                </a:lnTo>
                <a:lnTo>
                  <a:pt x="1939677" y="477956"/>
                </a:lnTo>
                <a:lnTo>
                  <a:pt x="1850521" y="435008"/>
                </a:lnTo>
                <a:cubicBezTo>
                  <a:pt x="1753614" y="394020"/>
                  <a:pt x="1649479" y="366773"/>
                  <a:pt x="1540560" y="355712"/>
                </a:cubicBezTo>
                <a:lnTo>
                  <a:pt x="1528440" y="355100"/>
                </a:lnTo>
                <a:close/>
                <a:moveTo>
                  <a:pt x="1331833" y="0"/>
                </a:moveTo>
                <a:lnTo>
                  <a:pt x="1331833" y="355100"/>
                </a:lnTo>
                <a:lnTo>
                  <a:pt x="1319712" y="355712"/>
                </a:lnTo>
                <a:cubicBezTo>
                  <a:pt x="1210793" y="366773"/>
                  <a:pt x="1106658" y="394020"/>
                  <a:pt x="1009751" y="435008"/>
                </a:cubicBezTo>
                <a:lnTo>
                  <a:pt x="920596" y="477956"/>
                </a:lnTo>
                <a:lnTo>
                  <a:pt x="742900" y="170178"/>
                </a:lnTo>
                <a:lnTo>
                  <a:pt x="746082" y="168245"/>
                </a:lnTo>
                <a:cubicBezTo>
                  <a:pt x="908758" y="79874"/>
                  <a:pt x="1090430" y="22043"/>
                  <a:pt x="1283406" y="2445"/>
                </a:cubicBezTo>
                <a:close/>
              </a:path>
            </a:pathLst>
          </a:custGeom>
          <a:solidFill>
            <a:srgbClr val="C9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1622"/>
            <a:endParaRPr lang="zh-CN" altLang="en-US" sz="1013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" name="任意多边形 33">
            <a:extLst>
              <a:ext uri="{FF2B5EF4-FFF2-40B4-BE49-F238E27FC236}">
                <a16:creationId xmlns:a16="http://schemas.microsoft.com/office/drawing/2014/main" id="{678B25AF-CEEC-4091-A67F-5B9DBF96D772}"/>
              </a:ext>
            </a:extLst>
          </p:cNvPr>
          <p:cNvSpPr/>
          <p:nvPr/>
        </p:nvSpPr>
        <p:spPr>
          <a:xfrm>
            <a:off x="5521080" y="2448903"/>
            <a:ext cx="1498699" cy="1498699"/>
          </a:xfrm>
          <a:custGeom>
            <a:avLst/>
            <a:gdLst>
              <a:gd name="connsiteX0" fmla="*/ 1045745 w 1894885"/>
              <a:gd name="connsiteY0" fmla="*/ 1187338 h 1894885"/>
              <a:gd name="connsiteX1" fmla="*/ 1393115 w 1894885"/>
              <a:gd name="connsiteY1" fmla="*/ 1789001 h 1894885"/>
              <a:gd name="connsiteX2" fmla="*/ 1318198 w 1894885"/>
              <a:gd name="connsiteY2" fmla="*/ 1825090 h 1894885"/>
              <a:gd name="connsiteX3" fmla="*/ 1139404 w 1894885"/>
              <a:gd name="connsiteY3" fmla="*/ 1880591 h 1894885"/>
              <a:gd name="connsiteX4" fmla="*/ 1045745 w 1894885"/>
              <a:gd name="connsiteY4" fmla="*/ 1894885 h 1894885"/>
              <a:gd name="connsiteX5" fmla="*/ 849139 w 1894885"/>
              <a:gd name="connsiteY5" fmla="*/ 1187338 h 1894885"/>
              <a:gd name="connsiteX6" fmla="*/ 849139 w 1894885"/>
              <a:gd name="connsiteY6" fmla="*/ 1894885 h 1894885"/>
              <a:gd name="connsiteX7" fmla="*/ 755480 w 1894885"/>
              <a:gd name="connsiteY7" fmla="*/ 1880591 h 1894885"/>
              <a:gd name="connsiteX8" fmla="*/ 576686 w 1894885"/>
              <a:gd name="connsiteY8" fmla="*/ 1825090 h 1894885"/>
              <a:gd name="connsiteX9" fmla="*/ 501769 w 1894885"/>
              <a:gd name="connsiteY9" fmla="*/ 1789000 h 1894885"/>
              <a:gd name="connsiteX10" fmla="*/ 1048078 w 1894885"/>
              <a:gd name="connsiteY10" fmla="*/ 1045746 h 1894885"/>
              <a:gd name="connsiteX11" fmla="*/ 1753616 w 1894885"/>
              <a:gd name="connsiteY11" fmla="*/ 1453088 h 1894885"/>
              <a:gd name="connsiteX12" fmla="*/ 1737270 w 1894885"/>
              <a:gd name="connsiteY12" fmla="*/ 1479994 h 1894885"/>
              <a:gd name="connsiteX13" fmla="*/ 1479994 w 1894885"/>
              <a:gd name="connsiteY13" fmla="*/ 1737270 h 1894885"/>
              <a:gd name="connsiteX14" fmla="*/ 1453088 w 1894885"/>
              <a:gd name="connsiteY14" fmla="*/ 1753616 h 1894885"/>
              <a:gd name="connsiteX15" fmla="*/ 1045745 w 1894885"/>
              <a:gd name="connsiteY15" fmla="*/ 1048078 h 1894885"/>
              <a:gd name="connsiteX16" fmla="*/ 1045745 w 1894885"/>
              <a:gd name="connsiteY16" fmla="*/ 1045746 h 1894885"/>
              <a:gd name="connsiteX17" fmla="*/ 846808 w 1894885"/>
              <a:gd name="connsiteY17" fmla="*/ 1045746 h 1894885"/>
              <a:gd name="connsiteX18" fmla="*/ 849139 w 1894885"/>
              <a:gd name="connsiteY18" fmla="*/ 1045746 h 1894885"/>
              <a:gd name="connsiteX19" fmla="*/ 849139 w 1894885"/>
              <a:gd name="connsiteY19" fmla="*/ 1048078 h 1894885"/>
              <a:gd name="connsiteX20" fmla="*/ 441797 w 1894885"/>
              <a:gd name="connsiteY20" fmla="*/ 1753616 h 1894885"/>
              <a:gd name="connsiteX21" fmla="*/ 414891 w 1894885"/>
              <a:gd name="connsiteY21" fmla="*/ 1737270 h 1894885"/>
              <a:gd name="connsiteX22" fmla="*/ 157614 w 1894885"/>
              <a:gd name="connsiteY22" fmla="*/ 1479994 h 1894885"/>
              <a:gd name="connsiteX23" fmla="*/ 141269 w 1894885"/>
              <a:gd name="connsiteY23" fmla="*/ 1453088 h 1894885"/>
              <a:gd name="connsiteX24" fmla="*/ 1187338 w 1894885"/>
              <a:gd name="connsiteY24" fmla="*/ 1045745 h 1894885"/>
              <a:gd name="connsiteX25" fmla="*/ 1894885 w 1894885"/>
              <a:gd name="connsiteY25" fmla="*/ 1045745 h 1894885"/>
              <a:gd name="connsiteX26" fmla="*/ 1880591 w 1894885"/>
              <a:gd name="connsiteY26" fmla="*/ 1139404 h 1894885"/>
              <a:gd name="connsiteX27" fmla="*/ 1825090 w 1894885"/>
              <a:gd name="connsiteY27" fmla="*/ 1318198 h 1894885"/>
              <a:gd name="connsiteX28" fmla="*/ 1789000 w 1894885"/>
              <a:gd name="connsiteY28" fmla="*/ 1393116 h 1894885"/>
              <a:gd name="connsiteX29" fmla="*/ 707547 w 1894885"/>
              <a:gd name="connsiteY29" fmla="*/ 1045745 h 1894885"/>
              <a:gd name="connsiteX30" fmla="*/ 105884 w 1894885"/>
              <a:gd name="connsiteY30" fmla="*/ 1393115 h 1894885"/>
              <a:gd name="connsiteX31" fmla="*/ 69795 w 1894885"/>
              <a:gd name="connsiteY31" fmla="*/ 1318198 h 1894885"/>
              <a:gd name="connsiteX32" fmla="*/ 14294 w 1894885"/>
              <a:gd name="connsiteY32" fmla="*/ 1139404 h 1894885"/>
              <a:gd name="connsiteX33" fmla="*/ 0 w 1894885"/>
              <a:gd name="connsiteY33" fmla="*/ 1045745 h 1894885"/>
              <a:gd name="connsiteX34" fmla="*/ 1789001 w 1894885"/>
              <a:gd name="connsiteY34" fmla="*/ 501769 h 1894885"/>
              <a:gd name="connsiteX35" fmla="*/ 1825090 w 1894885"/>
              <a:gd name="connsiteY35" fmla="*/ 576686 h 1894885"/>
              <a:gd name="connsiteX36" fmla="*/ 1880591 w 1894885"/>
              <a:gd name="connsiteY36" fmla="*/ 755480 h 1894885"/>
              <a:gd name="connsiteX37" fmla="*/ 1894885 w 1894885"/>
              <a:gd name="connsiteY37" fmla="*/ 849139 h 1894885"/>
              <a:gd name="connsiteX38" fmla="*/ 1187338 w 1894885"/>
              <a:gd name="connsiteY38" fmla="*/ 849139 h 1894885"/>
              <a:gd name="connsiteX39" fmla="*/ 105884 w 1894885"/>
              <a:gd name="connsiteY39" fmla="*/ 501769 h 1894885"/>
              <a:gd name="connsiteX40" fmla="*/ 707547 w 1894885"/>
              <a:gd name="connsiteY40" fmla="*/ 849139 h 1894885"/>
              <a:gd name="connsiteX41" fmla="*/ 0 w 1894885"/>
              <a:gd name="connsiteY41" fmla="*/ 849139 h 1894885"/>
              <a:gd name="connsiteX42" fmla="*/ 14294 w 1894885"/>
              <a:gd name="connsiteY42" fmla="*/ 755480 h 1894885"/>
              <a:gd name="connsiteX43" fmla="*/ 69795 w 1894885"/>
              <a:gd name="connsiteY43" fmla="*/ 576686 h 1894885"/>
              <a:gd name="connsiteX44" fmla="*/ 441797 w 1894885"/>
              <a:gd name="connsiteY44" fmla="*/ 141268 h 1894885"/>
              <a:gd name="connsiteX45" fmla="*/ 849139 w 1894885"/>
              <a:gd name="connsiteY45" fmla="*/ 846806 h 1894885"/>
              <a:gd name="connsiteX46" fmla="*/ 849139 w 1894885"/>
              <a:gd name="connsiteY46" fmla="*/ 849140 h 1894885"/>
              <a:gd name="connsiteX47" fmla="*/ 846806 w 1894885"/>
              <a:gd name="connsiteY47" fmla="*/ 849139 h 1894885"/>
              <a:gd name="connsiteX48" fmla="*/ 141268 w 1894885"/>
              <a:gd name="connsiteY48" fmla="*/ 441797 h 1894885"/>
              <a:gd name="connsiteX49" fmla="*/ 157614 w 1894885"/>
              <a:gd name="connsiteY49" fmla="*/ 414890 h 1894885"/>
              <a:gd name="connsiteX50" fmla="*/ 414891 w 1894885"/>
              <a:gd name="connsiteY50" fmla="*/ 157614 h 1894885"/>
              <a:gd name="connsiteX51" fmla="*/ 1453088 w 1894885"/>
              <a:gd name="connsiteY51" fmla="*/ 141268 h 1894885"/>
              <a:gd name="connsiteX52" fmla="*/ 1479994 w 1894885"/>
              <a:gd name="connsiteY52" fmla="*/ 157614 h 1894885"/>
              <a:gd name="connsiteX53" fmla="*/ 1737270 w 1894885"/>
              <a:gd name="connsiteY53" fmla="*/ 414890 h 1894885"/>
              <a:gd name="connsiteX54" fmla="*/ 1753616 w 1894885"/>
              <a:gd name="connsiteY54" fmla="*/ 441797 h 1894885"/>
              <a:gd name="connsiteX55" fmla="*/ 1048077 w 1894885"/>
              <a:gd name="connsiteY55" fmla="*/ 849139 h 1894885"/>
              <a:gd name="connsiteX56" fmla="*/ 1045745 w 1894885"/>
              <a:gd name="connsiteY56" fmla="*/ 849140 h 1894885"/>
              <a:gd name="connsiteX57" fmla="*/ 1045745 w 1894885"/>
              <a:gd name="connsiteY57" fmla="*/ 846806 h 1894885"/>
              <a:gd name="connsiteX58" fmla="*/ 1045746 w 1894885"/>
              <a:gd name="connsiteY58" fmla="*/ 0 h 1894885"/>
              <a:gd name="connsiteX59" fmla="*/ 1139404 w 1894885"/>
              <a:gd name="connsiteY59" fmla="*/ 14294 h 1894885"/>
              <a:gd name="connsiteX60" fmla="*/ 1318198 w 1894885"/>
              <a:gd name="connsiteY60" fmla="*/ 69794 h 1894885"/>
              <a:gd name="connsiteX61" fmla="*/ 1393116 w 1894885"/>
              <a:gd name="connsiteY61" fmla="*/ 105884 h 1894885"/>
              <a:gd name="connsiteX62" fmla="*/ 1045746 w 1894885"/>
              <a:gd name="connsiteY62" fmla="*/ 707547 h 1894885"/>
              <a:gd name="connsiteX63" fmla="*/ 849139 w 1894885"/>
              <a:gd name="connsiteY63" fmla="*/ 0 h 1894885"/>
              <a:gd name="connsiteX64" fmla="*/ 849139 w 1894885"/>
              <a:gd name="connsiteY64" fmla="*/ 707547 h 1894885"/>
              <a:gd name="connsiteX65" fmla="*/ 501769 w 1894885"/>
              <a:gd name="connsiteY65" fmla="*/ 105884 h 1894885"/>
              <a:gd name="connsiteX66" fmla="*/ 576686 w 1894885"/>
              <a:gd name="connsiteY66" fmla="*/ 69794 h 1894885"/>
              <a:gd name="connsiteX67" fmla="*/ 755480 w 1894885"/>
              <a:gd name="connsiteY67" fmla="*/ 14294 h 189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894885" h="1894885">
                <a:moveTo>
                  <a:pt x="1045745" y="1187338"/>
                </a:moveTo>
                <a:lnTo>
                  <a:pt x="1393115" y="1789001"/>
                </a:lnTo>
                <a:lnTo>
                  <a:pt x="1318198" y="1825090"/>
                </a:lnTo>
                <a:cubicBezTo>
                  <a:pt x="1261220" y="1849190"/>
                  <a:pt x="1201410" y="1867903"/>
                  <a:pt x="1139404" y="1880591"/>
                </a:cubicBezTo>
                <a:lnTo>
                  <a:pt x="1045745" y="1894885"/>
                </a:lnTo>
                <a:close/>
                <a:moveTo>
                  <a:pt x="849139" y="1187338"/>
                </a:moveTo>
                <a:lnTo>
                  <a:pt x="849139" y="1894885"/>
                </a:lnTo>
                <a:lnTo>
                  <a:pt x="755480" y="1880591"/>
                </a:lnTo>
                <a:cubicBezTo>
                  <a:pt x="693475" y="1867903"/>
                  <a:pt x="633664" y="1849190"/>
                  <a:pt x="576686" y="1825090"/>
                </a:cubicBezTo>
                <a:lnTo>
                  <a:pt x="501769" y="1789000"/>
                </a:lnTo>
                <a:close/>
                <a:moveTo>
                  <a:pt x="1048078" y="1045746"/>
                </a:moveTo>
                <a:lnTo>
                  <a:pt x="1753616" y="1453088"/>
                </a:lnTo>
                <a:lnTo>
                  <a:pt x="1737270" y="1479994"/>
                </a:lnTo>
                <a:cubicBezTo>
                  <a:pt x="1668802" y="1581341"/>
                  <a:pt x="1581341" y="1668802"/>
                  <a:pt x="1479994" y="1737270"/>
                </a:cubicBezTo>
                <a:lnTo>
                  <a:pt x="1453088" y="1753616"/>
                </a:lnTo>
                <a:lnTo>
                  <a:pt x="1045745" y="1048078"/>
                </a:lnTo>
                <a:lnTo>
                  <a:pt x="1045745" y="1045746"/>
                </a:lnTo>
                <a:close/>
                <a:moveTo>
                  <a:pt x="846808" y="1045746"/>
                </a:moveTo>
                <a:lnTo>
                  <a:pt x="849139" y="1045746"/>
                </a:lnTo>
                <a:lnTo>
                  <a:pt x="849139" y="1048078"/>
                </a:lnTo>
                <a:lnTo>
                  <a:pt x="441797" y="1753616"/>
                </a:lnTo>
                <a:lnTo>
                  <a:pt x="414891" y="1737270"/>
                </a:lnTo>
                <a:cubicBezTo>
                  <a:pt x="313544" y="1668802"/>
                  <a:pt x="226083" y="1581341"/>
                  <a:pt x="157614" y="1479994"/>
                </a:cubicBezTo>
                <a:lnTo>
                  <a:pt x="141269" y="1453088"/>
                </a:lnTo>
                <a:close/>
                <a:moveTo>
                  <a:pt x="1187338" y="1045745"/>
                </a:moveTo>
                <a:lnTo>
                  <a:pt x="1894885" y="1045745"/>
                </a:lnTo>
                <a:lnTo>
                  <a:pt x="1880591" y="1139404"/>
                </a:lnTo>
                <a:cubicBezTo>
                  <a:pt x="1867903" y="1201409"/>
                  <a:pt x="1849190" y="1261220"/>
                  <a:pt x="1825090" y="1318198"/>
                </a:cubicBezTo>
                <a:lnTo>
                  <a:pt x="1789000" y="1393116"/>
                </a:lnTo>
                <a:close/>
                <a:moveTo>
                  <a:pt x="707547" y="1045745"/>
                </a:moveTo>
                <a:lnTo>
                  <a:pt x="105884" y="1393115"/>
                </a:lnTo>
                <a:lnTo>
                  <a:pt x="69795" y="1318198"/>
                </a:lnTo>
                <a:cubicBezTo>
                  <a:pt x="45695" y="1261220"/>
                  <a:pt x="26982" y="1201409"/>
                  <a:pt x="14294" y="1139404"/>
                </a:cubicBezTo>
                <a:lnTo>
                  <a:pt x="0" y="1045745"/>
                </a:lnTo>
                <a:close/>
                <a:moveTo>
                  <a:pt x="1789001" y="501769"/>
                </a:moveTo>
                <a:lnTo>
                  <a:pt x="1825090" y="576686"/>
                </a:lnTo>
                <a:cubicBezTo>
                  <a:pt x="1849190" y="633664"/>
                  <a:pt x="1867903" y="693475"/>
                  <a:pt x="1880591" y="755480"/>
                </a:cubicBezTo>
                <a:lnTo>
                  <a:pt x="1894885" y="849139"/>
                </a:lnTo>
                <a:lnTo>
                  <a:pt x="1187338" y="849139"/>
                </a:lnTo>
                <a:close/>
                <a:moveTo>
                  <a:pt x="105884" y="501769"/>
                </a:moveTo>
                <a:lnTo>
                  <a:pt x="707547" y="849139"/>
                </a:lnTo>
                <a:lnTo>
                  <a:pt x="0" y="849139"/>
                </a:lnTo>
                <a:lnTo>
                  <a:pt x="14294" y="755480"/>
                </a:lnTo>
                <a:cubicBezTo>
                  <a:pt x="26982" y="693475"/>
                  <a:pt x="45695" y="633664"/>
                  <a:pt x="69795" y="576686"/>
                </a:cubicBezTo>
                <a:close/>
                <a:moveTo>
                  <a:pt x="441797" y="141268"/>
                </a:moveTo>
                <a:lnTo>
                  <a:pt x="849139" y="846806"/>
                </a:lnTo>
                <a:lnTo>
                  <a:pt x="849139" y="849140"/>
                </a:lnTo>
                <a:lnTo>
                  <a:pt x="846806" y="849139"/>
                </a:lnTo>
                <a:lnTo>
                  <a:pt x="141268" y="441797"/>
                </a:lnTo>
                <a:lnTo>
                  <a:pt x="157614" y="414890"/>
                </a:lnTo>
                <a:cubicBezTo>
                  <a:pt x="226083" y="313544"/>
                  <a:pt x="313544" y="226083"/>
                  <a:pt x="414891" y="157614"/>
                </a:cubicBezTo>
                <a:close/>
                <a:moveTo>
                  <a:pt x="1453088" y="141268"/>
                </a:moveTo>
                <a:lnTo>
                  <a:pt x="1479994" y="157614"/>
                </a:lnTo>
                <a:cubicBezTo>
                  <a:pt x="1581341" y="226083"/>
                  <a:pt x="1668802" y="313544"/>
                  <a:pt x="1737270" y="414890"/>
                </a:cubicBezTo>
                <a:lnTo>
                  <a:pt x="1753616" y="441797"/>
                </a:lnTo>
                <a:lnTo>
                  <a:pt x="1048077" y="849139"/>
                </a:lnTo>
                <a:lnTo>
                  <a:pt x="1045745" y="849140"/>
                </a:lnTo>
                <a:lnTo>
                  <a:pt x="1045745" y="846806"/>
                </a:lnTo>
                <a:close/>
                <a:moveTo>
                  <a:pt x="1045746" y="0"/>
                </a:moveTo>
                <a:lnTo>
                  <a:pt x="1139404" y="14294"/>
                </a:lnTo>
                <a:cubicBezTo>
                  <a:pt x="1201410" y="26982"/>
                  <a:pt x="1261220" y="45695"/>
                  <a:pt x="1318198" y="69794"/>
                </a:cubicBezTo>
                <a:lnTo>
                  <a:pt x="1393116" y="105884"/>
                </a:lnTo>
                <a:lnTo>
                  <a:pt x="1045746" y="707547"/>
                </a:lnTo>
                <a:close/>
                <a:moveTo>
                  <a:pt x="849139" y="0"/>
                </a:moveTo>
                <a:lnTo>
                  <a:pt x="849139" y="707547"/>
                </a:lnTo>
                <a:lnTo>
                  <a:pt x="501769" y="105884"/>
                </a:lnTo>
                <a:lnTo>
                  <a:pt x="576686" y="69794"/>
                </a:lnTo>
                <a:cubicBezTo>
                  <a:pt x="633664" y="45695"/>
                  <a:pt x="693475" y="26982"/>
                  <a:pt x="755480" y="14294"/>
                </a:cubicBezTo>
                <a:close/>
              </a:path>
            </a:pathLst>
          </a:custGeom>
          <a:solidFill>
            <a:srgbClr val="99C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1622"/>
            <a:endParaRPr lang="zh-CN" altLang="en-US" sz="1013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0E5A8ECA-7217-445C-992E-C7671F189FA4}"/>
              </a:ext>
            </a:extLst>
          </p:cNvPr>
          <p:cNvSpPr txBox="1"/>
          <p:nvPr/>
        </p:nvSpPr>
        <p:spPr>
          <a:xfrm>
            <a:off x="2600112" y="2208715"/>
            <a:ext cx="1988844" cy="455884"/>
          </a:xfrm>
          <a:prstGeom prst="rect">
            <a:avLst/>
          </a:prstGeom>
          <a:noFill/>
        </p:spPr>
        <p:txBody>
          <a:bodyPr wrap="square" lIns="64250" tIns="32126" rIns="64250" bIns="3212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Click to add the relevant title text, click to add the relevant title text.</a:t>
            </a:r>
            <a:endParaRPr lang="en-GB" altLang="zh-CN" sz="9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6" name="TextBox 170">
            <a:extLst>
              <a:ext uri="{FF2B5EF4-FFF2-40B4-BE49-F238E27FC236}">
                <a16:creationId xmlns:a16="http://schemas.microsoft.com/office/drawing/2014/main" id="{E1B45B23-6849-42A6-9F9E-FAEC3479C957}"/>
              </a:ext>
            </a:extLst>
          </p:cNvPr>
          <p:cNvSpPr txBox="1"/>
          <p:nvPr/>
        </p:nvSpPr>
        <p:spPr>
          <a:xfrm>
            <a:off x="2355748" y="1958497"/>
            <a:ext cx="2067035" cy="309632"/>
          </a:xfrm>
          <a:prstGeom prst="rect">
            <a:avLst/>
          </a:prstGeom>
          <a:noFill/>
        </p:spPr>
        <p:txBody>
          <a:bodyPr wrap="square" lIns="72323" tIns="36161" rIns="72323" bIns="3616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replace the text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7" name="TextBox 41">
            <a:extLst>
              <a:ext uri="{FF2B5EF4-FFF2-40B4-BE49-F238E27FC236}">
                <a16:creationId xmlns:a16="http://schemas.microsoft.com/office/drawing/2014/main" id="{2D09F601-0FAA-465F-A3B0-BFF96384383A}"/>
              </a:ext>
            </a:extLst>
          </p:cNvPr>
          <p:cNvSpPr txBox="1"/>
          <p:nvPr/>
        </p:nvSpPr>
        <p:spPr>
          <a:xfrm>
            <a:off x="3228762" y="3980365"/>
            <a:ext cx="1988844" cy="455884"/>
          </a:xfrm>
          <a:prstGeom prst="rect">
            <a:avLst/>
          </a:prstGeom>
          <a:noFill/>
        </p:spPr>
        <p:txBody>
          <a:bodyPr wrap="square" lIns="64250" tIns="32126" rIns="64250" bIns="3212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Click to add the relevant title text, click to add the relevant title text.</a:t>
            </a:r>
            <a:endParaRPr lang="en-GB" altLang="zh-CN" sz="9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8" name="TextBox 170">
            <a:extLst>
              <a:ext uri="{FF2B5EF4-FFF2-40B4-BE49-F238E27FC236}">
                <a16:creationId xmlns:a16="http://schemas.microsoft.com/office/drawing/2014/main" id="{94720D42-1A48-4833-A35F-CF6D1F574ACC}"/>
              </a:ext>
            </a:extLst>
          </p:cNvPr>
          <p:cNvSpPr txBox="1"/>
          <p:nvPr/>
        </p:nvSpPr>
        <p:spPr>
          <a:xfrm>
            <a:off x="2984398" y="3730147"/>
            <a:ext cx="2067035" cy="309632"/>
          </a:xfrm>
          <a:prstGeom prst="rect">
            <a:avLst/>
          </a:prstGeom>
          <a:noFill/>
        </p:spPr>
        <p:txBody>
          <a:bodyPr wrap="square" lIns="72323" tIns="36161" rIns="72323" bIns="3616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replace the text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9" name="TextBox 41">
            <a:extLst>
              <a:ext uri="{FF2B5EF4-FFF2-40B4-BE49-F238E27FC236}">
                <a16:creationId xmlns:a16="http://schemas.microsoft.com/office/drawing/2014/main" id="{A416F610-4D57-4ABE-B219-F5662F47BBCF}"/>
              </a:ext>
            </a:extLst>
          </p:cNvPr>
          <p:cNvSpPr txBox="1"/>
          <p:nvPr/>
        </p:nvSpPr>
        <p:spPr>
          <a:xfrm>
            <a:off x="7503582" y="2037265"/>
            <a:ext cx="1988844" cy="455884"/>
          </a:xfrm>
          <a:prstGeom prst="rect">
            <a:avLst/>
          </a:prstGeom>
          <a:noFill/>
        </p:spPr>
        <p:txBody>
          <a:bodyPr wrap="square" lIns="64250" tIns="32126" rIns="64250" bIns="3212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Click to add the relevant title text, click to add the relevant title text.</a:t>
            </a:r>
            <a:endParaRPr lang="en-GB" altLang="zh-CN" sz="9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10" name="TextBox 170">
            <a:extLst>
              <a:ext uri="{FF2B5EF4-FFF2-40B4-BE49-F238E27FC236}">
                <a16:creationId xmlns:a16="http://schemas.microsoft.com/office/drawing/2014/main" id="{80C93619-4D50-4867-9796-A9CBC8F2673C}"/>
              </a:ext>
            </a:extLst>
          </p:cNvPr>
          <p:cNvSpPr txBox="1"/>
          <p:nvPr/>
        </p:nvSpPr>
        <p:spPr>
          <a:xfrm>
            <a:off x="7259218" y="1787047"/>
            <a:ext cx="2067035" cy="309632"/>
          </a:xfrm>
          <a:prstGeom prst="rect">
            <a:avLst/>
          </a:prstGeom>
          <a:noFill/>
        </p:spPr>
        <p:txBody>
          <a:bodyPr wrap="square" lIns="72323" tIns="36161" rIns="72323" bIns="3616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replace the text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11" name="TextBox 41">
            <a:extLst>
              <a:ext uri="{FF2B5EF4-FFF2-40B4-BE49-F238E27FC236}">
                <a16:creationId xmlns:a16="http://schemas.microsoft.com/office/drawing/2014/main" id="{6EFDA580-1A1C-44F4-87B0-9839F42EB761}"/>
              </a:ext>
            </a:extLst>
          </p:cNvPr>
          <p:cNvSpPr txBox="1"/>
          <p:nvPr/>
        </p:nvSpPr>
        <p:spPr>
          <a:xfrm>
            <a:off x="7812192" y="4231825"/>
            <a:ext cx="1988844" cy="455884"/>
          </a:xfrm>
          <a:prstGeom prst="rect">
            <a:avLst/>
          </a:prstGeom>
          <a:noFill/>
        </p:spPr>
        <p:txBody>
          <a:bodyPr wrap="square" lIns="64250" tIns="32126" rIns="64250" bIns="3212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Click to add the relevant title text, click to add the relevant title text.</a:t>
            </a:r>
            <a:endParaRPr lang="en-GB" altLang="zh-CN" sz="9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12" name="TextBox 170">
            <a:extLst>
              <a:ext uri="{FF2B5EF4-FFF2-40B4-BE49-F238E27FC236}">
                <a16:creationId xmlns:a16="http://schemas.microsoft.com/office/drawing/2014/main" id="{7C9704E6-F8EC-4D8F-B9BD-86C67E72001D}"/>
              </a:ext>
            </a:extLst>
          </p:cNvPr>
          <p:cNvSpPr txBox="1"/>
          <p:nvPr/>
        </p:nvSpPr>
        <p:spPr>
          <a:xfrm>
            <a:off x="7567828" y="3981607"/>
            <a:ext cx="2067035" cy="309632"/>
          </a:xfrm>
          <a:prstGeom prst="rect">
            <a:avLst/>
          </a:prstGeom>
          <a:noFill/>
        </p:spPr>
        <p:txBody>
          <a:bodyPr wrap="square" lIns="72323" tIns="36161" rIns="72323" bIns="3616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replace the text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095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BBBAE7-838F-4BDF-A278-83C949205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9361">
            <a:off x="3175026" y="1585550"/>
            <a:ext cx="1673895" cy="36195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60F754B-45B1-4660-A006-E97127218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48853">
            <a:off x="7773243" y="1536836"/>
            <a:ext cx="943749" cy="2700613"/>
          </a:xfrm>
          <a:prstGeom prst="rect">
            <a:avLst/>
          </a:prstGeom>
        </p:spPr>
      </p:pic>
      <p:pic>
        <p:nvPicPr>
          <p:cNvPr id="4" name="图片 3" descr="图片包含 浅色, 餐桌, 事情, 天空&#10;&#10;已生成高可信度的说明">
            <a:extLst>
              <a:ext uri="{FF2B5EF4-FFF2-40B4-BE49-F238E27FC236}">
                <a16:creationId xmlns:a16="http://schemas.microsoft.com/office/drawing/2014/main" id="{3B1D3D8E-FADA-461B-8291-E7C771DA83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02" y="432932"/>
            <a:ext cx="4068571" cy="5066522"/>
          </a:xfrm>
          <a:prstGeom prst="rect">
            <a:avLst/>
          </a:prstGeom>
        </p:spPr>
      </p:pic>
      <p:pic>
        <p:nvPicPr>
          <p:cNvPr id="5" name="图片 4" descr="图片包含 雨伞, 配件, 雨, 掌握&#10;&#10;已生成极高可信度的说明">
            <a:extLst>
              <a:ext uri="{FF2B5EF4-FFF2-40B4-BE49-F238E27FC236}">
                <a16:creationId xmlns:a16="http://schemas.microsoft.com/office/drawing/2014/main" id="{31926AF9-3446-41D9-8842-4D85558EB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7" y="385516"/>
            <a:ext cx="1900884" cy="1609081"/>
          </a:xfrm>
          <a:prstGeom prst="rect">
            <a:avLst/>
          </a:prstGeom>
        </p:spPr>
      </p:pic>
      <p:pic>
        <p:nvPicPr>
          <p:cNvPr id="14" name="图片 13" descr="图片包含 事情, 物体&#10;&#10;已生成高可信度的说明">
            <a:extLst>
              <a:ext uri="{FF2B5EF4-FFF2-40B4-BE49-F238E27FC236}">
                <a16:creationId xmlns:a16="http://schemas.microsoft.com/office/drawing/2014/main" id="{75B8D8B5-40B9-460B-ACFE-A3D45C23A5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56" y="3700510"/>
            <a:ext cx="905504" cy="132434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BFBE451C-CF22-46E7-B0DD-5A775298D798}"/>
              </a:ext>
            </a:extLst>
          </p:cNvPr>
          <p:cNvSpPr/>
          <p:nvPr/>
        </p:nvSpPr>
        <p:spPr>
          <a:xfrm>
            <a:off x="6244087" y="1780430"/>
            <a:ext cx="923330" cy="227322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u="sng" dirty="0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add a detailed description text here.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7E2EA4A-5CB9-4C43-A91B-D29EAF8900D8}"/>
              </a:ext>
            </a:extLst>
          </p:cNvPr>
          <p:cNvSpPr txBox="1"/>
          <p:nvPr/>
        </p:nvSpPr>
        <p:spPr>
          <a:xfrm>
            <a:off x="4811449" y="1746477"/>
            <a:ext cx="677108" cy="31357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43428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5044FBA-9AB2-46FF-B67D-7C7753BC722D}"/>
              </a:ext>
            </a:extLst>
          </p:cNvPr>
          <p:cNvSpPr/>
          <p:nvPr/>
        </p:nvSpPr>
        <p:spPr>
          <a:xfrm>
            <a:off x="2503054" y="1989065"/>
            <a:ext cx="1714500" cy="2743200"/>
          </a:xfrm>
          <a:prstGeom prst="rect">
            <a:avLst/>
          </a:prstGeom>
          <a:blipFill dpi="0" rotWithShape="1">
            <a:blip r:embed="rId3"/>
            <a:srcRect/>
            <a:tile tx="0" ty="0" sx="50000" sy="50000" flip="none" algn="l"/>
          </a:blipFill>
          <a:ln w="12700">
            <a:noFill/>
          </a:ln>
        </p:spPr>
        <p:txBody>
          <a:bodyPr anchor="ctr"/>
          <a:lstStyle/>
          <a:p>
            <a:pPr algn="ctr"/>
            <a:endParaRPr lang="en-US" altLang="zh-CN" sz="1013" dirty="0">
              <a:solidFill>
                <a:srgbClr val="262626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829D9E6-9416-4865-901F-7CEDEC6CF326}"/>
              </a:ext>
            </a:extLst>
          </p:cNvPr>
          <p:cNvSpPr/>
          <p:nvPr/>
        </p:nvSpPr>
        <p:spPr>
          <a:xfrm>
            <a:off x="8137092" y="1989065"/>
            <a:ext cx="1714500" cy="2743200"/>
          </a:xfrm>
          <a:prstGeom prst="rect">
            <a:avLst/>
          </a:prstGeom>
          <a:solidFill>
            <a:srgbClr val="99C2C1"/>
          </a:solidFill>
          <a:ln w="12700">
            <a:noFill/>
          </a:ln>
        </p:spPr>
        <p:txBody>
          <a:bodyPr anchor="ctr"/>
          <a:lstStyle/>
          <a:p>
            <a:pPr algn="ctr"/>
            <a:endParaRPr lang="zh-CN" altLang="en-US" sz="1013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930CC82-66E6-44DC-879F-4BE5F255B5A4}"/>
              </a:ext>
            </a:extLst>
          </p:cNvPr>
          <p:cNvSpPr/>
          <p:nvPr/>
        </p:nvSpPr>
        <p:spPr>
          <a:xfrm>
            <a:off x="6261858" y="1989065"/>
            <a:ext cx="1714500" cy="2743200"/>
          </a:xfrm>
          <a:prstGeom prst="rect">
            <a:avLst/>
          </a:prstGeom>
          <a:blipFill dpi="0" rotWithShape="1">
            <a:blip r:embed="rId4"/>
            <a:srcRect/>
            <a:tile tx="0" ty="0" sx="50000" sy="50000" flip="none" algn="l"/>
          </a:blipFill>
          <a:ln w="12700">
            <a:noFill/>
          </a:ln>
        </p:spPr>
        <p:txBody>
          <a:bodyPr anchor="ctr"/>
          <a:lstStyle/>
          <a:p>
            <a:pPr algn="ctr"/>
            <a:endParaRPr lang="en-US" altLang="zh-CN" sz="1013" dirty="0">
              <a:solidFill>
                <a:srgbClr val="262626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4E5ADD6-469D-42A1-97EA-770940175B80}"/>
              </a:ext>
            </a:extLst>
          </p:cNvPr>
          <p:cNvSpPr/>
          <p:nvPr/>
        </p:nvSpPr>
        <p:spPr>
          <a:xfrm>
            <a:off x="4381860" y="1989065"/>
            <a:ext cx="1714500" cy="2743200"/>
          </a:xfrm>
          <a:prstGeom prst="rect">
            <a:avLst/>
          </a:prstGeom>
          <a:solidFill>
            <a:srgbClr val="ACC9B5"/>
          </a:solidFill>
          <a:ln w="12700">
            <a:noFill/>
          </a:ln>
        </p:spPr>
        <p:txBody>
          <a:bodyPr anchor="ctr"/>
          <a:lstStyle/>
          <a:p>
            <a:pPr algn="ctr"/>
            <a:endParaRPr lang="zh-CN" altLang="en-US" sz="75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1CCF745-C084-43C6-859C-1305566B92A3}"/>
              </a:ext>
            </a:extLst>
          </p:cNvPr>
          <p:cNvSpPr/>
          <p:nvPr/>
        </p:nvSpPr>
        <p:spPr>
          <a:xfrm>
            <a:off x="4483301" y="2223603"/>
            <a:ext cx="15116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add a detailed description text here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FBFED64-937E-4394-866B-5D0B681860D9}"/>
              </a:ext>
            </a:extLst>
          </p:cNvPr>
          <p:cNvSpPr/>
          <p:nvPr/>
        </p:nvSpPr>
        <p:spPr>
          <a:xfrm>
            <a:off x="4483301" y="3728553"/>
            <a:ext cx="15116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>
                    <a:lumMod val="9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add a detailed description text here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44A0E8A-9DCB-422A-A2D4-6ECC12E3E4F8}"/>
              </a:ext>
            </a:extLst>
          </p:cNvPr>
          <p:cNvCxnSpPr/>
          <p:nvPr/>
        </p:nvCxnSpPr>
        <p:spPr>
          <a:xfrm>
            <a:off x="4581886" y="3360665"/>
            <a:ext cx="130730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1F265863-60FD-41B8-BAFF-4F6F3756DEB3}"/>
              </a:ext>
            </a:extLst>
          </p:cNvPr>
          <p:cNvSpPr/>
          <p:nvPr/>
        </p:nvSpPr>
        <p:spPr>
          <a:xfrm>
            <a:off x="8255201" y="2223603"/>
            <a:ext cx="15116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add a detailed description text here.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D54D4CF-1E21-4E86-BE3A-827498DE53A8}"/>
              </a:ext>
            </a:extLst>
          </p:cNvPr>
          <p:cNvSpPr/>
          <p:nvPr/>
        </p:nvSpPr>
        <p:spPr>
          <a:xfrm>
            <a:off x="8255201" y="3728553"/>
            <a:ext cx="15116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add a detailed description text here.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9D9B538-43D0-40A7-B630-B5B7B234C5C0}"/>
              </a:ext>
            </a:extLst>
          </p:cNvPr>
          <p:cNvCxnSpPr/>
          <p:nvPr/>
        </p:nvCxnSpPr>
        <p:spPr>
          <a:xfrm>
            <a:off x="8353786" y="3360665"/>
            <a:ext cx="130730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81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  <p:bldP spid="5" grpId="0" animBg="1"/>
      <p:bldP spid="6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图表 36">
            <a:extLst>
              <a:ext uri="{FF2B5EF4-FFF2-40B4-BE49-F238E27FC236}">
                <a16:creationId xmlns:a16="http://schemas.microsoft.com/office/drawing/2014/main" id="{0C96BAE3-AA53-4D16-91A0-DEF256113D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015227"/>
              </p:ext>
            </p:extLst>
          </p:nvPr>
        </p:nvGraphicFramePr>
        <p:xfrm>
          <a:off x="2252177" y="1782189"/>
          <a:ext cx="7992368" cy="327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437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c="http://schemas.openxmlformats.org/drawingml/2006/chart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19">
            <a:extLst>
              <a:ext uri="{FF2B5EF4-FFF2-40B4-BE49-F238E27FC236}">
                <a16:creationId xmlns:a16="http://schemas.microsoft.com/office/drawing/2014/main" id="{8A78D37E-82A9-4C3A-BBAF-01A4A25A948D}"/>
              </a:ext>
            </a:extLst>
          </p:cNvPr>
          <p:cNvGrpSpPr/>
          <p:nvPr/>
        </p:nvGrpSpPr>
        <p:grpSpPr>
          <a:xfrm>
            <a:off x="3562690" y="3681583"/>
            <a:ext cx="1793081" cy="499198"/>
            <a:chOff x="0" y="0"/>
            <a:chExt cx="2391371" cy="665451"/>
          </a:xfrm>
        </p:grpSpPr>
        <p:sp>
          <p:nvSpPr>
            <p:cNvPr id="58" name="TextBox 17">
              <a:extLst>
                <a:ext uri="{FF2B5EF4-FFF2-40B4-BE49-F238E27FC236}">
                  <a16:creationId xmlns:a16="http://schemas.microsoft.com/office/drawing/2014/main" id="{D9822585-995D-4017-8264-57F76DD78C42}"/>
                </a:ext>
              </a:extLst>
            </p:cNvPr>
            <p:cNvSpPr/>
            <p:nvPr/>
          </p:nvSpPr>
          <p:spPr>
            <a:xfrm>
              <a:off x="0" y="0"/>
              <a:ext cx="708063" cy="3487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1100" b="1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2012</a:t>
              </a:r>
            </a:p>
          </p:txBody>
        </p:sp>
        <p:sp>
          <p:nvSpPr>
            <p:cNvPr id="59" name="Rectangle 18">
              <a:extLst>
                <a:ext uri="{FF2B5EF4-FFF2-40B4-BE49-F238E27FC236}">
                  <a16:creationId xmlns:a16="http://schemas.microsoft.com/office/drawing/2014/main" id="{13B8B46E-5893-4BF2-B1CA-59566BAC895C}"/>
                </a:ext>
              </a:extLst>
            </p:cNvPr>
            <p:cNvSpPr/>
            <p:nvPr/>
          </p:nvSpPr>
          <p:spPr>
            <a:xfrm>
              <a:off x="0" y="357743"/>
              <a:ext cx="2391371" cy="3077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Please add a detailed description text here.</a:t>
              </a:r>
            </a:p>
          </p:txBody>
        </p:sp>
      </p:grpSp>
      <p:grpSp>
        <p:nvGrpSpPr>
          <p:cNvPr id="60" name="Group 20">
            <a:extLst>
              <a:ext uri="{FF2B5EF4-FFF2-40B4-BE49-F238E27FC236}">
                <a16:creationId xmlns:a16="http://schemas.microsoft.com/office/drawing/2014/main" id="{C30B308F-A23F-44D3-8F2D-E027462534C2}"/>
              </a:ext>
            </a:extLst>
          </p:cNvPr>
          <p:cNvGrpSpPr/>
          <p:nvPr/>
        </p:nvGrpSpPr>
        <p:grpSpPr>
          <a:xfrm>
            <a:off x="4515190" y="2399280"/>
            <a:ext cx="1793081" cy="499198"/>
            <a:chOff x="0" y="0"/>
            <a:chExt cx="2391371" cy="665451"/>
          </a:xfrm>
        </p:grpSpPr>
        <p:sp>
          <p:nvSpPr>
            <p:cNvPr id="61" name="TextBox 21">
              <a:extLst>
                <a:ext uri="{FF2B5EF4-FFF2-40B4-BE49-F238E27FC236}">
                  <a16:creationId xmlns:a16="http://schemas.microsoft.com/office/drawing/2014/main" id="{1E65116C-7AD9-405E-A6D4-EEFC453F4292}"/>
                </a:ext>
              </a:extLst>
            </p:cNvPr>
            <p:cNvSpPr/>
            <p:nvPr/>
          </p:nvSpPr>
          <p:spPr>
            <a:xfrm>
              <a:off x="0" y="0"/>
              <a:ext cx="708063" cy="3487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1100" b="1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2015</a:t>
              </a:r>
            </a:p>
          </p:txBody>
        </p:sp>
        <p:sp>
          <p:nvSpPr>
            <p:cNvPr id="62" name="Rectangle 22">
              <a:extLst>
                <a:ext uri="{FF2B5EF4-FFF2-40B4-BE49-F238E27FC236}">
                  <a16:creationId xmlns:a16="http://schemas.microsoft.com/office/drawing/2014/main" id="{0B048561-39CC-4FFC-B3C0-B391A7062161}"/>
                </a:ext>
              </a:extLst>
            </p:cNvPr>
            <p:cNvSpPr/>
            <p:nvPr/>
          </p:nvSpPr>
          <p:spPr>
            <a:xfrm>
              <a:off x="0" y="357743"/>
              <a:ext cx="2391371" cy="3077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Please add a detailed description text here.</a:t>
              </a:r>
            </a:p>
          </p:txBody>
        </p:sp>
      </p:grpSp>
      <p:grpSp>
        <p:nvGrpSpPr>
          <p:cNvPr id="63" name="Group 23">
            <a:extLst>
              <a:ext uri="{FF2B5EF4-FFF2-40B4-BE49-F238E27FC236}">
                <a16:creationId xmlns:a16="http://schemas.microsoft.com/office/drawing/2014/main" id="{223D5EAE-BCE4-41D9-BD15-F4962DA360C7}"/>
              </a:ext>
            </a:extLst>
          </p:cNvPr>
          <p:cNvGrpSpPr/>
          <p:nvPr/>
        </p:nvGrpSpPr>
        <p:grpSpPr>
          <a:xfrm>
            <a:off x="7115515" y="1502740"/>
            <a:ext cx="1793081" cy="499447"/>
            <a:chOff x="0" y="0"/>
            <a:chExt cx="2391371" cy="665167"/>
          </a:xfrm>
        </p:grpSpPr>
        <p:sp>
          <p:nvSpPr>
            <p:cNvPr id="64" name="TextBox 24">
              <a:extLst>
                <a:ext uri="{FF2B5EF4-FFF2-40B4-BE49-F238E27FC236}">
                  <a16:creationId xmlns:a16="http://schemas.microsoft.com/office/drawing/2014/main" id="{681BFF61-AC97-4AB9-86D3-787DDEDD7B19}"/>
                </a:ext>
              </a:extLst>
            </p:cNvPr>
            <p:cNvSpPr/>
            <p:nvPr/>
          </p:nvSpPr>
          <p:spPr>
            <a:xfrm>
              <a:off x="0" y="0"/>
              <a:ext cx="708063" cy="3484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1100" b="1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2017</a:t>
              </a:r>
            </a:p>
          </p:txBody>
        </p:sp>
        <p:sp>
          <p:nvSpPr>
            <p:cNvPr id="65" name="Rectangle 25">
              <a:extLst>
                <a:ext uri="{FF2B5EF4-FFF2-40B4-BE49-F238E27FC236}">
                  <a16:creationId xmlns:a16="http://schemas.microsoft.com/office/drawing/2014/main" id="{37ED6A8F-E1E6-4E26-AAE1-6F8D97AED557}"/>
                </a:ext>
              </a:extLst>
            </p:cNvPr>
            <p:cNvSpPr/>
            <p:nvPr/>
          </p:nvSpPr>
          <p:spPr>
            <a:xfrm>
              <a:off x="0" y="357743"/>
              <a:ext cx="2391371" cy="3074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Please add a detailed description text here.</a:t>
              </a:r>
            </a:p>
          </p:txBody>
        </p:sp>
      </p:grpSp>
      <p:grpSp>
        <p:nvGrpSpPr>
          <p:cNvPr id="66" name="Group 26">
            <a:extLst>
              <a:ext uri="{FF2B5EF4-FFF2-40B4-BE49-F238E27FC236}">
                <a16:creationId xmlns:a16="http://schemas.microsoft.com/office/drawing/2014/main" id="{8C619CD2-8385-4F51-BEB1-837B994A996E}"/>
              </a:ext>
            </a:extLst>
          </p:cNvPr>
          <p:cNvGrpSpPr/>
          <p:nvPr/>
        </p:nvGrpSpPr>
        <p:grpSpPr>
          <a:xfrm>
            <a:off x="8038250" y="2857671"/>
            <a:ext cx="1793081" cy="499198"/>
            <a:chOff x="0" y="0"/>
            <a:chExt cx="2391371" cy="665451"/>
          </a:xfrm>
        </p:grpSpPr>
        <p:sp>
          <p:nvSpPr>
            <p:cNvPr id="67" name="TextBox 27">
              <a:extLst>
                <a:ext uri="{FF2B5EF4-FFF2-40B4-BE49-F238E27FC236}">
                  <a16:creationId xmlns:a16="http://schemas.microsoft.com/office/drawing/2014/main" id="{72265F2A-FC61-4A26-8B97-A1FE82FD5740}"/>
                </a:ext>
              </a:extLst>
            </p:cNvPr>
            <p:cNvSpPr/>
            <p:nvPr/>
          </p:nvSpPr>
          <p:spPr>
            <a:xfrm>
              <a:off x="0" y="0"/>
              <a:ext cx="708063" cy="3487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1100" b="1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2019</a:t>
              </a:r>
            </a:p>
          </p:txBody>
        </p:sp>
        <p:sp>
          <p:nvSpPr>
            <p:cNvPr id="68" name="Rectangle 28">
              <a:extLst>
                <a:ext uri="{FF2B5EF4-FFF2-40B4-BE49-F238E27FC236}">
                  <a16:creationId xmlns:a16="http://schemas.microsoft.com/office/drawing/2014/main" id="{7EE9865C-27DE-4C5E-B138-2482DDAB2B25}"/>
                </a:ext>
              </a:extLst>
            </p:cNvPr>
            <p:cNvSpPr/>
            <p:nvPr/>
          </p:nvSpPr>
          <p:spPr>
            <a:xfrm>
              <a:off x="0" y="357743"/>
              <a:ext cx="2391371" cy="3077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Please add a detailed description text here.</a:t>
              </a:r>
            </a:p>
          </p:txBody>
        </p:sp>
      </p:grpSp>
      <p:grpSp>
        <p:nvGrpSpPr>
          <p:cNvPr id="69" name="Group 29">
            <a:extLst>
              <a:ext uri="{FF2B5EF4-FFF2-40B4-BE49-F238E27FC236}">
                <a16:creationId xmlns:a16="http://schemas.microsoft.com/office/drawing/2014/main" id="{8BE8FB4B-04CD-4DA8-9BC5-5D111F124B63}"/>
              </a:ext>
            </a:extLst>
          </p:cNvPr>
          <p:cNvGrpSpPr/>
          <p:nvPr/>
        </p:nvGrpSpPr>
        <p:grpSpPr>
          <a:xfrm>
            <a:off x="6307081" y="4073298"/>
            <a:ext cx="2799056" cy="430504"/>
            <a:chOff x="-3024941" y="0"/>
            <a:chExt cx="3733004" cy="573879"/>
          </a:xfrm>
        </p:grpSpPr>
        <p:sp>
          <p:nvSpPr>
            <p:cNvPr id="70" name="TextBox 30">
              <a:extLst>
                <a:ext uri="{FF2B5EF4-FFF2-40B4-BE49-F238E27FC236}">
                  <a16:creationId xmlns:a16="http://schemas.microsoft.com/office/drawing/2014/main" id="{BC281676-D3DF-415A-8D91-252BBBE4D88A}"/>
                </a:ext>
              </a:extLst>
            </p:cNvPr>
            <p:cNvSpPr/>
            <p:nvPr/>
          </p:nvSpPr>
          <p:spPr>
            <a:xfrm>
              <a:off x="0" y="0"/>
              <a:ext cx="708063" cy="3487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1100" b="1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2021</a:t>
              </a:r>
            </a:p>
          </p:txBody>
        </p:sp>
        <p:sp>
          <p:nvSpPr>
            <p:cNvPr id="71" name="Rectangle 31">
              <a:extLst>
                <a:ext uri="{FF2B5EF4-FFF2-40B4-BE49-F238E27FC236}">
                  <a16:creationId xmlns:a16="http://schemas.microsoft.com/office/drawing/2014/main" id="{19BB660F-6B66-465F-B5CF-A787770C074F}"/>
                </a:ext>
              </a:extLst>
            </p:cNvPr>
            <p:cNvSpPr/>
            <p:nvPr/>
          </p:nvSpPr>
          <p:spPr>
            <a:xfrm>
              <a:off x="-3024941" y="266171"/>
              <a:ext cx="2391371" cy="3077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Please add a detailed description text here.</a:t>
              </a:r>
            </a:p>
          </p:txBody>
        </p:sp>
      </p:grpSp>
      <p:cxnSp>
        <p:nvCxnSpPr>
          <p:cNvPr id="72" name="Curved Connector 33">
            <a:extLst>
              <a:ext uri="{FF2B5EF4-FFF2-40B4-BE49-F238E27FC236}">
                <a16:creationId xmlns:a16="http://schemas.microsoft.com/office/drawing/2014/main" id="{31861E14-AE95-40D3-BF0C-76061A08B40B}"/>
              </a:ext>
            </a:extLst>
          </p:cNvPr>
          <p:cNvCxnSpPr/>
          <p:nvPr/>
        </p:nvCxnSpPr>
        <p:spPr>
          <a:xfrm rot="5400000" flipH="1" flipV="1">
            <a:off x="3075725" y="3004117"/>
            <a:ext cx="800100" cy="620316"/>
          </a:xfrm>
          <a:prstGeom prst="curvedConnector3">
            <a:avLst>
              <a:gd name="adj1" fmla="val 50000"/>
            </a:avLst>
          </a:prstGeom>
          <a:ln w="25400" cap="flat" cmpd="sng">
            <a:solidFill>
              <a:srgbClr val="262626"/>
            </a:solidFill>
            <a:prstDash val="sysDot"/>
            <a:bevel/>
            <a:headEnd type="none" w="med" len="med"/>
            <a:tailEnd type="none" w="med" len="med"/>
          </a:ln>
        </p:spPr>
      </p:cxnSp>
      <p:sp>
        <p:nvSpPr>
          <p:cNvPr id="73" name="Freeform 37">
            <a:extLst>
              <a:ext uri="{FF2B5EF4-FFF2-40B4-BE49-F238E27FC236}">
                <a16:creationId xmlns:a16="http://schemas.microsoft.com/office/drawing/2014/main" id="{558A1769-6334-45E0-B8B7-389B38BFE308}"/>
              </a:ext>
            </a:extLst>
          </p:cNvPr>
          <p:cNvSpPr/>
          <p:nvPr/>
        </p:nvSpPr>
        <p:spPr>
          <a:xfrm>
            <a:off x="4361600" y="1848021"/>
            <a:ext cx="2216944" cy="633413"/>
          </a:xfrm>
          <a:custGeom>
            <a:avLst/>
            <a:gdLst/>
            <a:ahLst/>
            <a:cxnLst>
              <a:cxn ang="0">
                <a:pos x="0" y="844008"/>
              </a:cxn>
              <a:cxn ang="0">
                <a:pos x="935711" y="58208"/>
              </a:cxn>
              <a:cxn ang="0">
                <a:pos x="2955999" y="58208"/>
              </a:cxn>
            </a:cxnLst>
            <a:rect l="0" t="0" r="0" b="0"/>
            <a:pathLst>
              <a:path w="2955851" h="845092">
                <a:moveTo>
                  <a:pt x="0" y="845092"/>
                </a:moveTo>
                <a:cubicBezTo>
                  <a:pt x="221511" y="517254"/>
                  <a:pt x="443023" y="189417"/>
                  <a:pt x="935665" y="58282"/>
                </a:cubicBezTo>
                <a:cubicBezTo>
                  <a:pt x="1428307" y="-72853"/>
                  <a:pt x="2955851" y="58282"/>
                  <a:pt x="2955851" y="58282"/>
                </a:cubicBezTo>
              </a:path>
            </a:pathLst>
          </a:custGeom>
          <a:noFill/>
          <a:ln w="25400" cap="flat" cmpd="sng">
            <a:solidFill>
              <a:srgbClr val="262626"/>
            </a:solidFill>
            <a:prstDash val="sysDot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10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cxnSp>
        <p:nvCxnSpPr>
          <p:cNvPr id="74" name="Curved Connector 39">
            <a:extLst>
              <a:ext uri="{FF2B5EF4-FFF2-40B4-BE49-F238E27FC236}">
                <a16:creationId xmlns:a16="http://schemas.microsoft.com/office/drawing/2014/main" id="{B59346A4-5758-43CA-885D-037A5ACEB057}"/>
              </a:ext>
            </a:extLst>
          </p:cNvPr>
          <p:cNvCxnSpPr>
            <a:endCxn id="86" idx="0"/>
          </p:cNvCxnSpPr>
          <p:nvPr/>
        </p:nvCxnSpPr>
        <p:spPr>
          <a:xfrm rot="10800000" flipH="1" flipV="1">
            <a:off x="6920252" y="2032568"/>
            <a:ext cx="739379" cy="859631"/>
          </a:xfrm>
          <a:prstGeom prst="curvedConnector4">
            <a:avLst>
              <a:gd name="adj1" fmla="val -23181"/>
              <a:gd name="adj2" fmla="val 53343"/>
            </a:avLst>
          </a:prstGeom>
          <a:ln w="25400" cap="flat" cmpd="sng">
            <a:solidFill>
              <a:srgbClr val="262626"/>
            </a:solidFill>
            <a:prstDash val="sysDot"/>
            <a:bevel/>
            <a:headEnd type="none" w="med" len="med"/>
            <a:tailEnd type="none" w="med" len="med"/>
          </a:ln>
        </p:spPr>
      </p:cxnSp>
      <p:cxnSp>
        <p:nvCxnSpPr>
          <p:cNvPr id="75" name="Curved Connector 41">
            <a:extLst>
              <a:ext uri="{FF2B5EF4-FFF2-40B4-BE49-F238E27FC236}">
                <a16:creationId xmlns:a16="http://schemas.microsoft.com/office/drawing/2014/main" id="{9CA08DA2-0942-4037-A5F4-C1A8405FB044}"/>
              </a:ext>
            </a:extLst>
          </p:cNvPr>
          <p:cNvCxnSpPr>
            <a:endCxn id="86" idx="0"/>
          </p:cNvCxnSpPr>
          <p:nvPr/>
        </p:nvCxnSpPr>
        <p:spPr>
          <a:xfrm rot="-5400000" flipH="1">
            <a:off x="7651297" y="3514896"/>
            <a:ext cx="660797" cy="644128"/>
          </a:xfrm>
          <a:prstGeom prst="curvedConnector3">
            <a:avLst>
              <a:gd name="adj1" fmla="val 50000"/>
            </a:avLst>
          </a:prstGeom>
          <a:ln w="25400" cap="flat" cmpd="sng">
            <a:solidFill>
              <a:srgbClr val="262626"/>
            </a:solidFill>
            <a:prstDash val="sysDot"/>
            <a:bevel/>
            <a:headEnd type="none" w="med" len="med"/>
            <a:tailEnd type="none" w="med" len="med"/>
          </a:ln>
        </p:spPr>
      </p:cxn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CCBA69B3-EE9D-4D12-8889-E34F72659B58}"/>
              </a:ext>
            </a:extLst>
          </p:cNvPr>
          <p:cNvGrpSpPr/>
          <p:nvPr/>
        </p:nvGrpSpPr>
        <p:grpSpPr>
          <a:xfrm>
            <a:off x="2860221" y="3716111"/>
            <a:ext cx="614363" cy="614363"/>
            <a:chOff x="1219200" y="4495800"/>
            <a:chExt cx="819150" cy="819150"/>
          </a:xfrm>
        </p:grpSpPr>
        <p:sp>
          <p:nvSpPr>
            <p:cNvPr id="77" name="Oval 13">
              <a:extLst>
                <a:ext uri="{FF2B5EF4-FFF2-40B4-BE49-F238E27FC236}">
                  <a16:creationId xmlns:a16="http://schemas.microsoft.com/office/drawing/2014/main" id="{C1FB5661-5C79-4F10-800A-E4F0F2CD5F04}"/>
                </a:ext>
              </a:extLst>
            </p:cNvPr>
            <p:cNvSpPr/>
            <p:nvPr/>
          </p:nvSpPr>
          <p:spPr>
            <a:xfrm>
              <a:off x="1219200" y="4495800"/>
              <a:ext cx="819150" cy="819150"/>
            </a:xfrm>
            <a:prstGeom prst="ellipse">
              <a:avLst/>
            </a:prstGeom>
            <a:solidFill>
              <a:srgbClr val="C9DEDE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en-US" altLang="zh-CN" sz="28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6FAFF73F-9F40-4A45-BBBB-7A6CBE63F714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1457325" y="4695825"/>
              <a:ext cx="342900" cy="401638"/>
            </a:xfrm>
            <a:custGeom>
              <a:avLst/>
              <a:gdLst/>
              <a:ahLst/>
              <a:cxnLst>
                <a:cxn ang="0">
                  <a:pos x="625374098" y="300437490"/>
                </a:cxn>
                <a:cxn ang="0">
                  <a:pos x="572378801" y="346656327"/>
                </a:cxn>
                <a:cxn ang="0">
                  <a:pos x="572378801" y="439097764"/>
                </a:cxn>
                <a:cxn ang="0">
                  <a:pos x="487582197" y="439097764"/>
                </a:cxn>
                <a:cxn ang="0">
                  <a:pos x="445183895" y="496875072"/>
                </a:cxn>
                <a:cxn ang="0">
                  <a:pos x="487582197" y="543097672"/>
                </a:cxn>
                <a:cxn ang="0">
                  <a:pos x="572378801" y="543097672"/>
                </a:cxn>
                <a:cxn ang="0">
                  <a:pos x="572378801" y="635539109"/>
                </a:cxn>
                <a:cxn ang="0">
                  <a:pos x="625374098" y="693312655"/>
                </a:cxn>
                <a:cxn ang="0">
                  <a:pos x="667772400" y="635539109"/>
                </a:cxn>
                <a:cxn ang="0">
                  <a:pos x="667772400" y="543097672"/>
                </a:cxn>
                <a:cxn ang="0">
                  <a:pos x="752569005" y="543097672"/>
                </a:cxn>
                <a:cxn ang="0">
                  <a:pos x="805567743" y="496875072"/>
                </a:cxn>
                <a:cxn ang="0">
                  <a:pos x="752569005" y="439097764"/>
                </a:cxn>
                <a:cxn ang="0">
                  <a:pos x="667772400" y="439097764"/>
                </a:cxn>
                <a:cxn ang="0">
                  <a:pos x="667772400" y="346656327"/>
                </a:cxn>
                <a:cxn ang="0">
                  <a:pos x="625374098" y="300437490"/>
                </a:cxn>
                <a:cxn ang="0">
                  <a:pos x="105997476" y="1143968891"/>
                </a:cxn>
                <a:cxn ang="0">
                  <a:pos x="95397040" y="1132414182"/>
                </a:cxn>
                <a:cxn ang="0">
                  <a:pos x="84796604" y="1097746291"/>
                </a:cxn>
                <a:cxn ang="0">
                  <a:pos x="95397040" y="1063082164"/>
                </a:cxn>
                <a:cxn ang="0">
                  <a:pos x="233192383" y="912863418"/>
                </a:cxn>
                <a:cxn ang="0">
                  <a:pos x="243789377" y="901308709"/>
                </a:cxn>
                <a:cxn ang="0">
                  <a:pos x="264990249" y="912863418"/>
                </a:cxn>
                <a:cxn ang="0">
                  <a:pos x="264990249" y="935972837"/>
                </a:cxn>
                <a:cxn ang="0">
                  <a:pos x="127194906" y="1086191582"/>
                </a:cxn>
                <a:cxn ang="0">
                  <a:pos x="116594470" y="1097746291"/>
                </a:cxn>
                <a:cxn ang="0">
                  <a:pos x="127194906" y="1109301001"/>
                </a:cxn>
                <a:cxn ang="0">
                  <a:pos x="127194906" y="1132414182"/>
                </a:cxn>
                <a:cxn ang="0">
                  <a:pos x="105997476" y="1143968891"/>
                </a:cxn>
                <a:cxn ang="0">
                  <a:pos x="614777104" y="831976691"/>
                </a:cxn>
                <a:cxn ang="0">
                  <a:pos x="392185156" y="727980545"/>
                </a:cxn>
                <a:cxn ang="0">
                  <a:pos x="296788116" y="485320363"/>
                </a:cxn>
                <a:cxn ang="0">
                  <a:pos x="392185156" y="242660181"/>
                </a:cxn>
                <a:cxn ang="0">
                  <a:pos x="614777104" y="138664036"/>
                </a:cxn>
                <a:cxn ang="0">
                  <a:pos x="847966046" y="242660181"/>
                </a:cxn>
                <a:cxn ang="0">
                  <a:pos x="932762650" y="485320363"/>
                </a:cxn>
                <a:cxn ang="0">
                  <a:pos x="847966046" y="727980545"/>
                </a:cxn>
                <a:cxn ang="0">
                  <a:pos x="614777104" y="831976691"/>
                </a:cxn>
                <a:cxn ang="0">
                  <a:pos x="614777104" y="0"/>
                </a:cxn>
                <a:cxn ang="0">
                  <a:pos x="180193645" y="485320363"/>
                </a:cxn>
                <a:cxn ang="0">
                  <a:pos x="264990249" y="762644673"/>
                </a:cxn>
                <a:cxn ang="0">
                  <a:pos x="42398302" y="1005304855"/>
                </a:cxn>
                <a:cxn ang="0">
                  <a:pos x="42398302" y="1190187728"/>
                </a:cxn>
                <a:cxn ang="0">
                  <a:pos x="127194906" y="1236410327"/>
                </a:cxn>
                <a:cxn ang="0">
                  <a:pos x="211991511" y="1190187728"/>
                </a:cxn>
                <a:cxn ang="0">
                  <a:pos x="423983023" y="970640727"/>
                </a:cxn>
                <a:cxn ang="0">
                  <a:pos x="455780889" y="935972837"/>
                </a:cxn>
                <a:cxn ang="0">
                  <a:pos x="614777104" y="970640727"/>
                </a:cxn>
                <a:cxn ang="0">
                  <a:pos x="1059957557" y="485320363"/>
                </a:cxn>
                <a:cxn ang="0">
                  <a:pos x="614777104" y="0"/>
                </a:cxn>
              </a:cxnLst>
              <a:rect l="0" t="0" r="0" b="0"/>
              <a:pathLst>
                <a:path w="100" h="107">
                  <a:moveTo>
                    <a:pt x="59" y="26"/>
                  </a:moveTo>
                  <a:cubicBezTo>
                    <a:pt x="56" y="26"/>
                    <a:pt x="54" y="28"/>
                    <a:pt x="54" y="30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4" y="38"/>
                    <a:pt x="42" y="40"/>
                    <a:pt x="42" y="43"/>
                  </a:cubicBezTo>
                  <a:cubicBezTo>
                    <a:pt x="42" y="45"/>
                    <a:pt x="44" y="47"/>
                    <a:pt x="46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8"/>
                    <a:pt x="56" y="60"/>
                    <a:pt x="59" y="60"/>
                  </a:cubicBezTo>
                  <a:cubicBezTo>
                    <a:pt x="61" y="60"/>
                    <a:pt x="63" y="58"/>
                    <a:pt x="63" y="55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4" y="47"/>
                    <a:pt x="76" y="45"/>
                    <a:pt x="76" y="43"/>
                  </a:cubicBezTo>
                  <a:cubicBezTo>
                    <a:pt x="76" y="40"/>
                    <a:pt x="74" y="38"/>
                    <a:pt x="71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28"/>
                    <a:pt x="61" y="26"/>
                    <a:pt x="59" y="26"/>
                  </a:cubicBezTo>
                  <a:moveTo>
                    <a:pt x="10" y="99"/>
                  </a:moveTo>
                  <a:cubicBezTo>
                    <a:pt x="10" y="99"/>
                    <a:pt x="9" y="99"/>
                    <a:pt x="9" y="98"/>
                  </a:cubicBezTo>
                  <a:cubicBezTo>
                    <a:pt x="8" y="97"/>
                    <a:pt x="8" y="96"/>
                    <a:pt x="8" y="95"/>
                  </a:cubicBezTo>
                  <a:cubicBezTo>
                    <a:pt x="8" y="94"/>
                    <a:pt x="8" y="93"/>
                    <a:pt x="9" y="92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8"/>
                    <a:pt x="23" y="78"/>
                    <a:pt x="23" y="78"/>
                  </a:cubicBezTo>
                  <a:cubicBezTo>
                    <a:pt x="24" y="78"/>
                    <a:pt x="24" y="78"/>
                    <a:pt x="25" y="79"/>
                  </a:cubicBezTo>
                  <a:cubicBezTo>
                    <a:pt x="25" y="79"/>
                    <a:pt x="25" y="80"/>
                    <a:pt x="25" y="81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2" y="98"/>
                    <a:pt x="12" y="98"/>
                  </a:cubicBezTo>
                  <a:cubicBezTo>
                    <a:pt x="11" y="99"/>
                    <a:pt x="11" y="99"/>
                    <a:pt x="10" y="99"/>
                  </a:cubicBezTo>
                  <a:moveTo>
                    <a:pt x="58" y="72"/>
                  </a:moveTo>
                  <a:cubicBezTo>
                    <a:pt x="50" y="72"/>
                    <a:pt x="43" y="69"/>
                    <a:pt x="37" y="63"/>
                  </a:cubicBezTo>
                  <a:cubicBezTo>
                    <a:pt x="32" y="58"/>
                    <a:pt x="28" y="50"/>
                    <a:pt x="28" y="42"/>
                  </a:cubicBezTo>
                  <a:cubicBezTo>
                    <a:pt x="28" y="34"/>
                    <a:pt x="32" y="26"/>
                    <a:pt x="37" y="21"/>
                  </a:cubicBezTo>
                  <a:cubicBezTo>
                    <a:pt x="43" y="15"/>
                    <a:pt x="50" y="12"/>
                    <a:pt x="58" y="12"/>
                  </a:cubicBezTo>
                  <a:cubicBezTo>
                    <a:pt x="67" y="12"/>
                    <a:pt x="74" y="15"/>
                    <a:pt x="80" y="21"/>
                  </a:cubicBezTo>
                  <a:cubicBezTo>
                    <a:pt x="85" y="26"/>
                    <a:pt x="88" y="34"/>
                    <a:pt x="88" y="42"/>
                  </a:cubicBezTo>
                  <a:cubicBezTo>
                    <a:pt x="88" y="50"/>
                    <a:pt x="85" y="58"/>
                    <a:pt x="80" y="63"/>
                  </a:cubicBezTo>
                  <a:cubicBezTo>
                    <a:pt x="74" y="69"/>
                    <a:pt x="67" y="72"/>
                    <a:pt x="58" y="72"/>
                  </a:cubicBezTo>
                  <a:moveTo>
                    <a:pt x="58" y="0"/>
                  </a:moveTo>
                  <a:cubicBezTo>
                    <a:pt x="35" y="0"/>
                    <a:pt x="17" y="19"/>
                    <a:pt x="17" y="42"/>
                  </a:cubicBezTo>
                  <a:cubicBezTo>
                    <a:pt x="17" y="51"/>
                    <a:pt x="20" y="59"/>
                    <a:pt x="25" y="66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0" y="91"/>
                    <a:pt x="0" y="99"/>
                    <a:pt x="4" y="103"/>
                  </a:cubicBezTo>
                  <a:cubicBezTo>
                    <a:pt x="6" y="106"/>
                    <a:pt x="9" y="107"/>
                    <a:pt x="12" y="107"/>
                  </a:cubicBezTo>
                  <a:cubicBezTo>
                    <a:pt x="15" y="107"/>
                    <a:pt x="18" y="106"/>
                    <a:pt x="20" y="103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8" y="83"/>
                    <a:pt x="53" y="84"/>
                    <a:pt x="58" y="84"/>
                  </a:cubicBezTo>
                  <a:cubicBezTo>
                    <a:pt x="81" y="84"/>
                    <a:pt x="100" y="65"/>
                    <a:pt x="100" y="42"/>
                  </a:cubicBezTo>
                  <a:cubicBezTo>
                    <a:pt x="100" y="19"/>
                    <a:pt x="81" y="0"/>
                    <a:pt x="58" y="0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10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7A616BEA-0EF5-4C96-A5E5-D5881D9748F8}"/>
              </a:ext>
            </a:extLst>
          </p:cNvPr>
          <p:cNvGrpSpPr/>
          <p:nvPr/>
        </p:nvGrpSpPr>
        <p:grpSpPr>
          <a:xfrm>
            <a:off x="6563065" y="1647996"/>
            <a:ext cx="398860" cy="398859"/>
            <a:chOff x="6156325" y="1738313"/>
            <a:chExt cx="531813" cy="531812"/>
          </a:xfrm>
        </p:grpSpPr>
        <p:sp>
          <p:nvSpPr>
            <p:cNvPr id="80" name="Oval 6">
              <a:extLst>
                <a:ext uri="{FF2B5EF4-FFF2-40B4-BE49-F238E27FC236}">
                  <a16:creationId xmlns:a16="http://schemas.microsoft.com/office/drawing/2014/main" id="{48A67F09-4DC1-4DA3-9E14-BBAB0084ADF1}"/>
                </a:ext>
              </a:extLst>
            </p:cNvPr>
            <p:cNvSpPr/>
            <p:nvPr/>
          </p:nvSpPr>
          <p:spPr>
            <a:xfrm>
              <a:off x="6156325" y="1738313"/>
              <a:ext cx="531813" cy="531812"/>
            </a:xfrm>
            <a:prstGeom prst="ellipse">
              <a:avLst/>
            </a:prstGeom>
            <a:solidFill>
              <a:srgbClr val="85A68E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5C15820B-1F61-45C3-966E-DE3BC60B8B21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6288088" y="1868488"/>
              <a:ext cx="269875" cy="271462"/>
            </a:xfrm>
            <a:custGeom>
              <a:avLst/>
              <a:gdLst/>
              <a:ahLst/>
              <a:cxnLst>
                <a:cxn ang="0">
                  <a:pos x="405548911" y="718604737"/>
                </a:cxn>
                <a:cxn ang="0">
                  <a:pos x="113837642" y="426893468"/>
                </a:cxn>
                <a:cxn ang="0">
                  <a:pos x="170758773" y="249022152"/>
                </a:cxn>
                <a:cxn ang="0">
                  <a:pos x="241907300" y="184986168"/>
                </a:cxn>
                <a:cxn ang="0">
                  <a:pos x="270366710" y="177871316"/>
                </a:cxn>
                <a:cxn ang="0">
                  <a:pos x="305940973" y="192101021"/>
                </a:cxn>
                <a:cxn ang="0">
                  <a:pos x="291711268" y="256137005"/>
                </a:cxn>
                <a:cxn ang="0">
                  <a:pos x="241907300" y="305940973"/>
                </a:cxn>
                <a:cxn ang="0">
                  <a:pos x="206333036" y="426893468"/>
                </a:cxn>
                <a:cxn ang="0">
                  <a:pos x="263251858" y="569190521"/>
                </a:cxn>
                <a:cxn ang="0">
                  <a:pos x="405548911" y="626111653"/>
                </a:cxn>
                <a:cxn ang="0">
                  <a:pos x="554963126" y="569190521"/>
                </a:cxn>
                <a:cxn ang="0">
                  <a:pos x="611881947" y="426893468"/>
                </a:cxn>
                <a:cxn ang="0">
                  <a:pos x="569192832" y="305940973"/>
                </a:cxn>
                <a:cxn ang="0">
                  <a:pos x="533618568" y="263251858"/>
                </a:cxn>
                <a:cxn ang="0">
                  <a:pos x="526503716" y="206330726"/>
                </a:cxn>
                <a:cxn ang="0">
                  <a:pos x="562077979" y="184986168"/>
                </a:cxn>
                <a:cxn ang="0">
                  <a:pos x="590537389" y="199215874"/>
                </a:cxn>
                <a:cxn ang="0">
                  <a:pos x="640341358" y="249022152"/>
                </a:cxn>
                <a:cxn ang="0">
                  <a:pos x="704377342" y="426893468"/>
                </a:cxn>
                <a:cxn ang="0">
                  <a:pos x="405548911" y="718604737"/>
                </a:cxn>
                <a:cxn ang="0">
                  <a:pos x="405548911" y="462467732"/>
                </a:cxn>
                <a:cxn ang="0">
                  <a:pos x="362859795" y="419778616"/>
                </a:cxn>
                <a:cxn ang="0">
                  <a:pos x="362859795" y="120952495"/>
                </a:cxn>
                <a:cxn ang="0">
                  <a:pos x="405548911" y="78263379"/>
                </a:cxn>
                <a:cxn ang="0">
                  <a:pos x="455355189" y="120952495"/>
                </a:cxn>
                <a:cxn ang="0">
                  <a:pos x="455355189" y="419778616"/>
                </a:cxn>
                <a:cxn ang="0">
                  <a:pos x="405548911" y="462467732"/>
                </a:cxn>
                <a:cxn ang="0">
                  <a:pos x="412663763" y="0"/>
                </a:cxn>
                <a:cxn ang="0">
                  <a:pos x="0" y="412663763"/>
                </a:cxn>
                <a:cxn ang="0">
                  <a:pos x="412663763" y="832442380"/>
                </a:cxn>
                <a:cxn ang="0">
                  <a:pos x="832444690" y="412663763"/>
                </a:cxn>
                <a:cxn ang="0">
                  <a:pos x="412663763" y="0"/>
                </a:cxn>
              </a:cxnLst>
              <a:rect l="0" t="0" r="0" b="0"/>
              <a:pathLst>
                <a:path w="117" h="117">
                  <a:moveTo>
                    <a:pt x="57" y="101"/>
                  </a:moveTo>
                  <a:cubicBezTo>
                    <a:pt x="35" y="101"/>
                    <a:pt x="16" y="82"/>
                    <a:pt x="16" y="60"/>
                  </a:cubicBezTo>
                  <a:cubicBezTo>
                    <a:pt x="16" y="50"/>
                    <a:pt x="19" y="42"/>
                    <a:pt x="24" y="35"/>
                  </a:cubicBezTo>
                  <a:cubicBezTo>
                    <a:pt x="27" y="31"/>
                    <a:pt x="30" y="28"/>
                    <a:pt x="34" y="26"/>
                  </a:cubicBezTo>
                  <a:cubicBezTo>
                    <a:pt x="35" y="25"/>
                    <a:pt x="36" y="25"/>
                    <a:pt x="38" y="25"/>
                  </a:cubicBezTo>
                  <a:cubicBezTo>
                    <a:pt x="39" y="25"/>
                    <a:pt x="41" y="26"/>
                    <a:pt x="43" y="27"/>
                  </a:cubicBezTo>
                  <a:cubicBezTo>
                    <a:pt x="45" y="30"/>
                    <a:pt x="44" y="34"/>
                    <a:pt x="41" y="36"/>
                  </a:cubicBezTo>
                  <a:cubicBezTo>
                    <a:pt x="38" y="38"/>
                    <a:pt x="36" y="40"/>
                    <a:pt x="34" y="43"/>
                  </a:cubicBezTo>
                  <a:cubicBezTo>
                    <a:pt x="31" y="47"/>
                    <a:pt x="29" y="53"/>
                    <a:pt x="29" y="60"/>
                  </a:cubicBezTo>
                  <a:cubicBezTo>
                    <a:pt x="29" y="68"/>
                    <a:pt x="32" y="75"/>
                    <a:pt x="37" y="80"/>
                  </a:cubicBezTo>
                  <a:cubicBezTo>
                    <a:pt x="42" y="85"/>
                    <a:pt x="49" y="88"/>
                    <a:pt x="57" y="88"/>
                  </a:cubicBezTo>
                  <a:cubicBezTo>
                    <a:pt x="65" y="88"/>
                    <a:pt x="72" y="85"/>
                    <a:pt x="78" y="80"/>
                  </a:cubicBezTo>
                  <a:cubicBezTo>
                    <a:pt x="83" y="75"/>
                    <a:pt x="86" y="68"/>
                    <a:pt x="86" y="60"/>
                  </a:cubicBezTo>
                  <a:cubicBezTo>
                    <a:pt x="86" y="53"/>
                    <a:pt x="84" y="47"/>
                    <a:pt x="80" y="43"/>
                  </a:cubicBezTo>
                  <a:cubicBezTo>
                    <a:pt x="79" y="41"/>
                    <a:pt x="77" y="39"/>
                    <a:pt x="75" y="37"/>
                  </a:cubicBezTo>
                  <a:cubicBezTo>
                    <a:pt x="73" y="35"/>
                    <a:pt x="72" y="31"/>
                    <a:pt x="74" y="29"/>
                  </a:cubicBezTo>
                  <a:cubicBezTo>
                    <a:pt x="76" y="27"/>
                    <a:pt x="77" y="26"/>
                    <a:pt x="79" y="26"/>
                  </a:cubicBezTo>
                  <a:cubicBezTo>
                    <a:pt x="81" y="26"/>
                    <a:pt x="82" y="27"/>
                    <a:pt x="83" y="28"/>
                  </a:cubicBezTo>
                  <a:cubicBezTo>
                    <a:pt x="86" y="30"/>
                    <a:pt x="88" y="32"/>
                    <a:pt x="90" y="35"/>
                  </a:cubicBezTo>
                  <a:cubicBezTo>
                    <a:pt x="96" y="42"/>
                    <a:pt x="99" y="51"/>
                    <a:pt x="99" y="60"/>
                  </a:cubicBezTo>
                  <a:cubicBezTo>
                    <a:pt x="99" y="82"/>
                    <a:pt x="80" y="101"/>
                    <a:pt x="57" y="101"/>
                  </a:cubicBezTo>
                  <a:moveTo>
                    <a:pt x="57" y="65"/>
                  </a:moveTo>
                  <a:cubicBezTo>
                    <a:pt x="54" y="65"/>
                    <a:pt x="51" y="62"/>
                    <a:pt x="51" y="59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4"/>
                    <a:pt x="54" y="11"/>
                    <a:pt x="57" y="11"/>
                  </a:cubicBezTo>
                  <a:cubicBezTo>
                    <a:pt x="61" y="11"/>
                    <a:pt x="64" y="14"/>
                    <a:pt x="64" y="17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62"/>
                    <a:pt x="61" y="65"/>
                    <a:pt x="57" y="65"/>
                  </a:cubicBezTo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7"/>
                    <a:pt x="58" y="117"/>
                  </a:cubicBezTo>
                  <a:cubicBezTo>
                    <a:pt x="90" y="117"/>
                    <a:pt x="117" y="90"/>
                    <a:pt x="117" y="58"/>
                  </a:cubicBezTo>
                  <a:cubicBezTo>
                    <a:pt x="117" y="26"/>
                    <a:pt x="90" y="0"/>
                    <a:pt x="58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110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363AFF3D-93CF-4F12-8D04-2A8ABCA8A3C1}"/>
              </a:ext>
            </a:extLst>
          </p:cNvPr>
          <p:cNvGrpSpPr/>
          <p:nvPr/>
        </p:nvGrpSpPr>
        <p:grpSpPr>
          <a:xfrm>
            <a:off x="3787718" y="2433808"/>
            <a:ext cx="614363" cy="613172"/>
            <a:chOff x="2455863" y="2786063"/>
            <a:chExt cx="819150" cy="817562"/>
          </a:xfrm>
        </p:grpSpPr>
        <p:sp>
          <p:nvSpPr>
            <p:cNvPr id="83" name="Oval 12">
              <a:extLst>
                <a:ext uri="{FF2B5EF4-FFF2-40B4-BE49-F238E27FC236}">
                  <a16:creationId xmlns:a16="http://schemas.microsoft.com/office/drawing/2014/main" id="{4FE5467B-9F30-4CED-AA00-97756E2ECA58}"/>
                </a:ext>
              </a:extLst>
            </p:cNvPr>
            <p:cNvSpPr/>
            <p:nvPr/>
          </p:nvSpPr>
          <p:spPr>
            <a:xfrm>
              <a:off x="2455863" y="2786063"/>
              <a:ext cx="819150" cy="817562"/>
            </a:xfrm>
            <a:prstGeom prst="ellipse">
              <a:avLst/>
            </a:prstGeom>
            <a:solidFill>
              <a:srgbClr val="99C2C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en-US" altLang="zh-CN" sz="28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4" name="Freeform 10">
              <a:extLst>
                <a:ext uri="{FF2B5EF4-FFF2-40B4-BE49-F238E27FC236}">
                  <a16:creationId xmlns:a16="http://schemas.microsoft.com/office/drawing/2014/main" id="{5734E791-C941-4AA2-BECA-E846542A043E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2568575" y="2965450"/>
              <a:ext cx="595313" cy="431800"/>
            </a:xfrm>
            <a:custGeom>
              <a:avLst/>
              <a:gdLst/>
              <a:ahLst/>
              <a:cxnLst>
                <a:cxn ang="0">
                  <a:pos x="909491562" y="890655822"/>
                </a:cxn>
                <a:cxn ang="0">
                  <a:pos x="755048655" y="957874511"/>
                </a:cxn>
                <a:cxn ang="0">
                  <a:pos x="755048655" y="1260364075"/>
                </a:cxn>
                <a:cxn ang="0">
                  <a:pos x="909491562" y="1327582764"/>
                </a:cxn>
                <a:cxn ang="0">
                  <a:pos x="1063934470" y="1260364075"/>
                </a:cxn>
                <a:cxn ang="0">
                  <a:pos x="1063934470" y="957874511"/>
                </a:cxn>
                <a:cxn ang="0">
                  <a:pos x="909491562" y="890655822"/>
                </a:cxn>
                <a:cxn ang="0">
                  <a:pos x="909491562" y="470536286"/>
                </a:cxn>
                <a:cxn ang="0">
                  <a:pos x="377527107" y="688999756"/>
                </a:cxn>
                <a:cxn ang="0">
                  <a:pos x="377527107" y="857046478"/>
                </a:cxn>
                <a:cxn ang="0">
                  <a:pos x="463323162" y="890655822"/>
                </a:cxn>
                <a:cxn ang="0">
                  <a:pos x="549124777" y="857046478"/>
                </a:cxn>
                <a:cxn ang="0">
                  <a:pos x="909491562" y="722609101"/>
                </a:cxn>
                <a:cxn ang="0">
                  <a:pos x="1269858347" y="857046478"/>
                </a:cxn>
                <a:cxn ang="0">
                  <a:pos x="1355659962" y="890655822"/>
                </a:cxn>
                <a:cxn ang="0">
                  <a:pos x="1441456017" y="857046478"/>
                </a:cxn>
                <a:cxn ang="0">
                  <a:pos x="1441456017" y="688999756"/>
                </a:cxn>
                <a:cxn ang="0">
                  <a:pos x="909491562" y="470536286"/>
                </a:cxn>
                <a:cxn ang="0">
                  <a:pos x="909491562" y="0"/>
                </a:cxn>
                <a:cxn ang="0">
                  <a:pos x="34320646" y="369708253"/>
                </a:cxn>
                <a:cxn ang="0">
                  <a:pos x="34320646" y="520947569"/>
                </a:cxn>
                <a:cxn ang="0">
                  <a:pos x="120122261" y="554562379"/>
                </a:cxn>
                <a:cxn ang="0">
                  <a:pos x="205923877" y="520947569"/>
                </a:cxn>
                <a:cxn ang="0">
                  <a:pos x="909491562" y="235265410"/>
                </a:cxn>
                <a:cxn ang="0">
                  <a:pos x="1630219571" y="520947569"/>
                </a:cxn>
                <a:cxn ang="0">
                  <a:pos x="1716021187" y="554562379"/>
                </a:cxn>
                <a:cxn ang="0">
                  <a:pos x="1784662479" y="520947569"/>
                </a:cxn>
                <a:cxn ang="0">
                  <a:pos x="1784662479" y="369708253"/>
                </a:cxn>
                <a:cxn ang="0">
                  <a:pos x="909491562" y="0"/>
                </a:cxn>
              </a:cxnLst>
              <a:rect l="0" t="0" r="0" b="0"/>
              <a:pathLst>
                <a:path w="107" h="79">
                  <a:moveTo>
                    <a:pt x="53" y="53"/>
                  </a:moveTo>
                  <a:cubicBezTo>
                    <a:pt x="50" y="53"/>
                    <a:pt x="46" y="55"/>
                    <a:pt x="44" y="57"/>
                  </a:cubicBezTo>
                  <a:cubicBezTo>
                    <a:pt x="39" y="62"/>
                    <a:pt x="39" y="70"/>
                    <a:pt x="44" y="75"/>
                  </a:cubicBezTo>
                  <a:cubicBezTo>
                    <a:pt x="46" y="77"/>
                    <a:pt x="50" y="79"/>
                    <a:pt x="53" y="79"/>
                  </a:cubicBezTo>
                  <a:cubicBezTo>
                    <a:pt x="56" y="79"/>
                    <a:pt x="59" y="77"/>
                    <a:pt x="62" y="75"/>
                  </a:cubicBezTo>
                  <a:cubicBezTo>
                    <a:pt x="67" y="70"/>
                    <a:pt x="67" y="62"/>
                    <a:pt x="62" y="57"/>
                  </a:cubicBezTo>
                  <a:cubicBezTo>
                    <a:pt x="59" y="55"/>
                    <a:pt x="56" y="53"/>
                    <a:pt x="53" y="53"/>
                  </a:cubicBezTo>
                  <a:moveTo>
                    <a:pt x="53" y="28"/>
                  </a:moveTo>
                  <a:cubicBezTo>
                    <a:pt x="42" y="28"/>
                    <a:pt x="31" y="32"/>
                    <a:pt x="22" y="41"/>
                  </a:cubicBezTo>
                  <a:cubicBezTo>
                    <a:pt x="19" y="44"/>
                    <a:pt x="19" y="48"/>
                    <a:pt x="22" y="51"/>
                  </a:cubicBezTo>
                  <a:cubicBezTo>
                    <a:pt x="24" y="53"/>
                    <a:pt x="25" y="53"/>
                    <a:pt x="27" y="53"/>
                  </a:cubicBezTo>
                  <a:cubicBezTo>
                    <a:pt x="29" y="53"/>
                    <a:pt x="31" y="53"/>
                    <a:pt x="32" y="51"/>
                  </a:cubicBezTo>
                  <a:cubicBezTo>
                    <a:pt x="38" y="45"/>
                    <a:pt x="46" y="43"/>
                    <a:pt x="53" y="43"/>
                  </a:cubicBezTo>
                  <a:cubicBezTo>
                    <a:pt x="61" y="43"/>
                    <a:pt x="68" y="45"/>
                    <a:pt x="74" y="51"/>
                  </a:cubicBezTo>
                  <a:cubicBezTo>
                    <a:pt x="76" y="53"/>
                    <a:pt x="77" y="53"/>
                    <a:pt x="79" y="53"/>
                  </a:cubicBezTo>
                  <a:cubicBezTo>
                    <a:pt x="81" y="53"/>
                    <a:pt x="83" y="53"/>
                    <a:pt x="84" y="51"/>
                  </a:cubicBezTo>
                  <a:cubicBezTo>
                    <a:pt x="87" y="48"/>
                    <a:pt x="87" y="44"/>
                    <a:pt x="84" y="41"/>
                  </a:cubicBezTo>
                  <a:cubicBezTo>
                    <a:pt x="76" y="32"/>
                    <a:pt x="65" y="28"/>
                    <a:pt x="53" y="28"/>
                  </a:cubicBezTo>
                  <a:moveTo>
                    <a:pt x="53" y="0"/>
                  </a:moveTo>
                  <a:cubicBezTo>
                    <a:pt x="35" y="0"/>
                    <a:pt x="16" y="7"/>
                    <a:pt x="2" y="22"/>
                  </a:cubicBezTo>
                  <a:cubicBezTo>
                    <a:pt x="0" y="24"/>
                    <a:pt x="0" y="28"/>
                    <a:pt x="2" y="31"/>
                  </a:cubicBezTo>
                  <a:cubicBezTo>
                    <a:pt x="3" y="32"/>
                    <a:pt x="5" y="33"/>
                    <a:pt x="7" y="33"/>
                  </a:cubicBezTo>
                  <a:cubicBezTo>
                    <a:pt x="9" y="33"/>
                    <a:pt x="10" y="32"/>
                    <a:pt x="12" y="31"/>
                  </a:cubicBezTo>
                  <a:cubicBezTo>
                    <a:pt x="23" y="20"/>
                    <a:pt x="38" y="14"/>
                    <a:pt x="53" y="14"/>
                  </a:cubicBezTo>
                  <a:cubicBezTo>
                    <a:pt x="68" y="14"/>
                    <a:pt x="83" y="20"/>
                    <a:pt x="95" y="31"/>
                  </a:cubicBezTo>
                  <a:cubicBezTo>
                    <a:pt x="96" y="32"/>
                    <a:pt x="98" y="33"/>
                    <a:pt x="100" y="33"/>
                  </a:cubicBezTo>
                  <a:cubicBezTo>
                    <a:pt x="101" y="33"/>
                    <a:pt x="103" y="32"/>
                    <a:pt x="104" y="31"/>
                  </a:cubicBezTo>
                  <a:cubicBezTo>
                    <a:pt x="107" y="28"/>
                    <a:pt x="107" y="24"/>
                    <a:pt x="104" y="22"/>
                  </a:cubicBezTo>
                  <a:cubicBezTo>
                    <a:pt x="90" y="7"/>
                    <a:pt x="72" y="0"/>
                    <a:pt x="53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110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FFA0B629-0F06-4159-ABAE-CF6E4C9ED835}"/>
              </a:ext>
            </a:extLst>
          </p:cNvPr>
          <p:cNvGrpSpPr/>
          <p:nvPr/>
        </p:nvGrpSpPr>
        <p:grpSpPr>
          <a:xfrm>
            <a:off x="7352449" y="2892198"/>
            <a:ext cx="614363" cy="614363"/>
            <a:chOff x="7208838" y="3397250"/>
            <a:chExt cx="819150" cy="819150"/>
          </a:xfrm>
        </p:grpSpPr>
        <p:sp>
          <p:nvSpPr>
            <p:cNvPr id="86" name="Oval 4">
              <a:extLst>
                <a:ext uri="{FF2B5EF4-FFF2-40B4-BE49-F238E27FC236}">
                  <a16:creationId xmlns:a16="http://schemas.microsoft.com/office/drawing/2014/main" id="{E6AB36FE-542A-44B3-A657-9F010DD8BD14}"/>
                </a:ext>
              </a:extLst>
            </p:cNvPr>
            <p:cNvSpPr/>
            <p:nvPr/>
          </p:nvSpPr>
          <p:spPr>
            <a:xfrm>
              <a:off x="7208838" y="3397250"/>
              <a:ext cx="819150" cy="819150"/>
            </a:xfrm>
            <a:prstGeom prst="ellipse">
              <a:avLst/>
            </a:prstGeom>
            <a:solidFill>
              <a:srgbClr val="99C2C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en-US" altLang="zh-CN" sz="28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7" name="Freeform 73">
              <a:extLst>
                <a:ext uri="{FF2B5EF4-FFF2-40B4-BE49-F238E27FC236}">
                  <a16:creationId xmlns:a16="http://schemas.microsoft.com/office/drawing/2014/main" id="{AEAB3677-4174-4916-9369-044F6B61AEE9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7366000" y="3546475"/>
              <a:ext cx="504825" cy="569913"/>
            </a:xfrm>
            <a:custGeom>
              <a:avLst/>
              <a:gdLst/>
              <a:ahLst/>
              <a:cxnLst>
                <a:cxn ang="0">
                  <a:pos x="786242555" y="393990353"/>
                </a:cxn>
                <a:cxn ang="0">
                  <a:pos x="769866386" y="393990353"/>
                </a:cxn>
                <a:cxn ang="0">
                  <a:pos x="769866386" y="393990353"/>
                </a:cxn>
                <a:cxn ang="0">
                  <a:pos x="671582737" y="439452861"/>
                </a:cxn>
                <a:cxn ang="0">
                  <a:pos x="671582737" y="606140520"/>
                </a:cxn>
                <a:cxn ang="0">
                  <a:pos x="687964233" y="621293048"/>
                </a:cxn>
                <a:cxn ang="0">
                  <a:pos x="687964233" y="1682043880"/>
                </a:cxn>
                <a:cxn ang="0">
                  <a:pos x="769866386" y="1757811445"/>
                </a:cxn>
                <a:cxn ang="0">
                  <a:pos x="868144708" y="1682043880"/>
                </a:cxn>
                <a:cxn ang="0">
                  <a:pos x="868144708" y="621293048"/>
                </a:cxn>
                <a:cxn ang="0">
                  <a:pos x="884526204" y="606140520"/>
                </a:cxn>
                <a:cxn ang="0">
                  <a:pos x="884526204" y="439452861"/>
                </a:cxn>
                <a:cxn ang="0">
                  <a:pos x="786242555" y="393990353"/>
                </a:cxn>
                <a:cxn ang="0">
                  <a:pos x="573304416" y="196997637"/>
                </a:cxn>
                <a:cxn ang="0">
                  <a:pos x="524165255" y="212150166"/>
                </a:cxn>
                <a:cxn ang="0">
                  <a:pos x="524165255" y="833443215"/>
                </a:cxn>
                <a:cxn ang="0">
                  <a:pos x="573304416" y="863753193"/>
                </a:cxn>
                <a:cxn ang="0">
                  <a:pos x="622443576" y="833443215"/>
                </a:cxn>
                <a:cxn ang="0">
                  <a:pos x="622443576" y="742523121"/>
                </a:cxn>
                <a:cxn ang="0">
                  <a:pos x="540541423" y="530372955"/>
                </a:cxn>
                <a:cxn ang="0">
                  <a:pos x="622443576" y="318222788"/>
                </a:cxn>
                <a:cxn ang="0">
                  <a:pos x="622443576" y="212150166"/>
                </a:cxn>
                <a:cxn ang="0">
                  <a:pos x="573304416" y="196997637"/>
                </a:cxn>
                <a:cxn ang="0">
                  <a:pos x="982804526" y="196997637"/>
                </a:cxn>
                <a:cxn ang="0">
                  <a:pos x="917283869" y="212150166"/>
                </a:cxn>
                <a:cxn ang="0">
                  <a:pos x="917283869" y="318222788"/>
                </a:cxn>
                <a:cxn ang="0">
                  <a:pos x="1015567518" y="530372955"/>
                </a:cxn>
                <a:cxn ang="0">
                  <a:pos x="917283869" y="742523121"/>
                </a:cxn>
                <a:cxn ang="0">
                  <a:pos x="917283869" y="833443215"/>
                </a:cxn>
                <a:cxn ang="0">
                  <a:pos x="982804526" y="863753193"/>
                </a:cxn>
                <a:cxn ang="0">
                  <a:pos x="1031943686" y="833443215"/>
                </a:cxn>
                <a:cxn ang="0">
                  <a:pos x="1031943686" y="212150166"/>
                </a:cxn>
                <a:cxn ang="0">
                  <a:pos x="982804526" y="196997637"/>
                </a:cxn>
                <a:cxn ang="0">
                  <a:pos x="360360949" y="0"/>
                </a:cxn>
                <a:cxn ang="0">
                  <a:pos x="311221788" y="15152528"/>
                </a:cxn>
                <a:cxn ang="0">
                  <a:pos x="311221788" y="1045593381"/>
                </a:cxn>
                <a:cxn ang="0">
                  <a:pos x="360360949" y="1060745910"/>
                </a:cxn>
                <a:cxn ang="0">
                  <a:pos x="409500110" y="1045593381"/>
                </a:cxn>
                <a:cxn ang="0">
                  <a:pos x="409500110" y="939520758"/>
                </a:cxn>
                <a:cxn ang="0">
                  <a:pos x="229319635" y="530372955"/>
                </a:cxn>
                <a:cxn ang="0">
                  <a:pos x="409500110" y="106072622"/>
                </a:cxn>
                <a:cxn ang="0">
                  <a:pos x="409500110" y="15152528"/>
                </a:cxn>
                <a:cxn ang="0">
                  <a:pos x="360360949" y="0"/>
                </a:cxn>
                <a:cxn ang="0">
                  <a:pos x="1195747992" y="0"/>
                </a:cxn>
                <a:cxn ang="0">
                  <a:pos x="1146608832" y="15152528"/>
                </a:cxn>
                <a:cxn ang="0">
                  <a:pos x="1146608832" y="106072622"/>
                </a:cxn>
                <a:cxn ang="0">
                  <a:pos x="1326789306" y="530372955"/>
                </a:cxn>
                <a:cxn ang="0">
                  <a:pos x="1146608832" y="939520758"/>
                </a:cxn>
                <a:cxn ang="0">
                  <a:pos x="1146608832" y="1045593381"/>
                </a:cxn>
                <a:cxn ang="0">
                  <a:pos x="1195747992" y="1060745910"/>
                </a:cxn>
                <a:cxn ang="0">
                  <a:pos x="1244887153" y="1045593381"/>
                </a:cxn>
                <a:cxn ang="0">
                  <a:pos x="1244887153" y="15152528"/>
                </a:cxn>
                <a:cxn ang="0">
                  <a:pos x="1195747992" y="0"/>
                </a:cxn>
              </a:cxnLst>
              <a:rect l="0" t="0" r="0" b="0"/>
              <a:pathLst>
                <a:path w="95" h="116">
                  <a:moveTo>
                    <a:pt x="48" y="26"/>
                  </a:moveTo>
                  <a:cubicBezTo>
                    <a:pt x="48" y="26"/>
                    <a:pt x="48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5" y="26"/>
                    <a:pt x="42" y="27"/>
                    <a:pt x="41" y="29"/>
                  </a:cubicBezTo>
                  <a:cubicBezTo>
                    <a:pt x="38" y="32"/>
                    <a:pt x="38" y="37"/>
                    <a:pt x="41" y="40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14"/>
                    <a:pt x="44" y="116"/>
                    <a:pt x="47" y="116"/>
                  </a:cubicBezTo>
                  <a:cubicBezTo>
                    <a:pt x="50" y="116"/>
                    <a:pt x="53" y="114"/>
                    <a:pt x="53" y="11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4" y="40"/>
                  </a:cubicBezTo>
                  <a:cubicBezTo>
                    <a:pt x="57" y="37"/>
                    <a:pt x="57" y="32"/>
                    <a:pt x="54" y="29"/>
                  </a:cubicBezTo>
                  <a:cubicBezTo>
                    <a:pt x="52" y="27"/>
                    <a:pt x="50" y="26"/>
                    <a:pt x="48" y="26"/>
                  </a:cubicBezTo>
                  <a:moveTo>
                    <a:pt x="35" y="13"/>
                  </a:moveTo>
                  <a:cubicBezTo>
                    <a:pt x="34" y="13"/>
                    <a:pt x="32" y="13"/>
                    <a:pt x="32" y="14"/>
                  </a:cubicBezTo>
                  <a:cubicBezTo>
                    <a:pt x="20" y="26"/>
                    <a:pt x="20" y="44"/>
                    <a:pt x="32" y="55"/>
                  </a:cubicBezTo>
                  <a:cubicBezTo>
                    <a:pt x="32" y="56"/>
                    <a:pt x="34" y="57"/>
                    <a:pt x="35" y="57"/>
                  </a:cubicBezTo>
                  <a:cubicBezTo>
                    <a:pt x="36" y="57"/>
                    <a:pt x="37" y="56"/>
                    <a:pt x="38" y="55"/>
                  </a:cubicBezTo>
                  <a:cubicBezTo>
                    <a:pt x="40" y="53"/>
                    <a:pt x="40" y="50"/>
                    <a:pt x="38" y="49"/>
                  </a:cubicBezTo>
                  <a:cubicBezTo>
                    <a:pt x="34" y="45"/>
                    <a:pt x="33" y="40"/>
                    <a:pt x="33" y="35"/>
                  </a:cubicBezTo>
                  <a:cubicBezTo>
                    <a:pt x="33" y="30"/>
                    <a:pt x="34" y="25"/>
                    <a:pt x="38" y="21"/>
                  </a:cubicBezTo>
                  <a:cubicBezTo>
                    <a:pt x="40" y="19"/>
                    <a:pt x="40" y="16"/>
                    <a:pt x="38" y="14"/>
                  </a:cubicBezTo>
                  <a:cubicBezTo>
                    <a:pt x="37" y="13"/>
                    <a:pt x="36" y="13"/>
                    <a:pt x="35" y="13"/>
                  </a:cubicBezTo>
                  <a:moveTo>
                    <a:pt x="60" y="13"/>
                  </a:moveTo>
                  <a:cubicBezTo>
                    <a:pt x="59" y="13"/>
                    <a:pt x="57" y="13"/>
                    <a:pt x="56" y="14"/>
                  </a:cubicBezTo>
                  <a:cubicBezTo>
                    <a:pt x="55" y="16"/>
                    <a:pt x="55" y="19"/>
                    <a:pt x="56" y="21"/>
                  </a:cubicBezTo>
                  <a:cubicBezTo>
                    <a:pt x="60" y="25"/>
                    <a:pt x="62" y="30"/>
                    <a:pt x="62" y="35"/>
                  </a:cubicBezTo>
                  <a:cubicBezTo>
                    <a:pt x="62" y="40"/>
                    <a:pt x="60" y="45"/>
                    <a:pt x="56" y="49"/>
                  </a:cubicBezTo>
                  <a:cubicBezTo>
                    <a:pt x="55" y="50"/>
                    <a:pt x="55" y="53"/>
                    <a:pt x="56" y="55"/>
                  </a:cubicBezTo>
                  <a:cubicBezTo>
                    <a:pt x="57" y="56"/>
                    <a:pt x="59" y="57"/>
                    <a:pt x="60" y="57"/>
                  </a:cubicBezTo>
                  <a:cubicBezTo>
                    <a:pt x="61" y="57"/>
                    <a:pt x="62" y="56"/>
                    <a:pt x="63" y="55"/>
                  </a:cubicBezTo>
                  <a:cubicBezTo>
                    <a:pt x="75" y="44"/>
                    <a:pt x="75" y="26"/>
                    <a:pt x="63" y="14"/>
                  </a:cubicBezTo>
                  <a:cubicBezTo>
                    <a:pt x="62" y="13"/>
                    <a:pt x="61" y="13"/>
                    <a:pt x="60" y="13"/>
                  </a:cubicBezTo>
                  <a:moveTo>
                    <a:pt x="22" y="0"/>
                  </a:moveTo>
                  <a:cubicBezTo>
                    <a:pt x="21" y="0"/>
                    <a:pt x="19" y="0"/>
                    <a:pt x="19" y="1"/>
                  </a:cubicBezTo>
                  <a:cubicBezTo>
                    <a:pt x="0" y="20"/>
                    <a:pt x="0" y="50"/>
                    <a:pt x="19" y="69"/>
                  </a:cubicBezTo>
                  <a:cubicBezTo>
                    <a:pt x="19" y="69"/>
                    <a:pt x="21" y="70"/>
                    <a:pt x="22" y="70"/>
                  </a:cubicBezTo>
                  <a:cubicBezTo>
                    <a:pt x="23" y="70"/>
                    <a:pt x="24" y="69"/>
                    <a:pt x="25" y="69"/>
                  </a:cubicBezTo>
                  <a:cubicBezTo>
                    <a:pt x="27" y="67"/>
                    <a:pt x="27" y="64"/>
                    <a:pt x="25" y="62"/>
                  </a:cubicBezTo>
                  <a:cubicBezTo>
                    <a:pt x="17" y="55"/>
                    <a:pt x="14" y="45"/>
                    <a:pt x="14" y="35"/>
                  </a:cubicBezTo>
                  <a:cubicBezTo>
                    <a:pt x="14" y="25"/>
                    <a:pt x="17" y="15"/>
                    <a:pt x="25" y="7"/>
                  </a:cubicBezTo>
                  <a:cubicBezTo>
                    <a:pt x="27" y="6"/>
                    <a:pt x="27" y="3"/>
                    <a:pt x="25" y="1"/>
                  </a:cubicBezTo>
                  <a:cubicBezTo>
                    <a:pt x="24" y="0"/>
                    <a:pt x="23" y="0"/>
                    <a:pt x="22" y="0"/>
                  </a:cubicBezTo>
                  <a:moveTo>
                    <a:pt x="73" y="0"/>
                  </a:moveTo>
                  <a:cubicBezTo>
                    <a:pt x="72" y="0"/>
                    <a:pt x="71" y="0"/>
                    <a:pt x="70" y="1"/>
                  </a:cubicBezTo>
                  <a:cubicBezTo>
                    <a:pt x="68" y="3"/>
                    <a:pt x="68" y="6"/>
                    <a:pt x="70" y="7"/>
                  </a:cubicBezTo>
                  <a:cubicBezTo>
                    <a:pt x="77" y="15"/>
                    <a:pt x="81" y="25"/>
                    <a:pt x="81" y="35"/>
                  </a:cubicBezTo>
                  <a:cubicBezTo>
                    <a:pt x="81" y="45"/>
                    <a:pt x="77" y="55"/>
                    <a:pt x="70" y="62"/>
                  </a:cubicBezTo>
                  <a:cubicBezTo>
                    <a:pt x="68" y="64"/>
                    <a:pt x="68" y="67"/>
                    <a:pt x="70" y="69"/>
                  </a:cubicBezTo>
                  <a:cubicBezTo>
                    <a:pt x="71" y="69"/>
                    <a:pt x="72" y="70"/>
                    <a:pt x="73" y="70"/>
                  </a:cubicBezTo>
                  <a:cubicBezTo>
                    <a:pt x="74" y="70"/>
                    <a:pt x="75" y="69"/>
                    <a:pt x="76" y="69"/>
                  </a:cubicBezTo>
                  <a:cubicBezTo>
                    <a:pt x="95" y="50"/>
                    <a:pt x="95" y="20"/>
                    <a:pt x="76" y="1"/>
                  </a:cubicBezTo>
                  <a:cubicBezTo>
                    <a:pt x="75" y="0"/>
                    <a:pt x="74" y="0"/>
                    <a:pt x="73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110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13A8D864-26B7-4168-9BE9-95D1BCED4BA5}"/>
              </a:ext>
            </a:extLst>
          </p:cNvPr>
          <p:cNvGrpSpPr/>
          <p:nvPr/>
        </p:nvGrpSpPr>
        <p:grpSpPr>
          <a:xfrm>
            <a:off x="8085875" y="4214983"/>
            <a:ext cx="398859" cy="398859"/>
            <a:chOff x="8186738" y="5160963"/>
            <a:chExt cx="531812" cy="531812"/>
          </a:xfrm>
        </p:grpSpPr>
        <p:sp>
          <p:nvSpPr>
            <p:cNvPr id="89" name="Oval 15">
              <a:extLst>
                <a:ext uri="{FF2B5EF4-FFF2-40B4-BE49-F238E27FC236}">
                  <a16:creationId xmlns:a16="http://schemas.microsoft.com/office/drawing/2014/main" id="{3F9D9E54-7EC2-4986-9C45-B4E6C3FF8082}"/>
                </a:ext>
              </a:extLst>
            </p:cNvPr>
            <p:cNvSpPr/>
            <p:nvPr/>
          </p:nvSpPr>
          <p:spPr>
            <a:xfrm>
              <a:off x="8186738" y="5160963"/>
              <a:ext cx="531812" cy="531812"/>
            </a:xfrm>
            <a:prstGeom prst="ellipse">
              <a:avLst/>
            </a:prstGeom>
            <a:solidFill>
              <a:srgbClr val="ACC9B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90" name="Freeform 12">
              <a:extLst>
                <a:ext uri="{FF2B5EF4-FFF2-40B4-BE49-F238E27FC236}">
                  <a16:creationId xmlns:a16="http://schemas.microsoft.com/office/drawing/2014/main" id="{A2807D98-E8D6-44B4-86C6-2E6123B82F3E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8326438" y="5314950"/>
              <a:ext cx="252412" cy="241300"/>
            </a:xfrm>
            <a:custGeom>
              <a:avLst/>
              <a:gdLst/>
              <a:ahLst/>
              <a:cxnLst>
                <a:cxn ang="0">
                  <a:pos x="100101438" y="541922457"/>
                </a:cxn>
                <a:cxn ang="0">
                  <a:pos x="71500034" y="520531298"/>
                </a:cxn>
                <a:cxn ang="0">
                  <a:pos x="71500034" y="221048139"/>
                </a:cxn>
                <a:cxn ang="0">
                  <a:pos x="100101438" y="199656980"/>
                </a:cxn>
                <a:cxn ang="0">
                  <a:pos x="550552120" y="199656980"/>
                </a:cxn>
                <a:cxn ang="0">
                  <a:pos x="586302137" y="221048139"/>
                </a:cxn>
                <a:cxn ang="0">
                  <a:pos x="586302137" y="520531298"/>
                </a:cxn>
                <a:cxn ang="0">
                  <a:pos x="550552120" y="541922457"/>
                </a:cxn>
                <a:cxn ang="0">
                  <a:pos x="100101438" y="541922457"/>
                </a:cxn>
                <a:cxn ang="0">
                  <a:pos x="200200560" y="128349264"/>
                </a:cxn>
                <a:cxn ang="0">
                  <a:pos x="200200560" y="99828490"/>
                </a:cxn>
                <a:cxn ang="0">
                  <a:pos x="228801963" y="71305403"/>
                </a:cxn>
                <a:cxn ang="0">
                  <a:pos x="679252645" y="71305403"/>
                </a:cxn>
                <a:cxn ang="0">
                  <a:pos x="707854049" y="99828490"/>
                </a:cxn>
                <a:cxn ang="0">
                  <a:pos x="707854049" y="392182033"/>
                </a:cxn>
                <a:cxn ang="0">
                  <a:pos x="679252645" y="413573192"/>
                </a:cxn>
                <a:cxn ang="0">
                  <a:pos x="657804488" y="413573192"/>
                </a:cxn>
                <a:cxn ang="0">
                  <a:pos x="657804488" y="221048139"/>
                </a:cxn>
                <a:cxn ang="0">
                  <a:pos x="550552120" y="128349264"/>
                </a:cxn>
                <a:cxn ang="0">
                  <a:pos x="200200560" y="128349264"/>
                </a:cxn>
                <a:cxn ang="0">
                  <a:pos x="679252645" y="0"/>
                </a:cxn>
                <a:cxn ang="0">
                  <a:pos x="228801963" y="0"/>
                </a:cxn>
                <a:cxn ang="0">
                  <a:pos x="128700525" y="99828490"/>
                </a:cxn>
                <a:cxn ang="0">
                  <a:pos x="128700525" y="128349264"/>
                </a:cxn>
                <a:cxn ang="0">
                  <a:pos x="100101438" y="128349264"/>
                </a:cxn>
                <a:cxn ang="0">
                  <a:pos x="0" y="221048139"/>
                </a:cxn>
                <a:cxn ang="0">
                  <a:pos x="0" y="520531298"/>
                </a:cxn>
                <a:cxn ang="0">
                  <a:pos x="100101438" y="613230173"/>
                </a:cxn>
                <a:cxn ang="0">
                  <a:pos x="278851524" y="613230173"/>
                </a:cxn>
                <a:cxn ang="0">
                  <a:pos x="278851524" y="663142106"/>
                </a:cxn>
                <a:cxn ang="0">
                  <a:pos x="185901016" y="663142106"/>
                </a:cxn>
                <a:cxn ang="0">
                  <a:pos x="150150999" y="698797120"/>
                </a:cxn>
                <a:cxn ang="0">
                  <a:pos x="185901016" y="741579437"/>
                </a:cxn>
                <a:cxn ang="0">
                  <a:pos x="471903471" y="741579437"/>
                </a:cxn>
                <a:cxn ang="0">
                  <a:pos x="507653488" y="698797120"/>
                </a:cxn>
                <a:cxn ang="0">
                  <a:pos x="471903471" y="663142106"/>
                </a:cxn>
                <a:cxn ang="0">
                  <a:pos x="378952963" y="663142106"/>
                </a:cxn>
                <a:cxn ang="0">
                  <a:pos x="378952963" y="613230173"/>
                </a:cxn>
                <a:cxn ang="0">
                  <a:pos x="550552120" y="613230173"/>
                </a:cxn>
                <a:cxn ang="0">
                  <a:pos x="657804488" y="520531298"/>
                </a:cxn>
                <a:cxn ang="0">
                  <a:pos x="657804488" y="484878596"/>
                </a:cxn>
                <a:cxn ang="0">
                  <a:pos x="679252645" y="484878596"/>
                </a:cxn>
                <a:cxn ang="0">
                  <a:pos x="779354083" y="392182033"/>
                </a:cxn>
                <a:cxn ang="0">
                  <a:pos x="779354083" y="99828490"/>
                </a:cxn>
                <a:cxn ang="0">
                  <a:pos x="679252645" y="0"/>
                </a:cxn>
              </a:cxnLst>
              <a:rect l="0" t="0" r="0" b="0"/>
              <a:pathLst>
                <a:path w="109" h="104">
                  <a:moveTo>
                    <a:pt x="14" y="76"/>
                  </a:moveTo>
                  <a:cubicBezTo>
                    <a:pt x="12" y="76"/>
                    <a:pt x="10" y="74"/>
                    <a:pt x="10" y="73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2" y="28"/>
                    <a:pt x="14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0" y="28"/>
                    <a:pt x="82" y="30"/>
                    <a:pt x="82" y="31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2" y="74"/>
                    <a:pt x="80" y="76"/>
                    <a:pt x="77" y="76"/>
                  </a:cubicBezTo>
                  <a:cubicBezTo>
                    <a:pt x="14" y="76"/>
                    <a:pt x="14" y="76"/>
                    <a:pt x="14" y="76"/>
                  </a:cubicBezTo>
                  <a:moveTo>
                    <a:pt x="28" y="18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2"/>
                    <a:pt x="29" y="10"/>
                    <a:pt x="32" y="10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8" y="10"/>
                    <a:pt x="99" y="12"/>
                    <a:pt x="99" y="14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9" y="56"/>
                    <a:pt x="98" y="58"/>
                    <a:pt x="95" y="58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23"/>
                    <a:pt x="85" y="18"/>
                    <a:pt x="77" y="18"/>
                  </a:cubicBezTo>
                  <a:cubicBezTo>
                    <a:pt x="28" y="18"/>
                    <a:pt x="28" y="18"/>
                    <a:pt x="28" y="18"/>
                  </a:cubicBezTo>
                  <a:moveTo>
                    <a:pt x="95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18" y="6"/>
                    <a:pt x="18" y="14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7" y="18"/>
                    <a:pt x="0" y="23"/>
                    <a:pt x="0" y="3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1"/>
                    <a:pt x="7" y="86"/>
                    <a:pt x="14" y="86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3" y="93"/>
                    <a:pt x="21" y="95"/>
                    <a:pt x="21" y="98"/>
                  </a:cubicBezTo>
                  <a:cubicBezTo>
                    <a:pt x="21" y="101"/>
                    <a:pt x="23" y="104"/>
                    <a:pt x="26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71" y="101"/>
                    <a:pt x="71" y="98"/>
                  </a:cubicBezTo>
                  <a:cubicBezTo>
                    <a:pt x="71" y="95"/>
                    <a:pt x="68" y="93"/>
                    <a:pt x="66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85" y="86"/>
                    <a:pt x="92" y="81"/>
                    <a:pt x="92" y="73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103" y="68"/>
                    <a:pt x="109" y="63"/>
                    <a:pt x="109" y="55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9" y="6"/>
                    <a:pt x="103" y="0"/>
                    <a:pt x="95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110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5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>
            <a:extLst>
              <a:ext uri="{FF2B5EF4-FFF2-40B4-BE49-F238E27FC236}">
                <a16:creationId xmlns:a16="http://schemas.microsoft.com/office/drawing/2014/main" id="{DC9F408B-6470-4D97-9414-BDCC2FA9943E}"/>
              </a:ext>
            </a:extLst>
          </p:cNvPr>
          <p:cNvGrpSpPr>
            <a:grpSpLocks/>
          </p:cNvGrpSpPr>
          <p:nvPr/>
        </p:nvGrpSpPr>
        <p:grpSpPr bwMode="auto">
          <a:xfrm>
            <a:off x="4039824" y="2491844"/>
            <a:ext cx="4233515" cy="1658982"/>
            <a:chOff x="1930" y="1737"/>
            <a:chExt cx="3203" cy="1514"/>
          </a:xfrm>
        </p:grpSpPr>
        <p:sp>
          <p:nvSpPr>
            <p:cNvPr id="3" name="Line 20">
              <a:extLst>
                <a:ext uri="{FF2B5EF4-FFF2-40B4-BE49-F238E27FC236}">
                  <a16:creationId xmlns:a16="http://schemas.microsoft.com/office/drawing/2014/main" id="{A3A77E99-A185-4CD7-8261-A6C9DD3505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9" y="3251"/>
              <a:ext cx="2545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6994">
                <a:defRPr/>
              </a:pPr>
              <a:endParaRPr lang="zh-CN" altLang="en-US" sz="1353" b="1" kern="0">
                <a:solidFill>
                  <a:srgbClr val="000000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4" name="Line 21">
              <a:extLst>
                <a:ext uri="{FF2B5EF4-FFF2-40B4-BE49-F238E27FC236}">
                  <a16:creationId xmlns:a16="http://schemas.microsoft.com/office/drawing/2014/main" id="{DE5185D8-078C-4895-A39D-55C40AA6EC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0" y="1737"/>
              <a:ext cx="32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6994">
                <a:defRPr/>
              </a:pPr>
              <a:endParaRPr lang="zh-CN" altLang="en-US" sz="1353" b="1" kern="0">
                <a:solidFill>
                  <a:srgbClr val="000000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5" name="Line 22">
              <a:extLst>
                <a:ext uri="{FF2B5EF4-FFF2-40B4-BE49-F238E27FC236}">
                  <a16:creationId xmlns:a16="http://schemas.microsoft.com/office/drawing/2014/main" id="{3BC60F1F-4C36-41B5-9B14-1AC5E7DDD3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" y="2462"/>
              <a:ext cx="29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6994">
                <a:defRPr/>
              </a:pPr>
              <a:endParaRPr lang="zh-CN" altLang="en-US" sz="1353" b="1" kern="0">
                <a:solidFill>
                  <a:srgbClr val="000000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sp>
        <p:nvSpPr>
          <p:cNvPr id="6" name="Text Box 13">
            <a:extLst>
              <a:ext uri="{FF2B5EF4-FFF2-40B4-BE49-F238E27FC236}">
                <a16:creationId xmlns:a16="http://schemas.microsoft.com/office/drawing/2014/main" id="{84B5E5FB-5170-44DA-B68A-AA5BEA771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107" y="2809411"/>
            <a:ext cx="4394236" cy="1520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9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replace the text content, click add the relevant title text, modify the text content.</a:t>
            </a:r>
            <a:endParaRPr kumimoji="1" lang="en-US" altLang="ko-KR" sz="9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64AEA6C-EE24-44F8-8CE3-9FEE38B68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106" y="3629826"/>
            <a:ext cx="4465526" cy="1520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9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replace the text content, click add the relevant title text, modify the text content.</a:t>
            </a:r>
            <a:endParaRPr kumimoji="1" lang="en-US" altLang="ko-KR" sz="9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6E5559F8-5837-42BA-9FE6-73A5911AC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107" y="4450241"/>
            <a:ext cx="4394236" cy="1520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9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replace the text content, click add the relevant title text, modify the text content.</a:t>
            </a:r>
            <a:endParaRPr kumimoji="1" lang="en-US" altLang="ko-KR" sz="9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9" name="Text Box 35">
            <a:extLst>
              <a:ext uri="{FF2B5EF4-FFF2-40B4-BE49-F238E27FC236}">
                <a16:creationId xmlns:a16="http://schemas.microsoft.com/office/drawing/2014/main" id="{C3F983B7-2EBB-49D7-9960-AA19E2336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105" y="2601265"/>
            <a:ext cx="2617267" cy="2376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replace the text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607C01AC-D2BD-4081-AAEB-63271097D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105" y="4205560"/>
            <a:ext cx="2288411" cy="2376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replace the text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11" name="Rectangle 37">
            <a:extLst>
              <a:ext uri="{FF2B5EF4-FFF2-40B4-BE49-F238E27FC236}">
                <a16:creationId xmlns:a16="http://schemas.microsoft.com/office/drawing/2014/main" id="{54F909E2-140D-4F49-9508-8D0013C6F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627" y="3334100"/>
            <a:ext cx="2288411" cy="2376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replace the text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C71B03EB-8BA8-4254-B678-D5F5762A800F}"/>
              </a:ext>
            </a:extLst>
          </p:cNvPr>
          <p:cNvGrpSpPr/>
          <p:nvPr/>
        </p:nvGrpSpPr>
        <p:grpSpPr>
          <a:xfrm>
            <a:off x="2659965" y="3395841"/>
            <a:ext cx="2759722" cy="1413255"/>
            <a:chOff x="1047907" y="3811318"/>
            <a:chExt cx="3673475" cy="1881188"/>
          </a:xfrm>
        </p:grpSpPr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C28FCF6A-430C-4108-9868-A408549E52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7907" y="3965306"/>
              <a:ext cx="3673475" cy="1727200"/>
              <a:chOff x="1728" y="3024"/>
              <a:chExt cx="2304" cy="108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14DF7B5B-5866-405A-921C-788F8C9FC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" y="3024"/>
                <a:ext cx="2304" cy="1080"/>
              </a:xfrm>
              <a:custGeom>
                <a:avLst/>
                <a:gdLst>
                  <a:gd name="T0" fmla="*/ 2304 w 2304"/>
                  <a:gd name="T1" fmla="*/ 792 h 1080"/>
                  <a:gd name="T2" fmla="*/ 2302 w 2304"/>
                  <a:gd name="T3" fmla="*/ 806 h 1080"/>
                  <a:gd name="T4" fmla="*/ 2290 w 2304"/>
                  <a:gd name="T5" fmla="*/ 836 h 1080"/>
                  <a:gd name="T6" fmla="*/ 2268 w 2304"/>
                  <a:gd name="T7" fmla="*/ 864 h 1080"/>
                  <a:gd name="T8" fmla="*/ 2234 w 2304"/>
                  <a:gd name="T9" fmla="*/ 892 h 1080"/>
                  <a:gd name="T10" fmla="*/ 2190 w 2304"/>
                  <a:gd name="T11" fmla="*/ 916 h 1080"/>
                  <a:gd name="T12" fmla="*/ 2108 w 2304"/>
                  <a:gd name="T13" fmla="*/ 954 h 1080"/>
                  <a:gd name="T14" fmla="*/ 1966 w 2304"/>
                  <a:gd name="T15" fmla="*/ 996 h 1080"/>
                  <a:gd name="T16" fmla="*/ 1796 w 2304"/>
                  <a:gd name="T17" fmla="*/ 1030 h 1080"/>
                  <a:gd name="T18" fmla="*/ 1600 w 2304"/>
                  <a:gd name="T19" fmla="*/ 1058 h 1080"/>
                  <a:gd name="T20" fmla="*/ 1384 w 2304"/>
                  <a:gd name="T21" fmla="*/ 1074 h 1080"/>
                  <a:gd name="T22" fmla="*/ 1152 w 2304"/>
                  <a:gd name="T23" fmla="*/ 1080 h 1080"/>
                  <a:gd name="T24" fmla="*/ 1034 w 2304"/>
                  <a:gd name="T25" fmla="*/ 1078 h 1080"/>
                  <a:gd name="T26" fmla="*/ 810 w 2304"/>
                  <a:gd name="T27" fmla="*/ 1068 h 1080"/>
                  <a:gd name="T28" fmla="*/ 602 w 2304"/>
                  <a:gd name="T29" fmla="*/ 1046 h 1080"/>
                  <a:gd name="T30" fmla="*/ 420 w 2304"/>
                  <a:gd name="T31" fmla="*/ 1014 h 1080"/>
                  <a:gd name="T32" fmla="*/ 264 w 2304"/>
                  <a:gd name="T33" fmla="*/ 976 h 1080"/>
                  <a:gd name="T34" fmla="*/ 140 w 2304"/>
                  <a:gd name="T35" fmla="*/ 930 h 1080"/>
                  <a:gd name="T36" fmla="*/ 90 w 2304"/>
                  <a:gd name="T37" fmla="*/ 904 h 1080"/>
                  <a:gd name="T38" fmla="*/ 52 w 2304"/>
                  <a:gd name="T39" fmla="*/ 878 h 1080"/>
                  <a:gd name="T40" fmla="*/ 24 w 2304"/>
                  <a:gd name="T41" fmla="*/ 850 h 1080"/>
                  <a:gd name="T42" fmla="*/ 6 w 2304"/>
                  <a:gd name="T43" fmla="*/ 822 h 1080"/>
                  <a:gd name="T44" fmla="*/ 0 w 2304"/>
                  <a:gd name="T45" fmla="*/ 792 h 1080"/>
                  <a:gd name="T46" fmla="*/ 288 w 2304"/>
                  <a:gd name="T47" fmla="*/ 216 h 1080"/>
                  <a:gd name="T48" fmla="*/ 292 w 2304"/>
                  <a:gd name="T49" fmla="*/ 194 h 1080"/>
                  <a:gd name="T50" fmla="*/ 306 w 2304"/>
                  <a:gd name="T51" fmla="*/ 172 h 1080"/>
                  <a:gd name="T52" fmla="*/ 326 w 2304"/>
                  <a:gd name="T53" fmla="*/ 152 h 1080"/>
                  <a:gd name="T54" fmla="*/ 356 w 2304"/>
                  <a:gd name="T55" fmla="*/ 132 h 1080"/>
                  <a:gd name="T56" fmla="*/ 436 w 2304"/>
                  <a:gd name="T57" fmla="*/ 96 h 1080"/>
                  <a:gd name="T58" fmla="*/ 542 w 2304"/>
                  <a:gd name="T59" fmla="*/ 64 h 1080"/>
                  <a:gd name="T60" fmla="*/ 668 w 2304"/>
                  <a:gd name="T61" fmla="*/ 36 h 1080"/>
                  <a:gd name="T62" fmla="*/ 816 w 2304"/>
                  <a:gd name="T63" fmla="*/ 16 h 1080"/>
                  <a:gd name="T64" fmla="*/ 978 w 2304"/>
                  <a:gd name="T65" fmla="*/ 4 h 1080"/>
                  <a:gd name="T66" fmla="*/ 1152 w 2304"/>
                  <a:gd name="T67" fmla="*/ 0 h 1080"/>
                  <a:gd name="T68" fmla="*/ 1240 w 2304"/>
                  <a:gd name="T69" fmla="*/ 2 h 1080"/>
                  <a:gd name="T70" fmla="*/ 1408 w 2304"/>
                  <a:gd name="T71" fmla="*/ 10 h 1080"/>
                  <a:gd name="T72" fmla="*/ 1564 w 2304"/>
                  <a:gd name="T73" fmla="*/ 26 h 1080"/>
                  <a:gd name="T74" fmla="*/ 1702 w 2304"/>
                  <a:gd name="T75" fmla="*/ 50 h 1080"/>
                  <a:gd name="T76" fmla="*/ 1818 w 2304"/>
                  <a:gd name="T77" fmla="*/ 78 h 1080"/>
                  <a:gd name="T78" fmla="*/ 1912 w 2304"/>
                  <a:gd name="T79" fmla="*/ 114 h 1080"/>
                  <a:gd name="T80" fmla="*/ 1964 w 2304"/>
                  <a:gd name="T81" fmla="*/ 142 h 1080"/>
                  <a:gd name="T82" fmla="*/ 1988 w 2304"/>
                  <a:gd name="T83" fmla="*/ 162 h 1080"/>
                  <a:gd name="T84" fmla="*/ 2006 w 2304"/>
                  <a:gd name="T85" fmla="*/ 184 h 1080"/>
                  <a:gd name="T86" fmla="*/ 2014 w 2304"/>
                  <a:gd name="T87" fmla="*/ 204 h 1080"/>
                  <a:gd name="T88" fmla="*/ 2016 w 2304"/>
                  <a:gd name="T89" fmla="*/ 216 h 10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04"/>
                  <a:gd name="T136" fmla="*/ 0 h 1080"/>
                  <a:gd name="T137" fmla="*/ 2304 w 2304"/>
                  <a:gd name="T138" fmla="*/ 1080 h 10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04" h="1080">
                    <a:moveTo>
                      <a:pt x="2016" y="216"/>
                    </a:moveTo>
                    <a:lnTo>
                      <a:pt x="2304" y="792"/>
                    </a:lnTo>
                    <a:lnTo>
                      <a:pt x="2302" y="806"/>
                    </a:lnTo>
                    <a:lnTo>
                      <a:pt x="2298" y="822"/>
                    </a:lnTo>
                    <a:lnTo>
                      <a:pt x="2290" y="836"/>
                    </a:lnTo>
                    <a:lnTo>
                      <a:pt x="2280" y="850"/>
                    </a:lnTo>
                    <a:lnTo>
                      <a:pt x="2268" y="864"/>
                    </a:lnTo>
                    <a:lnTo>
                      <a:pt x="2252" y="878"/>
                    </a:lnTo>
                    <a:lnTo>
                      <a:pt x="2234" y="892"/>
                    </a:lnTo>
                    <a:lnTo>
                      <a:pt x="2214" y="904"/>
                    </a:lnTo>
                    <a:lnTo>
                      <a:pt x="2190" y="916"/>
                    </a:lnTo>
                    <a:lnTo>
                      <a:pt x="2164" y="930"/>
                    </a:lnTo>
                    <a:lnTo>
                      <a:pt x="2108" y="954"/>
                    </a:lnTo>
                    <a:lnTo>
                      <a:pt x="2040" y="976"/>
                    </a:lnTo>
                    <a:lnTo>
                      <a:pt x="1966" y="996"/>
                    </a:lnTo>
                    <a:lnTo>
                      <a:pt x="1884" y="1014"/>
                    </a:lnTo>
                    <a:lnTo>
                      <a:pt x="1796" y="1030"/>
                    </a:lnTo>
                    <a:lnTo>
                      <a:pt x="1702" y="1046"/>
                    </a:lnTo>
                    <a:lnTo>
                      <a:pt x="1600" y="1058"/>
                    </a:lnTo>
                    <a:lnTo>
                      <a:pt x="1494" y="1068"/>
                    </a:lnTo>
                    <a:lnTo>
                      <a:pt x="1384" y="1074"/>
                    </a:lnTo>
                    <a:lnTo>
                      <a:pt x="1270" y="1078"/>
                    </a:lnTo>
                    <a:lnTo>
                      <a:pt x="1152" y="1080"/>
                    </a:lnTo>
                    <a:lnTo>
                      <a:pt x="1034" y="1078"/>
                    </a:lnTo>
                    <a:lnTo>
                      <a:pt x="920" y="1074"/>
                    </a:lnTo>
                    <a:lnTo>
                      <a:pt x="810" y="1068"/>
                    </a:lnTo>
                    <a:lnTo>
                      <a:pt x="704" y="1058"/>
                    </a:lnTo>
                    <a:lnTo>
                      <a:pt x="602" y="1046"/>
                    </a:lnTo>
                    <a:lnTo>
                      <a:pt x="508" y="1030"/>
                    </a:lnTo>
                    <a:lnTo>
                      <a:pt x="420" y="1014"/>
                    </a:lnTo>
                    <a:lnTo>
                      <a:pt x="338" y="996"/>
                    </a:lnTo>
                    <a:lnTo>
                      <a:pt x="264" y="976"/>
                    </a:lnTo>
                    <a:lnTo>
                      <a:pt x="196" y="954"/>
                    </a:lnTo>
                    <a:lnTo>
                      <a:pt x="140" y="930"/>
                    </a:lnTo>
                    <a:lnTo>
                      <a:pt x="114" y="916"/>
                    </a:lnTo>
                    <a:lnTo>
                      <a:pt x="90" y="904"/>
                    </a:lnTo>
                    <a:lnTo>
                      <a:pt x="70" y="892"/>
                    </a:lnTo>
                    <a:lnTo>
                      <a:pt x="52" y="878"/>
                    </a:lnTo>
                    <a:lnTo>
                      <a:pt x="36" y="864"/>
                    </a:lnTo>
                    <a:lnTo>
                      <a:pt x="24" y="850"/>
                    </a:lnTo>
                    <a:lnTo>
                      <a:pt x="14" y="836"/>
                    </a:lnTo>
                    <a:lnTo>
                      <a:pt x="6" y="822"/>
                    </a:lnTo>
                    <a:lnTo>
                      <a:pt x="2" y="806"/>
                    </a:lnTo>
                    <a:lnTo>
                      <a:pt x="0" y="792"/>
                    </a:lnTo>
                    <a:lnTo>
                      <a:pt x="288" y="216"/>
                    </a:lnTo>
                    <a:lnTo>
                      <a:pt x="290" y="204"/>
                    </a:lnTo>
                    <a:lnTo>
                      <a:pt x="292" y="194"/>
                    </a:lnTo>
                    <a:lnTo>
                      <a:pt x="298" y="184"/>
                    </a:lnTo>
                    <a:lnTo>
                      <a:pt x="306" y="172"/>
                    </a:lnTo>
                    <a:lnTo>
                      <a:pt x="316" y="162"/>
                    </a:lnTo>
                    <a:lnTo>
                      <a:pt x="326" y="152"/>
                    </a:lnTo>
                    <a:lnTo>
                      <a:pt x="340" y="142"/>
                    </a:lnTo>
                    <a:lnTo>
                      <a:pt x="356" y="132"/>
                    </a:lnTo>
                    <a:lnTo>
                      <a:pt x="392" y="114"/>
                    </a:lnTo>
                    <a:lnTo>
                      <a:pt x="436" y="96"/>
                    </a:lnTo>
                    <a:lnTo>
                      <a:pt x="486" y="78"/>
                    </a:lnTo>
                    <a:lnTo>
                      <a:pt x="542" y="64"/>
                    </a:lnTo>
                    <a:lnTo>
                      <a:pt x="602" y="50"/>
                    </a:lnTo>
                    <a:lnTo>
                      <a:pt x="668" y="36"/>
                    </a:lnTo>
                    <a:lnTo>
                      <a:pt x="740" y="26"/>
                    </a:lnTo>
                    <a:lnTo>
                      <a:pt x="816" y="16"/>
                    </a:lnTo>
                    <a:lnTo>
                      <a:pt x="896" y="10"/>
                    </a:lnTo>
                    <a:lnTo>
                      <a:pt x="978" y="4"/>
                    </a:lnTo>
                    <a:lnTo>
                      <a:pt x="1064" y="2"/>
                    </a:lnTo>
                    <a:lnTo>
                      <a:pt x="1152" y="0"/>
                    </a:lnTo>
                    <a:lnTo>
                      <a:pt x="1240" y="2"/>
                    </a:lnTo>
                    <a:lnTo>
                      <a:pt x="1326" y="4"/>
                    </a:lnTo>
                    <a:lnTo>
                      <a:pt x="1408" y="10"/>
                    </a:lnTo>
                    <a:lnTo>
                      <a:pt x="1488" y="16"/>
                    </a:lnTo>
                    <a:lnTo>
                      <a:pt x="1564" y="26"/>
                    </a:lnTo>
                    <a:lnTo>
                      <a:pt x="1636" y="36"/>
                    </a:lnTo>
                    <a:lnTo>
                      <a:pt x="1702" y="50"/>
                    </a:lnTo>
                    <a:lnTo>
                      <a:pt x="1762" y="64"/>
                    </a:lnTo>
                    <a:lnTo>
                      <a:pt x="1818" y="78"/>
                    </a:lnTo>
                    <a:lnTo>
                      <a:pt x="1868" y="96"/>
                    </a:lnTo>
                    <a:lnTo>
                      <a:pt x="1912" y="114"/>
                    </a:lnTo>
                    <a:lnTo>
                      <a:pt x="1948" y="132"/>
                    </a:lnTo>
                    <a:lnTo>
                      <a:pt x="1964" y="142"/>
                    </a:lnTo>
                    <a:lnTo>
                      <a:pt x="1978" y="152"/>
                    </a:lnTo>
                    <a:lnTo>
                      <a:pt x="1988" y="162"/>
                    </a:lnTo>
                    <a:lnTo>
                      <a:pt x="1998" y="172"/>
                    </a:lnTo>
                    <a:lnTo>
                      <a:pt x="2006" y="184"/>
                    </a:lnTo>
                    <a:lnTo>
                      <a:pt x="2012" y="194"/>
                    </a:lnTo>
                    <a:lnTo>
                      <a:pt x="2014" y="204"/>
                    </a:lnTo>
                    <a:lnTo>
                      <a:pt x="2016" y="216"/>
                    </a:lnTo>
                    <a:close/>
                  </a:path>
                </a:pathLst>
              </a:custGeom>
              <a:solidFill>
                <a:srgbClr val="85A6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586" b="1">
                  <a:solidFill>
                    <a:srgbClr val="000000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E46DD14C-5FE4-428E-98E6-195F8D54B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3024"/>
                <a:ext cx="1728" cy="432"/>
              </a:xfrm>
              <a:custGeom>
                <a:avLst/>
                <a:gdLst>
                  <a:gd name="T0" fmla="*/ 1728 w 1728"/>
                  <a:gd name="T1" fmla="*/ 216 h 432"/>
                  <a:gd name="T2" fmla="*/ 1724 w 1728"/>
                  <a:gd name="T3" fmla="*/ 238 h 432"/>
                  <a:gd name="T4" fmla="*/ 1710 w 1728"/>
                  <a:gd name="T5" fmla="*/ 260 h 432"/>
                  <a:gd name="T6" fmla="*/ 1690 w 1728"/>
                  <a:gd name="T7" fmla="*/ 280 h 432"/>
                  <a:gd name="T8" fmla="*/ 1660 w 1728"/>
                  <a:gd name="T9" fmla="*/ 300 h 432"/>
                  <a:gd name="T10" fmla="*/ 1580 w 1728"/>
                  <a:gd name="T11" fmla="*/ 336 h 432"/>
                  <a:gd name="T12" fmla="*/ 1474 w 1728"/>
                  <a:gd name="T13" fmla="*/ 368 h 432"/>
                  <a:gd name="T14" fmla="*/ 1348 w 1728"/>
                  <a:gd name="T15" fmla="*/ 396 h 432"/>
                  <a:gd name="T16" fmla="*/ 1200 w 1728"/>
                  <a:gd name="T17" fmla="*/ 416 h 432"/>
                  <a:gd name="T18" fmla="*/ 1038 w 1728"/>
                  <a:gd name="T19" fmla="*/ 428 h 432"/>
                  <a:gd name="T20" fmla="*/ 864 w 1728"/>
                  <a:gd name="T21" fmla="*/ 432 h 432"/>
                  <a:gd name="T22" fmla="*/ 776 w 1728"/>
                  <a:gd name="T23" fmla="*/ 430 h 432"/>
                  <a:gd name="T24" fmla="*/ 608 w 1728"/>
                  <a:gd name="T25" fmla="*/ 422 h 432"/>
                  <a:gd name="T26" fmla="*/ 452 w 1728"/>
                  <a:gd name="T27" fmla="*/ 406 h 432"/>
                  <a:gd name="T28" fmla="*/ 314 w 1728"/>
                  <a:gd name="T29" fmla="*/ 382 h 432"/>
                  <a:gd name="T30" fmla="*/ 198 w 1728"/>
                  <a:gd name="T31" fmla="*/ 354 h 432"/>
                  <a:gd name="T32" fmla="*/ 104 w 1728"/>
                  <a:gd name="T33" fmla="*/ 318 h 432"/>
                  <a:gd name="T34" fmla="*/ 52 w 1728"/>
                  <a:gd name="T35" fmla="*/ 290 h 432"/>
                  <a:gd name="T36" fmla="*/ 28 w 1728"/>
                  <a:gd name="T37" fmla="*/ 270 h 432"/>
                  <a:gd name="T38" fmla="*/ 10 w 1728"/>
                  <a:gd name="T39" fmla="*/ 248 h 432"/>
                  <a:gd name="T40" fmla="*/ 2 w 1728"/>
                  <a:gd name="T41" fmla="*/ 228 h 432"/>
                  <a:gd name="T42" fmla="*/ 0 w 1728"/>
                  <a:gd name="T43" fmla="*/ 216 h 432"/>
                  <a:gd name="T44" fmla="*/ 4 w 1728"/>
                  <a:gd name="T45" fmla="*/ 194 h 432"/>
                  <a:gd name="T46" fmla="*/ 18 w 1728"/>
                  <a:gd name="T47" fmla="*/ 172 h 432"/>
                  <a:gd name="T48" fmla="*/ 38 w 1728"/>
                  <a:gd name="T49" fmla="*/ 152 h 432"/>
                  <a:gd name="T50" fmla="*/ 68 w 1728"/>
                  <a:gd name="T51" fmla="*/ 132 h 432"/>
                  <a:gd name="T52" fmla="*/ 148 w 1728"/>
                  <a:gd name="T53" fmla="*/ 96 h 432"/>
                  <a:gd name="T54" fmla="*/ 254 w 1728"/>
                  <a:gd name="T55" fmla="*/ 64 h 432"/>
                  <a:gd name="T56" fmla="*/ 380 w 1728"/>
                  <a:gd name="T57" fmla="*/ 36 h 432"/>
                  <a:gd name="T58" fmla="*/ 528 w 1728"/>
                  <a:gd name="T59" fmla="*/ 16 h 432"/>
                  <a:gd name="T60" fmla="*/ 690 w 1728"/>
                  <a:gd name="T61" fmla="*/ 4 h 432"/>
                  <a:gd name="T62" fmla="*/ 864 w 1728"/>
                  <a:gd name="T63" fmla="*/ 0 h 432"/>
                  <a:gd name="T64" fmla="*/ 952 w 1728"/>
                  <a:gd name="T65" fmla="*/ 2 h 432"/>
                  <a:gd name="T66" fmla="*/ 1120 w 1728"/>
                  <a:gd name="T67" fmla="*/ 10 h 432"/>
                  <a:gd name="T68" fmla="*/ 1276 w 1728"/>
                  <a:gd name="T69" fmla="*/ 26 h 432"/>
                  <a:gd name="T70" fmla="*/ 1414 w 1728"/>
                  <a:gd name="T71" fmla="*/ 50 h 432"/>
                  <a:gd name="T72" fmla="*/ 1530 w 1728"/>
                  <a:gd name="T73" fmla="*/ 78 h 432"/>
                  <a:gd name="T74" fmla="*/ 1624 w 1728"/>
                  <a:gd name="T75" fmla="*/ 114 h 432"/>
                  <a:gd name="T76" fmla="*/ 1676 w 1728"/>
                  <a:gd name="T77" fmla="*/ 142 h 432"/>
                  <a:gd name="T78" fmla="*/ 1700 w 1728"/>
                  <a:gd name="T79" fmla="*/ 162 h 432"/>
                  <a:gd name="T80" fmla="*/ 1718 w 1728"/>
                  <a:gd name="T81" fmla="*/ 184 h 432"/>
                  <a:gd name="T82" fmla="*/ 1726 w 1728"/>
                  <a:gd name="T83" fmla="*/ 204 h 432"/>
                  <a:gd name="T84" fmla="*/ 1728 w 1728"/>
                  <a:gd name="T85" fmla="*/ 216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28"/>
                  <a:gd name="T130" fmla="*/ 0 h 432"/>
                  <a:gd name="T131" fmla="*/ 1728 w 1728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28" h="432">
                    <a:moveTo>
                      <a:pt x="1728" y="216"/>
                    </a:moveTo>
                    <a:lnTo>
                      <a:pt x="1728" y="216"/>
                    </a:lnTo>
                    <a:lnTo>
                      <a:pt x="1726" y="228"/>
                    </a:lnTo>
                    <a:lnTo>
                      <a:pt x="1724" y="238"/>
                    </a:lnTo>
                    <a:lnTo>
                      <a:pt x="1718" y="248"/>
                    </a:lnTo>
                    <a:lnTo>
                      <a:pt x="1710" y="260"/>
                    </a:lnTo>
                    <a:lnTo>
                      <a:pt x="1700" y="270"/>
                    </a:lnTo>
                    <a:lnTo>
                      <a:pt x="1690" y="280"/>
                    </a:lnTo>
                    <a:lnTo>
                      <a:pt x="1676" y="290"/>
                    </a:lnTo>
                    <a:lnTo>
                      <a:pt x="1660" y="300"/>
                    </a:lnTo>
                    <a:lnTo>
                      <a:pt x="1624" y="318"/>
                    </a:lnTo>
                    <a:lnTo>
                      <a:pt x="1580" y="336"/>
                    </a:lnTo>
                    <a:lnTo>
                      <a:pt x="1530" y="354"/>
                    </a:lnTo>
                    <a:lnTo>
                      <a:pt x="1474" y="368"/>
                    </a:lnTo>
                    <a:lnTo>
                      <a:pt x="1414" y="382"/>
                    </a:lnTo>
                    <a:lnTo>
                      <a:pt x="1348" y="396"/>
                    </a:lnTo>
                    <a:lnTo>
                      <a:pt x="1276" y="406"/>
                    </a:lnTo>
                    <a:lnTo>
                      <a:pt x="1200" y="416"/>
                    </a:lnTo>
                    <a:lnTo>
                      <a:pt x="1120" y="422"/>
                    </a:lnTo>
                    <a:lnTo>
                      <a:pt x="1038" y="428"/>
                    </a:lnTo>
                    <a:lnTo>
                      <a:pt x="952" y="430"/>
                    </a:lnTo>
                    <a:lnTo>
                      <a:pt x="864" y="432"/>
                    </a:lnTo>
                    <a:lnTo>
                      <a:pt x="776" y="430"/>
                    </a:lnTo>
                    <a:lnTo>
                      <a:pt x="690" y="428"/>
                    </a:lnTo>
                    <a:lnTo>
                      <a:pt x="608" y="422"/>
                    </a:lnTo>
                    <a:lnTo>
                      <a:pt x="528" y="416"/>
                    </a:lnTo>
                    <a:lnTo>
                      <a:pt x="452" y="406"/>
                    </a:lnTo>
                    <a:lnTo>
                      <a:pt x="380" y="396"/>
                    </a:lnTo>
                    <a:lnTo>
                      <a:pt x="314" y="382"/>
                    </a:lnTo>
                    <a:lnTo>
                      <a:pt x="254" y="368"/>
                    </a:lnTo>
                    <a:lnTo>
                      <a:pt x="198" y="354"/>
                    </a:lnTo>
                    <a:lnTo>
                      <a:pt x="148" y="336"/>
                    </a:lnTo>
                    <a:lnTo>
                      <a:pt x="104" y="318"/>
                    </a:lnTo>
                    <a:lnTo>
                      <a:pt x="68" y="300"/>
                    </a:lnTo>
                    <a:lnTo>
                      <a:pt x="52" y="290"/>
                    </a:lnTo>
                    <a:lnTo>
                      <a:pt x="38" y="280"/>
                    </a:lnTo>
                    <a:lnTo>
                      <a:pt x="28" y="270"/>
                    </a:lnTo>
                    <a:lnTo>
                      <a:pt x="18" y="260"/>
                    </a:lnTo>
                    <a:lnTo>
                      <a:pt x="10" y="248"/>
                    </a:lnTo>
                    <a:lnTo>
                      <a:pt x="4" y="238"/>
                    </a:lnTo>
                    <a:lnTo>
                      <a:pt x="2" y="228"/>
                    </a:lnTo>
                    <a:lnTo>
                      <a:pt x="0" y="216"/>
                    </a:lnTo>
                    <a:lnTo>
                      <a:pt x="2" y="204"/>
                    </a:lnTo>
                    <a:lnTo>
                      <a:pt x="4" y="194"/>
                    </a:lnTo>
                    <a:lnTo>
                      <a:pt x="10" y="184"/>
                    </a:lnTo>
                    <a:lnTo>
                      <a:pt x="18" y="172"/>
                    </a:lnTo>
                    <a:lnTo>
                      <a:pt x="28" y="162"/>
                    </a:lnTo>
                    <a:lnTo>
                      <a:pt x="38" y="152"/>
                    </a:lnTo>
                    <a:lnTo>
                      <a:pt x="52" y="142"/>
                    </a:lnTo>
                    <a:lnTo>
                      <a:pt x="68" y="132"/>
                    </a:lnTo>
                    <a:lnTo>
                      <a:pt x="104" y="114"/>
                    </a:lnTo>
                    <a:lnTo>
                      <a:pt x="148" y="96"/>
                    </a:lnTo>
                    <a:lnTo>
                      <a:pt x="198" y="78"/>
                    </a:lnTo>
                    <a:lnTo>
                      <a:pt x="254" y="64"/>
                    </a:lnTo>
                    <a:lnTo>
                      <a:pt x="314" y="50"/>
                    </a:lnTo>
                    <a:lnTo>
                      <a:pt x="380" y="36"/>
                    </a:lnTo>
                    <a:lnTo>
                      <a:pt x="452" y="26"/>
                    </a:lnTo>
                    <a:lnTo>
                      <a:pt x="528" y="16"/>
                    </a:lnTo>
                    <a:lnTo>
                      <a:pt x="608" y="10"/>
                    </a:lnTo>
                    <a:lnTo>
                      <a:pt x="690" y="4"/>
                    </a:lnTo>
                    <a:lnTo>
                      <a:pt x="776" y="2"/>
                    </a:lnTo>
                    <a:lnTo>
                      <a:pt x="864" y="0"/>
                    </a:lnTo>
                    <a:lnTo>
                      <a:pt x="952" y="2"/>
                    </a:lnTo>
                    <a:lnTo>
                      <a:pt x="1038" y="4"/>
                    </a:lnTo>
                    <a:lnTo>
                      <a:pt x="1120" y="10"/>
                    </a:lnTo>
                    <a:lnTo>
                      <a:pt x="1200" y="16"/>
                    </a:lnTo>
                    <a:lnTo>
                      <a:pt x="1276" y="26"/>
                    </a:lnTo>
                    <a:lnTo>
                      <a:pt x="1348" y="36"/>
                    </a:lnTo>
                    <a:lnTo>
                      <a:pt x="1414" y="50"/>
                    </a:lnTo>
                    <a:lnTo>
                      <a:pt x="1474" y="64"/>
                    </a:lnTo>
                    <a:lnTo>
                      <a:pt x="1530" y="78"/>
                    </a:lnTo>
                    <a:lnTo>
                      <a:pt x="1580" y="96"/>
                    </a:lnTo>
                    <a:lnTo>
                      <a:pt x="1624" y="114"/>
                    </a:lnTo>
                    <a:lnTo>
                      <a:pt x="1660" y="132"/>
                    </a:lnTo>
                    <a:lnTo>
                      <a:pt x="1676" y="142"/>
                    </a:lnTo>
                    <a:lnTo>
                      <a:pt x="1690" y="152"/>
                    </a:lnTo>
                    <a:lnTo>
                      <a:pt x="1700" y="162"/>
                    </a:lnTo>
                    <a:lnTo>
                      <a:pt x="1710" y="172"/>
                    </a:lnTo>
                    <a:lnTo>
                      <a:pt x="1718" y="184"/>
                    </a:lnTo>
                    <a:lnTo>
                      <a:pt x="1724" y="194"/>
                    </a:lnTo>
                    <a:lnTo>
                      <a:pt x="1726" y="204"/>
                    </a:lnTo>
                    <a:lnTo>
                      <a:pt x="1728" y="2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586" b="1">
                  <a:solidFill>
                    <a:srgbClr val="000000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14" name="Oval 7">
              <a:extLst>
                <a:ext uri="{FF2B5EF4-FFF2-40B4-BE49-F238E27FC236}">
                  <a16:creationId xmlns:a16="http://schemas.microsoft.com/office/drawing/2014/main" id="{4C544393-E597-4170-B70C-CB05B2CDC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007" y="3811318"/>
              <a:ext cx="2832099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4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algn="just" defTabSz="686994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586" b="0" kern="0">
                <a:solidFill>
                  <a:srgbClr val="000000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grpSp>
        <p:nvGrpSpPr>
          <p:cNvPr id="17" name="Group 9">
            <a:extLst>
              <a:ext uri="{FF2B5EF4-FFF2-40B4-BE49-F238E27FC236}">
                <a16:creationId xmlns:a16="http://schemas.microsoft.com/office/drawing/2014/main" id="{80BD6CE2-E307-48BC-AB8D-B72A2C483054}"/>
              </a:ext>
            </a:extLst>
          </p:cNvPr>
          <p:cNvGrpSpPr/>
          <p:nvPr/>
        </p:nvGrpSpPr>
        <p:grpSpPr>
          <a:xfrm>
            <a:off x="3119126" y="2627798"/>
            <a:ext cx="1866450" cy="1158033"/>
            <a:chOff x="1659095" y="2788969"/>
            <a:chExt cx="2484437" cy="1541462"/>
          </a:xfrm>
        </p:grpSpPr>
        <p:grpSp>
          <p:nvGrpSpPr>
            <p:cNvPr id="18" name="Group 8">
              <a:extLst>
                <a:ext uri="{FF2B5EF4-FFF2-40B4-BE49-F238E27FC236}">
                  <a16:creationId xmlns:a16="http://schemas.microsoft.com/office/drawing/2014/main" id="{A69DA8B2-53A7-4DFC-88A5-A6BECCCB0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9095" y="2957244"/>
              <a:ext cx="2484437" cy="1373187"/>
              <a:chOff x="2016" y="1944"/>
              <a:chExt cx="1728" cy="936"/>
            </a:xfrm>
          </p:grpSpPr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13D45F99-6BCA-4669-9714-D1253E77D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44"/>
                <a:ext cx="1728" cy="936"/>
              </a:xfrm>
              <a:custGeom>
                <a:avLst/>
                <a:gdLst>
                  <a:gd name="T0" fmla="*/ 1728 w 1728"/>
                  <a:gd name="T1" fmla="*/ 720 h 936"/>
                  <a:gd name="T2" fmla="*/ 1726 w 1728"/>
                  <a:gd name="T3" fmla="*/ 732 h 936"/>
                  <a:gd name="T4" fmla="*/ 1718 w 1728"/>
                  <a:gd name="T5" fmla="*/ 752 h 936"/>
                  <a:gd name="T6" fmla="*/ 1700 w 1728"/>
                  <a:gd name="T7" fmla="*/ 774 h 936"/>
                  <a:gd name="T8" fmla="*/ 1676 w 1728"/>
                  <a:gd name="T9" fmla="*/ 794 h 936"/>
                  <a:gd name="T10" fmla="*/ 1624 w 1728"/>
                  <a:gd name="T11" fmla="*/ 822 h 936"/>
                  <a:gd name="T12" fmla="*/ 1530 w 1728"/>
                  <a:gd name="T13" fmla="*/ 858 h 936"/>
                  <a:gd name="T14" fmla="*/ 1414 w 1728"/>
                  <a:gd name="T15" fmla="*/ 886 h 936"/>
                  <a:gd name="T16" fmla="*/ 1276 w 1728"/>
                  <a:gd name="T17" fmla="*/ 910 h 936"/>
                  <a:gd name="T18" fmla="*/ 1120 w 1728"/>
                  <a:gd name="T19" fmla="*/ 926 h 936"/>
                  <a:gd name="T20" fmla="*/ 952 w 1728"/>
                  <a:gd name="T21" fmla="*/ 934 h 936"/>
                  <a:gd name="T22" fmla="*/ 864 w 1728"/>
                  <a:gd name="T23" fmla="*/ 936 h 936"/>
                  <a:gd name="T24" fmla="*/ 690 w 1728"/>
                  <a:gd name="T25" fmla="*/ 932 h 936"/>
                  <a:gd name="T26" fmla="*/ 528 w 1728"/>
                  <a:gd name="T27" fmla="*/ 920 h 936"/>
                  <a:gd name="T28" fmla="*/ 380 w 1728"/>
                  <a:gd name="T29" fmla="*/ 900 h 936"/>
                  <a:gd name="T30" fmla="*/ 254 w 1728"/>
                  <a:gd name="T31" fmla="*/ 872 h 936"/>
                  <a:gd name="T32" fmla="*/ 148 w 1728"/>
                  <a:gd name="T33" fmla="*/ 840 h 936"/>
                  <a:gd name="T34" fmla="*/ 68 w 1728"/>
                  <a:gd name="T35" fmla="*/ 804 h 936"/>
                  <a:gd name="T36" fmla="*/ 38 w 1728"/>
                  <a:gd name="T37" fmla="*/ 784 h 936"/>
                  <a:gd name="T38" fmla="*/ 18 w 1728"/>
                  <a:gd name="T39" fmla="*/ 764 h 936"/>
                  <a:gd name="T40" fmla="*/ 4 w 1728"/>
                  <a:gd name="T41" fmla="*/ 742 h 936"/>
                  <a:gd name="T42" fmla="*/ 0 w 1728"/>
                  <a:gd name="T43" fmla="*/ 720 h 936"/>
                  <a:gd name="T44" fmla="*/ 288 w 1728"/>
                  <a:gd name="T45" fmla="*/ 144 h 936"/>
                  <a:gd name="T46" fmla="*/ 290 w 1728"/>
                  <a:gd name="T47" fmla="*/ 130 h 936"/>
                  <a:gd name="T48" fmla="*/ 300 w 1728"/>
                  <a:gd name="T49" fmla="*/ 114 h 936"/>
                  <a:gd name="T50" fmla="*/ 334 w 1728"/>
                  <a:gd name="T51" fmla="*/ 88 h 936"/>
                  <a:gd name="T52" fmla="*/ 386 w 1728"/>
                  <a:gd name="T53" fmla="*/ 64 h 936"/>
                  <a:gd name="T54" fmla="*/ 456 w 1728"/>
                  <a:gd name="T55" fmla="*/ 42 h 936"/>
                  <a:gd name="T56" fmla="*/ 542 w 1728"/>
                  <a:gd name="T57" fmla="*/ 24 h 936"/>
                  <a:gd name="T58" fmla="*/ 640 w 1728"/>
                  <a:gd name="T59" fmla="*/ 12 h 936"/>
                  <a:gd name="T60" fmla="*/ 748 w 1728"/>
                  <a:gd name="T61" fmla="*/ 2 h 936"/>
                  <a:gd name="T62" fmla="*/ 864 w 1728"/>
                  <a:gd name="T63" fmla="*/ 0 h 936"/>
                  <a:gd name="T64" fmla="*/ 922 w 1728"/>
                  <a:gd name="T65" fmla="*/ 0 h 936"/>
                  <a:gd name="T66" fmla="*/ 1036 w 1728"/>
                  <a:gd name="T67" fmla="*/ 6 h 936"/>
                  <a:gd name="T68" fmla="*/ 1138 w 1728"/>
                  <a:gd name="T69" fmla="*/ 18 h 936"/>
                  <a:gd name="T70" fmla="*/ 1230 w 1728"/>
                  <a:gd name="T71" fmla="*/ 32 h 936"/>
                  <a:gd name="T72" fmla="*/ 1308 w 1728"/>
                  <a:gd name="T73" fmla="*/ 52 h 936"/>
                  <a:gd name="T74" fmla="*/ 1370 w 1728"/>
                  <a:gd name="T75" fmla="*/ 76 h 936"/>
                  <a:gd name="T76" fmla="*/ 1414 w 1728"/>
                  <a:gd name="T77" fmla="*/ 102 h 936"/>
                  <a:gd name="T78" fmla="*/ 1434 w 1728"/>
                  <a:gd name="T79" fmla="*/ 122 h 936"/>
                  <a:gd name="T80" fmla="*/ 1440 w 1728"/>
                  <a:gd name="T81" fmla="*/ 136 h 936"/>
                  <a:gd name="T82" fmla="*/ 1440 w 1728"/>
                  <a:gd name="T83" fmla="*/ 144 h 9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28"/>
                  <a:gd name="T127" fmla="*/ 0 h 936"/>
                  <a:gd name="T128" fmla="*/ 1728 w 1728"/>
                  <a:gd name="T129" fmla="*/ 936 h 9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28" h="936">
                    <a:moveTo>
                      <a:pt x="1440" y="144"/>
                    </a:moveTo>
                    <a:lnTo>
                      <a:pt x="1728" y="720"/>
                    </a:lnTo>
                    <a:lnTo>
                      <a:pt x="1726" y="732"/>
                    </a:lnTo>
                    <a:lnTo>
                      <a:pt x="1724" y="742"/>
                    </a:lnTo>
                    <a:lnTo>
                      <a:pt x="1718" y="752"/>
                    </a:lnTo>
                    <a:lnTo>
                      <a:pt x="1710" y="764"/>
                    </a:lnTo>
                    <a:lnTo>
                      <a:pt x="1700" y="774"/>
                    </a:lnTo>
                    <a:lnTo>
                      <a:pt x="1690" y="784"/>
                    </a:lnTo>
                    <a:lnTo>
                      <a:pt x="1676" y="794"/>
                    </a:lnTo>
                    <a:lnTo>
                      <a:pt x="1660" y="804"/>
                    </a:lnTo>
                    <a:lnTo>
                      <a:pt x="1624" y="822"/>
                    </a:lnTo>
                    <a:lnTo>
                      <a:pt x="1580" y="840"/>
                    </a:lnTo>
                    <a:lnTo>
                      <a:pt x="1530" y="858"/>
                    </a:lnTo>
                    <a:lnTo>
                      <a:pt x="1474" y="872"/>
                    </a:lnTo>
                    <a:lnTo>
                      <a:pt x="1414" y="886"/>
                    </a:lnTo>
                    <a:lnTo>
                      <a:pt x="1348" y="900"/>
                    </a:lnTo>
                    <a:lnTo>
                      <a:pt x="1276" y="910"/>
                    </a:lnTo>
                    <a:lnTo>
                      <a:pt x="1200" y="920"/>
                    </a:lnTo>
                    <a:lnTo>
                      <a:pt x="1120" y="926"/>
                    </a:lnTo>
                    <a:lnTo>
                      <a:pt x="1038" y="932"/>
                    </a:lnTo>
                    <a:lnTo>
                      <a:pt x="952" y="934"/>
                    </a:lnTo>
                    <a:lnTo>
                      <a:pt x="864" y="936"/>
                    </a:lnTo>
                    <a:lnTo>
                      <a:pt x="776" y="934"/>
                    </a:lnTo>
                    <a:lnTo>
                      <a:pt x="690" y="932"/>
                    </a:lnTo>
                    <a:lnTo>
                      <a:pt x="608" y="926"/>
                    </a:lnTo>
                    <a:lnTo>
                      <a:pt x="528" y="920"/>
                    </a:lnTo>
                    <a:lnTo>
                      <a:pt x="452" y="910"/>
                    </a:lnTo>
                    <a:lnTo>
                      <a:pt x="380" y="900"/>
                    </a:lnTo>
                    <a:lnTo>
                      <a:pt x="314" y="886"/>
                    </a:lnTo>
                    <a:lnTo>
                      <a:pt x="254" y="872"/>
                    </a:lnTo>
                    <a:lnTo>
                      <a:pt x="198" y="858"/>
                    </a:lnTo>
                    <a:lnTo>
                      <a:pt x="148" y="840"/>
                    </a:lnTo>
                    <a:lnTo>
                      <a:pt x="104" y="822"/>
                    </a:lnTo>
                    <a:lnTo>
                      <a:pt x="68" y="804"/>
                    </a:lnTo>
                    <a:lnTo>
                      <a:pt x="52" y="794"/>
                    </a:lnTo>
                    <a:lnTo>
                      <a:pt x="38" y="784"/>
                    </a:lnTo>
                    <a:lnTo>
                      <a:pt x="28" y="774"/>
                    </a:lnTo>
                    <a:lnTo>
                      <a:pt x="18" y="764"/>
                    </a:lnTo>
                    <a:lnTo>
                      <a:pt x="10" y="752"/>
                    </a:lnTo>
                    <a:lnTo>
                      <a:pt x="4" y="742"/>
                    </a:lnTo>
                    <a:lnTo>
                      <a:pt x="2" y="732"/>
                    </a:lnTo>
                    <a:lnTo>
                      <a:pt x="0" y="720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90" y="130"/>
                    </a:lnTo>
                    <a:lnTo>
                      <a:pt x="294" y="122"/>
                    </a:lnTo>
                    <a:lnTo>
                      <a:pt x="300" y="114"/>
                    </a:lnTo>
                    <a:lnTo>
                      <a:pt x="314" y="102"/>
                    </a:lnTo>
                    <a:lnTo>
                      <a:pt x="334" y="88"/>
                    </a:lnTo>
                    <a:lnTo>
                      <a:pt x="358" y="76"/>
                    </a:lnTo>
                    <a:lnTo>
                      <a:pt x="386" y="64"/>
                    </a:lnTo>
                    <a:lnTo>
                      <a:pt x="420" y="52"/>
                    </a:lnTo>
                    <a:lnTo>
                      <a:pt x="456" y="42"/>
                    </a:lnTo>
                    <a:lnTo>
                      <a:pt x="498" y="32"/>
                    </a:lnTo>
                    <a:lnTo>
                      <a:pt x="542" y="24"/>
                    </a:lnTo>
                    <a:lnTo>
                      <a:pt x="590" y="18"/>
                    </a:lnTo>
                    <a:lnTo>
                      <a:pt x="640" y="12"/>
                    </a:lnTo>
                    <a:lnTo>
                      <a:pt x="692" y="6"/>
                    </a:lnTo>
                    <a:lnTo>
                      <a:pt x="748" y="2"/>
                    </a:lnTo>
                    <a:lnTo>
                      <a:pt x="806" y="0"/>
                    </a:lnTo>
                    <a:lnTo>
                      <a:pt x="864" y="0"/>
                    </a:lnTo>
                    <a:lnTo>
                      <a:pt x="922" y="0"/>
                    </a:lnTo>
                    <a:lnTo>
                      <a:pt x="980" y="2"/>
                    </a:lnTo>
                    <a:lnTo>
                      <a:pt x="1036" y="6"/>
                    </a:lnTo>
                    <a:lnTo>
                      <a:pt x="1088" y="12"/>
                    </a:lnTo>
                    <a:lnTo>
                      <a:pt x="1138" y="18"/>
                    </a:lnTo>
                    <a:lnTo>
                      <a:pt x="1186" y="24"/>
                    </a:lnTo>
                    <a:lnTo>
                      <a:pt x="1230" y="32"/>
                    </a:lnTo>
                    <a:lnTo>
                      <a:pt x="1272" y="42"/>
                    </a:lnTo>
                    <a:lnTo>
                      <a:pt x="1308" y="52"/>
                    </a:lnTo>
                    <a:lnTo>
                      <a:pt x="1342" y="64"/>
                    </a:lnTo>
                    <a:lnTo>
                      <a:pt x="1370" y="76"/>
                    </a:lnTo>
                    <a:lnTo>
                      <a:pt x="1394" y="88"/>
                    </a:lnTo>
                    <a:lnTo>
                      <a:pt x="1414" y="102"/>
                    </a:lnTo>
                    <a:lnTo>
                      <a:pt x="1428" y="114"/>
                    </a:lnTo>
                    <a:lnTo>
                      <a:pt x="1434" y="122"/>
                    </a:lnTo>
                    <a:lnTo>
                      <a:pt x="1438" y="130"/>
                    </a:lnTo>
                    <a:lnTo>
                      <a:pt x="1440" y="136"/>
                    </a:lnTo>
                    <a:lnTo>
                      <a:pt x="1440" y="144"/>
                    </a:lnTo>
                    <a:close/>
                  </a:path>
                </a:pathLst>
              </a:custGeom>
              <a:solidFill>
                <a:srgbClr val="ACC9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586" b="1">
                  <a:solidFill>
                    <a:srgbClr val="000000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346C51C4-EEE1-42AE-9641-E7B15816F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1944"/>
                <a:ext cx="1152" cy="288"/>
              </a:xfrm>
              <a:custGeom>
                <a:avLst/>
                <a:gdLst>
                  <a:gd name="T0" fmla="*/ 1152 w 1152"/>
                  <a:gd name="T1" fmla="*/ 144 h 288"/>
                  <a:gd name="T2" fmla="*/ 1150 w 1152"/>
                  <a:gd name="T3" fmla="*/ 158 h 288"/>
                  <a:gd name="T4" fmla="*/ 1140 w 1152"/>
                  <a:gd name="T5" fmla="*/ 174 h 288"/>
                  <a:gd name="T6" fmla="*/ 1106 w 1152"/>
                  <a:gd name="T7" fmla="*/ 200 h 288"/>
                  <a:gd name="T8" fmla="*/ 1054 w 1152"/>
                  <a:gd name="T9" fmla="*/ 224 h 288"/>
                  <a:gd name="T10" fmla="*/ 984 w 1152"/>
                  <a:gd name="T11" fmla="*/ 246 h 288"/>
                  <a:gd name="T12" fmla="*/ 898 w 1152"/>
                  <a:gd name="T13" fmla="*/ 264 h 288"/>
                  <a:gd name="T14" fmla="*/ 800 w 1152"/>
                  <a:gd name="T15" fmla="*/ 276 h 288"/>
                  <a:gd name="T16" fmla="*/ 692 w 1152"/>
                  <a:gd name="T17" fmla="*/ 286 h 288"/>
                  <a:gd name="T18" fmla="*/ 576 w 1152"/>
                  <a:gd name="T19" fmla="*/ 288 h 288"/>
                  <a:gd name="T20" fmla="*/ 518 w 1152"/>
                  <a:gd name="T21" fmla="*/ 288 h 288"/>
                  <a:gd name="T22" fmla="*/ 404 w 1152"/>
                  <a:gd name="T23" fmla="*/ 282 h 288"/>
                  <a:gd name="T24" fmla="*/ 302 w 1152"/>
                  <a:gd name="T25" fmla="*/ 270 h 288"/>
                  <a:gd name="T26" fmla="*/ 210 w 1152"/>
                  <a:gd name="T27" fmla="*/ 256 h 288"/>
                  <a:gd name="T28" fmla="*/ 132 w 1152"/>
                  <a:gd name="T29" fmla="*/ 236 h 288"/>
                  <a:gd name="T30" fmla="*/ 70 w 1152"/>
                  <a:gd name="T31" fmla="*/ 212 h 288"/>
                  <a:gd name="T32" fmla="*/ 26 w 1152"/>
                  <a:gd name="T33" fmla="*/ 186 h 288"/>
                  <a:gd name="T34" fmla="*/ 6 w 1152"/>
                  <a:gd name="T35" fmla="*/ 166 h 288"/>
                  <a:gd name="T36" fmla="*/ 0 w 1152"/>
                  <a:gd name="T37" fmla="*/ 152 h 288"/>
                  <a:gd name="T38" fmla="*/ 0 w 1152"/>
                  <a:gd name="T39" fmla="*/ 144 h 288"/>
                  <a:gd name="T40" fmla="*/ 2 w 1152"/>
                  <a:gd name="T41" fmla="*/ 130 h 288"/>
                  <a:gd name="T42" fmla="*/ 12 w 1152"/>
                  <a:gd name="T43" fmla="*/ 114 h 288"/>
                  <a:gd name="T44" fmla="*/ 46 w 1152"/>
                  <a:gd name="T45" fmla="*/ 88 h 288"/>
                  <a:gd name="T46" fmla="*/ 98 w 1152"/>
                  <a:gd name="T47" fmla="*/ 64 h 288"/>
                  <a:gd name="T48" fmla="*/ 168 w 1152"/>
                  <a:gd name="T49" fmla="*/ 42 h 288"/>
                  <a:gd name="T50" fmla="*/ 254 w 1152"/>
                  <a:gd name="T51" fmla="*/ 24 h 288"/>
                  <a:gd name="T52" fmla="*/ 352 w 1152"/>
                  <a:gd name="T53" fmla="*/ 12 h 288"/>
                  <a:gd name="T54" fmla="*/ 460 w 1152"/>
                  <a:gd name="T55" fmla="*/ 2 h 288"/>
                  <a:gd name="T56" fmla="*/ 576 w 1152"/>
                  <a:gd name="T57" fmla="*/ 0 h 288"/>
                  <a:gd name="T58" fmla="*/ 634 w 1152"/>
                  <a:gd name="T59" fmla="*/ 0 h 288"/>
                  <a:gd name="T60" fmla="*/ 748 w 1152"/>
                  <a:gd name="T61" fmla="*/ 6 h 288"/>
                  <a:gd name="T62" fmla="*/ 850 w 1152"/>
                  <a:gd name="T63" fmla="*/ 18 h 288"/>
                  <a:gd name="T64" fmla="*/ 942 w 1152"/>
                  <a:gd name="T65" fmla="*/ 32 h 288"/>
                  <a:gd name="T66" fmla="*/ 1020 w 1152"/>
                  <a:gd name="T67" fmla="*/ 52 h 288"/>
                  <a:gd name="T68" fmla="*/ 1082 w 1152"/>
                  <a:gd name="T69" fmla="*/ 76 h 288"/>
                  <a:gd name="T70" fmla="*/ 1126 w 1152"/>
                  <a:gd name="T71" fmla="*/ 102 h 288"/>
                  <a:gd name="T72" fmla="*/ 1146 w 1152"/>
                  <a:gd name="T73" fmla="*/ 122 h 288"/>
                  <a:gd name="T74" fmla="*/ 1152 w 1152"/>
                  <a:gd name="T75" fmla="*/ 136 h 288"/>
                  <a:gd name="T76" fmla="*/ 1152 w 1152"/>
                  <a:gd name="T77" fmla="*/ 144 h 2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52"/>
                  <a:gd name="T118" fmla="*/ 0 h 288"/>
                  <a:gd name="T119" fmla="*/ 1152 w 1152"/>
                  <a:gd name="T120" fmla="*/ 288 h 28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52" h="288">
                    <a:moveTo>
                      <a:pt x="1152" y="144"/>
                    </a:moveTo>
                    <a:lnTo>
                      <a:pt x="1152" y="144"/>
                    </a:lnTo>
                    <a:lnTo>
                      <a:pt x="1152" y="152"/>
                    </a:lnTo>
                    <a:lnTo>
                      <a:pt x="1150" y="158"/>
                    </a:lnTo>
                    <a:lnTo>
                      <a:pt x="1146" y="166"/>
                    </a:lnTo>
                    <a:lnTo>
                      <a:pt x="1140" y="174"/>
                    </a:lnTo>
                    <a:lnTo>
                      <a:pt x="1126" y="186"/>
                    </a:lnTo>
                    <a:lnTo>
                      <a:pt x="1106" y="200"/>
                    </a:lnTo>
                    <a:lnTo>
                      <a:pt x="1082" y="212"/>
                    </a:lnTo>
                    <a:lnTo>
                      <a:pt x="1054" y="224"/>
                    </a:lnTo>
                    <a:lnTo>
                      <a:pt x="1020" y="236"/>
                    </a:lnTo>
                    <a:lnTo>
                      <a:pt x="984" y="246"/>
                    </a:lnTo>
                    <a:lnTo>
                      <a:pt x="942" y="256"/>
                    </a:lnTo>
                    <a:lnTo>
                      <a:pt x="898" y="264"/>
                    </a:lnTo>
                    <a:lnTo>
                      <a:pt x="850" y="270"/>
                    </a:lnTo>
                    <a:lnTo>
                      <a:pt x="800" y="276"/>
                    </a:lnTo>
                    <a:lnTo>
                      <a:pt x="748" y="282"/>
                    </a:lnTo>
                    <a:lnTo>
                      <a:pt x="692" y="286"/>
                    </a:lnTo>
                    <a:lnTo>
                      <a:pt x="634" y="288"/>
                    </a:lnTo>
                    <a:lnTo>
                      <a:pt x="576" y="288"/>
                    </a:lnTo>
                    <a:lnTo>
                      <a:pt x="518" y="288"/>
                    </a:lnTo>
                    <a:lnTo>
                      <a:pt x="460" y="286"/>
                    </a:lnTo>
                    <a:lnTo>
                      <a:pt x="404" y="282"/>
                    </a:lnTo>
                    <a:lnTo>
                      <a:pt x="352" y="276"/>
                    </a:lnTo>
                    <a:lnTo>
                      <a:pt x="302" y="270"/>
                    </a:lnTo>
                    <a:lnTo>
                      <a:pt x="254" y="264"/>
                    </a:lnTo>
                    <a:lnTo>
                      <a:pt x="210" y="256"/>
                    </a:lnTo>
                    <a:lnTo>
                      <a:pt x="168" y="246"/>
                    </a:lnTo>
                    <a:lnTo>
                      <a:pt x="132" y="236"/>
                    </a:lnTo>
                    <a:lnTo>
                      <a:pt x="98" y="224"/>
                    </a:lnTo>
                    <a:lnTo>
                      <a:pt x="70" y="212"/>
                    </a:lnTo>
                    <a:lnTo>
                      <a:pt x="46" y="200"/>
                    </a:lnTo>
                    <a:lnTo>
                      <a:pt x="26" y="186"/>
                    </a:lnTo>
                    <a:lnTo>
                      <a:pt x="12" y="174"/>
                    </a:lnTo>
                    <a:lnTo>
                      <a:pt x="6" y="166"/>
                    </a:lnTo>
                    <a:lnTo>
                      <a:pt x="2" y="158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" y="130"/>
                    </a:lnTo>
                    <a:lnTo>
                      <a:pt x="6" y="122"/>
                    </a:lnTo>
                    <a:lnTo>
                      <a:pt x="12" y="114"/>
                    </a:lnTo>
                    <a:lnTo>
                      <a:pt x="26" y="102"/>
                    </a:lnTo>
                    <a:lnTo>
                      <a:pt x="46" y="88"/>
                    </a:lnTo>
                    <a:lnTo>
                      <a:pt x="70" y="76"/>
                    </a:lnTo>
                    <a:lnTo>
                      <a:pt x="98" y="64"/>
                    </a:lnTo>
                    <a:lnTo>
                      <a:pt x="132" y="52"/>
                    </a:lnTo>
                    <a:lnTo>
                      <a:pt x="168" y="42"/>
                    </a:lnTo>
                    <a:lnTo>
                      <a:pt x="210" y="32"/>
                    </a:lnTo>
                    <a:lnTo>
                      <a:pt x="254" y="24"/>
                    </a:lnTo>
                    <a:lnTo>
                      <a:pt x="302" y="18"/>
                    </a:lnTo>
                    <a:lnTo>
                      <a:pt x="352" y="12"/>
                    </a:lnTo>
                    <a:lnTo>
                      <a:pt x="404" y="6"/>
                    </a:lnTo>
                    <a:lnTo>
                      <a:pt x="460" y="2"/>
                    </a:lnTo>
                    <a:lnTo>
                      <a:pt x="518" y="0"/>
                    </a:lnTo>
                    <a:lnTo>
                      <a:pt x="576" y="0"/>
                    </a:lnTo>
                    <a:lnTo>
                      <a:pt x="634" y="0"/>
                    </a:lnTo>
                    <a:lnTo>
                      <a:pt x="692" y="2"/>
                    </a:lnTo>
                    <a:lnTo>
                      <a:pt x="748" y="6"/>
                    </a:lnTo>
                    <a:lnTo>
                      <a:pt x="800" y="12"/>
                    </a:lnTo>
                    <a:lnTo>
                      <a:pt x="850" y="18"/>
                    </a:lnTo>
                    <a:lnTo>
                      <a:pt x="898" y="24"/>
                    </a:lnTo>
                    <a:lnTo>
                      <a:pt x="942" y="32"/>
                    </a:lnTo>
                    <a:lnTo>
                      <a:pt x="984" y="42"/>
                    </a:lnTo>
                    <a:lnTo>
                      <a:pt x="1020" y="52"/>
                    </a:lnTo>
                    <a:lnTo>
                      <a:pt x="1054" y="64"/>
                    </a:lnTo>
                    <a:lnTo>
                      <a:pt x="1082" y="76"/>
                    </a:lnTo>
                    <a:lnTo>
                      <a:pt x="1106" y="88"/>
                    </a:lnTo>
                    <a:lnTo>
                      <a:pt x="1126" y="102"/>
                    </a:lnTo>
                    <a:lnTo>
                      <a:pt x="1140" y="114"/>
                    </a:lnTo>
                    <a:lnTo>
                      <a:pt x="1146" y="122"/>
                    </a:lnTo>
                    <a:lnTo>
                      <a:pt x="1150" y="130"/>
                    </a:lnTo>
                    <a:lnTo>
                      <a:pt x="1152" y="136"/>
                    </a:lnTo>
                    <a:lnTo>
                      <a:pt x="1152" y="1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586" b="1">
                  <a:solidFill>
                    <a:srgbClr val="000000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2DB513D7-55D5-4530-A9B4-42AF1535D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382" y="2788969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4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algn="just" defTabSz="686994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586" b="0" kern="0">
                <a:solidFill>
                  <a:srgbClr val="000000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  <p:sp>
        <p:nvSpPr>
          <p:cNvPr id="22" name="Freeform 12">
            <a:extLst>
              <a:ext uri="{FF2B5EF4-FFF2-40B4-BE49-F238E27FC236}">
                <a16:creationId xmlns:a16="http://schemas.microsoft.com/office/drawing/2014/main" id="{BC346A27-DA04-466A-B2DF-0259901B5552}"/>
              </a:ext>
            </a:extLst>
          </p:cNvPr>
          <p:cNvSpPr>
            <a:spLocks/>
          </p:cNvSpPr>
          <p:nvPr/>
        </p:nvSpPr>
        <p:spPr bwMode="auto">
          <a:xfrm>
            <a:off x="3515071" y="1761950"/>
            <a:ext cx="1074551" cy="1101983"/>
          </a:xfrm>
          <a:custGeom>
            <a:avLst/>
            <a:gdLst>
              <a:gd name="T0" fmla="*/ 2147483647 w 576"/>
              <a:gd name="T1" fmla="*/ 2147483647 h 648"/>
              <a:gd name="T2" fmla="*/ 2147483647 w 576"/>
              <a:gd name="T3" fmla="*/ 2147483647 h 648"/>
              <a:gd name="T4" fmla="*/ 2147483647 w 576"/>
              <a:gd name="T5" fmla="*/ 2147483647 h 648"/>
              <a:gd name="T6" fmla="*/ 2147483647 w 576"/>
              <a:gd name="T7" fmla="*/ 2147483647 h 648"/>
              <a:gd name="T8" fmla="*/ 2147483647 w 576"/>
              <a:gd name="T9" fmla="*/ 2147483647 h 648"/>
              <a:gd name="T10" fmla="*/ 2147483647 w 576"/>
              <a:gd name="T11" fmla="*/ 2147483647 h 648"/>
              <a:gd name="T12" fmla="*/ 2147483647 w 576"/>
              <a:gd name="T13" fmla="*/ 2147483647 h 648"/>
              <a:gd name="T14" fmla="*/ 2147483647 w 576"/>
              <a:gd name="T15" fmla="*/ 2147483647 h 648"/>
              <a:gd name="T16" fmla="*/ 2147483647 w 576"/>
              <a:gd name="T17" fmla="*/ 2147483647 h 648"/>
              <a:gd name="T18" fmla="*/ 2147483647 w 576"/>
              <a:gd name="T19" fmla="*/ 2147483647 h 648"/>
              <a:gd name="T20" fmla="*/ 2147483647 w 576"/>
              <a:gd name="T21" fmla="*/ 2147483647 h 648"/>
              <a:gd name="T22" fmla="*/ 2133573609 w 576"/>
              <a:gd name="T23" fmla="*/ 2147483647 h 648"/>
              <a:gd name="T24" fmla="*/ 1775924795 w 576"/>
              <a:gd name="T25" fmla="*/ 2147483647 h 648"/>
              <a:gd name="T26" fmla="*/ 1775924795 w 576"/>
              <a:gd name="T27" fmla="*/ 2147483647 h 648"/>
              <a:gd name="T28" fmla="*/ 1418273498 w 576"/>
              <a:gd name="T29" fmla="*/ 2147483647 h 648"/>
              <a:gd name="T30" fmla="*/ 1085285581 w 576"/>
              <a:gd name="T31" fmla="*/ 2147483647 h 648"/>
              <a:gd name="T32" fmla="*/ 776966011 w 576"/>
              <a:gd name="T33" fmla="*/ 2147483647 h 648"/>
              <a:gd name="T34" fmla="*/ 517978169 w 576"/>
              <a:gd name="T35" fmla="*/ 2147483647 h 648"/>
              <a:gd name="T36" fmla="*/ 308319570 w 576"/>
              <a:gd name="T37" fmla="*/ 2147483647 h 648"/>
              <a:gd name="T38" fmla="*/ 209658599 w 576"/>
              <a:gd name="T39" fmla="*/ 2147483647 h 648"/>
              <a:gd name="T40" fmla="*/ 135661008 w 576"/>
              <a:gd name="T41" fmla="*/ 2147483647 h 648"/>
              <a:gd name="T42" fmla="*/ 73997591 w 576"/>
              <a:gd name="T43" fmla="*/ 2147483647 h 648"/>
              <a:gd name="T44" fmla="*/ 36997554 w 576"/>
              <a:gd name="T45" fmla="*/ 2147483647 h 648"/>
              <a:gd name="T46" fmla="*/ 12331690 w 576"/>
              <a:gd name="T47" fmla="*/ 2147483647 h 648"/>
              <a:gd name="T48" fmla="*/ 0 w 576"/>
              <a:gd name="T49" fmla="*/ 2147483647 h 648"/>
              <a:gd name="T50" fmla="*/ 1775924795 w 576"/>
              <a:gd name="T51" fmla="*/ 0 h 648"/>
              <a:gd name="T52" fmla="*/ 2147483647 w 576"/>
              <a:gd name="T53" fmla="*/ 2147483647 h 6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76"/>
              <a:gd name="T82" fmla="*/ 0 h 648"/>
              <a:gd name="T83" fmla="*/ 576 w 576"/>
              <a:gd name="T84" fmla="*/ 648 h 64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76" h="648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rgbClr val="99C2C1"/>
          </a:solidFill>
          <a:ln>
            <a:noFill/>
          </a:ln>
        </p:spPr>
        <p:txBody>
          <a:bodyPr wrap="none" anchor="ctr"/>
          <a:lstStyle/>
          <a:p>
            <a:pPr algn="just" defTabSz="686994">
              <a:lnSpc>
                <a:spcPct val="120000"/>
              </a:lnSpc>
              <a:defRPr/>
            </a:pPr>
            <a:endParaRPr lang="zh-CN" altLang="en-US" sz="586" b="1" kern="0">
              <a:solidFill>
                <a:srgbClr val="000000"/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02D37B59-ED83-4920-9FA4-0A950AFBAAA3}"/>
              </a:ext>
            </a:extLst>
          </p:cNvPr>
          <p:cNvSpPr>
            <a:spLocks noEditPoints="1"/>
          </p:cNvSpPr>
          <p:nvPr/>
        </p:nvSpPr>
        <p:spPr bwMode="auto">
          <a:xfrm>
            <a:off x="3913032" y="3256646"/>
            <a:ext cx="344557" cy="332713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696" tIns="34347" rIns="68696" bIns="34347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id-ID" sz="586"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7C46A9CF-38A6-4016-A8E8-D80D7DD79DC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873570" y="2311900"/>
            <a:ext cx="360268" cy="360650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696" tIns="34347" rIns="68696" bIns="34347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586" dirty="0"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grpSp>
        <p:nvGrpSpPr>
          <p:cNvPr id="25" name="Group 21">
            <a:extLst>
              <a:ext uri="{FF2B5EF4-FFF2-40B4-BE49-F238E27FC236}">
                <a16:creationId xmlns:a16="http://schemas.microsoft.com/office/drawing/2014/main" id="{998DD91B-A55E-4957-A5D0-2E606DD972FA}"/>
              </a:ext>
            </a:extLst>
          </p:cNvPr>
          <p:cNvGrpSpPr/>
          <p:nvPr/>
        </p:nvGrpSpPr>
        <p:grpSpPr>
          <a:xfrm>
            <a:off x="3890855" y="4276833"/>
            <a:ext cx="339174" cy="332713"/>
            <a:chOff x="6786562" y="796925"/>
            <a:chExt cx="500063" cy="490538"/>
          </a:xfrm>
          <a:solidFill>
            <a:schemeClr val="bg1"/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902BBF05-6262-4373-8CBD-3EF55BB3C8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696" tIns="34347" rIns="68696" bIns="3434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86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8A3448F-2672-494A-928A-B92BB9E8BD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696" tIns="34347" rIns="68696" bIns="3434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86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059AFFC0-4C75-4A1A-889A-B45635484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696" tIns="34347" rIns="68696" bIns="3434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86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DA485806-0F42-4EF6-B639-2CF8FEDED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696" tIns="34347" rIns="68696" bIns="3434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586"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6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BBBAE7-838F-4BDF-A278-83C949205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9361">
            <a:off x="3175026" y="1585550"/>
            <a:ext cx="1673895" cy="36195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60F754B-45B1-4660-A006-E97127218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48853">
            <a:off x="7773243" y="1536836"/>
            <a:ext cx="943749" cy="2700613"/>
          </a:xfrm>
          <a:prstGeom prst="rect">
            <a:avLst/>
          </a:prstGeom>
        </p:spPr>
      </p:pic>
      <p:pic>
        <p:nvPicPr>
          <p:cNvPr id="4" name="图片 3" descr="图片包含 浅色, 餐桌, 事情, 天空&#10;&#10;已生成高可信度的说明">
            <a:extLst>
              <a:ext uri="{FF2B5EF4-FFF2-40B4-BE49-F238E27FC236}">
                <a16:creationId xmlns:a16="http://schemas.microsoft.com/office/drawing/2014/main" id="{3B1D3D8E-FADA-461B-8291-E7C771DA83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02" y="432932"/>
            <a:ext cx="4068571" cy="5066522"/>
          </a:xfrm>
          <a:prstGeom prst="rect">
            <a:avLst/>
          </a:prstGeom>
        </p:spPr>
      </p:pic>
      <p:pic>
        <p:nvPicPr>
          <p:cNvPr id="5" name="图片 4" descr="图片包含 雨伞, 配件, 雨, 掌握&#10;&#10;已生成极高可信度的说明">
            <a:extLst>
              <a:ext uri="{FF2B5EF4-FFF2-40B4-BE49-F238E27FC236}">
                <a16:creationId xmlns:a16="http://schemas.microsoft.com/office/drawing/2014/main" id="{31926AF9-3446-41D9-8842-4D85558EB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7" y="385516"/>
            <a:ext cx="1900884" cy="1609081"/>
          </a:xfrm>
          <a:prstGeom prst="rect">
            <a:avLst/>
          </a:prstGeom>
        </p:spPr>
      </p:pic>
      <p:pic>
        <p:nvPicPr>
          <p:cNvPr id="14" name="图片 13" descr="图片包含 事情, 物体&#10;&#10;已生成高可信度的说明">
            <a:extLst>
              <a:ext uri="{FF2B5EF4-FFF2-40B4-BE49-F238E27FC236}">
                <a16:creationId xmlns:a16="http://schemas.microsoft.com/office/drawing/2014/main" id="{75B8D8B5-40B9-460B-ACFE-A3D45C23A5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56" y="3700510"/>
            <a:ext cx="905504" cy="132434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BFBE451C-CF22-46E7-B0DD-5A775298D798}"/>
              </a:ext>
            </a:extLst>
          </p:cNvPr>
          <p:cNvSpPr/>
          <p:nvPr/>
        </p:nvSpPr>
        <p:spPr>
          <a:xfrm>
            <a:off x="6244087" y="1780430"/>
            <a:ext cx="923330" cy="227322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u="sng" dirty="0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add a detailed description text here.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0367D0D-846B-4B5F-A475-7EBB9511525F}"/>
              </a:ext>
            </a:extLst>
          </p:cNvPr>
          <p:cNvSpPr txBox="1"/>
          <p:nvPr/>
        </p:nvSpPr>
        <p:spPr>
          <a:xfrm>
            <a:off x="4811449" y="1746477"/>
            <a:ext cx="677108" cy="31357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79517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AAD9D4D-2B1B-4677-A3AE-3C81F3B8F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66092" y="4981310"/>
            <a:ext cx="1031246" cy="275284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9D803DB-25BB-4555-A17A-18A3A9967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50254" y="5763516"/>
            <a:ext cx="1447710" cy="25792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FB356-5614-48E4-AA14-49410AF16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11470" y="5557677"/>
            <a:ext cx="867635" cy="250483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601F516-42A8-4BE5-98FD-99CC6DB5E6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742135" y="5475128"/>
            <a:ext cx="1398131" cy="25048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2F8B699-7EB2-4D37-9F7E-DCA9823F42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84571" y="4676774"/>
            <a:ext cx="1036204" cy="25048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69C212-E78F-465B-BEC0-2687B24AF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50785" y="5061469"/>
            <a:ext cx="1036204" cy="25048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93E0C44-F7E4-4FC5-92E6-1A564A04D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86639" y="5739146"/>
            <a:ext cx="1447710" cy="25792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D754244-9D0B-4477-A6B3-79303A591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2046" y="4602373"/>
            <a:ext cx="1398800" cy="25792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F8FD9F-E07C-4975-B5AC-B8CDE5C529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39361">
            <a:off x="10100861" y="4801718"/>
            <a:ext cx="1673895" cy="36195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BE458D3-8FD8-45F0-A335-A963FDB7A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64892" flipH="1">
            <a:off x="9550882" y="5351125"/>
            <a:ext cx="1031246" cy="27528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FD35C47-7709-49AB-BF44-D1CD18109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02673" y="5686654"/>
            <a:ext cx="1398131" cy="250483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E9304A4-4068-40D5-B7F6-95FA69DB29D7}"/>
              </a:ext>
            </a:extLst>
          </p:cNvPr>
          <p:cNvSpPr/>
          <p:nvPr/>
        </p:nvSpPr>
        <p:spPr>
          <a:xfrm>
            <a:off x="3950254" y="132834"/>
            <a:ext cx="40612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85A68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CONTENTS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C0ED51E-EBDF-4F39-9D01-C250FBA4AA66}"/>
              </a:ext>
            </a:extLst>
          </p:cNvPr>
          <p:cNvGrpSpPr/>
          <p:nvPr/>
        </p:nvGrpSpPr>
        <p:grpSpPr>
          <a:xfrm>
            <a:off x="1088389" y="1829278"/>
            <a:ext cx="1475066" cy="2343696"/>
            <a:chOff x="1088389" y="1829278"/>
            <a:chExt cx="1475066" cy="2343696"/>
          </a:xfrm>
        </p:grpSpPr>
        <p:pic>
          <p:nvPicPr>
            <p:cNvPr id="13" name="图片 12" descr="图片包含 雨伞, 配件, 雨, 掌握&#10;&#10;已生成极高可信度的说明">
              <a:extLst>
                <a:ext uri="{FF2B5EF4-FFF2-40B4-BE49-F238E27FC236}">
                  <a16:creationId xmlns:a16="http://schemas.microsoft.com/office/drawing/2014/main" id="{986E6692-DD33-4D73-8479-1E1DEA2D1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389" y="1829278"/>
              <a:ext cx="1475066" cy="1248630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3DFA975-058D-41B4-B4A3-E2D692A925BB}"/>
                </a:ext>
              </a:extLst>
            </p:cNvPr>
            <p:cNvSpPr/>
            <p:nvPr/>
          </p:nvSpPr>
          <p:spPr>
            <a:xfrm>
              <a:off x="1920050" y="2453593"/>
              <a:ext cx="461665" cy="171938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dirty="0">
                  <a:solidFill>
                    <a:srgbClr val="85A68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Please enter your question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D32F0A1-918F-49F2-9FE3-84F45D634084}"/>
              </a:ext>
            </a:extLst>
          </p:cNvPr>
          <p:cNvGrpSpPr/>
          <p:nvPr/>
        </p:nvGrpSpPr>
        <p:grpSpPr>
          <a:xfrm>
            <a:off x="3653026" y="2544480"/>
            <a:ext cx="1900884" cy="2482574"/>
            <a:chOff x="3653026" y="2544480"/>
            <a:chExt cx="1900884" cy="2482574"/>
          </a:xfrm>
        </p:grpSpPr>
        <p:pic>
          <p:nvPicPr>
            <p:cNvPr id="15" name="图片 14" descr="图片包含 雨伞, 配件, 雨, 掌握&#10;&#10;已生成极高可信度的说明">
              <a:extLst>
                <a:ext uri="{FF2B5EF4-FFF2-40B4-BE49-F238E27FC236}">
                  <a16:creationId xmlns:a16="http://schemas.microsoft.com/office/drawing/2014/main" id="{3A9D68C0-0833-4E3C-963E-C75C3FF7C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026" y="2544480"/>
              <a:ext cx="1900884" cy="1609081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92B3C7E-A815-4DDE-854A-C45F7DF1D741}"/>
                </a:ext>
              </a:extLst>
            </p:cNvPr>
            <p:cNvSpPr/>
            <p:nvPr/>
          </p:nvSpPr>
          <p:spPr>
            <a:xfrm>
              <a:off x="4711955" y="3307673"/>
              <a:ext cx="461665" cy="171938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dirty="0">
                  <a:solidFill>
                    <a:srgbClr val="85A68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Please enter your question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85CE725-DBDE-4A5E-AB83-A34B2C919236}"/>
              </a:ext>
            </a:extLst>
          </p:cNvPr>
          <p:cNvGrpSpPr/>
          <p:nvPr/>
        </p:nvGrpSpPr>
        <p:grpSpPr>
          <a:xfrm>
            <a:off x="6584445" y="2027881"/>
            <a:ext cx="2102600" cy="2609297"/>
            <a:chOff x="6584445" y="2027881"/>
            <a:chExt cx="2102600" cy="2609297"/>
          </a:xfrm>
        </p:grpSpPr>
        <p:pic>
          <p:nvPicPr>
            <p:cNvPr id="16" name="图片 15" descr="图片包含 雨伞, 配件, 雨, 掌握&#10;&#10;已生成极高可信度的说明">
              <a:extLst>
                <a:ext uri="{FF2B5EF4-FFF2-40B4-BE49-F238E27FC236}">
                  <a16:creationId xmlns:a16="http://schemas.microsoft.com/office/drawing/2014/main" id="{BEFF8DCF-76EC-46B9-8DFF-1F2DFF602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445" y="2027881"/>
              <a:ext cx="2102600" cy="1779832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7498CAA-7B7A-4797-AF70-9E4B2574417B}"/>
                </a:ext>
              </a:extLst>
            </p:cNvPr>
            <p:cNvSpPr/>
            <p:nvPr/>
          </p:nvSpPr>
          <p:spPr>
            <a:xfrm>
              <a:off x="7700664" y="2917797"/>
              <a:ext cx="461665" cy="171938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dirty="0">
                  <a:solidFill>
                    <a:srgbClr val="85A68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Please enter your question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D2064C5-8BBC-434E-8539-D9C4CB8B37C5}"/>
              </a:ext>
            </a:extLst>
          </p:cNvPr>
          <p:cNvGrpSpPr/>
          <p:nvPr/>
        </p:nvGrpSpPr>
        <p:grpSpPr>
          <a:xfrm>
            <a:off x="9218668" y="1266998"/>
            <a:ext cx="2409857" cy="2739342"/>
            <a:chOff x="9218668" y="1266998"/>
            <a:chExt cx="2409857" cy="2739342"/>
          </a:xfrm>
        </p:grpSpPr>
        <p:pic>
          <p:nvPicPr>
            <p:cNvPr id="17" name="图片 16" descr="图片包含 雨伞, 配件, 雨, 掌握&#10;&#10;已生成极高可信度的说明">
              <a:extLst>
                <a:ext uri="{FF2B5EF4-FFF2-40B4-BE49-F238E27FC236}">
                  <a16:creationId xmlns:a16="http://schemas.microsoft.com/office/drawing/2014/main" id="{325F2910-5EB9-44C1-BB95-93B1EEC10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8668" y="1266998"/>
              <a:ext cx="2409857" cy="2039922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FEDE84F3-3542-42D5-938F-C2A96662E3E4}"/>
                </a:ext>
              </a:extLst>
            </p:cNvPr>
            <p:cNvSpPr/>
            <p:nvPr/>
          </p:nvSpPr>
          <p:spPr>
            <a:xfrm>
              <a:off x="10489979" y="2286959"/>
              <a:ext cx="461665" cy="1719381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dirty="0">
                  <a:solidFill>
                    <a:srgbClr val="85A68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Please enter your 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073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90D56D9-4179-4CA4-AE3D-142E78DAD1E6}"/>
              </a:ext>
            </a:extLst>
          </p:cNvPr>
          <p:cNvGrpSpPr/>
          <p:nvPr/>
        </p:nvGrpSpPr>
        <p:grpSpPr>
          <a:xfrm>
            <a:off x="2177410" y="3630955"/>
            <a:ext cx="2684024" cy="640755"/>
            <a:chOff x="2058780" y="3908214"/>
            <a:chExt cx="2382837" cy="854341"/>
          </a:xfrm>
        </p:grpSpPr>
        <p:sp>
          <p:nvSpPr>
            <p:cNvPr id="3" name="TextBox 46">
              <a:extLst>
                <a:ext uri="{FF2B5EF4-FFF2-40B4-BE49-F238E27FC236}">
                  <a16:creationId xmlns:a16="http://schemas.microsoft.com/office/drawing/2014/main" id="{39BDFDE9-A8CA-4454-8FFE-B5B19461F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8780" y="3908214"/>
              <a:ext cx="2382837" cy="45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"/>
                <a:defRPr sz="2800">
                  <a:solidFill>
                    <a:schemeClr val="accent1"/>
                  </a:solidFill>
                  <a:latin typeface="Calibri" pitchFamily="34" charset="0"/>
                  <a:ea typeface="幼圆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buFont typeface="Calibri" pitchFamily="34" charset="0"/>
                <a:buChar char=" "/>
                <a:defRPr sz="2000"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YOUR TEXT HERE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TextBox 68">
              <a:extLst>
                <a:ext uri="{FF2B5EF4-FFF2-40B4-BE49-F238E27FC236}">
                  <a16:creationId xmlns:a16="http://schemas.microsoft.com/office/drawing/2014/main" id="{E7CAB9CA-EB2B-42DF-89AE-73AB498FB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9485" y="4188039"/>
              <a:ext cx="225369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The amendments of the Employment Act enables。 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6E25EA1-7AF8-4351-BBA6-6DA30F8DBECC}"/>
              </a:ext>
            </a:extLst>
          </p:cNvPr>
          <p:cNvGrpSpPr/>
          <p:nvPr/>
        </p:nvGrpSpPr>
        <p:grpSpPr>
          <a:xfrm>
            <a:off x="3930673" y="4665936"/>
            <a:ext cx="2726940" cy="640991"/>
            <a:chOff x="4415584" y="5288189"/>
            <a:chExt cx="2420937" cy="854655"/>
          </a:xfrm>
        </p:grpSpPr>
        <p:sp>
          <p:nvSpPr>
            <p:cNvPr id="6" name="TextBox 46">
              <a:extLst>
                <a:ext uri="{FF2B5EF4-FFF2-40B4-BE49-F238E27FC236}">
                  <a16:creationId xmlns:a16="http://schemas.microsoft.com/office/drawing/2014/main" id="{5D1AC0D7-9D22-41C0-B064-A499882B9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5584" y="5288189"/>
              <a:ext cx="2420937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"/>
                <a:defRPr sz="2800">
                  <a:solidFill>
                    <a:schemeClr val="accent1"/>
                  </a:solidFill>
                  <a:latin typeface="Calibri" pitchFamily="34" charset="0"/>
                  <a:ea typeface="幼圆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buFont typeface="Calibri" pitchFamily="34" charset="0"/>
                <a:buChar char=" "/>
                <a:defRPr sz="2000"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YOUR TEXT HERE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" name="TextBox 68">
              <a:extLst>
                <a:ext uri="{FF2B5EF4-FFF2-40B4-BE49-F238E27FC236}">
                  <a16:creationId xmlns:a16="http://schemas.microsoft.com/office/drawing/2014/main" id="{64A1108F-AC29-4846-8AA1-0EEFF13B1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5701" y="5568328"/>
              <a:ext cx="225369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The amendments of the Employment Act enables。 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4BF8D9D-B499-42ED-85B2-2B1B1E2C8A49}"/>
              </a:ext>
            </a:extLst>
          </p:cNvPr>
          <p:cNvGrpSpPr/>
          <p:nvPr/>
        </p:nvGrpSpPr>
        <p:grpSpPr>
          <a:xfrm>
            <a:off x="2336638" y="2359697"/>
            <a:ext cx="2555278" cy="639152"/>
            <a:chOff x="2213721" y="2213202"/>
            <a:chExt cx="2268538" cy="852203"/>
          </a:xfrm>
        </p:grpSpPr>
        <p:sp>
          <p:nvSpPr>
            <p:cNvPr id="9" name="TextBox 46">
              <a:extLst>
                <a:ext uri="{FF2B5EF4-FFF2-40B4-BE49-F238E27FC236}">
                  <a16:creationId xmlns:a16="http://schemas.microsoft.com/office/drawing/2014/main" id="{63F7E1D3-6F43-499F-9D3E-F9E79EF447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3721" y="2213202"/>
              <a:ext cx="2268538" cy="45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"/>
                <a:defRPr sz="2800">
                  <a:solidFill>
                    <a:schemeClr val="accent1"/>
                  </a:solidFill>
                  <a:latin typeface="Calibri" pitchFamily="34" charset="0"/>
                  <a:ea typeface="幼圆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buFont typeface="Calibri" pitchFamily="34" charset="0"/>
                <a:buChar char=" "/>
                <a:defRPr sz="2000"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YOUR TEXT HERE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0" name="TextBox 68">
              <a:extLst>
                <a:ext uri="{FF2B5EF4-FFF2-40B4-BE49-F238E27FC236}">
                  <a16:creationId xmlns:a16="http://schemas.microsoft.com/office/drawing/2014/main" id="{2DCB2342-F9B6-48BE-A587-61A3259F19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4364" y="2490889"/>
              <a:ext cx="2253691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The amendments of the Employment Act enables。 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DDAA049-179F-403E-A884-A3A068DCF64E}"/>
              </a:ext>
            </a:extLst>
          </p:cNvPr>
          <p:cNvGrpSpPr/>
          <p:nvPr/>
        </p:nvGrpSpPr>
        <p:grpSpPr>
          <a:xfrm>
            <a:off x="2341984" y="1478635"/>
            <a:ext cx="2539279" cy="640476"/>
            <a:chOff x="2213721" y="1038452"/>
            <a:chExt cx="2254334" cy="853969"/>
          </a:xfrm>
        </p:grpSpPr>
        <p:sp>
          <p:nvSpPr>
            <p:cNvPr id="12" name="TextBox 46">
              <a:extLst>
                <a:ext uri="{FF2B5EF4-FFF2-40B4-BE49-F238E27FC236}">
                  <a16:creationId xmlns:a16="http://schemas.microsoft.com/office/drawing/2014/main" id="{FE36E0E9-644C-4F44-B709-E5EB95E6F8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3721" y="1038452"/>
              <a:ext cx="2254250" cy="45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"/>
                <a:defRPr sz="2800">
                  <a:solidFill>
                    <a:schemeClr val="accent1"/>
                  </a:solidFill>
                  <a:latin typeface="Calibri" pitchFamily="34" charset="0"/>
                  <a:ea typeface="幼圆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buFont typeface="Calibri" pitchFamily="34" charset="0"/>
                <a:buChar char=" "/>
                <a:defRPr sz="2000"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5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sz="1300">
                  <a:solidFill>
                    <a:srgbClr val="7F7F7F"/>
                  </a:solidFill>
                  <a:latin typeface="Calibri" pitchFamily="34" charset="0"/>
                  <a:ea typeface="幼圆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YOUR TEXT HERE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TextBox 68">
              <a:extLst>
                <a:ext uri="{FF2B5EF4-FFF2-40B4-BE49-F238E27FC236}">
                  <a16:creationId xmlns:a16="http://schemas.microsoft.com/office/drawing/2014/main" id="{2FB2D2CC-7DF9-428E-90A6-EB2320D3B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4364" y="1317905"/>
              <a:ext cx="2253691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The amendments of the Employment Act enables。 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11640F1-AFBB-4326-A8D3-D21BF0F5B3BB}"/>
              </a:ext>
            </a:extLst>
          </p:cNvPr>
          <p:cNvGrpSpPr/>
          <p:nvPr/>
        </p:nvGrpSpPr>
        <p:grpSpPr>
          <a:xfrm>
            <a:off x="5552712" y="3382444"/>
            <a:ext cx="995363" cy="1229916"/>
            <a:chOff x="5363321" y="3576864"/>
            <a:chExt cx="1327150" cy="1639888"/>
          </a:xfrm>
        </p:grpSpPr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F268B070-1857-4CC9-BE31-21690F1606C1}"/>
                </a:ext>
              </a:extLst>
            </p:cNvPr>
            <p:cNvCxnSpPr>
              <a:stCxn id="16" idx="3"/>
            </p:cNvCxnSpPr>
            <p:nvPr/>
          </p:nvCxnSpPr>
          <p:spPr bwMode="auto">
            <a:xfrm flipH="1">
              <a:off x="5363321" y="3661002"/>
              <a:ext cx="1241425" cy="1555750"/>
            </a:xfrm>
            <a:prstGeom prst="straightConnector1">
              <a:avLst/>
            </a:prstGeom>
            <a:ln>
              <a:solidFill>
                <a:srgbClr val="7BB5B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5613121C-0FF0-4308-8468-75432B45C029}"/>
                </a:ext>
              </a:extLst>
            </p:cNvPr>
            <p:cNvSpPr/>
            <p:nvPr/>
          </p:nvSpPr>
          <p:spPr bwMode="auto">
            <a:xfrm>
              <a:off x="6590459" y="3576864"/>
              <a:ext cx="100012" cy="98425"/>
            </a:xfrm>
            <a:prstGeom prst="ellipse">
              <a:avLst/>
            </a:prstGeom>
            <a:solidFill>
              <a:srgbClr val="7BB5BB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C85E453-7D8E-4DF1-BAA0-F9B4CFF3C35C}"/>
              </a:ext>
            </a:extLst>
          </p:cNvPr>
          <p:cNvGrpSpPr/>
          <p:nvPr/>
        </p:nvGrpSpPr>
        <p:grpSpPr>
          <a:xfrm>
            <a:off x="4828728" y="3073744"/>
            <a:ext cx="1419700" cy="808435"/>
            <a:chOff x="4398009" y="3165263"/>
            <a:chExt cx="1892933" cy="1077913"/>
          </a:xfrm>
        </p:grpSpPr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3A6F810A-9151-4E55-A290-1C405A44B5EE}"/>
                </a:ext>
              </a:extLst>
            </p:cNvPr>
            <p:cNvCxnSpPr>
              <a:cxnSpLocks/>
              <a:stCxn id="19" idx="4"/>
            </p:cNvCxnSpPr>
            <p:nvPr/>
          </p:nvCxnSpPr>
          <p:spPr bwMode="auto">
            <a:xfrm flipH="1">
              <a:off x="4398009" y="3263688"/>
              <a:ext cx="1842927" cy="979488"/>
            </a:xfrm>
            <a:prstGeom prst="straightConnector1">
              <a:avLst/>
            </a:prstGeom>
            <a:ln>
              <a:solidFill>
                <a:srgbClr val="7BB5B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87EBAF6-6909-4924-B64A-2027E30D8192}"/>
                </a:ext>
              </a:extLst>
            </p:cNvPr>
            <p:cNvSpPr/>
            <p:nvPr/>
          </p:nvSpPr>
          <p:spPr bwMode="auto">
            <a:xfrm>
              <a:off x="6190929" y="3165263"/>
              <a:ext cx="100013" cy="98425"/>
            </a:xfrm>
            <a:prstGeom prst="ellipse">
              <a:avLst/>
            </a:prstGeom>
            <a:solidFill>
              <a:srgbClr val="7BB5BB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09CDABF-5E15-4874-AB85-C5D3E77BF856}"/>
              </a:ext>
            </a:extLst>
          </p:cNvPr>
          <p:cNvGrpSpPr/>
          <p:nvPr/>
        </p:nvGrpSpPr>
        <p:grpSpPr>
          <a:xfrm>
            <a:off x="4841909" y="2552579"/>
            <a:ext cx="1362075" cy="195263"/>
            <a:chOff x="4415584" y="2470377"/>
            <a:chExt cx="1816100" cy="260350"/>
          </a:xfrm>
        </p:grpSpPr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6D5D5E6F-CE5D-49D4-9938-DF1EFABC64F2}"/>
                </a:ext>
              </a:extLst>
            </p:cNvPr>
            <p:cNvCxnSpPr>
              <a:stCxn id="22" idx="2"/>
            </p:cNvCxnSpPr>
            <p:nvPr/>
          </p:nvCxnSpPr>
          <p:spPr bwMode="auto">
            <a:xfrm flipH="1" flipV="1">
              <a:off x="4415584" y="2470377"/>
              <a:ext cx="1716087" cy="211137"/>
            </a:xfrm>
            <a:prstGeom prst="straightConnector1">
              <a:avLst/>
            </a:prstGeom>
            <a:ln>
              <a:solidFill>
                <a:srgbClr val="7BB5B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E6DD9E1-B2A5-4E9B-BDF4-F713C69FA1FB}"/>
                </a:ext>
              </a:extLst>
            </p:cNvPr>
            <p:cNvSpPr/>
            <p:nvPr/>
          </p:nvSpPr>
          <p:spPr bwMode="auto">
            <a:xfrm>
              <a:off x="6131671" y="2632302"/>
              <a:ext cx="100013" cy="98425"/>
            </a:xfrm>
            <a:prstGeom prst="ellipse">
              <a:avLst/>
            </a:prstGeom>
            <a:solidFill>
              <a:srgbClr val="7BB5BB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3145C0B-D1BA-4909-949D-2DF53EE8812E}"/>
              </a:ext>
            </a:extLst>
          </p:cNvPr>
          <p:cNvGrpSpPr/>
          <p:nvPr/>
        </p:nvGrpSpPr>
        <p:grpSpPr>
          <a:xfrm>
            <a:off x="4841909" y="1762004"/>
            <a:ext cx="1347788" cy="566738"/>
            <a:chOff x="4415584" y="1416277"/>
            <a:chExt cx="1797050" cy="755650"/>
          </a:xfrm>
        </p:grpSpPr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73D71376-72B5-4066-AC74-7B0B9C217B4D}"/>
                </a:ext>
              </a:extLst>
            </p:cNvPr>
            <p:cNvCxnSpPr>
              <a:stCxn id="25" idx="1"/>
            </p:cNvCxnSpPr>
            <p:nvPr/>
          </p:nvCxnSpPr>
          <p:spPr bwMode="auto">
            <a:xfrm flipH="1" flipV="1">
              <a:off x="4415584" y="1416277"/>
              <a:ext cx="1712912" cy="671512"/>
            </a:xfrm>
            <a:prstGeom prst="straightConnector1">
              <a:avLst/>
            </a:prstGeom>
            <a:ln>
              <a:solidFill>
                <a:srgbClr val="99C2C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C251A2F0-BE80-43EC-9D4A-D8DB1CB85E02}"/>
                </a:ext>
              </a:extLst>
            </p:cNvPr>
            <p:cNvSpPr/>
            <p:nvPr/>
          </p:nvSpPr>
          <p:spPr bwMode="auto">
            <a:xfrm>
              <a:off x="6114209" y="2071914"/>
              <a:ext cx="98425" cy="100013"/>
            </a:xfrm>
            <a:prstGeom prst="ellipse">
              <a:avLst/>
            </a:prstGeom>
            <a:solidFill>
              <a:srgbClr val="7BB5BB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26" name="图片 25" descr="图片包含 雨伞, 配件, 雨, 掌握&#10;&#10;已生成极高可信度的说明">
            <a:extLst>
              <a:ext uri="{FF2B5EF4-FFF2-40B4-BE49-F238E27FC236}">
                <a16:creationId xmlns:a16="http://schemas.microsoft.com/office/drawing/2014/main" id="{A5BADCDD-340A-45E5-9B54-514647D12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48" y="1640218"/>
            <a:ext cx="3380061" cy="286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42">
            <a:extLst>
              <a:ext uri="{FF2B5EF4-FFF2-40B4-BE49-F238E27FC236}">
                <a16:creationId xmlns:a16="http://schemas.microsoft.com/office/drawing/2014/main" id="{451D2FE0-288B-49B7-BE1C-818FC942C465}"/>
              </a:ext>
            </a:extLst>
          </p:cNvPr>
          <p:cNvSpPr/>
          <p:nvPr/>
        </p:nvSpPr>
        <p:spPr>
          <a:xfrm rot="16200000" flipH="1">
            <a:off x="2798759" y="2264215"/>
            <a:ext cx="208117" cy="182438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9C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564" tIns="82283" rIns="164564" bIns="82283" rtlCol="0" anchor="ctr"/>
          <a:lstStyle/>
          <a:p>
            <a:pPr algn="ctr"/>
            <a:endParaRPr lang="bg-BG" sz="1013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" name="Freeform 734">
            <a:extLst>
              <a:ext uri="{FF2B5EF4-FFF2-40B4-BE49-F238E27FC236}">
                <a16:creationId xmlns:a16="http://schemas.microsoft.com/office/drawing/2014/main" id="{2F10690F-D11A-47BB-978A-2842F18E95D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36174" y="3179505"/>
            <a:ext cx="221183" cy="338037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rgbClr val="99C2C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13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5184C14D-B860-4D77-BADC-624206E7DDA4}"/>
              </a:ext>
            </a:extLst>
          </p:cNvPr>
          <p:cNvSpPr/>
          <p:nvPr/>
        </p:nvSpPr>
        <p:spPr>
          <a:xfrm>
            <a:off x="5704164" y="3072353"/>
            <a:ext cx="1824386" cy="208118"/>
          </a:xfrm>
          <a:prstGeom prst="rect">
            <a:avLst/>
          </a:prstGeom>
          <a:solidFill>
            <a:srgbClr val="99C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564" tIns="82283" rIns="164564" bIns="82283" rtlCol="0" anchor="ctr"/>
          <a:lstStyle/>
          <a:p>
            <a:pPr algn="ctr"/>
            <a:endParaRPr lang="bg-BG" sz="1013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" name="Freeform 734">
            <a:extLst>
              <a:ext uri="{FF2B5EF4-FFF2-40B4-BE49-F238E27FC236}">
                <a16:creationId xmlns:a16="http://schemas.microsoft.com/office/drawing/2014/main" id="{914F24CF-2DAE-40CA-8CF9-950F4892627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33098" y="3193234"/>
            <a:ext cx="221182" cy="338037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rgbClr val="99C2C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13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" name="Round Same Side Corner Rectangle 36">
            <a:extLst>
              <a:ext uri="{FF2B5EF4-FFF2-40B4-BE49-F238E27FC236}">
                <a16:creationId xmlns:a16="http://schemas.microsoft.com/office/drawing/2014/main" id="{063EAC38-E8E6-4483-B8D9-3E19863078ED}"/>
              </a:ext>
            </a:extLst>
          </p:cNvPr>
          <p:cNvSpPr/>
          <p:nvPr/>
        </p:nvSpPr>
        <p:spPr>
          <a:xfrm rot="5400000">
            <a:off x="8364407" y="2264190"/>
            <a:ext cx="208116" cy="18243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5A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564" tIns="82283" rIns="164564" bIns="82283" rtlCol="0" anchor="ctr"/>
          <a:lstStyle/>
          <a:p>
            <a:pPr algn="ctr"/>
            <a:endParaRPr lang="bg-BG" sz="1013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" name="Freeform 734">
            <a:extLst>
              <a:ext uri="{FF2B5EF4-FFF2-40B4-BE49-F238E27FC236}">
                <a16:creationId xmlns:a16="http://schemas.microsoft.com/office/drawing/2014/main" id="{92087F46-C86B-4058-A26A-5E186D6B36E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362085" y="2835928"/>
            <a:ext cx="221182" cy="338038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rgbClr val="85A68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13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6041E5D0-6E89-4FF0-82B2-E4D0A7998045}"/>
              </a:ext>
            </a:extLst>
          </p:cNvPr>
          <p:cNvSpPr/>
          <p:nvPr/>
        </p:nvSpPr>
        <p:spPr>
          <a:xfrm>
            <a:off x="3847395" y="3072354"/>
            <a:ext cx="1824386" cy="208119"/>
          </a:xfrm>
          <a:prstGeom prst="rect">
            <a:avLst/>
          </a:prstGeom>
          <a:solidFill>
            <a:srgbClr val="85A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564" tIns="82283" rIns="164564" bIns="82283" rtlCol="0" anchor="ctr"/>
          <a:lstStyle/>
          <a:p>
            <a:pPr algn="ctr"/>
            <a:endParaRPr lang="bg-BG" sz="1013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" name="Freeform 734">
            <a:extLst>
              <a:ext uri="{FF2B5EF4-FFF2-40B4-BE49-F238E27FC236}">
                <a16:creationId xmlns:a16="http://schemas.microsoft.com/office/drawing/2014/main" id="{D12BA3CD-E763-4657-96DE-B3BFCBD1739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34143" y="2832066"/>
            <a:ext cx="221183" cy="338037"/>
          </a:xfrm>
          <a:custGeom>
            <a:avLst/>
            <a:gdLst>
              <a:gd name="T0" fmla="*/ 43 w 263"/>
              <a:gd name="T1" fmla="*/ 348 h 354"/>
              <a:gd name="T2" fmla="*/ 43 w 263"/>
              <a:gd name="T3" fmla="*/ 348 h 354"/>
              <a:gd name="T4" fmla="*/ 250 w 263"/>
              <a:gd name="T5" fmla="*/ 198 h 354"/>
              <a:gd name="T6" fmla="*/ 262 w 263"/>
              <a:gd name="T7" fmla="*/ 178 h 354"/>
              <a:gd name="T8" fmla="*/ 250 w 263"/>
              <a:gd name="T9" fmla="*/ 155 h 354"/>
              <a:gd name="T10" fmla="*/ 43 w 263"/>
              <a:gd name="T11" fmla="*/ 5 h 354"/>
              <a:gd name="T12" fmla="*/ 14 w 263"/>
              <a:gd name="T13" fmla="*/ 5 h 354"/>
              <a:gd name="T14" fmla="*/ 0 w 263"/>
              <a:gd name="T15" fmla="*/ 28 h 354"/>
              <a:gd name="T16" fmla="*/ 0 w 263"/>
              <a:gd name="T17" fmla="*/ 324 h 354"/>
              <a:gd name="T18" fmla="*/ 14 w 263"/>
              <a:gd name="T19" fmla="*/ 350 h 354"/>
              <a:gd name="T20" fmla="*/ 43 w 263"/>
              <a:gd name="T21" fmla="*/ 34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3" h="354">
                <a:moveTo>
                  <a:pt x="43" y="348"/>
                </a:moveTo>
                <a:lnTo>
                  <a:pt x="43" y="348"/>
                </a:lnTo>
                <a:cubicBezTo>
                  <a:pt x="250" y="198"/>
                  <a:pt x="250" y="198"/>
                  <a:pt x="250" y="198"/>
                </a:cubicBezTo>
                <a:cubicBezTo>
                  <a:pt x="259" y="192"/>
                  <a:pt x="262" y="186"/>
                  <a:pt x="262" y="178"/>
                </a:cubicBezTo>
                <a:cubicBezTo>
                  <a:pt x="262" y="169"/>
                  <a:pt x="259" y="161"/>
                  <a:pt x="250" y="155"/>
                </a:cubicBezTo>
                <a:cubicBezTo>
                  <a:pt x="43" y="5"/>
                  <a:pt x="43" y="5"/>
                  <a:pt x="43" y="5"/>
                </a:cubicBezTo>
                <a:cubicBezTo>
                  <a:pt x="35" y="0"/>
                  <a:pt x="23" y="0"/>
                  <a:pt x="14" y="5"/>
                </a:cubicBezTo>
                <a:cubicBezTo>
                  <a:pt x="5" y="8"/>
                  <a:pt x="0" y="16"/>
                  <a:pt x="0" y="28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6"/>
                  <a:pt x="5" y="344"/>
                  <a:pt x="14" y="350"/>
                </a:cubicBezTo>
                <a:cubicBezTo>
                  <a:pt x="23" y="353"/>
                  <a:pt x="35" y="353"/>
                  <a:pt x="43" y="348"/>
                </a:cubicBezTo>
              </a:path>
            </a:pathLst>
          </a:custGeom>
          <a:solidFill>
            <a:srgbClr val="85A68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13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9F4EBC3E-18F5-427E-9028-DB3AD3B60557}"/>
              </a:ext>
            </a:extLst>
          </p:cNvPr>
          <p:cNvGrpSpPr/>
          <p:nvPr/>
        </p:nvGrpSpPr>
        <p:grpSpPr>
          <a:xfrm>
            <a:off x="4325100" y="3622368"/>
            <a:ext cx="838471" cy="896825"/>
            <a:chOff x="4567826" y="4145475"/>
            <a:chExt cx="944072" cy="1009776"/>
          </a:xfrm>
          <a:solidFill>
            <a:srgbClr val="85C6A7"/>
          </a:solidFill>
        </p:grpSpPr>
        <p:grpSp>
          <p:nvGrpSpPr>
            <p:cNvPr id="11" name="Group 95">
              <a:extLst>
                <a:ext uri="{FF2B5EF4-FFF2-40B4-BE49-F238E27FC236}">
                  <a16:creationId xmlns:a16="http://schemas.microsoft.com/office/drawing/2014/main" id="{68518BAA-A121-492E-9FC2-3E68C8B1FA59}"/>
                </a:ext>
              </a:extLst>
            </p:cNvPr>
            <p:cNvGrpSpPr/>
            <p:nvPr/>
          </p:nvGrpSpPr>
          <p:grpSpPr>
            <a:xfrm>
              <a:off x="4567826" y="4145475"/>
              <a:ext cx="944072" cy="1009776"/>
              <a:chOff x="1633379" y="2569107"/>
              <a:chExt cx="1487165" cy="1590666"/>
            </a:xfrm>
            <a:grpFill/>
          </p:grpSpPr>
          <p:sp>
            <p:nvSpPr>
              <p:cNvPr id="13" name="Sev01">
                <a:extLst>
                  <a:ext uri="{FF2B5EF4-FFF2-40B4-BE49-F238E27FC236}">
                    <a16:creationId xmlns:a16="http://schemas.microsoft.com/office/drawing/2014/main" id="{5AECEC76-CD2C-43CE-A24A-2CCE988A41EA}"/>
                  </a:ext>
                </a:extLst>
              </p:cNvPr>
              <p:cNvSpPr/>
              <p:nvPr/>
            </p:nvSpPr>
            <p:spPr>
              <a:xfrm rot="18900000">
                <a:off x="1633379" y="2672608"/>
                <a:ext cx="1487165" cy="1487165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Sev01">
                <a:extLst>
                  <a:ext uri="{FF2B5EF4-FFF2-40B4-BE49-F238E27FC236}">
                    <a16:creationId xmlns:a16="http://schemas.microsoft.com/office/drawing/2014/main" id="{FD31120B-D23A-4354-BAE3-28253743F063}"/>
                  </a:ext>
                </a:extLst>
              </p:cNvPr>
              <p:cNvSpPr/>
              <p:nvPr/>
            </p:nvSpPr>
            <p:spPr>
              <a:xfrm rot="18900000">
                <a:off x="1633379" y="2569107"/>
                <a:ext cx="1487165" cy="1487165"/>
              </a:xfrm>
              <a:prstGeom prst="rect">
                <a:avLst/>
              </a:prstGeom>
              <a:solidFill>
                <a:srgbClr val="85A68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12" name="Freeform 61">
              <a:extLst>
                <a:ext uri="{FF2B5EF4-FFF2-40B4-BE49-F238E27FC236}">
                  <a16:creationId xmlns:a16="http://schemas.microsoft.com/office/drawing/2014/main" id="{052E572D-987C-4325-AFBE-F542D8DED785}"/>
                </a:ext>
              </a:extLst>
            </p:cNvPr>
            <p:cNvSpPr/>
            <p:nvPr/>
          </p:nvSpPr>
          <p:spPr bwMode="auto">
            <a:xfrm>
              <a:off x="4850006" y="4424287"/>
              <a:ext cx="535141" cy="436765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5" name="Group 6">
            <a:extLst>
              <a:ext uri="{FF2B5EF4-FFF2-40B4-BE49-F238E27FC236}">
                <a16:creationId xmlns:a16="http://schemas.microsoft.com/office/drawing/2014/main" id="{396DB7D5-1876-40A0-91E8-727DCAD2E122}"/>
              </a:ext>
            </a:extLst>
          </p:cNvPr>
          <p:cNvGrpSpPr/>
          <p:nvPr/>
        </p:nvGrpSpPr>
        <p:grpSpPr>
          <a:xfrm>
            <a:off x="6238607" y="1881480"/>
            <a:ext cx="838471" cy="896825"/>
            <a:chOff x="6722330" y="2185331"/>
            <a:chExt cx="944072" cy="1009776"/>
          </a:xfrm>
        </p:grpSpPr>
        <p:grpSp>
          <p:nvGrpSpPr>
            <p:cNvPr id="16" name="Group 85">
              <a:extLst>
                <a:ext uri="{FF2B5EF4-FFF2-40B4-BE49-F238E27FC236}">
                  <a16:creationId xmlns:a16="http://schemas.microsoft.com/office/drawing/2014/main" id="{17EA1F2D-947F-4FAA-9560-D5525B18A77A}"/>
                </a:ext>
              </a:extLst>
            </p:cNvPr>
            <p:cNvGrpSpPr/>
            <p:nvPr/>
          </p:nvGrpSpPr>
          <p:grpSpPr>
            <a:xfrm>
              <a:off x="6722330" y="2185331"/>
              <a:ext cx="944072" cy="1009776"/>
              <a:chOff x="1633379" y="2569107"/>
              <a:chExt cx="1487165" cy="1590666"/>
            </a:xfrm>
          </p:grpSpPr>
          <p:sp>
            <p:nvSpPr>
              <p:cNvPr id="18" name="Sev01">
                <a:extLst>
                  <a:ext uri="{FF2B5EF4-FFF2-40B4-BE49-F238E27FC236}">
                    <a16:creationId xmlns:a16="http://schemas.microsoft.com/office/drawing/2014/main" id="{DC3D8FC9-4A2D-4720-BA60-18EDC26760EE}"/>
                  </a:ext>
                </a:extLst>
              </p:cNvPr>
              <p:cNvSpPr/>
              <p:nvPr/>
            </p:nvSpPr>
            <p:spPr>
              <a:xfrm rot="18900000">
                <a:off x="1633379" y="2672608"/>
                <a:ext cx="1487165" cy="1487165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9" name="Sev01">
                <a:extLst>
                  <a:ext uri="{FF2B5EF4-FFF2-40B4-BE49-F238E27FC236}">
                    <a16:creationId xmlns:a16="http://schemas.microsoft.com/office/drawing/2014/main" id="{B0FED9E3-BDF4-425B-A161-EE4FB0A96070}"/>
                  </a:ext>
                </a:extLst>
              </p:cNvPr>
              <p:cNvSpPr/>
              <p:nvPr/>
            </p:nvSpPr>
            <p:spPr>
              <a:xfrm rot="18900000">
                <a:off x="1633379" y="2569107"/>
                <a:ext cx="1487165" cy="1487165"/>
              </a:xfrm>
              <a:prstGeom prst="rect">
                <a:avLst/>
              </a:prstGeom>
              <a:solidFill>
                <a:srgbClr val="99C2C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6B85E34C-39EB-4CF5-8608-22421DB5BC6E}"/>
                </a:ext>
              </a:extLst>
            </p:cNvPr>
            <p:cNvSpPr/>
            <p:nvPr/>
          </p:nvSpPr>
          <p:spPr bwMode="auto">
            <a:xfrm>
              <a:off x="7030433" y="2433830"/>
              <a:ext cx="360876" cy="508705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0" name="Group 8">
            <a:extLst>
              <a:ext uri="{FF2B5EF4-FFF2-40B4-BE49-F238E27FC236}">
                <a16:creationId xmlns:a16="http://schemas.microsoft.com/office/drawing/2014/main" id="{D51EC898-E464-425B-B64A-71143B1C53E1}"/>
              </a:ext>
            </a:extLst>
          </p:cNvPr>
          <p:cNvGrpSpPr/>
          <p:nvPr/>
        </p:nvGrpSpPr>
        <p:grpSpPr>
          <a:xfrm>
            <a:off x="8049228" y="3622368"/>
            <a:ext cx="838471" cy="896825"/>
            <a:chOff x="8760991" y="4145475"/>
            <a:chExt cx="944072" cy="1009776"/>
          </a:xfrm>
          <a:solidFill>
            <a:srgbClr val="47A7DC"/>
          </a:solidFill>
        </p:grpSpPr>
        <p:grpSp>
          <p:nvGrpSpPr>
            <p:cNvPr id="21" name="Group 100">
              <a:extLst>
                <a:ext uri="{FF2B5EF4-FFF2-40B4-BE49-F238E27FC236}">
                  <a16:creationId xmlns:a16="http://schemas.microsoft.com/office/drawing/2014/main" id="{6C7B9D3F-971A-48B3-8269-3C8CAAD00191}"/>
                </a:ext>
              </a:extLst>
            </p:cNvPr>
            <p:cNvGrpSpPr/>
            <p:nvPr/>
          </p:nvGrpSpPr>
          <p:grpSpPr>
            <a:xfrm>
              <a:off x="8760991" y="4145475"/>
              <a:ext cx="944072" cy="1009776"/>
              <a:chOff x="1633379" y="2569107"/>
              <a:chExt cx="1487165" cy="1590666"/>
            </a:xfrm>
            <a:grpFill/>
          </p:grpSpPr>
          <p:sp>
            <p:nvSpPr>
              <p:cNvPr id="23" name="Sev01">
                <a:extLst>
                  <a:ext uri="{FF2B5EF4-FFF2-40B4-BE49-F238E27FC236}">
                    <a16:creationId xmlns:a16="http://schemas.microsoft.com/office/drawing/2014/main" id="{DE5AFDEE-87A7-451B-B425-34AC13AEC622}"/>
                  </a:ext>
                </a:extLst>
              </p:cNvPr>
              <p:cNvSpPr/>
              <p:nvPr/>
            </p:nvSpPr>
            <p:spPr>
              <a:xfrm rot="18900000">
                <a:off x="1633379" y="2672608"/>
                <a:ext cx="1487165" cy="1487165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4" name="Sev01">
                <a:extLst>
                  <a:ext uri="{FF2B5EF4-FFF2-40B4-BE49-F238E27FC236}">
                    <a16:creationId xmlns:a16="http://schemas.microsoft.com/office/drawing/2014/main" id="{CA803216-1CF6-496C-9FC2-09FBAC1BE8C7}"/>
                  </a:ext>
                </a:extLst>
              </p:cNvPr>
              <p:cNvSpPr/>
              <p:nvPr/>
            </p:nvSpPr>
            <p:spPr>
              <a:xfrm rot="18900000">
                <a:off x="1633379" y="2569107"/>
                <a:ext cx="1487165" cy="1487165"/>
              </a:xfrm>
              <a:prstGeom prst="rect">
                <a:avLst/>
              </a:prstGeom>
              <a:solidFill>
                <a:srgbClr val="85A68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22" name="Shape 731">
              <a:extLst>
                <a:ext uri="{FF2B5EF4-FFF2-40B4-BE49-F238E27FC236}">
                  <a16:creationId xmlns:a16="http://schemas.microsoft.com/office/drawing/2014/main" id="{4742EBE1-F683-4C35-9F4A-92614F3258F8}"/>
                </a:ext>
              </a:extLst>
            </p:cNvPr>
            <p:cNvSpPr/>
            <p:nvPr/>
          </p:nvSpPr>
          <p:spPr>
            <a:xfrm>
              <a:off x="9047226" y="4424287"/>
              <a:ext cx="371601" cy="46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2325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5" name="Group 1">
            <a:extLst>
              <a:ext uri="{FF2B5EF4-FFF2-40B4-BE49-F238E27FC236}">
                <a16:creationId xmlns:a16="http://schemas.microsoft.com/office/drawing/2014/main" id="{D7A268D2-6AD9-400E-8AB5-0C3FB595E0B1}"/>
              </a:ext>
            </a:extLst>
          </p:cNvPr>
          <p:cNvGrpSpPr/>
          <p:nvPr/>
        </p:nvGrpSpPr>
        <p:grpSpPr>
          <a:xfrm>
            <a:off x="2526760" y="1881480"/>
            <a:ext cx="838471" cy="896825"/>
            <a:chOff x="2542994" y="2185331"/>
            <a:chExt cx="944072" cy="1009776"/>
          </a:xfrm>
        </p:grpSpPr>
        <p:grpSp>
          <p:nvGrpSpPr>
            <p:cNvPr id="26" name="Group 60">
              <a:extLst>
                <a:ext uri="{FF2B5EF4-FFF2-40B4-BE49-F238E27FC236}">
                  <a16:creationId xmlns:a16="http://schemas.microsoft.com/office/drawing/2014/main" id="{7172ABED-701F-4FAF-BEB5-EC0EE937DE25}"/>
                </a:ext>
              </a:extLst>
            </p:cNvPr>
            <p:cNvGrpSpPr/>
            <p:nvPr/>
          </p:nvGrpSpPr>
          <p:grpSpPr>
            <a:xfrm>
              <a:off x="2542994" y="2185331"/>
              <a:ext cx="944072" cy="1009776"/>
              <a:chOff x="1633379" y="2569107"/>
              <a:chExt cx="1487165" cy="1590666"/>
            </a:xfrm>
          </p:grpSpPr>
          <p:sp>
            <p:nvSpPr>
              <p:cNvPr id="28" name="Sev01">
                <a:extLst>
                  <a:ext uri="{FF2B5EF4-FFF2-40B4-BE49-F238E27FC236}">
                    <a16:creationId xmlns:a16="http://schemas.microsoft.com/office/drawing/2014/main" id="{48097F64-C12D-4895-84C4-F100ED16C95E}"/>
                  </a:ext>
                </a:extLst>
              </p:cNvPr>
              <p:cNvSpPr/>
              <p:nvPr/>
            </p:nvSpPr>
            <p:spPr>
              <a:xfrm rot="18900000">
                <a:off x="1633379" y="2672608"/>
                <a:ext cx="1487165" cy="1487165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9" name="Sev01">
                <a:extLst>
                  <a:ext uri="{FF2B5EF4-FFF2-40B4-BE49-F238E27FC236}">
                    <a16:creationId xmlns:a16="http://schemas.microsoft.com/office/drawing/2014/main" id="{54F2DF87-1656-4681-B3AC-29CD3060B508}"/>
                  </a:ext>
                </a:extLst>
              </p:cNvPr>
              <p:cNvSpPr/>
              <p:nvPr/>
            </p:nvSpPr>
            <p:spPr>
              <a:xfrm rot="18900000">
                <a:off x="1633379" y="2569107"/>
                <a:ext cx="1487165" cy="1487165"/>
              </a:xfrm>
              <a:prstGeom prst="rect">
                <a:avLst/>
              </a:prstGeom>
              <a:solidFill>
                <a:srgbClr val="99C2C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>
                  <a:solidFill>
                    <a:schemeClr val="bg1">
                      <a:lumMod val="6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27" name="AutoShape 49">
              <a:extLst>
                <a:ext uri="{FF2B5EF4-FFF2-40B4-BE49-F238E27FC236}">
                  <a16:creationId xmlns:a16="http://schemas.microsoft.com/office/drawing/2014/main" id="{67D2C7E2-9A2D-452B-AC9E-CF9823CDD4E8}"/>
                </a:ext>
              </a:extLst>
            </p:cNvPr>
            <p:cNvSpPr/>
            <p:nvPr/>
          </p:nvSpPr>
          <p:spPr bwMode="auto">
            <a:xfrm>
              <a:off x="2773297" y="2414164"/>
              <a:ext cx="386778" cy="388331"/>
            </a:xfrm>
            <a:custGeom>
              <a:avLst/>
              <a:gdLst>
                <a:gd name="T0" fmla="*/ 197644 w 21600"/>
                <a:gd name="T1" fmla="*/ 198438 h 21600"/>
                <a:gd name="T2" fmla="*/ 197644 w 21600"/>
                <a:gd name="T3" fmla="*/ 198438 h 21600"/>
                <a:gd name="T4" fmla="*/ 197644 w 21600"/>
                <a:gd name="T5" fmla="*/ 198438 h 21600"/>
                <a:gd name="T6" fmla="*/ 197644 w 21600"/>
                <a:gd name="T7" fmla="*/ 198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143" y="21047"/>
                  </a:moveTo>
                  <a:cubicBezTo>
                    <a:pt x="3143" y="21200"/>
                    <a:pt x="3101" y="21329"/>
                    <a:pt x="3025" y="21435"/>
                  </a:cubicBezTo>
                  <a:cubicBezTo>
                    <a:pt x="2947" y="21544"/>
                    <a:pt x="2841" y="21599"/>
                    <a:pt x="2707" y="21599"/>
                  </a:cubicBezTo>
                  <a:lnTo>
                    <a:pt x="457" y="21599"/>
                  </a:lnTo>
                  <a:cubicBezTo>
                    <a:pt x="154" y="21599"/>
                    <a:pt x="0" y="21414"/>
                    <a:pt x="0" y="21047"/>
                  </a:cubicBezTo>
                  <a:lnTo>
                    <a:pt x="0" y="17393"/>
                  </a:lnTo>
                  <a:cubicBezTo>
                    <a:pt x="0" y="17244"/>
                    <a:pt x="46" y="17114"/>
                    <a:pt x="134" y="17006"/>
                  </a:cubicBezTo>
                  <a:cubicBezTo>
                    <a:pt x="225" y="16900"/>
                    <a:pt x="332" y="16844"/>
                    <a:pt x="457" y="16844"/>
                  </a:cubicBezTo>
                  <a:lnTo>
                    <a:pt x="2707" y="16844"/>
                  </a:lnTo>
                  <a:cubicBezTo>
                    <a:pt x="2834" y="16844"/>
                    <a:pt x="2937" y="16900"/>
                    <a:pt x="3018" y="17006"/>
                  </a:cubicBezTo>
                  <a:cubicBezTo>
                    <a:pt x="3101" y="17114"/>
                    <a:pt x="3143" y="17244"/>
                    <a:pt x="3143" y="17393"/>
                  </a:cubicBezTo>
                  <a:lnTo>
                    <a:pt x="3143" y="21047"/>
                  </a:lnTo>
                  <a:close/>
                  <a:moveTo>
                    <a:pt x="7757" y="21047"/>
                  </a:moveTo>
                  <a:cubicBezTo>
                    <a:pt x="7757" y="21200"/>
                    <a:pt x="7715" y="21329"/>
                    <a:pt x="7634" y="21435"/>
                  </a:cubicBezTo>
                  <a:cubicBezTo>
                    <a:pt x="7551" y="21544"/>
                    <a:pt x="7448" y="21599"/>
                    <a:pt x="7324" y="21599"/>
                  </a:cubicBezTo>
                  <a:lnTo>
                    <a:pt x="5062" y="21599"/>
                  </a:lnTo>
                  <a:cubicBezTo>
                    <a:pt x="4934" y="21599"/>
                    <a:pt x="4829" y="21544"/>
                    <a:pt x="4739" y="21435"/>
                  </a:cubicBezTo>
                  <a:cubicBezTo>
                    <a:pt x="4648" y="21329"/>
                    <a:pt x="4604" y="21200"/>
                    <a:pt x="4604" y="21047"/>
                  </a:cubicBezTo>
                  <a:lnTo>
                    <a:pt x="4604" y="14947"/>
                  </a:lnTo>
                  <a:cubicBezTo>
                    <a:pt x="4604" y="14797"/>
                    <a:pt x="4648" y="14668"/>
                    <a:pt x="4739" y="14559"/>
                  </a:cubicBezTo>
                  <a:cubicBezTo>
                    <a:pt x="4829" y="14453"/>
                    <a:pt x="4934" y="14398"/>
                    <a:pt x="5062" y="14398"/>
                  </a:cubicBezTo>
                  <a:lnTo>
                    <a:pt x="7324" y="14398"/>
                  </a:lnTo>
                  <a:cubicBezTo>
                    <a:pt x="7448" y="14398"/>
                    <a:pt x="7551" y="14453"/>
                    <a:pt x="7634" y="14559"/>
                  </a:cubicBezTo>
                  <a:cubicBezTo>
                    <a:pt x="7715" y="14668"/>
                    <a:pt x="7757" y="14797"/>
                    <a:pt x="7757" y="14947"/>
                  </a:cubicBezTo>
                  <a:lnTo>
                    <a:pt x="7757" y="21047"/>
                  </a:lnTo>
                  <a:close/>
                  <a:moveTo>
                    <a:pt x="12388" y="21047"/>
                  </a:moveTo>
                  <a:cubicBezTo>
                    <a:pt x="12388" y="21200"/>
                    <a:pt x="12342" y="21329"/>
                    <a:pt x="12251" y="21435"/>
                  </a:cubicBezTo>
                  <a:cubicBezTo>
                    <a:pt x="12165" y="21544"/>
                    <a:pt x="12055" y="21599"/>
                    <a:pt x="11928" y="21599"/>
                  </a:cubicBezTo>
                  <a:lnTo>
                    <a:pt x="9666" y="21599"/>
                  </a:lnTo>
                  <a:cubicBezTo>
                    <a:pt x="9541" y="21599"/>
                    <a:pt x="9434" y="21544"/>
                    <a:pt x="9343" y="21435"/>
                  </a:cubicBezTo>
                  <a:cubicBezTo>
                    <a:pt x="9255" y="21329"/>
                    <a:pt x="9208" y="21200"/>
                    <a:pt x="9208" y="21047"/>
                  </a:cubicBezTo>
                  <a:lnTo>
                    <a:pt x="9208" y="11546"/>
                  </a:lnTo>
                  <a:cubicBezTo>
                    <a:pt x="9208" y="11393"/>
                    <a:pt x="9255" y="11264"/>
                    <a:pt x="9343" y="11158"/>
                  </a:cubicBezTo>
                  <a:cubicBezTo>
                    <a:pt x="9434" y="11049"/>
                    <a:pt x="9541" y="10996"/>
                    <a:pt x="9666" y="10996"/>
                  </a:cubicBezTo>
                  <a:lnTo>
                    <a:pt x="11928" y="10996"/>
                  </a:lnTo>
                  <a:cubicBezTo>
                    <a:pt x="12055" y="10996"/>
                    <a:pt x="12165" y="11049"/>
                    <a:pt x="12251" y="11158"/>
                  </a:cubicBezTo>
                  <a:cubicBezTo>
                    <a:pt x="12342" y="11264"/>
                    <a:pt x="12388" y="11393"/>
                    <a:pt x="12388" y="11546"/>
                  </a:cubicBezTo>
                  <a:lnTo>
                    <a:pt x="12388" y="21047"/>
                  </a:lnTo>
                  <a:close/>
                  <a:moveTo>
                    <a:pt x="16993" y="21047"/>
                  </a:moveTo>
                  <a:cubicBezTo>
                    <a:pt x="16993" y="21200"/>
                    <a:pt x="16946" y="21329"/>
                    <a:pt x="16856" y="21435"/>
                  </a:cubicBezTo>
                  <a:cubicBezTo>
                    <a:pt x="16767" y="21544"/>
                    <a:pt x="16660" y="21599"/>
                    <a:pt x="16535" y="21599"/>
                  </a:cubicBezTo>
                  <a:lnTo>
                    <a:pt x="14285" y="21599"/>
                  </a:lnTo>
                  <a:cubicBezTo>
                    <a:pt x="14158" y="21599"/>
                    <a:pt x="14055" y="21544"/>
                    <a:pt x="13974" y="21435"/>
                  </a:cubicBezTo>
                  <a:cubicBezTo>
                    <a:pt x="13894" y="21329"/>
                    <a:pt x="13850" y="21200"/>
                    <a:pt x="13850" y="21047"/>
                  </a:cubicBezTo>
                  <a:lnTo>
                    <a:pt x="13850" y="7058"/>
                  </a:lnTo>
                  <a:cubicBezTo>
                    <a:pt x="13850" y="6908"/>
                    <a:pt x="13891" y="6781"/>
                    <a:pt x="13967" y="6670"/>
                  </a:cubicBezTo>
                  <a:cubicBezTo>
                    <a:pt x="14045" y="6564"/>
                    <a:pt x="14151" y="6511"/>
                    <a:pt x="14285" y="6511"/>
                  </a:cubicBezTo>
                  <a:lnTo>
                    <a:pt x="16535" y="6511"/>
                  </a:lnTo>
                  <a:cubicBezTo>
                    <a:pt x="16660" y="6511"/>
                    <a:pt x="16767" y="6561"/>
                    <a:pt x="16855" y="6664"/>
                  </a:cubicBezTo>
                  <a:cubicBezTo>
                    <a:pt x="16946" y="6767"/>
                    <a:pt x="16993" y="6899"/>
                    <a:pt x="16993" y="7058"/>
                  </a:cubicBezTo>
                  <a:lnTo>
                    <a:pt x="16993" y="21047"/>
                  </a:lnTo>
                  <a:close/>
                  <a:moveTo>
                    <a:pt x="21599" y="21047"/>
                  </a:moveTo>
                  <a:cubicBezTo>
                    <a:pt x="21599" y="21414"/>
                    <a:pt x="21448" y="21599"/>
                    <a:pt x="21139" y="21599"/>
                  </a:cubicBezTo>
                  <a:lnTo>
                    <a:pt x="18914" y="21599"/>
                  </a:lnTo>
                  <a:cubicBezTo>
                    <a:pt x="18611" y="21599"/>
                    <a:pt x="18456" y="21414"/>
                    <a:pt x="18456" y="21047"/>
                  </a:cubicBezTo>
                  <a:lnTo>
                    <a:pt x="18456" y="549"/>
                  </a:lnTo>
                  <a:cubicBezTo>
                    <a:pt x="18456" y="182"/>
                    <a:pt x="18608" y="0"/>
                    <a:pt x="18914" y="0"/>
                  </a:cubicBezTo>
                  <a:lnTo>
                    <a:pt x="21139" y="0"/>
                  </a:lnTo>
                  <a:cubicBezTo>
                    <a:pt x="21445" y="0"/>
                    <a:pt x="21599" y="182"/>
                    <a:pt x="21599" y="549"/>
                  </a:cubicBezTo>
                  <a:lnTo>
                    <a:pt x="21599" y="210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8575" tIns="28575" rIns="28575" bIns="28575" anchor="ctr"/>
            <a:lstStyle/>
            <a:p>
              <a:endParaRPr lang="en-US" sz="1013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177F10A9-8CFD-412D-A4C0-DEC09F4E23DD}"/>
              </a:ext>
            </a:extLst>
          </p:cNvPr>
          <p:cNvSpPr txBox="1">
            <a:spLocks/>
          </p:cNvSpPr>
          <p:nvPr/>
        </p:nvSpPr>
        <p:spPr>
          <a:xfrm>
            <a:off x="3672763" y="1498851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replace the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DEBED812-7AF7-4654-AB6B-81A00984D649}"/>
              </a:ext>
            </a:extLst>
          </p:cNvPr>
          <p:cNvSpPr txBox="1">
            <a:spLocks/>
          </p:cNvSpPr>
          <p:nvPr/>
        </p:nvSpPr>
        <p:spPr>
          <a:xfrm>
            <a:off x="3672763" y="1883697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Click to add the relevant title text.</a:t>
            </a:r>
            <a:endParaRPr lang="en-GB" altLang="zh-CN" sz="11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FFE9AF90-2646-4C9E-AC37-E8737198B43C}"/>
              </a:ext>
            </a:extLst>
          </p:cNvPr>
          <p:cNvSpPr txBox="1">
            <a:spLocks/>
          </p:cNvSpPr>
          <p:nvPr/>
        </p:nvSpPr>
        <p:spPr>
          <a:xfrm>
            <a:off x="7391693" y="151732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replace the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0DA5C9E5-F860-4CD8-9143-22B1F472B6A7}"/>
              </a:ext>
            </a:extLst>
          </p:cNvPr>
          <p:cNvSpPr txBox="1">
            <a:spLocks/>
          </p:cNvSpPr>
          <p:nvPr/>
        </p:nvSpPr>
        <p:spPr>
          <a:xfrm>
            <a:off x="7391693" y="190217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Click to add the relevant title text.</a:t>
            </a:r>
            <a:endParaRPr lang="en-GB" altLang="zh-CN" sz="11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31C01003-A19C-465F-8A5D-4EC0A4333DF8}"/>
              </a:ext>
            </a:extLst>
          </p:cNvPr>
          <p:cNvSpPr txBox="1">
            <a:spLocks/>
          </p:cNvSpPr>
          <p:nvPr/>
        </p:nvSpPr>
        <p:spPr>
          <a:xfrm>
            <a:off x="1805863" y="3880101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replace the text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9643E5A-EA5B-4998-8314-DC3B19C632AC}"/>
              </a:ext>
            </a:extLst>
          </p:cNvPr>
          <p:cNvSpPr txBox="1">
            <a:spLocks/>
          </p:cNvSpPr>
          <p:nvPr/>
        </p:nvSpPr>
        <p:spPr>
          <a:xfrm>
            <a:off x="1805863" y="4264947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Click to add the relevant title text.</a:t>
            </a:r>
            <a:endParaRPr lang="en-GB" altLang="zh-CN" sz="11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0411B1F-3806-4FE1-A12C-5D70594C06FB}"/>
              </a:ext>
            </a:extLst>
          </p:cNvPr>
          <p:cNvSpPr txBox="1">
            <a:spLocks/>
          </p:cNvSpPr>
          <p:nvPr/>
        </p:nvSpPr>
        <p:spPr>
          <a:xfrm>
            <a:off x="5524793" y="389857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replace the text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8562422D-B471-40D7-8E14-114CF382278A}"/>
              </a:ext>
            </a:extLst>
          </p:cNvPr>
          <p:cNvSpPr txBox="1">
            <a:spLocks/>
          </p:cNvSpPr>
          <p:nvPr/>
        </p:nvSpPr>
        <p:spPr>
          <a:xfrm>
            <a:off x="5524793" y="428342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Click to add the relevant title text.</a:t>
            </a:r>
            <a:endParaRPr lang="en-GB" altLang="zh-CN" sz="11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667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4B028538-7AF3-4045-BE19-E365C4BC6258}"/>
              </a:ext>
            </a:extLst>
          </p:cNvPr>
          <p:cNvGrpSpPr/>
          <p:nvPr/>
        </p:nvGrpSpPr>
        <p:grpSpPr>
          <a:xfrm>
            <a:off x="3558680" y="2630578"/>
            <a:ext cx="5281500" cy="2200648"/>
            <a:chOff x="3960309" y="3165179"/>
            <a:chExt cx="4579147" cy="1908000"/>
          </a:xfrm>
        </p:grpSpPr>
        <p:sp>
          <p:nvSpPr>
            <p:cNvPr id="3" name="Freeform 17">
              <a:extLst>
                <a:ext uri="{FF2B5EF4-FFF2-40B4-BE49-F238E27FC236}">
                  <a16:creationId xmlns:a16="http://schemas.microsoft.com/office/drawing/2014/main" id="{7BE9AD4D-1398-4DB3-89B9-B9C492512A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ACC9B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E50464A2-5608-4F67-89AB-97590A360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C9DED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3A0706F4-3E27-4B9C-BB9D-6D0D94B1B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99C2C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443A2E14-A01C-4371-AE71-981436554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85A68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7" name="任意多边形 100">
            <a:extLst>
              <a:ext uri="{FF2B5EF4-FFF2-40B4-BE49-F238E27FC236}">
                <a16:creationId xmlns:a16="http://schemas.microsoft.com/office/drawing/2014/main" id="{ED8D77B7-64CA-49ED-8324-6ACF2350DB38}"/>
              </a:ext>
            </a:extLst>
          </p:cNvPr>
          <p:cNvSpPr/>
          <p:nvPr/>
        </p:nvSpPr>
        <p:spPr bwMode="auto">
          <a:xfrm>
            <a:off x="8143913" y="3094644"/>
            <a:ext cx="2940853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9525" cap="flat" cmpd="sng" algn="ctr">
            <a:solidFill>
              <a:srgbClr val="0796A5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lang="zh-CN" altLang="en-US" sz="1156" kern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" name="任意多边形 108">
            <a:extLst>
              <a:ext uri="{FF2B5EF4-FFF2-40B4-BE49-F238E27FC236}">
                <a16:creationId xmlns:a16="http://schemas.microsoft.com/office/drawing/2014/main" id="{34FA6950-DCAF-4D6A-A53D-C5E991F80364}"/>
              </a:ext>
            </a:extLst>
          </p:cNvPr>
          <p:cNvSpPr/>
          <p:nvPr/>
        </p:nvSpPr>
        <p:spPr bwMode="auto">
          <a:xfrm flipH="1">
            <a:off x="939111" y="3450131"/>
            <a:ext cx="2942752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9525" cap="flat" cmpd="sng" algn="ctr">
            <a:solidFill>
              <a:srgbClr val="0796A5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lang="zh-CN" altLang="en-US" sz="1156" kern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" name="任意多边形 112">
            <a:extLst>
              <a:ext uri="{FF2B5EF4-FFF2-40B4-BE49-F238E27FC236}">
                <a16:creationId xmlns:a16="http://schemas.microsoft.com/office/drawing/2014/main" id="{585F2E47-24CE-478F-8DDC-D9ACAC923BCB}"/>
              </a:ext>
            </a:extLst>
          </p:cNvPr>
          <p:cNvSpPr/>
          <p:nvPr/>
        </p:nvSpPr>
        <p:spPr>
          <a:xfrm>
            <a:off x="6307536" y="2286717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" fmla="*/ 0 w 647700"/>
              <a:gd name="connsiteY0" fmla="*/ 965200 h 965200"/>
              <a:gd name="connsiteX1" fmla="*/ 101600 w 647700"/>
              <a:gd name="connsiteY1" fmla="*/ 520700 h 965200"/>
              <a:gd name="connsiteX2" fmla="*/ 647700 w 6477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9525" cap="flat" cmpd="sng" algn="ctr">
            <a:solidFill>
              <a:srgbClr val="0796A5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lang="zh-CN" altLang="en-US" sz="1156" kern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任意多边形 113">
            <a:extLst>
              <a:ext uri="{FF2B5EF4-FFF2-40B4-BE49-F238E27FC236}">
                <a16:creationId xmlns:a16="http://schemas.microsoft.com/office/drawing/2014/main" id="{D7DED384-5A18-4A10-A7F4-6A46F091C71C}"/>
              </a:ext>
            </a:extLst>
          </p:cNvPr>
          <p:cNvSpPr/>
          <p:nvPr/>
        </p:nvSpPr>
        <p:spPr>
          <a:xfrm flipH="1">
            <a:off x="4332396" y="2279114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" fmla="*/ 0 w 647700"/>
              <a:gd name="connsiteY0" fmla="*/ 965200 h 965200"/>
              <a:gd name="connsiteX1" fmla="*/ 101600 w 647700"/>
              <a:gd name="connsiteY1" fmla="*/ 520700 h 965200"/>
              <a:gd name="connsiteX2" fmla="*/ 647700 w 6477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9525" cap="flat" cmpd="sng" algn="ctr">
            <a:solidFill>
              <a:srgbClr val="0796A5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lang="zh-CN" altLang="en-US" sz="1156" kern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BA8BE4C-164B-461F-B59D-007113561A4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70680" y="3634116"/>
            <a:ext cx="261721" cy="278796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06D50E4-0665-44DE-959B-4D1D1678DCE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23970" y="3608499"/>
            <a:ext cx="337315" cy="33767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" name="Freeform 21">
            <a:extLst>
              <a:ext uri="{FF2B5EF4-FFF2-40B4-BE49-F238E27FC236}">
                <a16:creationId xmlns:a16="http://schemas.microsoft.com/office/drawing/2014/main" id="{F50B9AE2-C454-4D84-B4A5-DF966B4AE3D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97136" y="3623036"/>
            <a:ext cx="293878" cy="29480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27EC3F7C-272A-4E13-8891-45A0742BD8A3}"/>
              </a:ext>
            </a:extLst>
          </p:cNvPr>
          <p:cNvSpPr>
            <a:spLocks noChangeAspect="1"/>
          </p:cNvSpPr>
          <p:nvPr/>
        </p:nvSpPr>
        <p:spPr bwMode="auto">
          <a:xfrm>
            <a:off x="7754323" y="3635468"/>
            <a:ext cx="280256" cy="29065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D9214B3-B604-448D-BAF0-5D43C03A3201}"/>
              </a:ext>
            </a:extLst>
          </p:cNvPr>
          <p:cNvSpPr txBox="1">
            <a:spLocks/>
          </p:cNvSpPr>
          <p:nvPr/>
        </p:nvSpPr>
        <p:spPr>
          <a:xfrm>
            <a:off x="797675" y="22487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replace the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EF8F41C-D094-4F00-AF8C-26857BBB5EDE}"/>
              </a:ext>
            </a:extLst>
          </p:cNvPr>
          <p:cNvSpPr txBox="1">
            <a:spLocks/>
          </p:cNvSpPr>
          <p:nvPr/>
        </p:nvSpPr>
        <p:spPr>
          <a:xfrm>
            <a:off x="1162905" y="26336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b="1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Click to add the relevant title text.</a:t>
            </a:r>
            <a:endParaRPr lang="en-GB" altLang="zh-CN" sz="900" b="1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81F7785-33A4-4A80-8DF7-85A98B29E74F}"/>
              </a:ext>
            </a:extLst>
          </p:cNvPr>
          <p:cNvSpPr txBox="1">
            <a:spLocks/>
          </p:cNvSpPr>
          <p:nvPr/>
        </p:nvSpPr>
        <p:spPr>
          <a:xfrm>
            <a:off x="3474200" y="14486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replace the text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52D0096-AD30-45F9-A933-5B9866CC61A6}"/>
              </a:ext>
            </a:extLst>
          </p:cNvPr>
          <p:cNvSpPr txBox="1">
            <a:spLocks/>
          </p:cNvSpPr>
          <p:nvPr/>
        </p:nvSpPr>
        <p:spPr>
          <a:xfrm>
            <a:off x="3839430" y="18335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b="1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Click to add the relevant title text.</a:t>
            </a:r>
            <a:endParaRPr lang="en-GB" altLang="zh-CN" sz="900" b="1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216CA38-AC6E-4E21-91CB-2C826174E508}"/>
              </a:ext>
            </a:extLst>
          </p:cNvPr>
          <p:cNvSpPr txBox="1">
            <a:spLocks/>
          </p:cNvSpPr>
          <p:nvPr/>
        </p:nvSpPr>
        <p:spPr>
          <a:xfrm>
            <a:off x="6817475" y="1705871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replace the text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F49706-6818-4E2E-9C15-3C760AB8F176}"/>
              </a:ext>
            </a:extLst>
          </p:cNvPr>
          <p:cNvSpPr txBox="1">
            <a:spLocks/>
          </p:cNvSpPr>
          <p:nvPr/>
        </p:nvSpPr>
        <p:spPr>
          <a:xfrm>
            <a:off x="7182705" y="2090717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b="1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Click to add the relevant title text.</a:t>
            </a:r>
            <a:endParaRPr lang="en-GB" altLang="zh-CN" sz="900" b="1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0CEA444-267C-4528-85C8-6F50D0ACDDD0}"/>
              </a:ext>
            </a:extLst>
          </p:cNvPr>
          <p:cNvSpPr txBox="1">
            <a:spLocks/>
          </p:cNvSpPr>
          <p:nvPr/>
        </p:nvSpPr>
        <p:spPr>
          <a:xfrm>
            <a:off x="8427300" y="3412435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replace the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F5FAC6-A6E6-45C4-B1A7-08D1386BD58E}"/>
              </a:ext>
            </a:extLst>
          </p:cNvPr>
          <p:cNvSpPr txBox="1">
            <a:spLocks/>
          </p:cNvSpPr>
          <p:nvPr/>
        </p:nvSpPr>
        <p:spPr>
          <a:xfrm>
            <a:off x="8792530" y="3797281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b="1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Click to add the relevant title text.</a:t>
            </a:r>
            <a:endParaRPr lang="en-GB" altLang="zh-CN" sz="900" b="1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0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4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8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5">
            <a:extLst>
              <a:ext uri="{FF2B5EF4-FFF2-40B4-BE49-F238E27FC236}">
                <a16:creationId xmlns:a16="http://schemas.microsoft.com/office/drawing/2014/main" id="{93D4073F-3B28-481A-9178-3DB556B24645}"/>
              </a:ext>
            </a:extLst>
          </p:cNvPr>
          <p:cNvGrpSpPr/>
          <p:nvPr/>
        </p:nvGrpSpPr>
        <p:grpSpPr>
          <a:xfrm>
            <a:off x="4430743" y="1594757"/>
            <a:ext cx="1615654" cy="1615653"/>
            <a:chOff x="3958868" y="2075983"/>
            <a:chExt cx="1893242" cy="1893241"/>
          </a:xfrm>
        </p:grpSpPr>
        <p:sp>
          <p:nvSpPr>
            <p:cNvPr id="3" name="Chord 76">
              <a:extLst>
                <a:ext uri="{FF2B5EF4-FFF2-40B4-BE49-F238E27FC236}">
                  <a16:creationId xmlns:a16="http://schemas.microsoft.com/office/drawing/2014/main" id="{5C8F12FA-1E2D-42BB-A429-1AD26A4C248C}"/>
                </a:ext>
              </a:extLst>
            </p:cNvPr>
            <p:cNvSpPr/>
            <p:nvPr/>
          </p:nvSpPr>
          <p:spPr>
            <a:xfrm rot="17559509">
              <a:off x="4156081" y="2273194"/>
              <a:ext cx="1498815" cy="1498816"/>
            </a:xfrm>
            <a:prstGeom prst="chord">
              <a:avLst>
                <a:gd name="adj1" fmla="val 18346902"/>
                <a:gd name="adj2" fmla="val 1813972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Oval 77">
              <a:extLst>
                <a:ext uri="{FF2B5EF4-FFF2-40B4-BE49-F238E27FC236}">
                  <a16:creationId xmlns:a16="http://schemas.microsoft.com/office/drawing/2014/main" id="{0B84A884-8D51-46FC-84E0-28770960C01A}"/>
                </a:ext>
              </a:extLst>
            </p:cNvPr>
            <p:cNvSpPr/>
            <p:nvPr/>
          </p:nvSpPr>
          <p:spPr>
            <a:xfrm>
              <a:off x="3958868" y="2075983"/>
              <a:ext cx="1893242" cy="1893241"/>
            </a:xfrm>
            <a:prstGeom prst="ellipse">
              <a:avLst/>
            </a:prstGeom>
            <a:noFill/>
            <a:ln w="57150">
              <a:solidFill>
                <a:srgbClr val="ACC9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5" name="Group 78">
            <a:extLst>
              <a:ext uri="{FF2B5EF4-FFF2-40B4-BE49-F238E27FC236}">
                <a16:creationId xmlns:a16="http://schemas.microsoft.com/office/drawing/2014/main" id="{57A1C309-FF1F-4496-B5EC-1BF06CAFCA90}"/>
              </a:ext>
            </a:extLst>
          </p:cNvPr>
          <p:cNvGrpSpPr/>
          <p:nvPr/>
        </p:nvGrpSpPr>
        <p:grpSpPr>
          <a:xfrm>
            <a:off x="2362427" y="1594757"/>
            <a:ext cx="1615654" cy="1615653"/>
            <a:chOff x="1535191" y="2075984"/>
            <a:chExt cx="1893242" cy="1893241"/>
          </a:xfrm>
        </p:grpSpPr>
        <p:sp>
          <p:nvSpPr>
            <p:cNvPr id="6" name="Chord 79">
              <a:extLst>
                <a:ext uri="{FF2B5EF4-FFF2-40B4-BE49-F238E27FC236}">
                  <a16:creationId xmlns:a16="http://schemas.microsoft.com/office/drawing/2014/main" id="{E323D89C-2AF2-4193-B536-7E25BD1E94DC}"/>
                </a:ext>
              </a:extLst>
            </p:cNvPr>
            <p:cNvSpPr/>
            <p:nvPr/>
          </p:nvSpPr>
          <p:spPr>
            <a:xfrm rot="17559509">
              <a:off x="1726082" y="2273194"/>
              <a:ext cx="1498815" cy="1498816"/>
            </a:xfrm>
            <a:prstGeom prst="chord">
              <a:avLst>
                <a:gd name="adj1" fmla="val 18346902"/>
                <a:gd name="adj2" fmla="val 1813972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" name="Oval 80">
              <a:extLst>
                <a:ext uri="{FF2B5EF4-FFF2-40B4-BE49-F238E27FC236}">
                  <a16:creationId xmlns:a16="http://schemas.microsoft.com/office/drawing/2014/main" id="{91551503-A706-4E02-B8A0-54D62A27E17B}"/>
                </a:ext>
              </a:extLst>
            </p:cNvPr>
            <p:cNvSpPr/>
            <p:nvPr/>
          </p:nvSpPr>
          <p:spPr>
            <a:xfrm>
              <a:off x="1535191" y="2075984"/>
              <a:ext cx="1893242" cy="1893241"/>
            </a:xfrm>
            <a:prstGeom prst="ellipse">
              <a:avLst/>
            </a:prstGeom>
            <a:noFill/>
            <a:ln w="57150">
              <a:solidFill>
                <a:srgbClr val="C9DE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8" name="Group 81">
            <a:extLst>
              <a:ext uri="{FF2B5EF4-FFF2-40B4-BE49-F238E27FC236}">
                <a16:creationId xmlns:a16="http://schemas.microsoft.com/office/drawing/2014/main" id="{405BF268-2679-408A-B9B5-2AB27C0EBCC4}"/>
              </a:ext>
            </a:extLst>
          </p:cNvPr>
          <p:cNvGrpSpPr/>
          <p:nvPr/>
        </p:nvGrpSpPr>
        <p:grpSpPr>
          <a:xfrm>
            <a:off x="8548097" y="1594757"/>
            <a:ext cx="1615654" cy="1615653"/>
            <a:chOff x="8783631" y="2075984"/>
            <a:chExt cx="1893242" cy="1893241"/>
          </a:xfrm>
        </p:grpSpPr>
        <p:sp>
          <p:nvSpPr>
            <p:cNvPr id="9" name="Chord 82">
              <a:extLst>
                <a:ext uri="{FF2B5EF4-FFF2-40B4-BE49-F238E27FC236}">
                  <a16:creationId xmlns:a16="http://schemas.microsoft.com/office/drawing/2014/main" id="{6BC5387C-8E43-4601-AE22-D9C6851DDE34}"/>
                </a:ext>
              </a:extLst>
            </p:cNvPr>
            <p:cNvSpPr/>
            <p:nvPr/>
          </p:nvSpPr>
          <p:spPr>
            <a:xfrm rot="17559509">
              <a:off x="8980839" y="2273192"/>
              <a:ext cx="1498815" cy="1498816"/>
            </a:xfrm>
            <a:prstGeom prst="chord">
              <a:avLst>
                <a:gd name="adj1" fmla="val 18346902"/>
                <a:gd name="adj2" fmla="val 1813972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0" name="Oval 83">
              <a:extLst>
                <a:ext uri="{FF2B5EF4-FFF2-40B4-BE49-F238E27FC236}">
                  <a16:creationId xmlns:a16="http://schemas.microsoft.com/office/drawing/2014/main" id="{79E90228-6A44-4D45-88D5-EABD5C5D096A}"/>
                </a:ext>
              </a:extLst>
            </p:cNvPr>
            <p:cNvSpPr/>
            <p:nvPr/>
          </p:nvSpPr>
          <p:spPr>
            <a:xfrm>
              <a:off x="8783631" y="2075984"/>
              <a:ext cx="1893242" cy="1893241"/>
            </a:xfrm>
            <a:prstGeom prst="ellipse">
              <a:avLst/>
            </a:prstGeom>
            <a:noFill/>
            <a:ln w="57150">
              <a:solidFill>
                <a:srgbClr val="85A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1" name="Group 84">
            <a:extLst>
              <a:ext uri="{FF2B5EF4-FFF2-40B4-BE49-F238E27FC236}">
                <a16:creationId xmlns:a16="http://schemas.microsoft.com/office/drawing/2014/main" id="{85FF2439-63F3-45F5-A632-453430401BC3}"/>
              </a:ext>
            </a:extLst>
          </p:cNvPr>
          <p:cNvGrpSpPr/>
          <p:nvPr/>
        </p:nvGrpSpPr>
        <p:grpSpPr>
          <a:xfrm>
            <a:off x="6485078" y="1594757"/>
            <a:ext cx="1615654" cy="1615653"/>
            <a:chOff x="6366162" y="2075984"/>
            <a:chExt cx="1893242" cy="1893241"/>
          </a:xfrm>
        </p:grpSpPr>
        <p:sp>
          <p:nvSpPr>
            <p:cNvPr id="12" name="Chord 85">
              <a:extLst>
                <a:ext uri="{FF2B5EF4-FFF2-40B4-BE49-F238E27FC236}">
                  <a16:creationId xmlns:a16="http://schemas.microsoft.com/office/drawing/2014/main" id="{76390A77-8DED-40B4-92C4-DA4BDE7CA678}"/>
                </a:ext>
              </a:extLst>
            </p:cNvPr>
            <p:cNvSpPr/>
            <p:nvPr/>
          </p:nvSpPr>
          <p:spPr>
            <a:xfrm rot="17559509">
              <a:off x="6563376" y="2273193"/>
              <a:ext cx="1498815" cy="1498816"/>
            </a:xfrm>
            <a:prstGeom prst="chord">
              <a:avLst>
                <a:gd name="adj1" fmla="val 18346902"/>
                <a:gd name="adj2" fmla="val 1813972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Oval 86">
              <a:extLst>
                <a:ext uri="{FF2B5EF4-FFF2-40B4-BE49-F238E27FC236}">
                  <a16:creationId xmlns:a16="http://schemas.microsoft.com/office/drawing/2014/main" id="{84E616E4-9864-400A-BEA6-900FB8C8AFD1}"/>
                </a:ext>
              </a:extLst>
            </p:cNvPr>
            <p:cNvSpPr/>
            <p:nvPr/>
          </p:nvSpPr>
          <p:spPr>
            <a:xfrm>
              <a:off x="6366162" y="2075984"/>
              <a:ext cx="1893242" cy="1893241"/>
            </a:xfrm>
            <a:prstGeom prst="ellipse">
              <a:avLst/>
            </a:prstGeom>
            <a:noFill/>
            <a:ln w="57150">
              <a:solidFill>
                <a:srgbClr val="99C2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4" name="Chord 87">
            <a:extLst>
              <a:ext uri="{FF2B5EF4-FFF2-40B4-BE49-F238E27FC236}">
                <a16:creationId xmlns:a16="http://schemas.microsoft.com/office/drawing/2014/main" id="{004A3AA4-52E5-47A5-8F4D-1B6BBEBE9D1D}"/>
              </a:ext>
            </a:extLst>
          </p:cNvPr>
          <p:cNvSpPr/>
          <p:nvPr/>
        </p:nvSpPr>
        <p:spPr>
          <a:xfrm rot="17559509">
            <a:off x="4599041" y="1763052"/>
            <a:ext cx="1279058" cy="1279059"/>
          </a:xfrm>
          <a:prstGeom prst="chord">
            <a:avLst>
              <a:gd name="adj1" fmla="val 3532333"/>
              <a:gd name="adj2" fmla="val 15302662"/>
            </a:avLst>
          </a:prstGeom>
          <a:solidFill>
            <a:srgbClr val="ACC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5" name="Chord 90">
            <a:extLst>
              <a:ext uri="{FF2B5EF4-FFF2-40B4-BE49-F238E27FC236}">
                <a16:creationId xmlns:a16="http://schemas.microsoft.com/office/drawing/2014/main" id="{E4C5C06A-111D-4F31-AEFF-5F85F1FF7BCA}"/>
              </a:ext>
            </a:extLst>
          </p:cNvPr>
          <p:cNvSpPr/>
          <p:nvPr/>
        </p:nvSpPr>
        <p:spPr>
          <a:xfrm rot="17559509">
            <a:off x="2530725" y="1763054"/>
            <a:ext cx="1279058" cy="1279059"/>
          </a:xfrm>
          <a:prstGeom prst="chord">
            <a:avLst>
              <a:gd name="adj1" fmla="val 4911705"/>
              <a:gd name="adj2" fmla="val 13986455"/>
            </a:avLst>
          </a:prstGeom>
          <a:solidFill>
            <a:srgbClr val="C9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6" name="Chord 91">
            <a:extLst>
              <a:ext uri="{FF2B5EF4-FFF2-40B4-BE49-F238E27FC236}">
                <a16:creationId xmlns:a16="http://schemas.microsoft.com/office/drawing/2014/main" id="{A5A866ED-4DD4-4D3A-B468-741D46CF0D76}"/>
              </a:ext>
            </a:extLst>
          </p:cNvPr>
          <p:cNvSpPr/>
          <p:nvPr/>
        </p:nvSpPr>
        <p:spPr>
          <a:xfrm rot="17559509">
            <a:off x="6653377" y="1763054"/>
            <a:ext cx="1279058" cy="1279059"/>
          </a:xfrm>
          <a:prstGeom prst="chord">
            <a:avLst>
              <a:gd name="adj1" fmla="val 2121391"/>
              <a:gd name="adj2" fmla="val 16832303"/>
            </a:avLst>
          </a:prstGeom>
          <a:solidFill>
            <a:srgbClr val="99C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7" name="Chord 92">
            <a:extLst>
              <a:ext uri="{FF2B5EF4-FFF2-40B4-BE49-F238E27FC236}">
                <a16:creationId xmlns:a16="http://schemas.microsoft.com/office/drawing/2014/main" id="{0BB1D450-0CEB-4282-8562-34B63F599BFF}"/>
              </a:ext>
            </a:extLst>
          </p:cNvPr>
          <p:cNvSpPr/>
          <p:nvPr/>
        </p:nvSpPr>
        <p:spPr>
          <a:xfrm rot="17559509">
            <a:off x="8716393" y="1763052"/>
            <a:ext cx="1279058" cy="1279059"/>
          </a:xfrm>
          <a:prstGeom prst="chord">
            <a:avLst>
              <a:gd name="adj1" fmla="val 18346902"/>
              <a:gd name="adj2" fmla="val 18139729"/>
            </a:avLst>
          </a:prstGeom>
          <a:solidFill>
            <a:srgbClr val="85A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8" name="TextBox 105">
            <a:extLst>
              <a:ext uri="{FF2B5EF4-FFF2-40B4-BE49-F238E27FC236}">
                <a16:creationId xmlns:a16="http://schemas.microsoft.com/office/drawing/2014/main" id="{87193647-CF68-4E0F-9C45-387918561419}"/>
              </a:ext>
            </a:extLst>
          </p:cNvPr>
          <p:cNvSpPr txBox="1"/>
          <p:nvPr/>
        </p:nvSpPr>
        <p:spPr>
          <a:xfrm>
            <a:off x="2465629" y="3314445"/>
            <a:ext cx="1314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Clear Sans" panose="020B0503030202020304" pitchFamily="34" charset="0"/>
                <a:sym typeface="inpin heiti" panose="00000500000000000000" pitchFamily="2" charset="-122"/>
              </a:rPr>
              <a:t>30%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Clear Sans" panose="020B0503030202020304" pitchFamily="34" charset="0"/>
              <a:sym typeface="inpin heiti" panose="00000500000000000000" pitchFamily="2" charset="-122"/>
            </a:endParaRPr>
          </a:p>
        </p:txBody>
      </p:sp>
      <p:sp>
        <p:nvSpPr>
          <p:cNvPr id="19" name="TextBox 106">
            <a:extLst>
              <a:ext uri="{FF2B5EF4-FFF2-40B4-BE49-F238E27FC236}">
                <a16:creationId xmlns:a16="http://schemas.microsoft.com/office/drawing/2014/main" id="{59C10B90-9DDE-40FE-9FD6-330266304345}"/>
              </a:ext>
            </a:extLst>
          </p:cNvPr>
          <p:cNvSpPr txBox="1"/>
          <p:nvPr/>
        </p:nvSpPr>
        <p:spPr>
          <a:xfrm>
            <a:off x="4606559" y="3314445"/>
            <a:ext cx="1314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Clear Sans" panose="020B0503030202020304" pitchFamily="34" charset="0"/>
                <a:sym typeface="inpin heiti" panose="00000500000000000000" pitchFamily="2" charset="-122"/>
              </a:rPr>
              <a:t>60%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Clear Sans" panose="020B0503030202020304" pitchFamily="34" charset="0"/>
              <a:sym typeface="inpin heiti" panose="00000500000000000000" pitchFamily="2" charset="-122"/>
            </a:endParaRPr>
          </a:p>
        </p:txBody>
      </p:sp>
      <p:sp>
        <p:nvSpPr>
          <p:cNvPr id="20" name="TextBox 107">
            <a:extLst>
              <a:ext uri="{FF2B5EF4-FFF2-40B4-BE49-F238E27FC236}">
                <a16:creationId xmlns:a16="http://schemas.microsoft.com/office/drawing/2014/main" id="{9FCD197A-ECCF-4C6D-AF01-54D73D7823B4}"/>
              </a:ext>
            </a:extLst>
          </p:cNvPr>
          <p:cNvSpPr txBox="1"/>
          <p:nvPr/>
        </p:nvSpPr>
        <p:spPr>
          <a:xfrm>
            <a:off x="6660884" y="3314445"/>
            <a:ext cx="1314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Clear Sans" panose="020B0503030202020304" pitchFamily="34" charset="0"/>
                <a:sym typeface="inpin heiti" panose="00000500000000000000" pitchFamily="2" charset="-122"/>
              </a:rPr>
              <a:t>80%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Clear Sans" panose="020B0503030202020304" pitchFamily="34" charset="0"/>
              <a:sym typeface="inpin heiti" panose="00000500000000000000" pitchFamily="2" charset="-122"/>
            </a:endParaRPr>
          </a:p>
        </p:txBody>
      </p:sp>
      <p:sp>
        <p:nvSpPr>
          <p:cNvPr id="21" name="TextBox 108">
            <a:extLst>
              <a:ext uri="{FF2B5EF4-FFF2-40B4-BE49-F238E27FC236}">
                <a16:creationId xmlns:a16="http://schemas.microsoft.com/office/drawing/2014/main" id="{2EF48D79-D870-4D2C-A498-9CA64A112EA3}"/>
              </a:ext>
            </a:extLst>
          </p:cNvPr>
          <p:cNvSpPr txBox="1"/>
          <p:nvPr/>
        </p:nvSpPr>
        <p:spPr>
          <a:xfrm>
            <a:off x="8726561" y="3314445"/>
            <a:ext cx="1314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Clear Sans" panose="020B0503030202020304" pitchFamily="34" charset="0"/>
                <a:sym typeface="inpin heiti" panose="00000500000000000000" pitchFamily="2" charset="-122"/>
              </a:rPr>
              <a:t>100%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Clear Sans" panose="020B0503030202020304" pitchFamily="34" charset="0"/>
              <a:sym typeface="inpin heiti" panose="00000500000000000000" pitchFamily="2" charset="-122"/>
            </a:endParaRP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EB4092B-4BF2-4113-8BDC-C67F28932D8B}"/>
              </a:ext>
            </a:extLst>
          </p:cNvPr>
          <p:cNvSpPr txBox="1">
            <a:spLocks/>
          </p:cNvSpPr>
          <p:nvPr/>
        </p:nvSpPr>
        <p:spPr>
          <a:xfrm>
            <a:off x="2493475" y="3666403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replace the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BAA432D-0849-4F44-AC7C-08241D62080C}"/>
              </a:ext>
            </a:extLst>
          </p:cNvPr>
          <p:cNvSpPr txBox="1">
            <a:spLocks/>
          </p:cNvSpPr>
          <p:nvPr/>
        </p:nvSpPr>
        <p:spPr>
          <a:xfrm>
            <a:off x="2493475" y="4051249"/>
            <a:ext cx="1705384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Click to add the relevant title text.</a:t>
            </a:r>
            <a:endParaRPr lang="en-GB" altLang="zh-CN" sz="11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A24BC3D0-05ED-4892-ACD4-8269E384901F}"/>
              </a:ext>
            </a:extLst>
          </p:cNvPr>
          <p:cNvSpPr txBox="1">
            <a:spLocks/>
          </p:cNvSpPr>
          <p:nvPr/>
        </p:nvSpPr>
        <p:spPr>
          <a:xfrm>
            <a:off x="4591927" y="3666403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replace the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0AA0DD7-7C7D-4C02-BB8E-DE0DDF879EAB}"/>
              </a:ext>
            </a:extLst>
          </p:cNvPr>
          <p:cNvSpPr txBox="1">
            <a:spLocks/>
          </p:cNvSpPr>
          <p:nvPr/>
        </p:nvSpPr>
        <p:spPr>
          <a:xfrm>
            <a:off x="4591927" y="4051249"/>
            <a:ext cx="1705384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Click to add the relevant title text.</a:t>
            </a:r>
            <a:endParaRPr lang="en-GB" altLang="zh-CN" sz="11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0FDD85D-0F97-4DC0-8576-C36160F6E167}"/>
              </a:ext>
            </a:extLst>
          </p:cNvPr>
          <p:cNvSpPr txBox="1">
            <a:spLocks/>
          </p:cNvSpPr>
          <p:nvPr/>
        </p:nvSpPr>
        <p:spPr>
          <a:xfrm>
            <a:off x="6638877" y="3666403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replace the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FD140BB-87A7-425A-B6D9-5C2377DFB32C}"/>
              </a:ext>
            </a:extLst>
          </p:cNvPr>
          <p:cNvSpPr txBox="1">
            <a:spLocks/>
          </p:cNvSpPr>
          <p:nvPr/>
        </p:nvSpPr>
        <p:spPr>
          <a:xfrm>
            <a:off x="6638877" y="4051249"/>
            <a:ext cx="1705384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Click to add the relevant title text.</a:t>
            </a:r>
            <a:endParaRPr lang="en-GB" altLang="zh-CN" sz="11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3F2C06F-2BE8-443F-8009-989EB39BA29B}"/>
              </a:ext>
            </a:extLst>
          </p:cNvPr>
          <p:cNvSpPr txBox="1">
            <a:spLocks/>
          </p:cNvSpPr>
          <p:nvPr/>
        </p:nvSpPr>
        <p:spPr>
          <a:xfrm>
            <a:off x="8737329" y="4051249"/>
            <a:ext cx="1705384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Click to add the relevant title text.</a:t>
            </a:r>
            <a:endParaRPr lang="en-GB" altLang="zh-CN" sz="11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049E157-939E-47B3-9645-F5AE426EEC7E}"/>
              </a:ext>
            </a:extLst>
          </p:cNvPr>
          <p:cNvSpPr txBox="1">
            <a:spLocks/>
          </p:cNvSpPr>
          <p:nvPr/>
        </p:nvSpPr>
        <p:spPr>
          <a:xfrm>
            <a:off x="8711929" y="365831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replace the text</a:t>
            </a:r>
          </a:p>
        </p:txBody>
      </p:sp>
    </p:spTree>
    <p:extLst>
      <p:ext uri="{BB962C8B-B14F-4D97-AF65-F5344CB8AC3E}">
        <p14:creationId xmlns:p14="http://schemas.microsoft.com/office/powerpoint/2010/main" val="286103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1C923885-7935-4D8B-9D51-5C0A4A30F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9361">
            <a:off x="3175026" y="1585550"/>
            <a:ext cx="1673895" cy="361956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505AC92-CF51-4B2B-8A3C-E58BD9A11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48853">
            <a:off x="7773243" y="1536836"/>
            <a:ext cx="943749" cy="2700613"/>
          </a:xfrm>
          <a:prstGeom prst="rect">
            <a:avLst/>
          </a:prstGeom>
        </p:spPr>
      </p:pic>
      <p:pic>
        <p:nvPicPr>
          <p:cNvPr id="7" name="图片 6" descr="图片包含 浅色, 餐桌, 事情, 天空&#10;&#10;已生成高可信度的说明">
            <a:extLst>
              <a:ext uri="{FF2B5EF4-FFF2-40B4-BE49-F238E27FC236}">
                <a16:creationId xmlns:a16="http://schemas.microsoft.com/office/drawing/2014/main" id="{26D327B7-BECF-4802-BDA2-57C6DBCD79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02" y="432932"/>
            <a:ext cx="4068571" cy="506652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B808F87-7F16-4AC4-BE1D-54120633D9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646" y="3268921"/>
            <a:ext cx="628650" cy="1724025"/>
          </a:xfrm>
          <a:prstGeom prst="rect">
            <a:avLst/>
          </a:prstGeom>
        </p:spPr>
      </p:pic>
      <p:pic>
        <p:nvPicPr>
          <p:cNvPr id="13" name="图片 12" descr="图片包含 雨伞, 配件, 雨, 掌握&#10;&#10;已生成极高可信度的说明">
            <a:extLst>
              <a:ext uri="{FF2B5EF4-FFF2-40B4-BE49-F238E27FC236}">
                <a16:creationId xmlns:a16="http://schemas.microsoft.com/office/drawing/2014/main" id="{D1EB763B-5966-4776-BF2D-11797296D8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833" y="58827"/>
            <a:ext cx="3020806" cy="255708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C81A271-119C-4D4B-AF1F-45B012B87C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866092" y="4981310"/>
            <a:ext cx="1031246" cy="275284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66BFCEC-5434-4031-95AA-014D953F71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950254" y="5763516"/>
            <a:ext cx="1447710" cy="25792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A73BD8D-9F29-477A-893B-09624C4A76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711470" y="5557677"/>
            <a:ext cx="867635" cy="250483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6FB05CF-BEDE-43F3-A1AF-E298236268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742135" y="5475128"/>
            <a:ext cx="1398131" cy="250483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95B4BD8-7DE6-4D46-B3D7-2358BF4F1E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384571" y="4676774"/>
            <a:ext cx="1036204" cy="250483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87B6883-158E-43CC-BE90-B4285EE16F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450785" y="5061469"/>
            <a:ext cx="1036204" cy="250483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61228CE-D19F-43AD-9E14-390269B807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086639" y="5739146"/>
            <a:ext cx="1447710" cy="257923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4D568991-CF0E-4594-9ABE-5FE5DBB7B0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2046" y="4602373"/>
            <a:ext cx="1398800" cy="257923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0F8FFEF-4C25-475A-8057-17CBC8F39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9361">
            <a:off x="10100861" y="4801718"/>
            <a:ext cx="1673895" cy="361956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7F1087F3-8B65-4814-97F2-47D336E9CD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64892" flipH="1">
            <a:off x="9550882" y="5351125"/>
            <a:ext cx="1031246" cy="275284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6FE27141-6860-44D9-998F-931247F60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59894">
            <a:off x="-643043" y="4097291"/>
            <a:ext cx="1579854" cy="452087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F71BA7E-E674-452C-98E8-0448793B60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902673" y="5686654"/>
            <a:ext cx="1398131" cy="2504837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F3AE28-572C-4A73-8A40-D258426FA5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67" y="4003402"/>
            <a:ext cx="446618" cy="1224817"/>
          </a:xfrm>
          <a:prstGeom prst="rect">
            <a:avLst/>
          </a:prstGeom>
        </p:spPr>
      </p:pic>
      <p:pic>
        <p:nvPicPr>
          <p:cNvPr id="38" name="图片 37" descr="图片包含 雨伞, 配件, 雨, 掌握&#10;&#10;已生成极高可信度的说明">
            <a:extLst>
              <a:ext uri="{FF2B5EF4-FFF2-40B4-BE49-F238E27FC236}">
                <a16:creationId xmlns:a16="http://schemas.microsoft.com/office/drawing/2014/main" id="{D4155F2E-B9BE-459E-85CE-7A918BA36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67" y="1737617"/>
            <a:ext cx="1192536" cy="1009471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D8B6FACD-1319-4F41-910D-248808852F99}"/>
              </a:ext>
            </a:extLst>
          </p:cNvPr>
          <p:cNvSpPr txBox="1"/>
          <p:nvPr/>
        </p:nvSpPr>
        <p:spPr>
          <a:xfrm>
            <a:off x="4429190" y="2915617"/>
            <a:ext cx="3613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Thank you</a:t>
            </a:r>
            <a:r>
              <a:rPr lang="zh-CN" altLang="en-US" sz="40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208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BBBAE7-838F-4BDF-A278-83C949205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9361">
            <a:off x="3175026" y="1585550"/>
            <a:ext cx="1673895" cy="36195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60F754B-45B1-4660-A006-E97127218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48853">
            <a:off x="7773243" y="1536836"/>
            <a:ext cx="943749" cy="2700613"/>
          </a:xfrm>
          <a:prstGeom prst="rect">
            <a:avLst/>
          </a:prstGeom>
        </p:spPr>
      </p:pic>
      <p:pic>
        <p:nvPicPr>
          <p:cNvPr id="4" name="图片 3" descr="图片包含 浅色, 餐桌, 事情, 天空&#10;&#10;已生成高可信度的说明">
            <a:extLst>
              <a:ext uri="{FF2B5EF4-FFF2-40B4-BE49-F238E27FC236}">
                <a16:creationId xmlns:a16="http://schemas.microsoft.com/office/drawing/2014/main" id="{3B1D3D8E-FADA-461B-8291-E7C771DA83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02" y="432932"/>
            <a:ext cx="4068571" cy="5066522"/>
          </a:xfrm>
          <a:prstGeom prst="rect">
            <a:avLst/>
          </a:prstGeom>
        </p:spPr>
      </p:pic>
      <p:pic>
        <p:nvPicPr>
          <p:cNvPr id="5" name="图片 4" descr="图片包含 雨伞, 配件, 雨, 掌握&#10;&#10;已生成极高可信度的说明">
            <a:extLst>
              <a:ext uri="{FF2B5EF4-FFF2-40B4-BE49-F238E27FC236}">
                <a16:creationId xmlns:a16="http://schemas.microsoft.com/office/drawing/2014/main" id="{31926AF9-3446-41D9-8842-4D85558EB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7" y="385516"/>
            <a:ext cx="1900884" cy="1609081"/>
          </a:xfrm>
          <a:prstGeom prst="rect">
            <a:avLst/>
          </a:prstGeom>
        </p:spPr>
      </p:pic>
      <p:pic>
        <p:nvPicPr>
          <p:cNvPr id="14" name="图片 13" descr="图片包含 事情, 物体&#10;&#10;已生成高可信度的说明">
            <a:extLst>
              <a:ext uri="{FF2B5EF4-FFF2-40B4-BE49-F238E27FC236}">
                <a16:creationId xmlns:a16="http://schemas.microsoft.com/office/drawing/2014/main" id="{75B8D8B5-40B9-460B-ACFE-A3D45C23A5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56" y="3700510"/>
            <a:ext cx="905504" cy="132434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BFBE451C-CF22-46E7-B0DD-5A775298D798}"/>
              </a:ext>
            </a:extLst>
          </p:cNvPr>
          <p:cNvSpPr/>
          <p:nvPr/>
        </p:nvSpPr>
        <p:spPr>
          <a:xfrm>
            <a:off x="6244087" y="1780430"/>
            <a:ext cx="923330" cy="227322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u="sng" dirty="0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add a detailed description text here.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87C4E4E-4B06-4B86-B7CF-938CCD328819}"/>
              </a:ext>
            </a:extLst>
          </p:cNvPr>
          <p:cNvSpPr txBox="1"/>
          <p:nvPr/>
        </p:nvSpPr>
        <p:spPr>
          <a:xfrm>
            <a:off x="4811449" y="1746477"/>
            <a:ext cx="677108" cy="31357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55503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C8D9D88D-B7D0-40F8-8AAE-F0DAE49F0DF5}"/>
              </a:ext>
            </a:extLst>
          </p:cNvPr>
          <p:cNvGrpSpPr/>
          <p:nvPr/>
        </p:nvGrpSpPr>
        <p:grpSpPr bwMode="auto">
          <a:xfrm>
            <a:off x="1349404" y="738399"/>
            <a:ext cx="4032856" cy="4468601"/>
            <a:chOff x="0" y="0"/>
            <a:chExt cx="3926934" cy="4352253"/>
          </a:xfrm>
        </p:grpSpPr>
        <p:sp>
          <p:nvSpPr>
            <p:cNvPr id="3" name="等腰三角形 4">
              <a:extLst>
                <a:ext uri="{FF2B5EF4-FFF2-40B4-BE49-F238E27FC236}">
                  <a16:creationId xmlns:a16="http://schemas.microsoft.com/office/drawing/2014/main" id="{C03681A2-E969-46E0-B693-BE2323B159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373613">
              <a:off x="-268014" y="268014"/>
              <a:ext cx="3886200" cy="3350172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7F7F7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等腰三角形 5">
              <a:extLst>
                <a:ext uri="{FF2B5EF4-FFF2-40B4-BE49-F238E27FC236}">
                  <a16:creationId xmlns:a16="http://schemas.microsoft.com/office/drawing/2014/main" id="{EE0174DE-A17A-41B9-A328-318F016E97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65408" y="696283"/>
              <a:ext cx="3565365" cy="3073591"/>
            </a:xfrm>
            <a:prstGeom prst="triangle">
              <a:avLst>
                <a:gd name="adj" fmla="val 50000"/>
              </a:avLst>
            </a:prstGeom>
            <a:solidFill>
              <a:srgbClr val="C9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" name="椭圆 6">
              <a:extLst>
                <a:ext uri="{FF2B5EF4-FFF2-40B4-BE49-F238E27FC236}">
                  <a16:creationId xmlns:a16="http://schemas.microsoft.com/office/drawing/2014/main" id="{7170C36F-896B-4F51-B51F-3D68B460B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7" y="1363044"/>
              <a:ext cx="228600" cy="2286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" name="椭圆 7">
              <a:extLst>
                <a:ext uri="{FF2B5EF4-FFF2-40B4-BE49-F238E27FC236}">
                  <a16:creationId xmlns:a16="http://schemas.microsoft.com/office/drawing/2014/main" id="{BF1D9C40-62B4-457D-9F7D-A0C778AA8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7897" y="4123653"/>
              <a:ext cx="228600" cy="2286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" name="椭圆 8">
              <a:extLst>
                <a:ext uri="{FF2B5EF4-FFF2-40B4-BE49-F238E27FC236}">
                  <a16:creationId xmlns:a16="http://schemas.microsoft.com/office/drawing/2014/main" id="{AE6FA903-2156-4807-BF25-C2B10322B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334" y="500199"/>
              <a:ext cx="228600" cy="2286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8" name="Rectangle 39">
            <a:extLst>
              <a:ext uri="{FF2B5EF4-FFF2-40B4-BE49-F238E27FC236}">
                <a16:creationId xmlns:a16="http://schemas.microsoft.com/office/drawing/2014/main" id="{B6B89289-B060-449C-BF21-77ABDD9E3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652" y="1349408"/>
            <a:ext cx="1914525" cy="101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Enter the title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add a detailed description text here</a:t>
            </a: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" name="Rectangle 39">
            <a:extLst>
              <a:ext uri="{FF2B5EF4-FFF2-40B4-BE49-F238E27FC236}">
                <a16:creationId xmlns:a16="http://schemas.microsoft.com/office/drawing/2014/main" id="{33C9C8B2-D053-4003-A309-A3313C6FF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652" y="3166890"/>
            <a:ext cx="1914525" cy="101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Enter the title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add a detailed description text here</a:t>
            </a: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DFABA3F6-5689-4FA7-B01D-25CF5B138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952" y="3166890"/>
            <a:ext cx="1914525" cy="101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Enter the title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add a detailed description text here</a:t>
            </a: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" name="Rectangle 39">
            <a:extLst>
              <a:ext uri="{FF2B5EF4-FFF2-40B4-BE49-F238E27FC236}">
                <a16:creationId xmlns:a16="http://schemas.microsoft.com/office/drawing/2014/main" id="{4D59F607-F737-4763-81D8-F3C33C690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5227" y="1400734"/>
            <a:ext cx="1914525" cy="101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Enter the title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add a detailed description text here</a:t>
            </a: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4" name="图片 13" descr="图片包含 事情, 物体&#10;&#10;已生成高可信度的说明">
            <a:extLst>
              <a:ext uri="{FF2B5EF4-FFF2-40B4-BE49-F238E27FC236}">
                <a16:creationId xmlns:a16="http://schemas.microsoft.com/office/drawing/2014/main" id="{F394E88A-0E3C-43FB-BD44-FA8C63B47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14" y="2306562"/>
            <a:ext cx="905504" cy="13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F5B7ECE4-07AE-4B13-B819-AE444A3620B5}"/>
              </a:ext>
            </a:extLst>
          </p:cNvPr>
          <p:cNvGrpSpPr/>
          <p:nvPr/>
        </p:nvGrpSpPr>
        <p:grpSpPr>
          <a:xfrm>
            <a:off x="6692971" y="2977669"/>
            <a:ext cx="1058860" cy="1058860"/>
            <a:chOff x="6920034" y="3363158"/>
            <a:chExt cx="1338774" cy="1338773"/>
          </a:xfrm>
        </p:grpSpPr>
        <p:sp>
          <p:nvSpPr>
            <p:cNvPr id="3" name="Oval 7">
              <a:extLst>
                <a:ext uri="{FF2B5EF4-FFF2-40B4-BE49-F238E27FC236}">
                  <a16:creationId xmlns:a16="http://schemas.microsoft.com/office/drawing/2014/main" id="{309E2FFB-ACBD-4556-AC72-14BF9F6AB6DA}"/>
                </a:ext>
              </a:extLst>
            </p:cNvPr>
            <p:cNvSpPr/>
            <p:nvPr/>
          </p:nvSpPr>
          <p:spPr>
            <a:xfrm>
              <a:off x="6920034" y="3363158"/>
              <a:ext cx="1338774" cy="1338773"/>
            </a:xfrm>
            <a:prstGeom prst="ellipse">
              <a:avLst/>
            </a:prstGeom>
            <a:solidFill>
              <a:srgbClr val="5C6C68">
                <a:alpha val="5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grpSp>
          <p:nvGrpSpPr>
            <p:cNvPr id="4" name="Group 20">
              <a:extLst>
                <a:ext uri="{FF2B5EF4-FFF2-40B4-BE49-F238E27FC236}">
                  <a16:creationId xmlns:a16="http://schemas.microsoft.com/office/drawing/2014/main" id="{1119CAF6-AD71-4259-9FE2-B3B96F5396CC}"/>
                </a:ext>
              </a:extLst>
            </p:cNvPr>
            <p:cNvGrpSpPr/>
            <p:nvPr/>
          </p:nvGrpSpPr>
          <p:grpSpPr>
            <a:xfrm>
              <a:off x="7357246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5" name="AutoShape 37">
                <a:extLst>
                  <a:ext uri="{FF2B5EF4-FFF2-40B4-BE49-F238E27FC236}">
                    <a16:creationId xmlns:a16="http://schemas.microsoft.com/office/drawing/2014/main" id="{0232CF18-3172-48B4-ABD3-D3091AFAE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67" tIns="15067" rIns="15067" bIns="15067" anchor="ctr"/>
              <a:lstStyle/>
              <a:p>
                <a:pPr algn="ctr" defTabSz="180812" hangingPunct="0"/>
                <a:endParaRPr lang="en-US" sz="1013">
                  <a:solidFill>
                    <a:schemeClr val="bg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6" name="AutoShape 38">
                <a:extLst>
                  <a:ext uri="{FF2B5EF4-FFF2-40B4-BE49-F238E27FC236}">
                    <a16:creationId xmlns:a16="http://schemas.microsoft.com/office/drawing/2014/main" id="{D0076F77-B281-4CAD-9AD9-0B3204BB4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67" tIns="15067" rIns="15067" bIns="15067" anchor="ctr"/>
              <a:lstStyle/>
              <a:p>
                <a:pPr algn="ctr" defTabSz="180812" hangingPunct="0"/>
                <a:endParaRPr lang="en-US" sz="1013">
                  <a:solidFill>
                    <a:schemeClr val="bg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AutoShape 39">
                <a:extLst>
                  <a:ext uri="{FF2B5EF4-FFF2-40B4-BE49-F238E27FC236}">
                    <a16:creationId xmlns:a16="http://schemas.microsoft.com/office/drawing/2014/main" id="{8D471C35-7F28-4293-9E8E-4F3E55E55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67" tIns="15067" rIns="15067" bIns="15067" anchor="ctr"/>
              <a:lstStyle/>
              <a:p>
                <a:pPr algn="ctr" defTabSz="180812" hangingPunct="0"/>
                <a:endParaRPr lang="en-US" sz="1013">
                  <a:solidFill>
                    <a:schemeClr val="bg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8" name="AutoShape 40">
                <a:extLst>
                  <a:ext uri="{FF2B5EF4-FFF2-40B4-BE49-F238E27FC236}">
                    <a16:creationId xmlns:a16="http://schemas.microsoft.com/office/drawing/2014/main" id="{163CA89A-38B7-4104-B2C8-D2F3FE471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67" tIns="15067" rIns="15067" bIns="15067" anchor="ctr"/>
              <a:lstStyle/>
              <a:p>
                <a:pPr algn="ctr" defTabSz="180812" hangingPunct="0"/>
                <a:endParaRPr lang="en-US" sz="1013">
                  <a:solidFill>
                    <a:schemeClr val="bg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9" name="AutoShape 41">
                <a:extLst>
                  <a:ext uri="{FF2B5EF4-FFF2-40B4-BE49-F238E27FC236}">
                    <a16:creationId xmlns:a16="http://schemas.microsoft.com/office/drawing/2014/main" id="{D0016EC9-7BC9-4C48-8DB6-C46154F32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67" tIns="15067" rIns="15067" bIns="15067" anchor="ctr"/>
              <a:lstStyle/>
              <a:p>
                <a:pPr algn="ctr" defTabSz="180812" hangingPunct="0"/>
                <a:endParaRPr lang="en-US" sz="1013">
                  <a:solidFill>
                    <a:schemeClr val="bg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10" name="AutoShape 42">
                <a:extLst>
                  <a:ext uri="{FF2B5EF4-FFF2-40B4-BE49-F238E27FC236}">
                    <a16:creationId xmlns:a16="http://schemas.microsoft.com/office/drawing/2014/main" id="{3EC695A0-D12F-4553-B41E-C9F0BBC3E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67" tIns="15067" rIns="15067" bIns="15067" anchor="ctr"/>
              <a:lstStyle/>
              <a:p>
                <a:pPr algn="ctr" defTabSz="180812" hangingPunct="0"/>
                <a:endParaRPr lang="en-US" sz="1013">
                  <a:solidFill>
                    <a:schemeClr val="bg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644A9DDD-D531-4354-B9BD-CD3B17C6B84B}"/>
              </a:ext>
            </a:extLst>
          </p:cNvPr>
          <p:cNvGrpSpPr/>
          <p:nvPr/>
        </p:nvGrpSpPr>
        <p:grpSpPr>
          <a:xfrm>
            <a:off x="6041232" y="2347880"/>
            <a:ext cx="1058860" cy="1058860"/>
            <a:chOff x="6096000" y="2566881"/>
            <a:chExt cx="1338773" cy="1338773"/>
          </a:xfrm>
        </p:grpSpPr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B61AD502-E116-4A57-8290-8972BA13B572}"/>
                </a:ext>
              </a:extLst>
            </p:cNvPr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rgbClr val="99C2C1">
                <a:alpha val="8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grpSp>
          <p:nvGrpSpPr>
            <p:cNvPr id="13" name="Group 27">
              <a:extLst>
                <a:ext uri="{FF2B5EF4-FFF2-40B4-BE49-F238E27FC236}">
                  <a16:creationId xmlns:a16="http://schemas.microsoft.com/office/drawing/2014/main" id="{5473905E-E36A-47E0-971D-523F2390437D}"/>
                </a:ext>
              </a:extLst>
            </p:cNvPr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14" name="AutoShape 78">
                <a:extLst>
                  <a:ext uri="{FF2B5EF4-FFF2-40B4-BE49-F238E27FC236}">
                    <a16:creationId xmlns:a16="http://schemas.microsoft.com/office/drawing/2014/main" id="{D4C8C983-F832-46D3-BF92-967BDA0C1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67" tIns="15067" rIns="15067" bIns="15067" anchor="ctr"/>
              <a:lstStyle/>
              <a:p>
                <a:pPr algn="ctr" defTabSz="180812" hangingPunct="0"/>
                <a:endParaRPr lang="en-US" sz="1187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15" name="AutoShape 79">
                <a:extLst>
                  <a:ext uri="{FF2B5EF4-FFF2-40B4-BE49-F238E27FC236}">
                    <a16:creationId xmlns:a16="http://schemas.microsoft.com/office/drawing/2014/main" id="{46217883-81AA-4830-8581-079E79224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67" tIns="15067" rIns="15067" bIns="15067" anchor="ctr"/>
              <a:lstStyle/>
              <a:p>
                <a:pPr algn="ctr" defTabSz="180812" hangingPunct="0"/>
                <a:endParaRPr lang="en-US" sz="1187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AutoShape 80">
                <a:extLst>
                  <a:ext uri="{FF2B5EF4-FFF2-40B4-BE49-F238E27FC236}">
                    <a16:creationId xmlns:a16="http://schemas.microsoft.com/office/drawing/2014/main" id="{DC852D0B-3322-42A0-A5B7-B8C69043E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67" tIns="15067" rIns="15067" bIns="15067" anchor="ctr"/>
              <a:lstStyle/>
              <a:p>
                <a:pPr algn="ctr" defTabSz="180812" hangingPunct="0"/>
                <a:endParaRPr lang="en-US" sz="1187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C5CC51AC-8FC7-473E-A2C1-5094E082B4D2}"/>
              </a:ext>
            </a:extLst>
          </p:cNvPr>
          <p:cNvGrpSpPr/>
          <p:nvPr/>
        </p:nvGrpSpPr>
        <p:grpSpPr>
          <a:xfrm>
            <a:off x="4669901" y="1722816"/>
            <a:ext cx="1550277" cy="1550277"/>
            <a:chOff x="4362154" y="1776581"/>
            <a:chExt cx="1960098" cy="1960098"/>
          </a:xfrm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F6E49AFD-0B96-4E10-8D55-19E55980D195}"/>
                </a:ext>
              </a:extLst>
            </p:cNvPr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rgbClr val="C9DEDE">
                <a:alpha val="8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E3B7E359-E24F-4F0E-8FC9-B2E81DC62A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2322" tIns="36161" rIns="72322" bIns="36161" numCol="1" anchor="t" anchorCtr="0" compatLnSpc="1">
              <a:prstTxWarp prst="textNoShape">
                <a:avLst/>
              </a:prstTxWarp>
            </a:bodyPr>
            <a:lstStyle/>
            <a:p>
              <a:endParaRPr lang="en-GB" sz="1013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0" name="Group 9">
            <a:extLst>
              <a:ext uri="{FF2B5EF4-FFF2-40B4-BE49-F238E27FC236}">
                <a16:creationId xmlns:a16="http://schemas.microsoft.com/office/drawing/2014/main" id="{8E542A94-DD8E-4C32-815C-C6FCB944C647}"/>
              </a:ext>
            </a:extLst>
          </p:cNvPr>
          <p:cNvGrpSpPr/>
          <p:nvPr/>
        </p:nvGrpSpPr>
        <p:grpSpPr>
          <a:xfrm>
            <a:off x="6041233" y="3798020"/>
            <a:ext cx="1409342" cy="1409342"/>
            <a:chOff x="6096000" y="4400370"/>
            <a:chExt cx="1781907" cy="1781907"/>
          </a:xfrm>
        </p:grpSpPr>
        <p:sp>
          <p:nvSpPr>
            <p:cNvPr id="21" name="Oval 8">
              <a:extLst>
                <a:ext uri="{FF2B5EF4-FFF2-40B4-BE49-F238E27FC236}">
                  <a16:creationId xmlns:a16="http://schemas.microsoft.com/office/drawing/2014/main" id="{98795327-B7E4-4697-89C4-2CA2075E3145}"/>
                </a:ext>
              </a:extLst>
            </p:cNvPr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rgbClr val="ACC9B5">
                <a:alpha val="8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grpSp>
          <p:nvGrpSpPr>
            <p:cNvPr id="22" name="Group 44">
              <a:extLst>
                <a:ext uri="{FF2B5EF4-FFF2-40B4-BE49-F238E27FC236}">
                  <a16:creationId xmlns:a16="http://schemas.microsoft.com/office/drawing/2014/main" id="{C104654E-DB88-4F2E-AAAB-7AF4755A7E9E}"/>
                </a:ext>
              </a:extLst>
            </p:cNvPr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23" name="Freeform 45">
                <a:extLst>
                  <a:ext uri="{FF2B5EF4-FFF2-40B4-BE49-F238E27FC236}">
                    <a16:creationId xmlns:a16="http://schemas.microsoft.com/office/drawing/2014/main" id="{471BB21A-2957-4931-8CC9-3854E3BDC0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2322" tIns="36161" rIns="72322" bIns="3616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>
                  <a:solidFill>
                    <a:schemeClr val="bg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24" name="Freeform 46">
                <a:extLst>
                  <a:ext uri="{FF2B5EF4-FFF2-40B4-BE49-F238E27FC236}">
                    <a16:creationId xmlns:a16="http://schemas.microsoft.com/office/drawing/2014/main" id="{E9EDADB1-530E-4C8D-A75E-2895D3D7E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2322" tIns="36161" rIns="72322" bIns="3616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13">
                  <a:solidFill>
                    <a:schemeClr val="bg1">
                      <a:lumMod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8F773AFC-7DA2-4BFF-B77A-505B5678A844}"/>
              </a:ext>
            </a:extLst>
          </p:cNvPr>
          <p:cNvGrpSpPr/>
          <p:nvPr/>
        </p:nvGrpSpPr>
        <p:grpSpPr>
          <a:xfrm>
            <a:off x="4330632" y="2957515"/>
            <a:ext cx="1058860" cy="1058860"/>
            <a:chOff x="3933196" y="3337676"/>
            <a:chExt cx="1338773" cy="1338773"/>
          </a:xfrm>
        </p:grpSpPr>
        <p:sp>
          <p:nvSpPr>
            <p:cNvPr id="26" name="Oval 4">
              <a:extLst>
                <a:ext uri="{FF2B5EF4-FFF2-40B4-BE49-F238E27FC236}">
                  <a16:creationId xmlns:a16="http://schemas.microsoft.com/office/drawing/2014/main" id="{ECE59844-7E02-4D6C-88CD-E9E6F9D34733}"/>
                </a:ext>
              </a:extLst>
            </p:cNvPr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rgbClr val="85A68E">
                <a:alpha val="8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grpSp>
          <p:nvGrpSpPr>
            <p:cNvPr id="27" name="Group 31">
              <a:extLst>
                <a:ext uri="{FF2B5EF4-FFF2-40B4-BE49-F238E27FC236}">
                  <a16:creationId xmlns:a16="http://schemas.microsoft.com/office/drawing/2014/main" id="{279FEBCB-FD69-4E63-BB6E-FF13E3D22995}"/>
                </a:ext>
              </a:extLst>
            </p:cNvPr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28" name="AutoShape 120">
                <a:extLst>
                  <a:ext uri="{FF2B5EF4-FFF2-40B4-BE49-F238E27FC236}">
                    <a16:creationId xmlns:a16="http://schemas.microsoft.com/office/drawing/2014/main" id="{137AF0B3-387E-4B0D-B737-587C725FF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67" tIns="15067" rIns="15067" bIns="15067" anchor="ctr"/>
              <a:lstStyle/>
              <a:p>
                <a:pPr algn="ctr" defTabSz="180812" hangingPunct="0"/>
                <a:endParaRPr lang="en-US" sz="1187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29" name="AutoShape 121">
                <a:extLst>
                  <a:ext uri="{FF2B5EF4-FFF2-40B4-BE49-F238E27FC236}">
                    <a16:creationId xmlns:a16="http://schemas.microsoft.com/office/drawing/2014/main" id="{0EB967F5-7F6E-426C-A6C9-8D1C6CE2A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67" tIns="15067" rIns="15067" bIns="15067" anchor="ctr"/>
              <a:lstStyle/>
              <a:p>
                <a:pPr algn="ctr" defTabSz="180812" hangingPunct="0"/>
                <a:endParaRPr lang="en-US" sz="1187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30" name="AutoShape 122">
                <a:extLst>
                  <a:ext uri="{FF2B5EF4-FFF2-40B4-BE49-F238E27FC236}">
                    <a16:creationId xmlns:a16="http://schemas.microsoft.com/office/drawing/2014/main" id="{74F8AE5A-694D-4598-B4A2-40CABF600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67" tIns="15067" rIns="15067" bIns="15067" anchor="ctr"/>
              <a:lstStyle/>
              <a:p>
                <a:pPr algn="ctr" defTabSz="180812" hangingPunct="0"/>
                <a:endParaRPr lang="en-US" sz="1187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31" name="Group 14">
            <a:extLst>
              <a:ext uri="{FF2B5EF4-FFF2-40B4-BE49-F238E27FC236}">
                <a16:creationId xmlns:a16="http://schemas.microsoft.com/office/drawing/2014/main" id="{73DBB623-97D1-4B32-987E-DCA7BBFC78FB}"/>
              </a:ext>
            </a:extLst>
          </p:cNvPr>
          <p:cNvGrpSpPr/>
          <p:nvPr/>
        </p:nvGrpSpPr>
        <p:grpSpPr>
          <a:xfrm>
            <a:off x="4593953" y="3926106"/>
            <a:ext cx="795537" cy="795537"/>
            <a:chOff x="4266129" y="4562318"/>
            <a:chExt cx="1005840" cy="1005840"/>
          </a:xfrm>
        </p:grpSpPr>
        <p:sp>
          <p:nvSpPr>
            <p:cNvPr id="32" name="Oval 3">
              <a:extLst>
                <a:ext uri="{FF2B5EF4-FFF2-40B4-BE49-F238E27FC236}">
                  <a16:creationId xmlns:a16="http://schemas.microsoft.com/office/drawing/2014/main" id="{317D3CC9-C676-44D8-8E8A-7AAA22B1C741}"/>
                </a:ext>
              </a:extLst>
            </p:cNvPr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rgbClr val="99C2C1">
                <a:alpha val="8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grpSp>
          <p:nvGrpSpPr>
            <p:cNvPr id="33" name="Group 35">
              <a:extLst>
                <a:ext uri="{FF2B5EF4-FFF2-40B4-BE49-F238E27FC236}">
                  <a16:creationId xmlns:a16="http://schemas.microsoft.com/office/drawing/2014/main" id="{8257F220-9011-4620-A980-4DA986BC4019}"/>
                </a:ext>
              </a:extLst>
            </p:cNvPr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4" name="AutoShape 140">
                <a:extLst>
                  <a:ext uri="{FF2B5EF4-FFF2-40B4-BE49-F238E27FC236}">
                    <a16:creationId xmlns:a16="http://schemas.microsoft.com/office/drawing/2014/main" id="{F785A2C5-99E4-4C65-8BC6-F8A8ECDF2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67" tIns="15067" rIns="15067" bIns="15067" anchor="ctr"/>
              <a:lstStyle/>
              <a:p>
                <a:pPr algn="ctr" defTabSz="180812" hangingPunct="0"/>
                <a:endParaRPr lang="en-US" sz="1187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35" name="AutoShape 141">
                <a:extLst>
                  <a:ext uri="{FF2B5EF4-FFF2-40B4-BE49-F238E27FC236}">
                    <a16:creationId xmlns:a16="http://schemas.microsoft.com/office/drawing/2014/main" id="{F3E0B596-D9F4-478E-A8E2-4FEEC5C1A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67" tIns="15067" rIns="15067" bIns="15067" anchor="ctr"/>
              <a:lstStyle/>
              <a:p>
                <a:pPr algn="ctr" defTabSz="180812" hangingPunct="0"/>
                <a:endParaRPr lang="en-US" sz="1187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36" name="AutoShape 142">
                <a:extLst>
                  <a:ext uri="{FF2B5EF4-FFF2-40B4-BE49-F238E27FC236}">
                    <a16:creationId xmlns:a16="http://schemas.microsoft.com/office/drawing/2014/main" id="{6491E7F8-B9AB-4C2B-9EA0-62E0C51E2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67" tIns="15067" rIns="15067" bIns="15067" anchor="ctr"/>
              <a:lstStyle/>
              <a:p>
                <a:pPr algn="ctr" defTabSz="180812" hangingPunct="0"/>
                <a:endParaRPr lang="en-US" sz="1187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37" name="AutoShape 143">
                <a:extLst>
                  <a:ext uri="{FF2B5EF4-FFF2-40B4-BE49-F238E27FC236}">
                    <a16:creationId xmlns:a16="http://schemas.microsoft.com/office/drawing/2014/main" id="{913EEF0D-670C-434D-BEA8-880CAC247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67" tIns="15067" rIns="15067" bIns="15067" anchor="ctr"/>
              <a:lstStyle/>
              <a:p>
                <a:pPr algn="ctr" defTabSz="180812" hangingPunct="0"/>
                <a:endParaRPr lang="en-US" sz="1187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38" name="AutoShape 144">
                <a:extLst>
                  <a:ext uri="{FF2B5EF4-FFF2-40B4-BE49-F238E27FC236}">
                    <a16:creationId xmlns:a16="http://schemas.microsoft.com/office/drawing/2014/main" id="{6D3BFB5E-C5FB-40F5-B2CA-F7BFF7578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67" tIns="15067" rIns="15067" bIns="15067" anchor="ctr"/>
              <a:lstStyle/>
              <a:p>
                <a:pPr algn="ctr" defTabSz="180812" hangingPunct="0"/>
                <a:endParaRPr lang="en-US" sz="1187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39" name="AutoShape 145">
                <a:extLst>
                  <a:ext uri="{FF2B5EF4-FFF2-40B4-BE49-F238E27FC236}">
                    <a16:creationId xmlns:a16="http://schemas.microsoft.com/office/drawing/2014/main" id="{34EC14B1-1FD3-41E3-BC99-6A25EE658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67" tIns="15067" rIns="15067" bIns="15067" anchor="ctr"/>
              <a:lstStyle/>
              <a:p>
                <a:pPr algn="ctr" defTabSz="180812" hangingPunct="0"/>
                <a:endParaRPr lang="en-US" sz="1187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endParaRPr>
              </a:p>
            </p:txBody>
          </p:sp>
          <p:sp>
            <p:nvSpPr>
              <p:cNvPr id="40" name="AutoShape 146">
                <a:extLst>
                  <a:ext uri="{FF2B5EF4-FFF2-40B4-BE49-F238E27FC236}">
                    <a16:creationId xmlns:a16="http://schemas.microsoft.com/office/drawing/2014/main" id="{8591AA65-E391-4A52-8318-E8C4C1BC3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67" tIns="15067" rIns="15067" bIns="15067" anchor="ctr"/>
              <a:lstStyle/>
              <a:p>
                <a:pPr algn="ctr" defTabSz="180812" hangingPunct="0"/>
                <a:endParaRPr lang="en-US" sz="1187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41" name="TextBox 41">
            <a:extLst>
              <a:ext uri="{FF2B5EF4-FFF2-40B4-BE49-F238E27FC236}">
                <a16:creationId xmlns:a16="http://schemas.microsoft.com/office/drawing/2014/main" id="{AC5196C4-F978-4759-A388-356D79378270}"/>
              </a:ext>
            </a:extLst>
          </p:cNvPr>
          <p:cNvSpPr txBox="1"/>
          <p:nvPr/>
        </p:nvSpPr>
        <p:spPr>
          <a:xfrm>
            <a:off x="2258700" y="4388126"/>
            <a:ext cx="1988844" cy="268525"/>
          </a:xfrm>
          <a:prstGeom prst="rect">
            <a:avLst/>
          </a:prstGeom>
          <a:noFill/>
        </p:spPr>
        <p:txBody>
          <a:bodyPr wrap="square" lIns="64250" tIns="32126" rIns="64250" bIns="32126" rtlCol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000" dirty="0">
                <a:solidFill>
                  <a:prstClr val="white">
                    <a:lumMod val="50000"/>
                  </a:prst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add a detailed description text here</a:t>
            </a:r>
          </a:p>
        </p:txBody>
      </p:sp>
      <p:sp>
        <p:nvSpPr>
          <p:cNvPr id="42" name="TextBox 170">
            <a:extLst>
              <a:ext uri="{FF2B5EF4-FFF2-40B4-BE49-F238E27FC236}">
                <a16:creationId xmlns:a16="http://schemas.microsoft.com/office/drawing/2014/main" id="{251BFBE6-EEB2-4D1B-84F1-9A04008B603E}"/>
              </a:ext>
            </a:extLst>
          </p:cNvPr>
          <p:cNvSpPr txBox="1"/>
          <p:nvPr/>
        </p:nvSpPr>
        <p:spPr>
          <a:xfrm>
            <a:off x="2424875" y="4172964"/>
            <a:ext cx="1822670" cy="251282"/>
          </a:xfrm>
          <a:prstGeom prst="rect">
            <a:avLst/>
          </a:prstGeom>
          <a:noFill/>
        </p:spPr>
        <p:txBody>
          <a:bodyPr wrap="square" lIns="72323" tIns="36161" rIns="72323" bIns="36161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replace the text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43" name="TextBox 41">
            <a:extLst>
              <a:ext uri="{FF2B5EF4-FFF2-40B4-BE49-F238E27FC236}">
                <a16:creationId xmlns:a16="http://schemas.microsoft.com/office/drawing/2014/main" id="{69D56FD8-33AC-4F14-8A14-B35B5B80E153}"/>
              </a:ext>
            </a:extLst>
          </p:cNvPr>
          <p:cNvSpPr txBox="1"/>
          <p:nvPr/>
        </p:nvSpPr>
        <p:spPr>
          <a:xfrm>
            <a:off x="2247985" y="3059389"/>
            <a:ext cx="1988844" cy="268525"/>
          </a:xfrm>
          <a:prstGeom prst="rect">
            <a:avLst/>
          </a:prstGeom>
          <a:noFill/>
        </p:spPr>
        <p:txBody>
          <a:bodyPr wrap="square" lIns="64250" tIns="32126" rIns="64250" bIns="32126" rtlCol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000" dirty="0">
                <a:solidFill>
                  <a:prstClr val="white">
                    <a:lumMod val="50000"/>
                  </a:prst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add a detailed description text here</a:t>
            </a:r>
          </a:p>
        </p:txBody>
      </p:sp>
      <p:sp>
        <p:nvSpPr>
          <p:cNvPr id="44" name="TextBox 170">
            <a:extLst>
              <a:ext uri="{FF2B5EF4-FFF2-40B4-BE49-F238E27FC236}">
                <a16:creationId xmlns:a16="http://schemas.microsoft.com/office/drawing/2014/main" id="{BC2371B7-CD52-4255-8C1E-F53D3BEF557C}"/>
              </a:ext>
            </a:extLst>
          </p:cNvPr>
          <p:cNvSpPr txBox="1"/>
          <p:nvPr/>
        </p:nvSpPr>
        <p:spPr>
          <a:xfrm>
            <a:off x="2414160" y="2844227"/>
            <a:ext cx="1822670" cy="251282"/>
          </a:xfrm>
          <a:prstGeom prst="rect">
            <a:avLst/>
          </a:prstGeom>
          <a:noFill/>
        </p:spPr>
        <p:txBody>
          <a:bodyPr wrap="square" lIns="72323" tIns="36161" rIns="72323" bIns="36161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replace the text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45" name="TextBox 41">
            <a:extLst>
              <a:ext uri="{FF2B5EF4-FFF2-40B4-BE49-F238E27FC236}">
                <a16:creationId xmlns:a16="http://schemas.microsoft.com/office/drawing/2014/main" id="{1791E3DC-8F23-4344-9B8C-508A8728E6E0}"/>
              </a:ext>
            </a:extLst>
          </p:cNvPr>
          <p:cNvSpPr txBox="1"/>
          <p:nvPr/>
        </p:nvSpPr>
        <p:spPr>
          <a:xfrm>
            <a:off x="2247985" y="1719936"/>
            <a:ext cx="1988844" cy="268525"/>
          </a:xfrm>
          <a:prstGeom prst="rect">
            <a:avLst/>
          </a:prstGeom>
          <a:noFill/>
        </p:spPr>
        <p:txBody>
          <a:bodyPr wrap="square" lIns="64250" tIns="32126" rIns="64250" bIns="32126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add a detailed description text here</a:t>
            </a:r>
          </a:p>
        </p:txBody>
      </p:sp>
      <p:sp>
        <p:nvSpPr>
          <p:cNvPr id="46" name="TextBox 170">
            <a:extLst>
              <a:ext uri="{FF2B5EF4-FFF2-40B4-BE49-F238E27FC236}">
                <a16:creationId xmlns:a16="http://schemas.microsoft.com/office/drawing/2014/main" id="{85E892E6-1201-4590-9BAC-A5AA4B5FDD57}"/>
              </a:ext>
            </a:extLst>
          </p:cNvPr>
          <p:cNvSpPr txBox="1"/>
          <p:nvPr/>
        </p:nvSpPr>
        <p:spPr>
          <a:xfrm>
            <a:off x="2414160" y="1504774"/>
            <a:ext cx="1822670" cy="251282"/>
          </a:xfrm>
          <a:prstGeom prst="rect">
            <a:avLst/>
          </a:prstGeom>
          <a:noFill/>
        </p:spPr>
        <p:txBody>
          <a:bodyPr wrap="square" lIns="72323" tIns="36161" rIns="72323" bIns="36161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replace the text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47" name="TextBox 41">
            <a:extLst>
              <a:ext uri="{FF2B5EF4-FFF2-40B4-BE49-F238E27FC236}">
                <a16:creationId xmlns:a16="http://schemas.microsoft.com/office/drawing/2014/main" id="{A29DCC87-ED64-4FC2-A483-55D230C4D1D7}"/>
              </a:ext>
            </a:extLst>
          </p:cNvPr>
          <p:cNvSpPr txBox="1"/>
          <p:nvPr/>
        </p:nvSpPr>
        <p:spPr>
          <a:xfrm>
            <a:off x="7712954" y="4355980"/>
            <a:ext cx="1988844" cy="268525"/>
          </a:xfrm>
          <a:prstGeom prst="rect">
            <a:avLst/>
          </a:prstGeom>
          <a:noFill/>
        </p:spPr>
        <p:txBody>
          <a:bodyPr wrap="square" lIns="64250" tIns="32126" rIns="64250" bIns="32126" rtlCol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000" dirty="0">
                <a:solidFill>
                  <a:prstClr val="white">
                    <a:lumMod val="50000"/>
                  </a:prst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add a detailed description text here</a:t>
            </a:r>
          </a:p>
        </p:txBody>
      </p:sp>
      <p:sp>
        <p:nvSpPr>
          <p:cNvPr id="48" name="TextBox 170">
            <a:extLst>
              <a:ext uri="{FF2B5EF4-FFF2-40B4-BE49-F238E27FC236}">
                <a16:creationId xmlns:a16="http://schemas.microsoft.com/office/drawing/2014/main" id="{0CB42011-5A9A-4DCC-B70D-A28AC06B4AC3}"/>
              </a:ext>
            </a:extLst>
          </p:cNvPr>
          <p:cNvSpPr txBox="1"/>
          <p:nvPr/>
        </p:nvSpPr>
        <p:spPr>
          <a:xfrm>
            <a:off x="7712955" y="4163240"/>
            <a:ext cx="1822670" cy="251282"/>
          </a:xfrm>
          <a:prstGeom prst="rect">
            <a:avLst/>
          </a:prstGeom>
          <a:noFill/>
        </p:spPr>
        <p:txBody>
          <a:bodyPr wrap="square" lIns="72323" tIns="36161" rIns="72323" bIns="3616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replace the text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49" name="TextBox 41">
            <a:extLst>
              <a:ext uri="{FF2B5EF4-FFF2-40B4-BE49-F238E27FC236}">
                <a16:creationId xmlns:a16="http://schemas.microsoft.com/office/drawing/2014/main" id="{5E5DA5C5-B58B-4037-8161-62C69A436A86}"/>
              </a:ext>
            </a:extLst>
          </p:cNvPr>
          <p:cNvSpPr txBox="1"/>
          <p:nvPr/>
        </p:nvSpPr>
        <p:spPr>
          <a:xfrm>
            <a:off x="7905835" y="3091536"/>
            <a:ext cx="1988844" cy="268525"/>
          </a:xfrm>
          <a:prstGeom prst="rect">
            <a:avLst/>
          </a:prstGeom>
          <a:noFill/>
        </p:spPr>
        <p:txBody>
          <a:bodyPr wrap="square" lIns="64250" tIns="32126" rIns="64250" bIns="32126" rtlCol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000" dirty="0">
                <a:solidFill>
                  <a:prstClr val="white">
                    <a:lumMod val="50000"/>
                  </a:prst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add a detailed description text here</a:t>
            </a:r>
          </a:p>
        </p:txBody>
      </p:sp>
      <p:sp>
        <p:nvSpPr>
          <p:cNvPr id="50" name="TextBox 170">
            <a:extLst>
              <a:ext uri="{FF2B5EF4-FFF2-40B4-BE49-F238E27FC236}">
                <a16:creationId xmlns:a16="http://schemas.microsoft.com/office/drawing/2014/main" id="{501FD074-3E04-48CE-95D2-E32F6C6CFB2C}"/>
              </a:ext>
            </a:extLst>
          </p:cNvPr>
          <p:cNvSpPr txBox="1"/>
          <p:nvPr/>
        </p:nvSpPr>
        <p:spPr>
          <a:xfrm>
            <a:off x="7905836" y="2854974"/>
            <a:ext cx="1822670" cy="251282"/>
          </a:xfrm>
          <a:prstGeom prst="rect">
            <a:avLst/>
          </a:prstGeom>
          <a:noFill/>
        </p:spPr>
        <p:txBody>
          <a:bodyPr wrap="square" lIns="72323" tIns="36161" rIns="72323" bIns="3616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replace the text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51" name="TextBox 41">
            <a:extLst>
              <a:ext uri="{FF2B5EF4-FFF2-40B4-BE49-F238E27FC236}">
                <a16:creationId xmlns:a16="http://schemas.microsoft.com/office/drawing/2014/main" id="{AB046E7A-BE86-44F4-9E5A-4E615312F56B}"/>
              </a:ext>
            </a:extLst>
          </p:cNvPr>
          <p:cNvSpPr txBox="1"/>
          <p:nvPr/>
        </p:nvSpPr>
        <p:spPr>
          <a:xfrm>
            <a:off x="7080731" y="1867115"/>
            <a:ext cx="1988844" cy="268525"/>
          </a:xfrm>
          <a:prstGeom prst="rect">
            <a:avLst/>
          </a:prstGeom>
          <a:noFill/>
        </p:spPr>
        <p:txBody>
          <a:bodyPr wrap="square" lIns="64250" tIns="32126" rIns="64250" bIns="32126" rtlCol="0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000" dirty="0">
                <a:solidFill>
                  <a:prstClr val="white">
                    <a:lumMod val="50000"/>
                  </a:prst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add a detailed description text here</a:t>
            </a:r>
          </a:p>
        </p:txBody>
      </p:sp>
      <p:sp>
        <p:nvSpPr>
          <p:cNvPr id="52" name="TextBox 170">
            <a:extLst>
              <a:ext uri="{FF2B5EF4-FFF2-40B4-BE49-F238E27FC236}">
                <a16:creationId xmlns:a16="http://schemas.microsoft.com/office/drawing/2014/main" id="{85BEDF09-5426-44DE-8FF2-8AE06FC161FD}"/>
              </a:ext>
            </a:extLst>
          </p:cNvPr>
          <p:cNvSpPr txBox="1"/>
          <p:nvPr/>
        </p:nvSpPr>
        <p:spPr>
          <a:xfrm>
            <a:off x="7080733" y="1612922"/>
            <a:ext cx="1822670" cy="251282"/>
          </a:xfrm>
          <a:prstGeom prst="rect">
            <a:avLst/>
          </a:prstGeom>
          <a:noFill/>
        </p:spPr>
        <p:txBody>
          <a:bodyPr wrap="square" lIns="72323" tIns="36161" rIns="72323" bIns="3616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replace the text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160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25F4017D-FB24-4040-9193-69963A05CD83}"/>
              </a:ext>
            </a:extLst>
          </p:cNvPr>
          <p:cNvGrpSpPr/>
          <p:nvPr/>
        </p:nvGrpSpPr>
        <p:grpSpPr>
          <a:xfrm>
            <a:off x="2764717" y="2332121"/>
            <a:ext cx="946926" cy="946926"/>
            <a:chOff x="1071014" y="2141084"/>
            <a:chExt cx="914400" cy="914400"/>
          </a:xfrm>
        </p:grpSpPr>
        <p:sp>
          <p:nvSpPr>
            <p:cNvPr id="3" name="Teardrop 1">
              <a:extLst>
                <a:ext uri="{FF2B5EF4-FFF2-40B4-BE49-F238E27FC236}">
                  <a16:creationId xmlns:a16="http://schemas.microsoft.com/office/drawing/2014/main" id="{481375CE-0217-4E11-9B0E-F1061EA89E5F}"/>
                </a:ext>
              </a:extLst>
            </p:cNvPr>
            <p:cNvSpPr/>
            <p:nvPr/>
          </p:nvSpPr>
          <p:spPr>
            <a:xfrm rot="2714409">
              <a:off x="1071014" y="2141084"/>
              <a:ext cx="914400" cy="914400"/>
            </a:xfrm>
            <a:prstGeom prst="teardrop">
              <a:avLst/>
            </a:prstGeom>
            <a:solidFill>
              <a:srgbClr val="99C2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>
                <a:solidFill>
                  <a:schemeClr val="bg2">
                    <a:lumMod val="2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335F0BBD-55E7-40CE-8D1D-25950720C9F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52010" y="2413086"/>
              <a:ext cx="352407" cy="359364"/>
              <a:chOff x="7160655" y="2178006"/>
              <a:chExt cx="379359" cy="386846"/>
            </a:xfrm>
            <a:solidFill>
              <a:schemeClr val="bg1">
                <a:lumMod val="95000"/>
              </a:schemeClr>
            </a:solidFill>
          </p:grpSpPr>
          <p:sp>
            <p:nvSpPr>
              <p:cNvPr id="5" name="Freeform 36">
                <a:extLst>
                  <a:ext uri="{FF2B5EF4-FFF2-40B4-BE49-F238E27FC236}">
                    <a16:creationId xmlns:a16="http://schemas.microsoft.com/office/drawing/2014/main" id="{9DA38DEA-A5D8-4614-9BF7-CA5D6731F6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22" tIns="25711" rIns="51422" bIns="25711" numCol="1" anchor="t" anchorCtr="0" compatLnSpc="1"/>
              <a:lstStyle/>
              <a:p>
                <a:endParaRPr lang="en-US" sz="1013">
                  <a:solidFill>
                    <a:schemeClr val="bg2">
                      <a:lumMod val="2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" name="Freeform 37">
                <a:extLst>
                  <a:ext uri="{FF2B5EF4-FFF2-40B4-BE49-F238E27FC236}">
                    <a16:creationId xmlns:a16="http://schemas.microsoft.com/office/drawing/2014/main" id="{1F163099-CE98-492F-9427-2970F850A424}"/>
                  </a:ext>
                </a:extLst>
              </p:cNvPr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22" tIns="25711" rIns="51422" bIns="25711" numCol="1" anchor="t" anchorCtr="0" compatLnSpc="1"/>
              <a:lstStyle/>
              <a:p>
                <a:endParaRPr lang="en-US" sz="1013">
                  <a:solidFill>
                    <a:schemeClr val="bg2">
                      <a:lumMod val="2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Freeform 38">
                <a:extLst>
                  <a:ext uri="{FF2B5EF4-FFF2-40B4-BE49-F238E27FC236}">
                    <a16:creationId xmlns:a16="http://schemas.microsoft.com/office/drawing/2014/main" id="{7B97D523-5243-46B6-87A7-FC9E6DBE4384}"/>
                  </a:ext>
                </a:extLst>
              </p:cNvPr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22" tIns="25711" rIns="51422" bIns="25711" numCol="1" anchor="t" anchorCtr="0" compatLnSpc="1"/>
              <a:lstStyle/>
              <a:p>
                <a:endParaRPr lang="en-US" sz="1013">
                  <a:solidFill>
                    <a:schemeClr val="bg2">
                      <a:lumMod val="2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8" name="Freeform 57">
            <a:extLst>
              <a:ext uri="{FF2B5EF4-FFF2-40B4-BE49-F238E27FC236}">
                <a16:creationId xmlns:a16="http://schemas.microsoft.com/office/drawing/2014/main" id="{049B70A4-5228-4D33-9625-5E2C70D2F45E}"/>
              </a:ext>
            </a:extLst>
          </p:cNvPr>
          <p:cNvSpPr/>
          <p:nvPr/>
        </p:nvSpPr>
        <p:spPr>
          <a:xfrm>
            <a:off x="3238180" y="2483828"/>
            <a:ext cx="5176371" cy="371349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425" tIns="21425" rIns="21425" bIns="21425" numCol="1" spcCol="1270" anchor="b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25">
              <a:solidFill>
                <a:schemeClr val="bg2">
                  <a:lumMod val="2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" name="Freeform 67">
            <a:extLst>
              <a:ext uri="{FF2B5EF4-FFF2-40B4-BE49-F238E27FC236}">
                <a16:creationId xmlns:a16="http://schemas.microsoft.com/office/drawing/2014/main" id="{B0D58F09-2619-41CD-816A-68049D96EDCC}"/>
              </a:ext>
            </a:extLst>
          </p:cNvPr>
          <p:cNvSpPr/>
          <p:nvPr/>
        </p:nvSpPr>
        <p:spPr>
          <a:xfrm>
            <a:off x="3601782" y="2907698"/>
            <a:ext cx="5176371" cy="371349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425" tIns="21425" rIns="21425" bIns="21425" numCol="1" spcCol="1270" anchor="b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25">
              <a:solidFill>
                <a:schemeClr val="bg2">
                  <a:lumMod val="2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Freeform 69">
            <a:extLst>
              <a:ext uri="{FF2B5EF4-FFF2-40B4-BE49-F238E27FC236}">
                <a16:creationId xmlns:a16="http://schemas.microsoft.com/office/drawing/2014/main" id="{B176ABB3-61B4-4824-9DDA-31C97EE10348}"/>
              </a:ext>
            </a:extLst>
          </p:cNvPr>
          <p:cNvSpPr/>
          <p:nvPr/>
        </p:nvSpPr>
        <p:spPr>
          <a:xfrm>
            <a:off x="3642593" y="3106543"/>
            <a:ext cx="5176371" cy="371349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425" tIns="21425" rIns="21425" bIns="21425" numCol="1" spcCol="1270" anchor="b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25">
              <a:solidFill>
                <a:schemeClr val="bg2">
                  <a:lumMod val="2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11" name="Group 85">
            <a:extLst>
              <a:ext uri="{FF2B5EF4-FFF2-40B4-BE49-F238E27FC236}">
                <a16:creationId xmlns:a16="http://schemas.microsoft.com/office/drawing/2014/main" id="{BF35042E-A8C0-4C20-98E3-6FB4A3A8CF10}"/>
              </a:ext>
            </a:extLst>
          </p:cNvPr>
          <p:cNvGrpSpPr/>
          <p:nvPr/>
        </p:nvGrpSpPr>
        <p:grpSpPr>
          <a:xfrm>
            <a:off x="4141607" y="3135926"/>
            <a:ext cx="946926" cy="946926"/>
            <a:chOff x="1052366" y="3635704"/>
            <a:chExt cx="914400" cy="914400"/>
          </a:xfrm>
        </p:grpSpPr>
        <p:sp>
          <p:nvSpPr>
            <p:cNvPr id="12" name="Teardrop 56">
              <a:extLst>
                <a:ext uri="{FF2B5EF4-FFF2-40B4-BE49-F238E27FC236}">
                  <a16:creationId xmlns:a16="http://schemas.microsoft.com/office/drawing/2014/main" id="{04E54B6F-BCC6-4C4B-9B5D-88DE6C72EC8A}"/>
                </a:ext>
              </a:extLst>
            </p:cNvPr>
            <p:cNvSpPr/>
            <p:nvPr/>
          </p:nvSpPr>
          <p:spPr>
            <a:xfrm rot="2714409">
              <a:off x="1052366" y="3635704"/>
              <a:ext cx="914400" cy="914400"/>
            </a:xfrm>
            <a:prstGeom prst="teardrop">
              <a:avLst/>
            </a:prstGeom>
            <a:solidFill>
              <a:srgbClr val="85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>
                <a:solidFill>
                  <a:schemeClr val="bg2">
                    <a:lumMod val="2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13" name="Group 76">
              <a:extLst>
                <a:ext uri="{FF2B5EF4-FFF2-40B4-BE49-F238E27FC236}">
                  <a16:creationId xmlns:a16="http://schemas.microsoft.com/office/drawing/2014/main" id="{68645513-2C58-4A17-8A0D-CD33DCAF163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57162" y="3948046"/>
              <a:ext cx="339996" cy="299327"/>
              <a:chOff x="6040049" y="4182118"/>
              <a:chExt cx="521619" cy="459224"/>
            </a:xfrm>
            <a:solidFill>
              <a:schemeClr val="bg1">
                <a:lumMod val="95000"/>
              </a:schemeClr>
            </a:solidFill>
          </p:grpSpPr>
          <p:sp>
            <p:nvSpPr>
              <p:cNvPr id="14" name="Freeform 84">
                <a:extLst>
                  <a:ext uri="{FF2B5EF4-FFF2-40B4-BE49-F238E27FC236}">
                    <a16:creationId xmlns:a16="http://schemas.microsoft.com/office/drawing/2014/main" id="{43B80434-0CB3-49B4-BD7F-E8D29A822984}"/>
                  </a:ext>
                </a:extLst>
              </p:cNvPr>
              <p:cNvSpPr/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22" tIns="25711" rIns="51422" bIns="25711" numCol="1" anchor="t" anchorCtr="0" compatLnSpc="1"/>
              <a:lstStyle/>
              <a:p>
                <a:endParaRPr lang="en-US" sz="1013">
                  <a:solidFill>
                    <a:schemeClr val="bg2">
                      <a:lumMod val="2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5" name="Freeform 85">
                <a:extLst>
                  <a:ext uri="{FF2B5EF4-FFF2-40B4-BE49-F238E27FC236}">
                    <a16:creationId xmlns:a16="http://schemas.microsoft.com/office/drawing/2014/main" id="{A3CAEE10-7F60-4417-B8C5-9C081041CB2C}"/>
                  </a:ext>
                </a:extLst>
              </p:cNvPr>
              <p:cNvSpPr/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22" tIns="25711" rIns="51422" bIns="25711" numCol="1" anchor="t" anchorCtr="0" compatLnSpc="1"/>
              <a:lstStyle/>
              <a:p>
                <a:endParaRPr lang="en-US" sz="1013">
                  <a:solidFill>
                    <a:schemeClr val="bg2">
                      <a:lumMod val="2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Freeform 86">
                <a:extLst>
                  <a:ext uri="{FF2B5EF4-FFF2-40B4-BE49-F238E27FC236}">
                    <a16:creationId xmlns:a16="http://schemas.microsoft.com/office/drawing/2014/main" id="{C7CCC29C-1714-4EC7-8199-48039488F0C8}"/>
                  </a:ext>
                </a:extLst>
              </p:cNvPr>
              <p:cNvSpPr/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22" tIns="25711" rIns="51422" bIns="25711" numCol="1" anchor="t" anchorCtr="0" compatLnSpc="1"/>
              <a:lstStyle/>
              <a:p>
                <a:endParaRPr lang="en-US" sz="1013">
                  <a:solidFill>
                    <a:schemeClr val="bg2">
                      <a:lumMod val="2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7" name="Freeform 87">
                <a:extLst>
                  <a:ext uri="{FF2B5EF4-FFF2-40B4-BE49-F238E27FC236}">
                    <a16:creationId xmlns:a16="http://schemas.microsoft.com/office/drawing/2014/main" id="{A4D892F6-FF4D-43C5-BBF2-727706F245DD}"/>
                  </a:ext>
                </a:extLst>
              </p:cNvPr>
              <p:cNvSpPr/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22" tIns="25711" rIns="51422" bIns="25711" numCol="1" anchor="t" anchorCtr="0" compatLnSpc="1"/>
              <a:lstStyle/>
              <a:p>
                <a:endParaRPr lang="en-US" sz="1013">
                  <a:solidFill>
                    <a:schemeClr val="bg2">
                      <a:lumMod val="2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Freeform 88">
                <a:extLst>
                  <a:ext uri="{FF2B5EF4-FFF2-40B4-BE49-F238E27FC236}">
                    <a16:creationId xmlns:a16="http://schemas.microsoft.com/office/drawing/2014/main" id="{B1277E4E-0FE5-4EF6-A2BA-71C46F1DA645}"/>
                  </a:ext>
                </a:extLst>
              </p:cNvPr>
              <p:cNvSpPr/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22" tIns="25711" rIns="51422" bIns="25711" numCol="1" anchor="t" anchorCtr="0" compatLnSpc="1"/>
              <a:lstStyle/>
              <a:p>
                <a:endParaRPr lang="en-US" sz="1013">
                  <a:solidFill>
                    <a:schemeClr val="bg2">
                      <a:lumMod val="2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19" name="Group 86">
            <a:extLst>
              <a:ext uri="{FF2B5EF4-FFF2-40B4-BE49-F238E27FC236}">
                <a16:creationId xmlns:a16="http://schemas.microsoft.com/office/drawing/2014/main" id="{544E1250-131E-4846-B770-C20449F12BED}"/>
              </a:ext>
            </a:extLst>
          </p:cNvPr>
          <p:cNvGrpSpPr/>
          <p:nvPr/>
        </p:nvGrpSpPr>
        <p:grpSpPr>
          <a:xfrm>
            <a:off x="3022546" y="4160906"/>
            <a:ext cx="946926" cy="946926"/>
            <a:chOff x="4418" y="4391874"/>
            <a:chExt cx="914400" cy="914400"/>
          </a:xfrm>
        </p:grpSpPr>
        <p:sp>
          <p:nvSpPr>
            <p:cNvPr id="20" name="Teardrop 66">
              <a:extLst>
                <a:ext uri="{FF2B5EF4-FFF2-40B4-BE49-F238E27FC236}">
                  <a16:creationId xmlns:a16="http://schemas.microsoft.com/office/drawing/2014/main" id="{4EB4015E-9FBB-471C-A6FC-8C2BD789D219}"/>
                </a:ext>
              </a:extLst>
            </p:cNvPr>
            <p:cNvSpPr/>
            <p:nvPr/>
          </p:nvSpPr>
          <p:spPr>
            <a:xfrm rot="2714409">
              <a:off x="4418" y="4391874"/>
              <a:ext cx="914400" cy="914400"/>
            </a:xfrm>
            <a:prstGeom prst="teardrop">
              <a:avLst/>
            </a:prstGeom>
            <a:solidFill>
              <a:srgbClr val="C9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 dirty="0">
                <a:solidFill>
                  <a:schemeClr val="bg2">
                    <a:lumMod val="2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8E1BF20B-5FF5-4467-B095-BA65571C56B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96542" y="4625379"/>
              <a:ext cx="335981" cy="389311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51422" tIns="25711" rIns="51422" bIns="25711" numCol="1" anchor="t" anchorCtr="0" compatLnSpc="1"/>
            <a:lstStyle/>
            <a:p>
              <a:endParaRPr lang="en-US" sz="1013" dirty="0">
                <a:solidFill>
                  <a:schemeClr val="bg2">
                    <a:lumMod val="2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2" name="Group 84">
            <a:extLst>
              <a:ext uri="{FF2B5EF4-FFF2-40B4-BE49-F238E27FC236}">
                <a16:creationId xmlns:a16="http://schemas.microsoft.com/office/drawing/2014/main" id="{0A33F050-00FE-47D8-8887-9A4D1629947E}"/>
              </a:ext>
            </a:extLst>
          </p:cNvPr>
          <p:cNvGrpSpPr/>
          <p:nvPr/>
        </p:nvGrpSpPr>
        <p:grpSpPr>
          <a:xfrm>
            <a:off x="3993047" y="1297081"/>
            <a:ext cx="946926" cy="946926"/>
            <a:chOff x="1717587" y="2894826"/>
            <a:chExt cx="914400" cy="914400"/>
          </a:xfrm>
        </p:grpSpPr>
        <p:sp>
          <p:nvSpPr>
            <p:cNvPr id="23" name="Teardrop 46">
              <a:extLst>
                <a:ext uri="{FF2B5EF4-FFF2-40B4-BE49-F238E27FC236}">
                  <a16:creationId xmlns:a16="http://schemas.microsoft.com/office/drawing/2014/main" id="{E0A78A82-B8BE-4EBE-ACBB-E69D51C5FB09}"/>
                </a:ext>
              </a:extLst>
            </p:cNvPr>
            <p:cNvSpPr/>
            <p:nvPr/>
          </p:nvSpPr>
          <p:spPr>
            <a:xfrm rot="2714409">
              <a:off x="1717587" y="2894826"/>
              <a:ext cx="914400" cy="914400"/>
            </a:xfrm>
            <a:prstGeom prst="teardrop">
              <a:avLst/>
            </a:prstGeom>
            <a:solidFill>
              <a:srgbClr val="ACC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>
                <a:solidFill>
                  <a:schemeClr val="bg2">
                    <a:lumMod val="2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6F893984-F576-4256-8784-DC6E3AA7282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033640" y="3176640"/>
              <a:ext cx="312053" cy="274118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51422" tIns="25711" rIns="51422" bIns="25711" numCol="1" anchor="t" anchorCtr="0" compatLnSpc="1"/>
            <a:lstStyle/>
            <a:p>
              <a:endParaRPr lang="en-US" sz="1013" dirty="0">
                <a:solidFill>
                  <a:schemeClr val="bg2">
                    <a:lumMod val="2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25" name="TextBox 35">
            <a:extLst>
              <a:ext uri="{FF2B5EF4-FFF2-40B4-BE49-F238E27FC236}">
                <a16:creationId xmlns:a16="http://schemas.microsoft.com/office/drawing/2014/main" id="{01D6E665-66D5-4032-BFF0-8F785CE18610}"/>
              </a:ext>
            </a:extLst>
          </p:cNvPr>
          <p:cNvSpPr txBox="1"/>
          <p:nvPr/>
        </p:nvSpPr>
        <p:spPr>
          <a:xfrm>
            <a:off x="6469226" y="1614042"/>
            <a:ext cx="2966477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add detailed description text here to match the title text language style as much as possible, and the language description is as concise and vivid as possible.</a:t>
            </a:r>
            <a:endParaRPr lang="en-US" altLang="zh-CN" sz="825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8932E73-7EC0-4CA2-BCC2-356B93C5A7CD}"/>
              </a:ext>
            </a:extLst>
          </p:cNvPr>
          <p:cNvSpPr txBox="1"/>
          <p:nvPr/>
        </p:nvSpPr>
        <p:spPr>
          <a:xfrm>
            <a:off x="5850408" y="1602212"/>
            <a:ext cx="638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Add text</a:t>
            </a:r>
          </a:p>
        </p:txBody>
      </p:sp>
      <p:sp>
        <p:nvSpPr>
          <p:cNvPr id="27" name="TextBox 35">
            <a:extLst>
              <a:ext uri="{FF2B5EF4-FFF2-40B4-BE49-F238E27FC236}">
                <a16:creationId xmlns:a16="http://schemas.microsoft.com/office/drawing/2014/main" id="{07C5E14A-88E6-4B59-BB84-FAFFF71C8EFC}"/>
              </a:ext>
            </a:extLst>
          </p:cNvPr>
          <p:cNvSpPr txBox="1"/>
          <p:nvPr/>
        </p:nvSpPr>
        <p:spPr>
          <a:xfrm>
            <a:off x="5367599" y="2660178"/>
            <a:ext cx="2966477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add detailed description text here to match the title text language style as much as possible, and the language description is as concise and vivid as possible.</a:t>
            </a:r>
            <a:endParaRPr lang="en-US" altLang="zh-CN" sz="825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A0EC972-AC6A-4046-9E15-8C5BA55CB25F}"/>
              </a:ext>
            </a:extLst>
          </p:cNvPr>
          <p:cNvSpPr txBox="1"/>
          <p:nvPr/>
        </p:nvSpPr>
        <p:spPr>
          <a:xfrm>
            <a:off x="4748781" y="2648347"/>
            <a:ext cx="638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Add text</a:t>
            </a:r>
          </a:p>
        </p:txBody>
      </p:sp>
      <p:sp>
        <p:nvSpPr>
          <p:cNvPr id="29" name="TextBox 35">
            <a:extLst>
              <a:ext uri="{FF2B5EF4-FFF2-40B4-BE49-F238E27FC236}">
                <a16:creationId xmlns:a16="http://schemas.microsoft.com/office/drawing/2014/main" id="{EAFE1DEC-F771-45C2-BA7E-F83E0C9C7DF3}"/>
              </a:ext>
            </a:extLst>
          </p:cNvPr>
          <p:cNvSpPr txBox="1"/>
          <p:nvPr/>
        </p:nvSpPr>
        <p:spPr>
          <a:xfrm>
            <a:off x="6554440" y="3536872"/>
            <a:ext cx="2966477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add detailed description text here to match the title text language style as much as possible, and the language description is as concise and vivid as possible.</a:t>
            </a:r>
            <a:endParaRPr lang="en-US" altLang="zh-CN" sz="825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EA53196-E372-4B38-817E-8ACD1ED7AF62}"/>
              </a:ext>
            </a:extLst>
          </p:cNvPr>
          <p:cNvSpPr txBox="1"/>
          <p:nvPr/>
        </p:nvSpPr>
        <p:spPr>
          <a:xfrm>
            <a:off x="5935623" y="3525041"/>
            <a:ext cx="638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Add text</a:t>
            </a:r>
          </a:p>
        </p:txBody>
      </p:sp>
      <p:sp>
        <p:nvSpPr>
          <p:cNvPr id="31" name="TextBox 35">
            <a:extLst>
              <a:ext uri="{FF2B5EF4-FFF2-40B4-BE49-F238E27FC236}">
                <a16:creationId xmlns:a16="http://schemas.microsoft.com/office/drawing/2014/main" id="{F41BABA1-6310-4FE5-AC56-4A27B7E33A0B}"/>
              </a:ext>
            </a:extLst>
          </p:cNvPr>
          <p:cNvSpPr txBox="1"/>
          <p:nvPr/>
        </p:nvSpPr>
        <p:spPr>
          <a:xfrm>
            <a:off x="5421131" y="4548708"/>
            <a:ext cx="2966477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add detailed description text here to match the title text language style as much as possible, and the language description is as concise and vivid as possible.</a:t>
            </a:r>
            <a:endParaRPr lang="en-US" altLang="zh-CN" sz="825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ECCC7D4-08F8-4A29-8248-2AF68E2ED4BC}"/>
              </a:ext>
            </a:extLst>
          </p:cNvPr>
          <p:cNvSpPr txBox="1"/>
          <p:nvPr/>
        </p:nvSpPr>
        <p:spPr>
          <a:xfrm>
            <a:off x="4802313" y="4536877"/>
            <a:ext cx="638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43754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/>
      <p:bldP spid="10" grpId="0" bldLvl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E7C9ED17-569B-4CE4-80BE-BB335292C0F4}"/>
              </a:ext>
            </a:extLst>
          </p:cNvPr>
          <p:cNvGrpSpPr/>
          <p:nvPr/>
        </p:nvGrpSpPr>
        <p:grpSpPr>
          <a:xfrm>
            <a:off x="2329755" y="2239051"/>
            <a:ext cx="7981049" cy="1716431"/>
            <a:chOff x="1050566" y="2772576"/>
            <a:chExt cx="10090868" cy="2170176"/>
          </a:xfrm>
          <a:solidFill>
            <a:srgbClr val="0170C1"/>
          </a:solidFill>
        </p:grpSpPr>
        <p:sp>
          <p:nvSpPr>
            <p:cNvPr id="3" name="Block Arc 49">
              <a:extLst>
                <a:ext uri="{FF2B5EF4-FFF2-40B4-BE49-F238E27FC236}">
                  <a16:creationId xmlns:a16="http://schemas.microsoft.com/office/drawing/2014/main" id="{13A833F2-C53E-4C98-B408-6F0F1F322CB4}"/>
                </a:ext>
              </a:extLst>
            </p:cNvPr>
            <p:cNvSpPr/>
            <p:nvPr/>
          </p:nvSpPr>
          <p:spPr>
            <a:xfrm>
              <a:off x="105056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rgbClr val="ACC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solidFill>
                  <a:schemeClr val="tx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4" name="Block Arc 50">
              <a:extLst>
                <a:ext uri="{FF2B5EF4-FFF2-40B4-BE49-F238E27FC236}">
                  <a16:creationId xmlns:a16="http://schemas.microsoft.com/office/drawing/2014/main" id="{838D1E29-6A5A-4929-B2EB-D7440B16C7D9}"/>
                </a:ext>
              </a:extLst>
            </p:cNvPr>
            <p:cNvSpPr/>
            <p:nvPr/>
          </p:nvSpPr>
          <p:spPr>
            <a:xfrm flipV="1">
              <a:off x="303425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rgbClr val="99C2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solidFill>
                  <a:schemeClr val="tx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5" name="Block Arc 51">
              <a:extLst>
                <a:ext uri="{FF2B5EF4-FFF2-40B4-BE49-F238E27FC236}">
                  <a16:creationId xmlns:a16="http://schemas.microsoft.com/office/drawing/2014/main" id="{B8D21177-090A-4154-9EE9-C5626630C279}"/>
                </a:ext>
              </a:extLst>
            </p:cNvPr>
            <p:cNvSpPr/>
            <p:nvPr/>
          </p:nvSpPr>
          <p:spPr>
            <a:xfrm>
              <a:off x="501794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rgbClr val="ACC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solidFill>
                  <a:schemeClr val="tx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6" name="Block Arc 52">
              <a:extLst>
                <a:ext uri="{FF2B5EF4-FFF2-40B4-BE49-F238E27FC236}">
                  <a16:creationId xmlns:a16="http://schemas.microsoft.com/office/drawing/2014/main" id="{221F2E07-50E8-436D-98BA-33A2D43AF161}"/>
                </a:ext>
              </a:extLst>
            </p:cNvPr>
            <p:cNvSpPr/>
            <p:nvPr/>
          </p:nvSpPr>
          <p:spPr>
            <a:xfrm flipV="1">
              <a:off x="700163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rgbClr val="99C2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solidFill>
                  <a:schemeClr val="tx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7" name="Block Arc 53">
              <a:extLst>
                <a:ext uri="{FF2B5EF4-FFF2-40B4-BE49-F238E27FC236}">
                  <a16:creationId xmlns:a16="http://schemas.microsoft.com/office/drawing/2014/main" id="{FC1EA1A0-33A1-406D-8734-56B98213B254}"/>
                </a:ext>
              </a:extLst>
            </p:cNvPr>
            <p:cNvSpPr/>
            <p:nvPr/>
          </p:nvSpPr>
          <p:spPr>
            <a:xfrm>
              <a:off x="898532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rgbClr val="ACC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>
                <a:solidFill>
                  <a:schemeClr val="tx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6E0C78A-77C7-43B4-9A95-871DA5113BA1}"/>
              </a:ext>
            </a:extLst>
          </p:cNvPr>
          <p:cNvGrpSpPr/>
          <p:nvPr/>
        </p:nvGrpSpPr>
        <p:grpSpPr>
          <a:xfrm>
            <a:off x="7407916" y="2610403"/>
            <a:ext cx="962600" cy="962600"/>
            <a:chOff x="7471157" y="3242097"/>
            <a:chExt cx="1217066" cy="1217066"/>
          </a:xfrm>
        </p:grpSpPr>
        <p:sp>
          <p:nvSpPr>
            <p:cNvPr id="9" name="Oval 58">
              <a:extLst>
                <a:ext uri="{FF2B5EF4-FFF2-40B4-BE49-F238E27FC236}">
                  <a16:creationId xmlns:a16="http://schemas.microsoft.com/office/drawing/2014/main" id="{73B9E05B-E43A-4199-A43C-589973211609}"/>
                </a:ext>
              </a:extLst>
            </p:cNvPr>
            <p:cNvSpPr/>
            <p:nvPr/>
          </p:nvSpPr>
          <p:spPr>
            <a:xfrm>
              <a:off x="7471157" y="3242097"/>
              <a:ext cx="1217066" cy="1217066"/>
            </a:xfrm>
            <a:prstGeom prst="ellipse">
              <a:avLst/>
            </a:prstGeom>
            <a:solidFill>
              <a:srgbClr val="99C2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0" name="Freeform 60">
              <a:extLst>
                <a:ext uri="{FF2B5EF4-FFF2-40B4-BE49-F238E27FC236}">
                  <a16:creationId xmlns:a16="http://schemas.microsoft.com/office/drawing/2014/main" id="{E580114F-4020-420E-B493-3601DCFAE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5731" y="3639946"/>
              <a:ext cx="387918" cy="438717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2322" tIns="36161" rIns="72322" bIns="3616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24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2B852872-5327-4C56-BEFA-5D1FBD57457C}"/>
              </a:ext>
            </a:extLst>
          </p:cNvPr>
          <p:cNvGrpSpPr/>
          <p:nvPr/>
        </p:nvGrpSpPr>
        <p:grpSpPr>
          <a:xfrm>
            <a:off x="8976852" y="2610403"/>
            <a:ext cx="962600" cy="962600"/>
            <a:chOff x="9454847" y="3242097"/>
            <a:chExt cx="1217066" cy="1217066"/>
          </a:xfrm>
        </p:grpSpPr>
        <p:sp>
          <p:nvSpPr>
            <p:cNvPr id="12" name="Oval 59">
              <a:extLst>
                <a:ext uri="{FF2B5EF4-FFF2-40B4-BE49-F238E27FC236}">
                  <a16:creationId xmlns:a16="http://schemas.microsoft.com/office/drawing/2014/main" id="{2795C97B-F6B6-491A-B92A-2D8FEA226900}"/>
                </a:ext>
              </a:extLst>
            </p:cNvPr>
            <p:cNvSpPr/>
            <p:nvPr/>
          </p:nvSpPr>
          <p:spPr>
            <a:xfrm>
              <a:off x="9454847" y="3242097"/>
              <a:ext cx="1217066" cy="1217066"/>
            </a:xfrm>
            <a:prstGeom prst="ellipse">
              <a:avLst/>
            </a:prstGeom>
            <a:solidFill>
              <a:srgbClr val="ACC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3" name="Freeform 61">
              <a:extLst>
                <a:ext uri="{FF2B5EF4-FFF2-40B4-BE49-F238E27FC236}">
                  <a16:creationId xmlns:a16="http://schemas.microsoft.com/office/drawing/2014/main" id="{3D192FFF-F06D-4D42-98BC-A5E7CC0E9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4412" y="3611644"/>
              <a:ext cx="417935" cy="477972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2322" tIns="36161" rIns="72322" bIns="3616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24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id="{B1FD6A03-EFA1-40DA-9074-90AC499DFF67}"/>
              </a:ext>
            </a:extLst>
          </p:cNvPr>
          <p:cNvGrpSpPr/>
          <p:nvPr/>
        </p:nvGrpSpPr>
        <p:grpSpPr>
          <a:xfrm>
            <a:off x="4270043" y="2610403"/>
            <a:ext cx="962600" cy="962600"/>
            <a:chOff x="3503777" y="3242097"/>
            <a:chExt cx="1217066" cy="1217066"/>
          </a:xfrm>
        </p:grpSpPr>
        <p:sp>
          <p:nvSpPr>
            <p:cNvPr id="15" name="Oval 56">
              <a:extLst>
                <a:ext uri="{FF2B5EF4-FFF2-40B4-BE49-F238E27FC236}">
                  <a16:creationId xmlns:a16="http://schemas.microsoft.com/office/drawing/2014/main" id="{94B47337-1032-4774-80E6-DCF7B9CDC440}"/>
                </a:ext>
              </a:extLst>
            </p:cNvPr>
            <p:cNvSpPr/>
            <p:nvPr/>
          </p:nvSpPr>
          <p:spPr>
            <a:xfrm>
              <a:off x="3503777" y="3242097"/>
              <a:ext cx="1217066" cy="1217066"/>
            </a:xfrm>
            <a:prstGeom prst="ellipse">
              <a:avLst/>
            </a:prstGeom>
            <a:solidFill>
              <a:srgbClr val="99C2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6" name="Freeform 62">
              <a:extLst>
                <a:ext uri="{FF2B5EF4-FFF2-40B4-BE49-F238E27FC236}">
                  <a16:creationId xmlns:a16="http://schemas.microsoft.com/office/drawing/2014/main" id="{63D92A7E-59B0-4A90-887B-FCCA9ED1F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4905" y="3598612"/>
              <a:ext cx="334809" cy="52877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2322" tIns="36161" rIns="72322" bIns="3616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24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17" name="Group 6">
            <a:extLst>
              <a:ext uri="{FF2B5EF4-FFF2-40B4-BE49-F238E27FC236}">
                <a16:creationId xmlns:a16="http://schemas.microsoft.com/office/drawing/2014/main" id="{42A0270C-D8CA-4038-97A5-3800A4BB2CDB}"/>
              </a:ext>
            </a:extLst>
          </p:cNvPr>
          <p:cNvGrpSpPr/>
          <p:nvPr/>
        </p:nvGrpSpPr>
        <p:grpSpPr>
          <a:xfrm>
            <a:off x="5838979" y="2610403"/>
            <a:ext cx="962600" cy="962600"/>
            <a:chOff x="5487467" y="3242097"/>
            <a:chExt cx="1217066" cy="1217066"/>
          </a:xfrm>
        </p:grpSpPr>
        <p:sp>
          <p:nvSpPr>
            <p:cNvPr id="18" name="Oval 57">
              <a:extLst>
                <a:ext uri="{FF2B5EF4-FFF2-40B4-BE49-F238E27FC236}">
                  <a16:creationId xmlns:a16="http://schemas.microsoft.com/office/drawing/2014/main" id="{25FEDA31-C2D3-4A3D-B585-D81FCBB9C16A}"/>
                </a:ext>
              </a:extLst>
            </p:cNvPr>
            <p:cNvSpPr/>
            <p:nvPr/>
          </p:nvSpPr>
          <p:spPr>
            <a:xfrm>
              <a:off x="5487467" y="3242097"/>
              <a:ext cx="1217066" cy="1217066"/>
            </a:xfrm>
            <a:prstGeom prst="ellipse">
              <a:avLst/>
            </a:prstGeom>
            <a:solidFill>
              <a:srgbClr val="ACC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EEA6EA88-84C3-44F3-9833-F9CD7655C7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2422" y="3626092"/>
              <a:ext cx="468733" cy="46642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2322" tIns="36161" rIns="72322" bIns="3616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24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770CDA73-4ADC-45BD-B2FD-94F5653F9BE5}"/>
              </a:ext>
            </a:extLst>
          </p:cNvPr>
          <p:cNvGrpSpPr/>
          <p:nvPr/>
        </p:nvGrpSpPr>
        <p:grpSpPr>
          <a:xfrm>
            <a:off x="2701107" y="2610403"/>
            <a:ext cx="962600" cy="962600"/>
            <a:chOff x="1520087" y="3242097"/>
            <a:chExt cx="1217066" cy="1217066"/>
          </a:xfrm>
        </p:grpSpPr>
        <p:sp>
          <p:nvSpPr>
            <p:cNvPr id="21" name="Oval 55">
              <a:extLst>
                <a:ext uri="{FF2B5EF4-FFF2-40B4-BE49-F238E27FC236}">
                  <a16:creationId xmlns:a16="http://schemas.microsoft.com/office/drawing/2014/main" id="{49E86417-34FD-46C4-ADDA-6B778BEC60BC}"/>
                </a:ext>
              </a:extLst>
            </p:cNvPr>
            <p:cNvSpPr/>
            <p:nvPr/>
          </p:nvSpPr>
          <p:spPr>
            <a:xfrm>
              <a:off x="1520087" y="3242097"/>
              <a:ext cx="1217066" cy="1217066"/>
            </a:xfrm>
            <a:prstGeom prst="ellipse">
              <a:avLst/>
            </a:prstGeom>
            <a:solidFill>
              <a:srgbClr val="ACC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22" name="Freeform 64">
              <a:extLst>
                <a:ext uri="{FF2B5EF4-FFF2-40B4-BE49-F238E27FC236}">
                  <a16:creationId xmlns:a16="http://schemas.microsoft.com/office/drawing/2014/main" id="{EF79B8F8-3E8D-4ABF-9C47-30D8D22542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8425" y="3542148"/>
              <a:ext cx="460437" cy="536153"/>
            </a:xfrm>
            <a:custGeom>
              <a:avLst/>
              <a:gdLst>
                <a:gd name="T0" fmla="*/ 233 w 233"/>
                <a:gd name="T1" fmla="*/ 118 h 271"/>
                <a:gd name="T2" fmla="*/ 205 w 233"/>
                <a:gd name="T3" fmla="*/ 262 h 271"/>
                <a:gd name="T4" fmla="*/ 200 w 233"/>
                <a:gd name="T5" fmla="*/ 271 h 271"/>
                <a:gd name="T6" fmla="*/ 175 w 233"/>
                <a:gd name="T7" fmla="*/ 262 h 271"/>
                <a:gd name="T8" fmla="*/ 57 w 233"/>
                <a:gd name="T9" fmla="*/ 271 h 271"/>
                <a:gd name="T10" fmla="*/ 32 w 233"/>
                <a:gd name="T11" fmla="*/ 262 h 271"/>
                <a:gd name="T12" fmla="*/ 0 w 233"/>
                <a:gd name="T13" fmla="*/ 234 h 271"/>
                <a:gd name="T14" fmla="*/ 28 w 233"/>
                <a:gd name="T15" fmla="*/ 90 h 271"/>
                <a:gd name="T16" fmla="*/ 56 w 233"/>
                <a:gd name="T17" fmla="*/ 20 h 271"/>
                <a:gd name="T18" fmla="*/ 122 w 233"/>
                <a:gd name="T19" fmla="*/ 0 h 271"/>
                <a:gd name="T20" fmla="*/ 103 w 233"/>
                <a:gd name="T21" fmla="*/ 65 h 271"/>
                <a:gd name="T22" fmla="*/ 61 w 233"/>
                <a:gd name="T23" fmla="*/ 84 h 271"/>
                <a:gd name="T24" fmla="*/ 43 w 233"/>
                <a:gd name="T25" fmla="*/ 31 h 271"/>
                <a:gd name="T26" fmla="*/ 80 w 233"/>
                <a:gd name="T27" fmla="*/ 137 h 271"/>
                <a:gd name="T28" fmla="*/ 55 w 233"/>
                <a:gd name="T29" fmla="*/ 181 h 271"/>
                <a:gd name="T30" fmla="*/ 80 w 233"/>
                <a:gd name="T31" fmla="*/ 137 h 271"/>
                <a:gd name="T32" fmla="*/ 180 w 233"/>
                <a:gd name="T33" fmla="*/ 126 h 271"/>
                <a:gd name="T34" fmla="*/ 214 w 233"/>
                <a:gd name="T35" fmla="*/ 119 h 271"/>
                <a:gd name="T36" fmla="*/ 196 w 233"/>
                <a:gd name="T37" fmla="*/ 205 h 271"/>
                <a:gd name="T38" fmla="*/ 196 w 233"/>
                <a:gd name="T39" fmla="*/ 225 h 271"/>
                <a:gd name="T40" fmla="*/ 196 w 233"/>
                <a:gd name="T41" fmla="*/ 205 h 271"/>
                <a:gd name="T42" fmla="*/ 187 w 233"/>
                <a:gd name="T43" fmla="*/ 185 h 271"/>
                <a:gd name="T44" fmla="*/ 206 w 233"/>
                <a:gd name="T45" fmla="*/ 185 h 271"/>
                <a:gd name="T46" fmla="*/ 180 w 233"/>
                <a:gd name="T47" fmla="*/ 151 h 271"/>
                <a:gd name="T48" fmla="*/ 214 w 233"/>
                <a:gd name="T49" fmla="*/ 158 h 271"/>
                <a:gd name="T50" fmla="*/ 180 w 233"/>
                <a:gd name="T51" fmla="*/ 151 h 271"/>
                <a:gd name="T52" fmla="*/ 180 w 233"/>
                <a:gd name="T53" fmla="*/ 147 h 271"/>
                <a:gd name="T54" fmla="*/ 214 w 233"/>
                <a:gd name="T55" fmla="*/ 141 h 271"/>
                <a:gd name="T56" fmla="*/ 180 w 233"/>
                <a:gd name="T57" fmla="*/ 130 h 271"/>
                <a:gd name="T58" fmla="*/ 214 w 233"/>
                <a:gd name="T59" fmla="*/ 136 h 271"/>
                <a:gd name="T60" fmla="*/ 180 w 233"/>
                <a:gd name="T61" fmla="*/ 130 h 271"/>
                <a:gd name="T62" fmla="*/ 34 w 233"/>
                <a:gd name="T63" fmla="*/ 159 h 271"/>
                <a:gd name="T64" fmla="*/ 71 w 233"/>
                <a:gd name="T65" fmla="*/ 226 h 271"/>
                <a:gd name="T66" fmla="*/ 170 w 233"/>
                <a:gd name="T67" fmla="*/ 189 h 271"/>
                <a:gd name="T68" fmla="*/ 133 w 233"/>
                <a:gd name="T69" fmla="*/ 12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71">
                  <a:moveTo>
                    <a:pt x="205" y="90"/>
                  </a:moveTo>
                  <a:cubicBezTo>
                    <a:pt x="221" y="90"/>
                    <a:pt x="233" y="103"/>
                    <a:pt x="233" y="118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3" y="250"/>
                    <a:pt x="221" y="262"/>
                    <a:pt x="205" y="262"/>
                  </a:cubicBezTo>
                  <a:cubicBezTo>
                    <a:pt x="200" y="262"/>
                    <a:pt x="200" y="262"/>
                    <a:pt x="200" y="262"/>
                  </a:cubicBezTo>
                  <a:cubicBezTo>
                    <a:pt x="200" y="271"/>
                    <a:pt x="200" y="271"/>
                    <a:pt x="200" y="271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62"/>
                    <a:pt x="175" y="262"/>
                    <a:pt x="175" y="262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13" y="262"/>
                    <a:pt x="0" y="250"/>
                    <a:pt x="0" y="23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03"/>
                    <a:pt x="13" y="90"/>
                    <a:pt x="28" y="90"/>
                  </a:cubicBezTo>
                  <a:cubicBezTo>
                    <a:pt x="91" y="90"/>
                    <a:pt x="155" y="90"/>
                    <a:pt x="205" y="90"/>
                  </a:cubicBezTo>
                  <a:close/>
                  <a:moveTo>
                    <a:pt x="56" y="20"/>
                  </a:moveTo>
                  <a:cubicBezTo>
                    <a:pt x="87" y="57"/>
                    <a:pt x="87" y="57"/>
                    <a:pt x="87" y="5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10" y="69"/>
                    <a:pt x="114" y="76"/>
                    <a:pt x="116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77"/>
                    <a:pt x="66" y="70"/>
                    <a:pt x="72" y="6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56" y="20"/>
                    <a:pt x="56" y="20"/>
                    <a:pt x="56" y="20"/>
                  </a:cubicBezTo>
                  <a:close/>
                  <a:moveTo>
                    <a:pt x="80" y="137"/>
                  </a:moveTo>
                  <a:cubicBezTo>
                    <a:pt x="71" y="132"/>
                    <a:pt x="58" y="137"/>
                    <a:pt x="51" y="149"/>
                  </a:cubicBezTo>
                  <a:cubicBezTo>
                    <a:pt x="44" y="161"/>
                    <a:pt x="46" y="175"/>
                    <a:pt x="55" y="181"/>
                  </a:cubicBezTo>
                  <a:cubicBezTo>
                    <a:pt x="64" y="186"/>
                    <a:pt x="69" y="175"/>
                    <a:pt x="76" y="163"/>
                  </a:cubicBezTo>
                  <a:cubicBezTo>
                    <a:pt x="83" y="151"/>
                    <a:pt x="89" y="142"/>
                    <a:pt x="80" y="137"/>
                  </a:cubicBezTo>
                  <a:close/>
                  <a:moveTo>
                    <a:pt x="180" y="119"/>
                  </a:moveTo>
                  <a:cubicBezTo>
                    <a:pt x="180" y="126"/>
                    <a:pt x="180" y="126"/>
                    <a:pt x="180" y="126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4" y="119"/>
                    <a:pt x="214" y="119"/>
                    <a:pt x="214" y="119"/>
                  </a:cubicBezTo>
                  <a:cubicBezTo>
                    <a:pt x="180" y="119"/>
                    <a:pt x="180" y="119"/>
                    <a:pt x="180" y="119"/>
                  </a:cubicBezTo>
                  <a:close/>
                  <a:moveTo>
                    <a:pt x="196" y="205"/>
                  </a:moveTo>
                  <a:cubicBezTo>
                    <a:pt x="191" y="205"/>
                    <a:pt x="187" y="210"/>
                    <a:pt x="187" y="215"/>
                  </a:cubicBezTo>
                  <a:cubicBezTo>
                    <a:pt x="187" y="220"/>
                    <a:pt x="191" y="225"/>
                    <a:pt x="196" y="225"/>
                  </a:cubicBezTo>
                  <a:cubicBezTo>
                    <a:pt x="202" y="225"/>
                    <a:pt x="206" y="220"/>
                    <a:pt x="206" y="215"/>
                  </a:cubicBezTo>
                  <a:cubicBezTo>
                    <a:pt x="206" y="210"/>
                    <a:pt x="202" y="205"/>
                    <a:pt x="196" y="205"/>
                  </a:cubicBezTo>
                  <a:close/>
                  <a:moveTo>
                    <a:pt x="196" y="176"/>
                  </a:moveTo>
                  <a:cubicBezTo>
                    <a:pt x="191" y="176"/>
                    <a:pt x="187" y="180"/>
                    <a:pt x="187" y="185"/>
                  </a:cubicBezTo>
                  <a:cubicBezTo>
                    <a:pt x="187" y="191"/>
                    <a:pt x="191" y="195"/>
                    <a:pt x="196" y="195"/>
                  </a:cubicBezTo>
                  <a:cubicBezTo>
                    <a:pt x="202" y="195"/>
                    <a:pt x="206" y="191"/>
                    <a:pt x="206" y="185"/>
                  </a:cubicBezTo>
                  <a:cubicBezTo>
                    <a:pt x="206" y="180"/>
                    <a:pt x="202" y="176"/>
                    <a:pt x="196" y="176"/>
                  </a:cubicBezTo>
                  <a:close/>
                  <a:moveTo>
                    <a:pt x="180" y="151"/>
                  </a:moveTo>
                  <a:cubicBezTo>
                    <a:pt x="180" y="158"/>
                    <a:pt x="180" y="158"/>
                    <a:pt x="180" y="158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180" y="151"/>
                    <a:pt x="180" y="151"/>
                    <a:pt x="180" y="151"/>
                  </a:cubicBezTo>
                  <a:close/>
                  <a:moveTo>
                    <a:pt x="180" y="141"/>
                  </a:moveTo>
                  <a:cubicBezTo>
                    <a:pt x="180" y="147"/>
                    <a:pt x="180" y="147"/>
                    <a:pt x="180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180" y="141"/>
                    <a:pt x="180" y="141"/>
                    <a:pt x="180" y="141"/>
                  </a:cubicBezTo>
                  <a:close/>
                  <a:moveTo>
                    <a:pt x="180" y="130"/>
                  </a:moveTo>
                  <a:cubicBezTo>
                    <a:pt x="180" y="136"/>
                    <a:pt x="180" y="136"/>
                    <a:pt x="180" y="136"/>
                  </a:cubicBezTo>
                  <a:cubicBezTo>
                    <a:pt x="214" y="136"/>
                    <a:pt x="214" y="136"/>
                    <a:pt x="214" y="136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180" y="130"/>
                    <a:pt x="180" y="130"/>
                    <a:pt x="180" y="130"/>
                  </a:cubicBezTo>
                  <a:close/>
                  <a:moveTo>
                    <a:pt x="71" y="122"/>
                  </a:moveTo>
                  <a:cubicBezTo>
                    <a:pt x="51" y="122"/>
                    <a:pt x="34" y="139"/>
                    <a:pt x="34" y="159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210"/>
                    <a:pt x="51" y="226"/>
                    <a:pt x="71" y="226"/>
                  </a:cubicBezTo>
                  <a:cubicBezTo>
                    <a:pt x="133" y="226"/>
                    <a:pt x="133" y="226"/>
                    <a:pt x="133" y="226"/>
                  </a:cubicBezTo>
                  <a:cubicBezTo>
                    <a:pt x="153" y="226"/>
                    <a:pt x="170" y="210"/>
                    <a:pt x="170" y="18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0" y="139"/>
                    <a:pt x="153" y="122"/>
                    <a:pt x="133" y="122"/>
                  </a:cubicBezTo>
                  <a:lnTo>
                    <a:pt x="71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2322" tIns="36161" rIns="72322" bIns="36161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24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3" name="Group 68">
            <a:extLst>
              <a:ext uri="{FF2B5EF4-FFF2-40B4-BE49-F238E27FC236}">
                <a16:creationId xmlns:a16="http://schemas.microsoft.com/office/drawing/2014/main" id="{9AB23F19-5053-4B46-82CC-074D07BF786C}"/>
              </a:ext>
            </a:extLst>
          </p:cNvPr>
          <p:cNvGrpSpPr/>
          <p:nvPr/>
        </p:nvGrpSpPr>
        <p:grpSpPr>
          <a:xfrm>
            <a:off x="3118270" y="3671110"/>
            <a:ext cx="118252" cy="415578"/>
            <a:chOff x="8243431" y="1672074"/>
            <a:chExt cx="199000" cy="699358"/>
          </a:xfrm>
          <a:solidFill>
            <a:srgbClr val="ACC9B5"/>
          </a:solidFill>
        </p:grpSpPr>
        <p:sp>
          <p:nvSpPr>
            <p:cNvPr id="24" name="Oval 65">
              <a:extLst>
                <a:ext uri="{FF2B5EF4-FFF2-40B4-BE49-F238E27FC236}">
                  <a16:creationId xmlns:a16="http://schemas.microsoft.com/office/drawing/2014/main" id="{20AA3350-4179-4465-841B-F8A33F17E1DB}"/>
                </a:ext>
              </a:extLst>
            </p:cNvPr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25" name="Oval 66">
              <a:extLst>
                <a:ext uri="{FF2B5EF4-FFF2-40B4-BE49-F238E27FC236}">
                  <a16:creationId xmlns:a16="http://schemas.microsoft.com/office/drawing/2014/main" id="{A6A2FFD2-45FA-48F9-BADE-7E038679BE72}"/>
                </a:ext>
              </a:extLst>
            </p:cNvPr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26" name="Oval 67">
              <a:extLst>
                <a:ext uri="{FF2B5EF4-FFF2-40B4-BE49-F238E27FC236}">
                  <a16:creationId xmlns:a16="http://schemas.microsoft.com/office/drawing/2014/main" id="{E9F51DFA-9E49-407A-94E1-F383F6DD2602}"/>
                </a:ext>
              </a:extLst>
            </p:cNvPr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7" name="Group 69">
            <a:extLst>
              <a:ext uri="{FF2B5EF4-FFF2-40B4-BE49-F238E27FC236}">
                <a16:creationId xmlns:a16="http://schemas.microsoft.com/office/drawing/2014/main" id="{495E16B4-2E3C-49EE-A5DB-3113BBF29F83}"/>
              </a:ext>
            </a:extLst>
          </p:cNvPr>
          <p:cNvGrpSpPr/>
          <p:nvPr/>
        </p:nvGrpSpPr>
        <p:grpSpPr>
          <a:xfrm>
            <a:off x="6261155" y="3671110"/>
            <a:ext cx="118252" cy="415578"/>
            <a:chOff x="8243431" y="1672074"/>
            <a:chExt cx="199000" cy="699358"/>
          </a:xfrm>
          <a:solidFill>
            <a:srgbClr val="ACC9B5"/>
          </a:solidFill>
        </p:grpSpPr>
        <p:sp>
          <p:nvSpPr>
            <p:cNvPr id="28" name="Oval 70">
              <a:extLst>
                <a:ext uri="{FF2B5EF4-FFF2-40B4-BE49-F238E27FC236}">
                  <a16:creationId xmlns:a16="http://schemas.microsoft.com/office/drawing/2014/main" id="{CE7EFB00-DC91-4637-8B6B-62C7467E5549}"/>
                </a:ext>
              </a:extLst>
            </p:cNvPr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29" name="Oval 71">
              <a:extLst>
                <a:ext uri="{FF2B5EF4-FFF2-40B4-BE49-F238E27FC236}">
                  <a16:creationId xmlns:a16="http://schemas.microsoft.com/office/drawing/2014/main" id="{1504DA1D-7E31-4FBF-B628-B80850421268}"/>
                </a:ext>
              </a:extLst>
            </p:cNvPr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30" name="Oval 72">
              <a:extLst>
                <a:ext uri="{FF2B5EF4-FFF2-40B4-BE49-F238E27FC236}">
                  <a16:creationId xmlns:a16="http://schemas.microsoft.com/office/drawing/2014/main" id="{D198D418-8EE6-4789-AD6B-A9B2CA74C4E7}"/>
                </a:ext>
              </a:extLst>
            </p:cNvPr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31" name="Group 73">
            <a:extLst>
              <a:ext uri="{FF2B5EF4-FFF2-40B4-BE49-F238E27FC236}">
                <a16:creationId xmlns:a16="http://schemas.microsoft.com/office/drawing/2014/main" id="{3CCB131C-47A6-40BE-89F7-E9CCD2BDC892}"/>
              </a:ext>
            </a:extLst>
          </p:cNvPr>
          <p:cNvGrpSpPr/>
          <p:nvPr/>
        </p:nvGrpSpPr>
        <p:grpSpPr>
          <a:xfrm>
            <a:off x="9399026" y="3671110"/>
            <a:ext cx="118252" cy="415578"/>
            <a:chOff x="8243431" y="1672074"/>
            <a:chExt cx="199000" cy="699358"/>
          </a:xfrm>
          <a:solidFill>
            <a:srgbClr val="ACC9B5"/>
          </a:solidFill>
        </p:grpSpPr>
        <p:sp>
          <p:nvSpPr>
            <p:cNvPr id="32" name="Oval 74">
              <a:extLst>
                <a:ext uri="{FF2B5EF4-FFF2-40B4-BE49-F238E27FC236}">
                  <a16:creationId xmlns:a16="http://schemas.microsoft.com/office/drawing/2014/main" id="{64EDC736-8959-4D63-9626-9F5B98F19145}"/>
                </a:ext>
              </a:extLst>
            </p:cNvPr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33" name="Oval 75">
              <a:extLst>
                <a:ext uri="{FF2B5EF4-FFF2-40B4-BE49-F238E27FC236}">
                  <a16:creationId xmlns:a16="http://schemas.microsoft.com/office/drawing/2014/main" id="{54F1AED3-F962-4B31-A8EA-93D66990671B}"/>
                </a:ext>
              </a:extLst>
            </p:cNvPr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34" name="Oval 76">
              <a:extLst>
                <a:ext uri="{FF2B5EF4-FFF2-40B4-BE49-F238E27FC236}">
                  <a16:creationId xmlns:a16="http://schemas.microsoft.com/office/drawing/2014/main" id="{3E511319-A86F-4BC6-8417-4F13B1C182BF}"/>
                </a:ext>
              </a:extLst>
            </p:cNvPr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35" name="Group 77">
            <a:extLst>
              <a:ext uri="{FF2B5EF4-FFF2-40B4-BE49-F238E27FC236}">
                <a16:creationId xmlns:a16="http://schemas.microsoft.com/office/drawing/2014/main" id="{A0C73914-5C1E-46CC-9109-DA1B99138F7A}"/>
              </a:ext>
            </a:extLst>
          </p:cNvPr>
          <p:cNvGrpSpPr/>
          <p:nvPr/>
        </p:nvGrpSpPr>
        <p:grpSpPr>
          <a:xfrm>
            <a:off x="4692218" y="2096717"/>
            <a:ext cx="118252" cy="415578"/>
            <a:chOff x="8243431" y="1672074"/>
            <a:chExt cx="199000" cy="699358"/>
          </a:xfrm>
          <a:solidFill>
            <a:srgbClr val="99C2C1"/>
          </a:solidFill>
        </p:grpSpPr>
        <p:sp>
          <p:nvSpPr>
            <p:cNvPr id="36" name="Oval 78">
              <a:extLst>
                <a:ext uri="{FF2B5EF4-FFF2-40B4-BE49-F238E27FC236}">
                  <a16:creationId xmlns:a16="http://schemas.microsoft.com/office/drawing/2014/main" id="{3062C439-CFB6-41D2-8AFE-CFC68A1C2521}"/>
                </a:ext>
              </a:extLst>
            </p:cNvPr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37" name="Oval 79">
              <a:extLst>
                <a:ext uri="{FF2B5EF4-FFF2-40B4-BE49-F238E27FC236}">
                  <a16:creationId xmlns:a16="http://schemas.microsoft.com/office/drawing/2014/main" id="{01E79EE8-36F5-45AE-B82D-CB689375BA0C}"/>
                </a:ext>
              </a:extLst>
            </p:cNvPr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38" name="Oval 80">
              <a:extLst>
                <a:ext uri="{FF2B5EF4-FFF2-40B4-BE49-F238E27FC236}">
                  <a16:creationId xmlns:a16="http://schemas.microsoft.com/office/drawing/2014/main" id="{5D8FAD44-B095-4D1F-B1D4-3B8516251157}"/>
                </a:ext>
              </a:extLst>
            </p:cNvPr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39" name="Group 81">
            <a:extLst>
              <a:ext uri="{FF2B5EF4-FFF2-40B4-BE49-F238E27FC236}">
                <a16:creationId xmlns:a16="http://schemas.microsoft.com/office/drawing/2014/main" id="{6B5D4DE3-83EF-43DB-85C5-5A6AAB1BD3D3}"/>
              </a:ext>
            </a:extLst>
          </p:cNvPr>
          <p:cNvGrpSpPr/>
          <p:nvPr/>
        </p:nvGrpSpPr>
        <p:grpSpPr>
          <a:xfrm>
            <a:off x="7830090" y="2096717"/>
            <a:ext cx="118252" cy="415578"/>
            <a:chOff x="8243431" y="1672074"/>
            <a:chExt cx="199000" cy="699358"/>
          </a:xfrm>
          <a:solidFill>
            <a:srgbClr val="99C2C1"/>
          </a:solidFill>
        </p:grpSpPr>
        <p:sp>
          <p:nvSpPr>
            <p:cNvPr id="40" name="Oval 82">
              <a:extLst>
                <a:ext uri="{FF2B5EF4-FFF2-40B4-BE49-F238E27FC236}">
                  <a16:creationId xmlns:a16="http://schemas.microsoft.com/office/drawing/2014/main" id="{63E2BCAC-ECE1-4AC9-B21B-12FD4CFC7439}"/>
                </a:ext>
              </a:extLst>
            </p:cNvPr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41" name="Oval 83">
              <a:extLst>
                <a:ext uri="{FF2B5EF4-FFF2-40B4-BE49-F238E27FC236}">
                  <a16:creationId xmlns:a16="http://schemas.microsoft.com/office/drawing/2014/main" id="{6CC94896-0979-440B-98C9-02BF6D18F068}"/>
                </a:ext>
              </a:extLst>
            </p:cNvPr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42" name="Oval 84">
              <a:extLst>
                <a:ext uri="{FF2B5EF4-FFF2-40B4-BE49-F238E27FC236}">
                  <a16:creationId xmlns:a16="http://schemas.microsoft.com/office/drawing/2014/main" id="{E3C9E833-A373-4463-AF54-AF2ED48785DA}"/>
                </a:ext>
              </a:extLst>
            </p:cNvPr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43" name="Rectangle 85">
            <a:extLst>
              <a:ext uri="{FF2B5EF4-FFF2-40B4-BE49-F238E27FC236}">
                <a16:creationId xmlns:a16="http://schemas.microsoft.com/office/drawing/2014/main" id="{107045B1-6991-4B95-9325-AF19434A0B25}"/>
              </a:ext>
            </a:extLst>
          </p:cNvPr>
          <p:cNvSpPr/>
          <p:nvPr/>
        </p:nvSpPr>
        <p:spPr>
          <a:xfrm>
            <a:off x="2214409" y="4220491"/>
            <a:ext cx="201965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Click to add the relevant title text, click to add the relevant title text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44" name="Rectangle 86">
            <a:extLst>
              <a:ext uri="{FF2B5EF4-FFF2-40B4-BE49-F238E27FC236}">
                <a16:creationId xmlns:a16="http://schemas.microsoft.com/office/drawing/2014/main" id="{D07C2AF2-4DA9-4F68-A8A6-6367FB6A527A}"/>
              </a:ext>
            </a:extLst>
          </p:cNvPr>
          <p:cNvSpPr/>
          <p:nvPr/>
        </p:nvSpPr>
        <p:spPr>
          <a:xfrm>
            <a:off x="8448325" y="4220491"/>
            <a:ext cx="201965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Click to add the relevant title text, click to add the relevant title text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45" name="Rectangle 87">
            <a:extLst>
              <a:ext uri="{FF2B5EF4-FFF2-40B4-BE49-F238E27FC236}">
                <a16:creationId xmlns:a16="http://schemas.microsoft.com/office/drawing/2014/main" id="{1488E88E-C077-4061-B026-D9FE6B4881EF}"/>
              </a:ext>
            </a:extLst>
          </p:cNvPr>
          <p:cNvSpPr/>
          <p:nvPr/>
        </p:nvSpPr>
        <p:spPr>
          <a:xfrm>
            <a:off x="5357293" y="4220491"/>
            <a:ext cx="201965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Click to add the relevant title text, click to add the relevant title text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46" name="Rectangle 88">
            <a:extLst>
              <a:ext uri="{FF2B5EF4-FFF2-40B4-BE49-F238E27FC236}">
                <a16:creationId xmlns:a16="http://schemas.microsoft.com/office/drawing/2014/main" id="{2DA4BFFF-12A2-47B1-9470-3AA8E7485489}"/>
              </a:ext>
            </a:extLst>
          </p:cNvPr>
          <p:cNvSpPr/>
          <p:nvPr/>
        </p:nvSpPr>
        <p:spPr>
          <a:xfrm>
            <a:off x="6879391" y="1462111"/>
            <a:ext cx="2019650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Click to add the relevant title text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  <p:sp>
        <p:nvSpPr>
          <p:cNvPr id="47" name="Rectangle 89">
            <a:extLst>
              <a:ext uri="{FF2B5EF4-FFF2-40B4-BE49-F238E27FC236}">
                <a16:creationId xmlns:a16="http://schemas.microsoft.com/office/drawing/2014/main" id="{ABA884C6-3034-4A30-A80E-7435A17D6FEB}"/>
              </a:ext>
            </a:extLst>
          </p:cNvPr>
          <p:cNvSpPr/>
          <p:nvPr/>
        </p:nvSpPr>
        <p:spPr>
          <a:xfrm>
            <a:off x="3783993" y="1462111"/>
            <a:ext cx="2019650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Click to add the relevant title text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54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>
            <a:extLst>
              <a:ext uri="{FF2B5EF4-FFF2-40B4-BE49-F238E27FC236}">
                <a16:creationId xmlns:a16="http://schemas.microsoft.com/office/drawing/2014/main" id="{F66AEB0D-5F57-4BFD-815F-D51E1715EDB9}"/>
              </a:ext>
            </a:extLst>
          </p:cNvPr>
          <p:cNvSpPr/>
          <p:nvPr/>
        </p:nvSpPr>
        <p:spPr bwMode="auto">
          <a:xfrm>
            <a:off x="6237622" y="1798353"/>
            <a:ext cx="1474649" cy="1768809"/>
          </a:xfrm>
          <a:custGeom>
            <a:avLst/>
            <a:gdLst>
              <a:gd name="T0" fmla="*/ 0 w 285"/>
              <a:gd name="T1" fmla="*/ 0 h 342"/>
              <a:gd name="T2" fmla="*/ 0 w 285"/>
              <a:gd name="T3" fmla="*/ 68 h 342"/>
              <a:gd name="T4" fmla="*/ 52 w 285"/>
              <a:gd name="T5" fmla="*/ 143 h 342"/>
              <a:gd name="T6" fmla="*/ 0 w 285"/>
              <a:gd name="T7" fmla="*/ 217 h 342"/>
              <a:gd name="T8" fmla="*/ 0 w 285"/>
              <a:gd name="T9" fmla="*/ 285 h 342"/>
              <a:gd name="T10" fmla="*/ 86 w 285"/>
              <a:gd name="T11" fmla="*/ 285 h 342"/>
              <a:gd name="T12" fmla="*/ 142 w 285"/>
              <a:gd name="T13" fmla="*/ 342 h 342"/>
              <a:gd name="T14" fmla="*/ 199 w 285"/>
              <a:gd name="T15" fmla="*/ 285 h 342"/>
              <a:gd name="T16" fmla="*/ 285 w 285"/>
              <a:gd name="T17" fmla="*/ 285 h 342"/>
              <a:gd name="T18" fmla="*/ 285 w 285"/>
              <a:gd name="T19" fmla="*/ 0 h 342"/>
              <a:gd name="T20" fmla="*/ 0 w 285"/>
              <a:gd name="T21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ACC9B5"/>
          </a:solidFill>
          <a:ln>
            <a:noFill/>
          </a:ln>
        </p:spPr>
        <p:txBody>
          <a:bodyPr/>
          <a:lstStyle/>
          <a:p>
            <a:endParaRPr lang="zh-CN" altLang="en-US" sz="1013">
              <a:solidFill>
                <a:schemeClr val="bg2">
                  <a:lumMod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A886A622-01B1-4BED-912A-868A383FEC06}"/>
              </a:ext>
            </a:extLst>
          </p:cNvPr>
          <p:cNvSpPr/>
          <p:nvPr/>
        </p:nvSpPr>
        <p:spPr bwMode="auto">
          <a:xfrm>
            <a:off x="5977421" y="3421050"/>
            <a:ext cx="1768264" cy="1475103"/>
          </a:xfrm>
          <a:custGeom>
            <a:avLst/>
            <a:gdLst>
              <a:gd name="T0" fmla="*/ 274 w 342"/>
              <a:gd name="T1" fmla="*/ 0 h 285"/>
              <a:gd name="T2" fmla="*/ 199 w 342"/>
              <a:gd name="T3" fmla="*/ 52 h 285"/>
              <a:gd name="T4" fmla="*/ 124 w 342"/>
              <a:gd name="T5" fmla="*/ 0 h 285"/>
              <a:gd name="T6" fmla="*/ 57 w 342"/>
              <a:gd name="T7" fmla="*/ 0 h 285"/>
              <a:gd name="T8" fmla="*/ 57 w 342"/>
              <a:gd name="T9" fmla="*/ 86 h 285"/>
              <a:gd name="T10" fmla="*/ 0 w 342"/>
              <a:gd name="T11" fmla="*/ 142 h 285"/>
              <a:gd name="T12" fmla="*/ 57 w 342"/>
              <a:gd name="T13" fmla="*/ 199 h 285"/>
              <a:gd name="T14" fmla="*/ 57 w 342"/>
              <a:gd name="T15" fmla="*/ 285 h 285"/>
              <a:gd name="T16" fmla="*/ 342 w 342"/>
              <a:gd name="T17" fmla="*/ 285 h 285"/>
              <a:gd name="T18" fmla="*/ 342 w 342"/>
              <a:gd name="T19" fmla="*/ 0 h 285"/>
              <a:gd name="T20" fmla="*/ 274 w 342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85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rgbClr val="85A68E"/>
          </a:solidFill>
          <a:ln>
            <a:noFill/>
          </a:ln>
        </p:spPr>
        <p:txBody>
          <a:bodyPr/>
          <a:lstStyle/>
          <a:p>
            <a:endParaRPr lang="zh-CN" altLang="en-US" sz="1013">
              <a:solidFill>
                <a:schemeClr val="bg2">
                  <a:lumMod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" name="Freeform 24">
            <a:extLst>
              <a:ext uri="{FF2B5EF4-FFF2-40B4-BE49-F238E27FC236}">
                <a16:creationId xmlns:a16="http://schemas.microsoft.com/office/drawing/2014/main" id="{F6C952EC-FA2D-4355-A445-36731FBFCEC3}"/>
              </a:ext>
            </a:extLst>
          </p:cNvPr>
          <p:cNvSpPr/>
          <p:nvPr/>
        </p:nvSpPr>
        <p:spPr bwMode="auto">
          <a:xfrm>
            <a:off x="4654379" y="3125152"/>
            <a:ext cx="1474647" cy="1771001"/>
          </a:xfrm>
          <a:custGeom>
            <a:avLst/>
            <a:gdLst>
              <a:gd name="T0" fmla="*/ 285 w 285"/>
              <a:gd name="T1" fmla="*/ 124 h 342"/>
              <a:gd name="T2" fmla="*/ 285 w 285"/>
              <a:gd name="T3" fmla="*/ 57 h 342"/>
              <a:gd name="T4" fmla="*/ 199 w 285"/>
              <a:gd name="T5" fmla="*/ 57 h 342"/>
              <a:gd name="T6" fmla="*/ 142 w 285"/>
              <a:gd name="T7" fmla="*/ 0 h 342"/>
              <a:gd name="T8" fmla="*/ 86 w 285"/>
              <a:gd name="T9" fmla="*/ 57 h 342"/>
              <a:gd name="T10" fmla="*/ 0 w 285"/>
              <a:gd name="T11" fmla="*/ 57 h 342"/>
              <a:gd name="T12" fmla="*/ 0 w 285"/>
              <a:gd name="T13" fmla="*/ 342 h 342"/>
              <a:gd name="T14" fmla="*/ 285 w 285"/>
              <a:gd name="T15" fmla="*/ 342 h 342"/>
              <a:gd name="T16" fmla="*/ 285 w 285"/>
              <a:gd name="T17" fmla="*/ 274 h 342"/>
              <a:gd name="T18" fmla="*/ 233 w 285"/>
              <a:gd name="T19" fmla="*/ 199 h 342"/>
              <a:gd name="T20" fmla="*/ 285 w 285"/>
              <a:gd name="T21" fmla="*/ 12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rgbClr val="C9DEDE"/>
          </a:solidFill>
          <a:ln>
            <a:noFill/>
          </a:ln>
        </p:spPr>
        <p:txBody>
          <a:bodyPr/>
          <a:lstStyle/>
          <a:p>
            <a:endParaRPr lang="zh-CN" altLang="en-US" sz="1013">
              <a:solidFill>
                <a:schemeClr val="bg2">
                  <a:lumMod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" name="Freeform 25">
            <a:extLst>
              <a:ext uri="{FF2B5EF4-FFF2-40B4-BE49-F238E27FC236}">
                <a16:creationId xmlns:a16="http://schemas.microsoft.com/office/drawing/2014/main" id="{65384364-082D-4308-A23D-773ED1ECB31D}"/>
              </a:ext>
            </a:extLst>
          </p:cNvPr>
          <p:cNvSpPr/>
          <p:nvPr/>
        </p:nvSpPr>
        <p:spPr bwMode="auto">
          <a:xfrm>
            <a:off x="4654379" y="1806290"/>
            <a:ext cx="1763880" cy="1475105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rgbClr val="99C2C1"/>
          </a:solidFill>
          <a:ln>
            <a:noFill/>
          </a:ln>
        </p:spPr>
        <p:txBody>
          <a:bodyPr/>
          <a:lstStyle/>
          <a:p>
            <a:endParaRPr lang="zh-CN" altLang="en-US" sz="1013">
              <a:solidFill>
                <a:schemeClr val="bg2">
                  <a:lumMod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4C16051F-D408-4CB8-8763-4D65CA16D4D1}"/>
              </a:ext>
            </a:extLst>
          </p:cNvPr>
          <p:cNvGrpSpPr/>
          <p:nvPr/>
        </p:nvGrpSpPr>
        <p:grpSpPr>
          <a:xfrm>
            <a:off x="6773359" y="3916296"/>
            <a:ext cx="500468" cy="688355"/>
            <a:chOff x="5054600" y="1884362"/>
            <a:chExt cx="292100" cy="401638"/>
          </a:xfrm>
          <a:solidFill>
            <a:srgbClr val="F8F8F8"/>
          </a:solidFill>
        </p:grpSpPr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8DFBA5C6-DCC6-4C9D-A4E4-82D3CE22B733}"/>
                </a:ext>
              </a:extLst>
            </p:cNvPr>
            <p:cNvSpPr/>
            <p:nvPr/>
          </p:nvSpPr>
          <p:spPr bwMode="auto">
            <a:xfrm>
              <a:off x="5099050" y="1884362"/>
              <a:ext cx="209550" cy="123825"/>
            </a:xfrm>
            <a:custGeom>
              <a:avLst/>
              <a:gdLst>
                <a:gd name="T0" fmla="*/ 13 w 56"/>
                <a:gd name="T1" fmla="*/ 33 h 33"/>
                <a:gd name="T2" fmla="*/ 13 w 56"/>
                <a:gd name="T3" fmla="*/ 22 h 33"/>
                <a:gd name="T4" fmla="*/ 22 w 56"/>
                <a:gd name="T5" fmla="*/ 12 h 33"/>
                <a:gd name="T6" fmla="*/ 33 w 56"/>
                <a:gd name="T7" fmla="*/ 12 h 33"/>
                <a:gd name="T8" fmla="*/ 43 w 56"/>
                <a:gd name="T9" fmla="*/ 22 h 33"/>
                <a:gd name="T10" fmla="*/ 43 w 56"/>
                <a:gd name="T11" fmla="*/ 33 h 33"/>
                <a:gd name="T12" fmla="*/ 56 w 56"/>
                <a:gd name="T13" fmla="*/ 33 h 33"/>
                <a:gd name="T14" fmla="*/ 56 w 56"/>
                <a:gd name="T15" fmla="*/ 22 h 33"/>
                <a:gd name="T16" fmla="*/ 33 w 56"/>
                <a:gd name="T17" fmla="*/ 0 h 33"/>
                <a:gd name="T18" fmla="*/ 22 w 56"/>
                <a:gd name="T19" fmla="*/ 0 h 33"/>
                <a:gd name="T20" fmla="*/ 0 w 56"/>
                <a:gd name="T21" fmla="*/ 22 h 33"/>
                <a:gd name="T22" fmla="*/ 0 w 56"/>
                <a:gd name="T23" fmla="*/ 33 h 33"/>
                <a:gd name="T24" fmla="*/ 13 w 56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33">
                  <a:moveTo>
                    <a:pt x="13" y="33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3" y="17"/>
                    <a:pt x="17" y="13"/>
                    <a:pt x="2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9" y="13"/>
                    <a:pt x="43" y="17"/>
                    <a:pt x="43" y="22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0"/>
                    <a:pt x="46" y="0"/>
                    <a:pt x="3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3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27">
              <a:extLst>
                <a:ext uri="{FF2B5EF4-FFF2-40B4-BE49-F238E27FC236}">
                  <a16:creationId xmlns:a16="http://schemas.microsoft.com/office/drawing/2014/main" id="{D60720A1-5F9C-44EE-ABA7-48FBA0BAE6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4600" y="2030412"/>
              <a:ext cx="292100" cy="255588"/>
            </a:xfrm>
            <a:custGeom>
              <a:avLst/>
              <a:gdLst>
                <a:gd name="T0" fmla="*/ 0 w 78"/>
                <a:gd name="T1" fmla="*/ 0 h 68"/>
                <a:gd name="T2" fmla="*/ 0 w 78"/>
                <a:gd name="T3" fmla="*/ 35 h 68"/>
                <a:gd name="T4" fmla="*/ 34 w 78"/>
                <a:gd name="T5" fmla="*/ 68 h 68"/>
                <a:gd name="T6" fmla="*/ 44 w 78"/>
                <a:gd name="T7" fmla="*/ 68 h 68"/>
                <a:gd name="T8" fmla="*/ 78 w 78"/>
                <a:gd name="T9" fmla="*/ 35 h 68"/>
                <a:gd name="T10" fmla="*/ 78 w 78"/>
                <a:gd name="T11" fmla="*/ 0 h 68"/>
                <a:gd name="T12" fmla="*/ 0 w 78"/>
                <a:gd name="T13" fmla="*/ 0 h 68"/>
                <a:gd name="T14" fmla="*/ 44 w 78"/>
                <a:gd name="T15" fmla="*/ 31 h 68"/>
                <a:gd name="T16" fmla="*/ 44 w 78"/>
                <a:gd name="T17" fmla="*/ 46 h 68"/>
                <a:gd name="T18" fmla="*/ 41 w 78"/>
                <a:gd name="T19" fmla="*/ 50 h 68"/>
                <a:gd name="T20" fmla="*/ 37 w 78"/>
                <a:gd name="T21" fmla="*/ 46 h 68"/>
                <a:gd name="T22" fmla="*/ 37 w 78"/>
                <a:gd name="T23" fmla="*/ 31 h 68"/>
                <a:gd name="T24" fmla="*/ 32 w 78"/>
                <a:gd name="T25" fmla="*/ 23 h 68"/>
                <a:gd name="T26" fmla="*/ 41 w 78"/>
                <a:gd name="T27" fmla="*/ 14 h 68"/>
                <a:gd name="T28" fmla="*/ 50 w 78"/>
                <a:gd name="T29" fmla="*/ 23 h 68"/>
                <a:gd name="T30" fmla="*/ 44 w 78"/>
                <a:gd name="T31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8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63" y="68"/>
                    <a:pt x="78" y="53"/>
                    <a:pt x="78" y="35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0" y="0"/>
                  </a:lnTo>
                  <a:close/>
                  <a:moveTo>
                    <a:pt x="44" y="31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44" y="48"/>
                    <a:pt x="43" y="50"/>
                    <a:pt x="41" y="50"/>
                  </a:cubicBezTo>
                  <a:cubicBezTo>
                    <a:pt x="39" y="50"/>
                    <a:pt x="37" y="48"/>
                    <a:pt x="37" y="46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4" y="30"/>
                    <a:pt x="32" y="27"/>
                    <a:pt x="32" y="23"/>
                  </a:cubicBezTo>
                  <a:cubicBezTo>
                    <a:pt x="32" y="18"/>
                    <a:pt x="36" y="14"/>
                    <a:pt x="41" y="14"/>
                  </a:cubicBezTo>
                  <a:cubicBezTo>
                    <a:pt x="46" y="14"/>
                    <a:pt x="50" y="18"/>
                    <a:pt x="50" y="23"/>
                  </a:cubicBezTo>
                  <a:cubicBezTo>
                    <a:pt x="50" y="27"/>
                    <a:pt x="47" y="30"/>
                    <a:pt x="4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3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9" name="组合 3">
            <a:extLst>
              <a:ext uri="{FF2B5EF4-FFF2-40B4-BE49-F238E27FC236}">
                <a16:creationId xmlns:a16="http://schemas.microsoft.com/office/drawing/2014/main" id="{8F6EFAC3-CB59-479B-9834-09F99C42CBE1}"/>
              </a:ext>
            </a:extLst>
          </p:cNvPr>
          <p:cNvGrpSpPr/>
          <p:nvPr/>
        </p:nvGrpSpPr>
        <p:grpSpPr>
          <a:xfrm>
            <a:off x="5015712" y="3826722"/>
            <a:ext cx="600377" cy="589603"/>
            <a:chOff x="4986338" y="3159125"/>
            <a:chExt cx="434975" cy="427037"/>
          </a:xfrm>
          <a:solidFill>
            <a:srgbClr val="F8F8F8"/>
          </a:solidFill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7FEB2A66-C668-4527-B2CE-90C3904E9BFF}"/>
                </a:ext>
              </a:extLst>
            </p:cNvPr>
            <p:cNvSpPr/>
            <p:nvPr/>
          </p:nvSpPr>
          <p:spPr bwMode="auto">
            <a:xfrm>
              <a:off x="5129213" y="3302000"/>
              <a:ext cx="146050" cy="142875"/>
            </a:xfrm>
            <a:custGeom>
              <a:avLst/>
              <a:gdLst>
                <a:gd name="T0" fmla="*/ 37 w 39"/>
                <a:gd name="T1" fmla="*/ 2 h 38"/>
                <a:gd name="T2" fmla="*/ 37 w 39"/>
                <a:gd name="T3" fmla="*/ 9 h 38"/>
                <a:gd name="T4" fmla="*/ 9 w 39"/>
                <a:gd name="T5" fmla="*/ 36 h 38"/>
                <a:gd name="T6" fmla="*/ 2 w 39"/>
                <a:gd name="T7" fmla="*/ 36 h 38"/>
                <a:gd name="T8" fmla="*/ 2 w 39"/>
                <a:gd name="T9" fmla="*/ 36 h 38"/>
                <a:gd name="T10" fmla="*/ 2 w 39"/>
                <a:gd name="T11" fmla="*/ 30 h 38"/>
                <a:gd name="T12" fmla="*/ 30 w 39"/>
                <a:gd name="T13" fmla="*/ 2 h 38"/>
                <a:gd name="T14" fmla="*/ 37 w 39"/>
                <a:gd name="T15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7" y="2"/>
                  </a:moveTo>
                  <a:cubicBezTo>
                    <a:pt x="39" y="4"/>
                    <a:pt x="39" y="7"/>
                    <a:pt x="37" y="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7" y="38"/>
                    <a:pt x="4" y="38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5"/>
                    <a:pt x="0" y="32"/>
                    <a:pt x="2" y="3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0"/>
                    <a:pt x="35" y="0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3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6759B60B-D89C-4178-B824-C701415FD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6338" y="3159125"/>
              <a:ext cx="434975" cy="427037"/>
            </a:xfrm>
            <a:custGeom>
              <a:avLst/>
              <a:gdLst>
                <a:gd name="T0" fmla="*/ 28 w 116"/>
                <a:gd name="T1" fmla="*/ 96 h 114"/>
                <a:gd name="T2" fmla="*/ 20 w 116"/>
                <a:gd name="T3" fmla="*/ 96 h 114"/>
                <a:gd name="T4" fmla="*/ 18 w 116"/>
                <a:gd name="T5" fmla="*/ 94 h 114"/>
                <a:gd name="T6" fmla="*/ 18 w 116"/>
                <a:gd name="T7" fmla="*/ 86 h 114"/>
                <a:gd name="T8" fmla="*/ 32 w 116"/>
                <a:gd name="T9" fmla="*/ 73 h 114"/>
                <a:gd name="T10" fmla="*/ 41 w 116"/>
                <a:gd name="T11" fmla="*/ 57 h 114"/>
                <a:gd name="T12" fmla="*/ 22 w 116"/>
                <a:gd name="T13" fmla="*/ 62 h 114"/>
                <a:gd name="T14" fmla="*/ 8 w 116"/>
                <a:gd name="T15" fmla="*/ 76 h 114"/>
                <a:gd name="T16" fmla="*/ 8 w 116"/>
                <a:gd name="T17" fmla="*/ 104 h 114"/>
                <a:gd name="T18" fmla="*/ 9 w 116"/>
                <a:gd name="T19" fmla="*/ 106 h 114"/>
                <a:gd name="T20" fmla="*/ 38 w 116"/>
                <a:gd name="T21" fmla="*/ 106 h 114"/>
                <a:gd name="T22" fmla="*/ 53 w 116"/>
                <a:gd name="T23" fmla="*/ 92 h 114"/>
                <a:gd name="T24" fmla="*/ 58 w 116"/>
                <a:gd name="T25" fmla="*/ 73 h 114"/>
                <a:gd name="T26" fmla="*/ 42 w 116"/>
                <a:gd name="T27" fmla="*/ 82 h 114"/>
                <a:gd name="T28" fmla="*/ 28 w 116"/>
                <a:gd name="T29" fmla="*/ 96 h 114"/>
                <a:gd name="T30" fmla="*/ 77 w 116"/>
                <a:gd name="T31" fmla="*/ 8 h 114"/>
                <a:gd name="T32" fmla="*/ 63 w 116"/>
                <a:gd name="T33" fmla="*/ 22 h 114"/>
                <a:gd name="T34" fmla="*/ 57 w 116"/>
                <a:gd name="T35" fmla="*/ 40 h 114"/>
                <a:gd name="T36" fmla="*/ 74 w 116"/>
                <a:gd name="T37" fmla="*/ 32 h 114"/>
                <a:gd name="T38" fmla="*/ 88 w 116"/>
                <a:gd name="T39" fmla="*/ 18 h 114"/>
                <a:gd name="T40" fmla="*/ 96 w 116"/>
                <a:gd name="T41" fmla="*/ 18 h 114"/>
                <a:gd name="T42" fmla="*/ 98 w 116"/>
                <a:gd name="T43" fmla="*/ 20 h 114"/>
                <a:gd name="T44" fmla="*/ 98 w 116"/>
                <a:gd name="T45" fmla="*/ 28 h 114"/>
                <a:gd name="T46" fmla="*/ 84 w 116"/>
                <a:gd name="T47" fmla="*/ 42 h 114"/>
                <a:gd name="T48" fmla="*/ 75 w 116"/>
                <a:gd name="T49" fmla="*/ 57 h 114"/>
                <a:gd name="T50" fmla="*/ 94 w 116"/>
                <a:gd name="T51" fmla="*/ 52 h 114"/>
                <a:gd name="T52" fmla="*/ 108 w 116"/>
                <a:gd name="T53" fmla="*/ 38 h 114"/>
                <a:gd name="T54" fmla="*/ 108 w 116"/>
                <a:gd name="T55" fmla="*/ 10 h 114"/>
                <a:gd name="T56" fmla="*/ 106 w 116"/>
                <a:gd name="T57" fmla="*/ 8 h 114"/>
                <a:gd name="T58" fmla="*/ 77 w 116"/>
                <a:gd name="T5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14">
                  <a:moveTo>
                    <a:pt x="28" y="96"/>
                  </a:moveTo>
                  <a:cubicBezTo>
                    <a:pt x="26" y="98"/>
                    <a:pt x="22" y="98"/>
                    <a:pt x="20" y="96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6" y="92"/>
                    <a:pt x="16" y="88"/>
                    <a:pt x="18" y="86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1"/>
                    <a:pt x="38" y="65"/>
                    <a:pt x="41" y="57"/>
                  </a:cubicBezTo>
                  <a:cubicBezTo>
                    <a:pt x="34" y="55"/>
                    <a:pt x="27" y="57"/>
                    <a:pt x="22" y="62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0" y="84"/>
                    <a:pt x="0" y="97"/>
                    <a:pt x="8" y="104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17" y="114"/>
                    <a:pt x="30" y="114"/>
                    <a:pt x="38" y="106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8" y="87"/>
                    <a:pt x="60" y="80"/>
                    <a:pt x="58" y="73"/>
                  </a:cubicBezTo>
                  <a:cubicBezTo>
                    <a:pt x="52" y="76"/>
                    <a:pt x="46" y="79"/>
                    <a:pt x="42" y="82"/>
                  </a:cubicBezTo>
                  <a:lnTo>
                    <a:pt x="28" y="96"/>
                  </a:lnTo>
                  <a:close/>
                  <a:moveTo>
                    <a:pt x="77" y="8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58" y="27"/>
                    <a:pt x="56" y="34"/>
                    <a:pt x="57" y="40"/>
                  </a:cubicBezTo>
                  <a:cubicBezTo>
                    <a:pt x="62" y="38"/>
                    <a:pt x="67" y="36"/>
                    <a:pt x="74" y="32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0" y="16"/>
                    <a:pt x="94" y="16"/>
                    <a:pt x="96" y="18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100" y="22"/>
                    <a:pt x="100" y="26"/>
                    <a:pt x="98" y="28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8" y="49"/>
                    <a:pt x="76" y="54"/>
                    <a:pt x="75" y="57"/>
                  </a:cubicBezTo>
                  <a:cubicBezTo>
                    <a:pt x="82" y="59"/>
                    <a:pt x="89" y="57"/>
                    <a:pt x="94" y="5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6" y="30"/>
                    <a:pt x="116" y="17"/>
                    <a:pt x="108" y="10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98" y="0"/>
                    <a:pt x="85" y="0"/>
                    <a:pt x="7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3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2" name="组合 2">
            <a:extLst>
              <a:ext uri="{FF2B5EF4-FFF2-40B4-BE49-F238E27FC236}">
                <a16:creationId xmlns:a16="http://schemas.microsoft.com/office/drawing/2014/main" id="{5000DC7C-3B12-4C79-995E-2ED61FCBDC67}"/>
              </a:ext>
            </a:extLst>
          </p:cNvPr>
          <p:cNvGrpSpPr/>
          <p:nvPr/>
        </p:nvGrpSpPr>
        <p:grpSpPr>
          <a:xfrm>
            <a:off x="6787392" y="2124887"/>
            <a:ext cx="688119" cy="936383"/>
            <a:chOff x="3802063" y="3065462"/>
            <a:chExt cx="352424" cy="479425"/>
          </a:xfrm>
          <a:solidFill>
            <a:srgbClr val="F8F8F8"/>
          </a:solidFill>
        </p:grpSpPr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888C2C7B-675E-4C8B-A33C-C0FA89BDBC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2388" y="3117850"/>
              <a:ext cx="157162" cy="195263"/>
            </a:xfrm>
            <a:custGeom>
              <a:avLst/>
              <a:gdLst>
                <a:gd name="T0" fmla="*/ 40 w 42"/>
                <a:gd name="T1" fmla="*/ 10 h 52"/>
                <a:gd name="T2" fmla="*/ 1 w 42"/>
                <a:gd name="T3" fmla="*/ 10 h 52"/>
                <a:gd name="T4" fmla="*/ 0 w 42"/>
                <a:gd name="T5" fmla="*/ 11 h 52"/>
                <a:gd name="T6" fmla="*/ 1 w 42"/>
                <a:gd name="T7" fmla="*/ 13 h 52"/>
                <a:gd name="T8" fmla="*/ 40 w 42"/>
                <a:gd name="T9" fmla="*/ 13 h 52"/>
                <a:gd name="T10" fmla="*/ 42 w 42"/>
                <a:gd name="T11" fmla="*/ 11 h 52"/>
                <a:gd name="T12" fmla="*/ 40 w 42"/>
                <a:gd name="T13" fmla="*/ 10 h 52"/>
                <a:gd name="T14" fmla="*/ 1 w 42"/>
                <a:gd name="T15" fmla="*/ 3 h 52"/>
                <a:gd name="T16" fmla="*/ 40 w 42"/>
                <a:gd name="T17" fmla="*/ 3 h 52"/>
                <a:gd name="T18" fmla="*/ 42 w 42"/>
                <a:gd name="T19" fmla="*/ 1 h 52"/>
                <a:gd name="T20" fmla="*/ 40 w 42"/>
                <a:gd name="T21" fmla="*/ 0 h 52"/>
                <a:gd name="T22" fmla="*/ 1 w 42"/>
                <a:gd name="T23" fmla="*/ 0 h 52"/>
                <a:gd name="T24" fmla="*/ 0 w 42"/>
                <a:gd name="T25" fmla="*/ 1 h 52"/>
                <a:gd name="T26" fmla="*/ 1 w 42"/>
                <a:gd name="T27" fmla="*/ 3 h 52"/>
                <a:gd name="T28" fmla="*/ 0 w 42"/>
                <a:gd name="T29" fmla="*/ 21 h 52"/>
                <a:gd name="T30" fmla="*/ 1 w 42"/>
                <a:gd name="T31" fmla="*/ 23 h 52"/>
                <a:gd name="T32" fmla="*/ 29 w 42"/>
                <a:gd name="T33" fmla="*/ 23 h 52"/>
                <a:gd name="T34" fmla="*/ 39 w 42"/>
                <a:gd name="T35" fmla="*/ 19 h 52"/>
                <a:gd name="T36" fmla="*/ 1 w 42"/>
                <a:gd name="T37" fmla="*/ 19 h 52"/>
                <a:gd name="T38" fmla="*/ 0 w 42"/>
                <a:gd name="T39" fmla="*/ 21 h 52"/>
                <a:gd name="T40" fmla="*/ 0 w 42"/>
                <a:gd name="T41" fmla="*/ 31 h 52"/>
                <a:gd name="T42" fmla="*/ 1 w 42"/>
                <a:gd name="T43" fmla="*/ 33 h 52"/>
                <a:gd name="T44" fmla="*/ 18 w 42"/>
                <a:gd name="T45" fmla="*/ 33 h 52"/>
                <a:gd name="T46" fmla="*/ 21 w 42"/>
                <a:gd name="T47" fmla="*/ 29 h 52"/>
                <a:gd name="T48" fmla="*/ 1 w 42"/>
                <a:gd name="T49" fmla="*/ 29 h 52"/>
                <a:gd name="T50" fmla="*/ 0 w 42"/>
                <a:gd name="T51" fmla="*/ 31 h 52"/>
                <a:gd name="T52" fmla="*/ 0 w 42"/>
                <a:gd name="T53" fmla="*/ 41 h 52"/>
                <a:gd name="T54" fmla="*/ 1 w 42"/>
                <a:gd name="T55" fmla="*/ 43 h 52"/>
                <a:gd name="T56" fmla="*/ 12 w 42"/>
                <a:gd name="T57" fmla="*/ 43 h 52"/>
                <a:gd name="T58" fmla="*/ 14 w 42"/>
                <a:gd name="T59" fmla="*/ 39 h 52"/>
                <a:gd name="T60" fmla="*/ 1 w 42"/>
                <a:gd name="T61" fmla="*/ 39 h 52"/>
                <a:gd name="T62" fmla="*/ 0 w 42"/>
                <a:gd name="T63" fmla="*/ 41 h 52"/>
                <a:gd name="T64" fmla="*/ 0 w 42"/>
                <a:gd name="T65" fmla="*/ 51 h 52"/>
                <a:gd name="T66" fmla="*/ 1 w 42"/>
                <a:gd name="T67" fmla="*/ 52 h 52"/>
                <a:gd name="T68" fmla="*/ 11 w 42"/>
                <a:gd name="T69" fmla="*/ 52 h 52"/>
                <a:gd name="T70" fmla="*/ 11 w 42"/>
                <a:gd name="T71" fmla="*/ 49 h 52"/>
                <a:gd name="T72" fmla="*/ 1 w 42"/>
                <a:gd name="T73" fmla="*/ 49 h 52"/>
                <a:gd name="T74" fmla="*/ 0 w 42"/>
                <a:gd name="T75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" h="52">
                  <a:moveTo>
                    <a:pt x="40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3"/>
                    <a:pt x="42" y="12"/>
                    <a:pt x="42" y="11"/>
                  </a:cubicBezTo>
                  <a:cubicBezTo>
                    <a:pt x="42" y="10"/>
                    <a:pt x="41" y="10"/>
                    <a:pt x="40" y="10"/>
                  </a:cubicBezTo>
                  <a:close/>
                  <a:moveTo>
                    <a:pt x="1" y="3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2"/>
                    <a:pt x="42" y="1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  <a:moveTo>
                    <a:pt x="0" y="21"/>
                  </a:moveTo>
                  <a:cubicBezTo>
                    <a:pt x="0" y="22"/>
                    <a:pt x="0" y="23"/>
                    <a:pt x="1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2" y="21"/>
                    <a:pt x="36" y="20"/>
                    <a:pt x="39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20"/>
                    <a:pt x="0" y="21"/>
                  </a:cubicBezTo>
                  <a:close/>
                  <a:moveTo>
                    <a:pt x="0" y="31"/>
                  </a:moveTo>
                  <a:cubicBezTo>
                    <a:pt x="0" y="32"/>
                    <a:pt x="0" y="33"/>
                    <a:pt x="1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2"/>
                    <a:pt x="20" y="30"/>
                    <a:pt x="2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30"/>
                    <a:pt x="0" y="31"/>
                  </a:cubicBezTo>
                  <a:close/>
                  <a:moveTo>
                    <a:pt x="0" y="41"/>
                  </a:moveTo>
                  <a:cubicBezTo>
                    <a:pt x="0" y="42"/>
                    <a:pt x="0" y="43"/>
                    <a:pt x="1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3" y="41"/>
                    <a:pt x="13" y="40"/>
                    <a:pt x="14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40"/>
                    <a:pt x="0" y="41"/>
                  </a:cubicBezTo>
                  <a:close/>
                  <a:moveTo>
                    <a:pt x="0" y="51"/>
                  </a:moveTo>
                  <a:cubicBezTo>
                    <a:pt x="0" y="52"/>
                    <a:pt x="0" y="52"/>
                    <a:pt x="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1"/>
                    <a:pt x="11" y="50"/>
                    <a:pt x="1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50"/>
                    <a:pt x="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3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1CD3A8CF-7F86-459B-BD18-E4AACF7F1D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7950" y="3205162"/>
              <a:ext cx="236537" cy="231775"/>
            </a:xfrm>
            <a:custGeom>
              <a:avLst/>
              <a:gdLst>
                <a:gd name="T0" fmla="*/ 52 w 63"/>
                <a:gd name="T1" fmla="*/ 11 h 62"/>
                <a:gd name="T2" fmla="*/ 11 w 63"/>
                <a:gd name="T3" fmla="*/ 11 h 62"/>
                <a:gd name="T4" fmla="*/ 11 w 63"/>
                <a:gd name="T5" fmla="*/ 51 h 62"/>
                <a:gd name="T6" fmla="*/ 52 w 63"/>
                <a:gd name="T7" fmla="*/ 51 h 62"/>
                <a:gd name="T8" fmla="*/ 52 w 63"/>
                <a:gd name="T9" fmla="*/ 11 h 62"/>
                <a:gd name="T10" fmla="*/ 17 w 63"/>
                <a:gd name="T11" fmla="*/ 45 h 62"/>
                <a:gd name="T12" fmla="*/ 17 w 63"/>
                <a:gd name="T13" fmla="*/ 17 h 62"/>
                <a:gd name="T14" fmla="*/ 46 w 63"/>
                <a:gd name="T15" fmla="*/ 17 h 62"/>
                <a:gd name="T16" fmla="*/ 46 w 63"/>
                <a:gd name="T17" fmla="*/ 45 h 62"/>
                <a:gd name="T18" fmla="*/ 17 w 63"/>
                <a:gd name="T1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52" y="11"/>
                  </a:moveTo>
                  <a:cubicBezTo>
                    <a:pt x="40" y="0"/>
                    <a:pt x="22" y="0"/>
                    <a:pt x="11" y="11"/>
                  </a:cubicBezTo>
                  <a:cubicBezTo>
                    <a:pt x="0" y="22"/>
                    <a:pt x="0" y="40"/>
                    <a:pt x="11" y="51"/>
                  </a:cubicBezTo>
                  <a:cubicBezTo>
                    <a:pt x="22" y="62"/>
                    <a:pt x="40" y="62"/>
                    <a:pt x="52" y="51"/>
                  </a:cubicBezTo>
                  <a:cubicBezTo>
                    <a:pt x="63" y="40"/>
                    <a:pt x="63" y="22"/>
                    <a:pt x="52" y="11"/>
                  </a:cubicBezTo>
                  <a:close/>
                  <a:moveTo>
                    <a:pt x="17" y="45"/>
                  </a:moveTo>
                  <a:cubicBezTo>
                    <a:pt x="9" y="37"/>
                    <a:pt x="9" y="25"/>
                    <a:pt x="17" y="17"/>
                  </a:cubicBezTo>
                  <a:cubicBezTo>
                    <a:pt x="25" y="9"/>
                    <a:pt x="38" y="9"/>
                    <a:pt x="46" y="17"/>
                  </a:cubicBezTo>
                  <a:cubicBezTo>
                    <a:pt x="53" y="25"/>
                    <a:pt x="53" y="37"/>
                    <a:pt x="46" y="45"/>
                  </a:cubicBezTo>
                  <a:cubicBezTo>
                    <a:pt x="38" y="53"/>
                    <a:pt x="25" y="53"/>
                    <a:pt x="1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3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5DA20BCD-FCBA-492C-B809-50B4EA0C59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2063" y="3398837"/>
              <a:ext cx="149225" cy="146050"/>
            </a:xfrm>
            <a:custGeom>
              <a:avLst/>
              <a:gdLst>
                <a:gd name="T0" fmla="*/ 38 w 40"/>
                <a:gd name="T1" fmla="*/ 2 h 39"/>
                <a:gd name="T2" fmla="*/ 30 w 40"/>
                <a:gd name="T3" fmla="*/ 2 h 39"/>
                <a:gd name="T4" fmla="*/ 30 w 40"/>
                <a:gd name="T5" fmla="*/ 2 h 39"/>
                <a:gd name="T6" fmla="*/ 38 w 40"/>
                <a:gd name="T7" fmla="*/ 11 h 39"/>
                <a:gd name="T8" fmla="*/ 38 w 40"/>
                <a:gd name="T9" fmla="*/ 10 h 39"/>
                <a:gd name="T10" fmla="*/ 38 w 40"/>
                <a:gd name="T11" fmla="*/ 2 h 39"/>
                <a:gd name="T12" fmla="*/ 2 w 40"/>
                <a:gd name="T13" fmla="*/ 29 h 39"/>
                <a:gd name="T14" fmla="*/ 2 w 40"/>
                <a:gd name="T15" fmla="*/ 37 h 39"/>
                <a:gd name="T16" fmla="*/ 11 w 40"/>
                <a:gd name="T17" fmla="*/ 37 h 39"/>
                <a:gd name="T18" fmla="*/ 35 w 40"/>
                <a:gd name="T19" fmla="*/ 13 h 39"/>
                <a:gd name="T20" fmla="*/ 27 w 40"/>
                <a:gd name="T21" fmla="*/ 5 h 39"/>
                <a:gd name="T22" fmla="*/ 2 w 40"/>
                <a:gd name="T23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9">
                  <a:moveTo>
                    <a:pt x="38" y="2"/>
                  </a:moveTo>
                  <a:cubicBezTo>
                    <a:pt x="36" y="0"/>
                    <a:pt x="32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0" y="8"/>
                    <a:pt x="40" y="4"/>
                    <a:pt x="38" y="2"/>
                  </a:cubicBezTo>
                  <a:close/>
                  <a:moveTo>
                    <a:pt x="2" y="29"/>
                  </a:moveTo>
                  <a:cubicBezTo>
                    <a:pt x="0" y="31"/>
                    <a:pt x="0" y="35"/>
                    <a:pt x="2" y="37"/>
                  </a:cubicBezTo>
                  <a:cubicBezTo>
                    <a:pt x="5" y="39"/>
                    <a:pt x="8" y="39"/>
                    <a:pt x="11" y="37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3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A929481D-3C9B-4390-BEB0-91B702F88F66}"/>
                </a:ext>
              </a:extLst>
            </p:cNvPr>
            <p:cNvSpPr/>
            <p:nvPr/>
          </p:nvSpPr>
          <p:spPr bwMode="auto">
            <a:xfrm>
              <a:off x="3810000" y="3065462"/>
              <a:ext cx="261937" cy="296863"/>
            </a:xfrm>
            <a:custGeom>
              <a:avLst/>
              <a:gdLst>
                <a:gd name="T0" fmla="*/ 33 w 70"/>
                <a:gd name="T1" fmla="*/ 73 h 79"/>
                <a:gd name="T2" fmla="*/ 11 w 70"/>
                <a:gd name="T3" fmla="*/ 73 h 79"/>
                <a:gd name="T4" fmla="*/ 7 w 70"/>
                <a:gd name="T5" fmla="*/ 69 h 79"/>
                <a:gd name="T6" fmla="*/ 7 w 70"/>
                <a:gd name="T7" fmla="*/ 10 h 79"/>
                <a:gd name="T8" fmla="*/ 11 w 70"/>
                <a:gd name="T9" fmla="*/ 6 h 79"/>
                <a:gd name="T10" fmla="*/ 59 w 70"/>
                <a:gd name="T11" fmla="*/ 6 h 79"/>
                <a:gd name="T12" fmla="*/ 63 w 70"/>
                <a:gd name="T13" fmla="*/ 10 h 79"/>
                <a:gd name="T14" fmla="*/ 63 w 70"/>
                <a:gd name="T15" fmla="*/ 41 h 79"/>
                <a:gd name="T16" fmla="*/ 70 w 70"/>
                <a:gd name="T17" fmla="*/ 42 h 79"/>
                <a:gd name="T18" fmla="*/ 70 w 70"/>
                <a:gd name="T19" fmla="*/ 10 h 79"/>
                <a:gd name="T20" fmla="*/ 59 w 70"/>
                <a:gd name="T21" fmla="*/ 0 h 79"/>
                <a:gd name="T22" fmla="*/ 11 w 70"/>
                <a:gd name="T23" fmla="*/ 0 h 79"/>
                <a:gd name="T24" fmla="*/ 0 w 70"/>
                <a:gd name="T25" fmla="*/ 10 h 79"/>
                <a:gd name="T26" fmla="*/ 0 w 70"/>
                <a:gd name="T27" fmla="*/ 69 h 79"/>
                <a:gd name="T28" fmla="*/ 11 w 70"/>
                <a:gd name="T29" fmla="*/ 79 h 79"/>
                <a:gd name="T30" fmla="*/ 36 w 70"/>
                <a:gd name="T31" fmla="*/ 79 h 79"/>
                <a:gd name="T32" fmla="*/ 33 w 70"/>
                <a:gd name="T33" fmla="*/ 7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9">
                  <a:moveTo>
                    <a:pt x="33" y="73"/>
                  </a:moveTo>
                  <a:cubicBezTo>
                    <a:pt x="11" y="73"/>
                    <a:pt x="11" y="73"/>
                    <a:pt x="11" y="73"/>
                  </a:cubicBezTo>
                  <a:cubicBezTo>
                    <a:pt x="9" y="73"/>
                    <a:pt x="7" y="71"/>
                    <a:pt x="7" y="6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9" y="6"/>
                    <a:pt x="11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61" y="6"/>
                    <a:pt x="63" y="8"/>
                    <a:pt x="63" y="10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5" y="41"/>
                    <a:pt x="68" y="41"/>
                    <a:pt x="70" y="4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4"/>
                    <a:pt x="65" y="0"/>
                    <a:pt x="5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79"/>
                    <a:pt x="11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5" y="77"/>
                    <a:pt x="34" y="75"/>
                    <a:pt x="3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3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7" name="Freeform 34">
            <a:extLst>
              <a:ext uri="{FF2B5EF4-FFF2-40B4-BE49-F238E27FC236}">
                <a16:creationId xmlns:a16="http://schemas.microsoft.com/office/drawing/2014/main" id="{6E84EAFB-15C1-4515-8303-1EDAC7D4D58B}"/>
              </a:ext>
            </a:extLst>
          </p:cNvPr>
          <p:cNvSpPr>
            <a:spLocks noEditPoints="1"/>
          </p:cNvSpPr>
          <p:nvPr/>
        </p:nvSpPr>
        <p:spPr bwMode="auto">
          <a:xfrm>
            <a:off x="5066627" y="2129200"/>
            <a:ext cx="748790" cy="703280"/>
          </a:xfrm>
          <a:custGeom>
            <a:avLst/>
            <a:gdLst>
              <a:gd name="T0" fmla="*/ 18 w 111"/>
              <a:gd name="T1" fmla="*/ 67 h 104"/>
              <a:gd name="T2" fmla="*/ 16 w 111"/>
              <a:gd name="T3" fmla="*/ 60 h 104"/>
              <a:gd name="T4" fmla="*/ 14 w 111"/>
              <a:gd name="T5" fmla="*/ 16 h 104"/>
              <a:gd name="T6" fmla="*/ 34 w 111"/>
              <a:gd name="T7" fmla="*/ 17 h 104"/>
              <a:gd name="T8" fmla="*/ 34 w 111"/>
              <a:gd name="T9" fmla="*/ 0 h 104"/>
              <a:gd name="T10" fmla="*/ 77 w 111"/>
              <a:gd name="T11" fmla="*/ 18 h 104"/>
              <a:gd name="T12" fmla="*/ 80 w 111"/>
              <a:gd name="T13" fmla="*/ 20 h 104"/>
              <a:gd name="T14" fmla="*/ 111 w 111"/>
              <a:gd name="T15" fmla="*/ 54 h 104"/>
              <a:gd name="T16" fmla="*/ 93 w 111"/>
              <a:gd name="T17" fmla="*/ 64 h 104"/>
              <a:gd name="T18" fmla="*/ 104 w 111"/>
              <a:gd name="T19" fmla="*/ 78 h 104"/>
              <a:gd name="T20" fmla="*/ 60 w 111"/>
              <a:gd name="T21" fmla="*/ 90 h 104"/>
              <a:gd name="T22" fmla="*/ 55 w 111"/>
              <a:gd name="T23" fmla="*/ 90 h 104"/>
              <a:gd name="T24" fmla="*/ 54 w 111"/>
              <a:gd name="T25" fmla="*/ 90 h 104"/>
              <a:gd name="T26" fmla="*/ 9 w 111"/>
              <a:gd name="T27" fmla="*/ 79 h 104"/>
              <a:gd name="T28" fmla="*/ 25 w 111"/>
              <a:gd name="T29" fmla="*/ 53 h 104"/>
              <a:gd name="T30" fmla="*/ 29 w 111"/>
              <a:gd name="T31" fmla="*/ 65 h 104"/>
              <a:gd name="T32" fmla="*/ 30 w 111"/>
              <a:gd name="T33" fmla="*/ 68 h 104"/>
              <a:gd name="T34" fmla="*/ 42 w 111"/>
              <a:gd name="T35" fmla="*/ 90 h 104"/>
              <a:gd name="T36" fmla="*/ 52 w 111"/>
              <a:gd name="T37" fmla="*/ 80 h 104"/>
              <a:gd name="T38" fmla="*/ 55 w 111"/>
              <a:gd name="T39" fmla="*/ 80 h 104"/>
              <a:gd name="T40" fmla="*/ 61 w 111"/>
              <a:gd name="T41" fmla="*/ 80 h 104"/>
              <a:gd name="T42" fmla="*/ 72 w 111"/>
              <a:gd name="T43" fmla="*/ 89 h 104"/>
              <a:gd name="T44" fmla="*/ 82 w 111"/>
              <a:gd name="T45" fmla="*/ 65 h 104"/>
              <a:gd name="T46" fmla="*/ 85 w 111"/>
              <a:gd name="T47" fmla="*/ 55 h 104"/>
              <a:gd name="T48" fmla="*/ 86 w 111"/>
              <a:gd name="T49" fmla="*/ 52 h 104"/>
              <a:gd name="T50" fmla="*/ 92 w 111"/>
              <a:gd name="T51" fmla="*/ 26 h 104"/>
              <a:gd name="T52" fmla="*/ 76 w 111"/>
              <a:gd name="T53" fmla="*/ 29 h 104"/>
              <a:gd name="T54" fmla="*/ 69 w 111"/>
              <a:gd name="T55" fmla="*/ 25 h 104"/>
              <a:gd name="T56" fmla="*/ 67 w 111"/>
              <a:gd name="T57" fmla="*/ 10 h 104"/>
              <a:gd name="T58" fmla="*/ 44 w 111"/>
              <a:gd name="T59" fmla="*/ 23 h 104"/>
              <a:gd name="T60" fmla="*/ 34 w 111"/>
              <a:gd name="T61" fmla="*/ 30 h 104"/>
              <a:gd name="T62" fmla="*/ 32 w 111"/>
              <a:gd name="T63" fmla="*/ 32 h 104"/>
              <a:gd name="T64" fmla="*/ 13 w 111"/>
              <a:gd name="T65" fmla="*/ 49 h 104"/>
              <a:gd name="T66" fmla="*/ 56 w 111"/>
              <a:gd name="T67" fmla="*/ 33 h 104"/>
              <a:gd name="T68" fmla="*/ 74 w 111"/>
              <a:gd name="T69" fmla="*/ 51 h 104"/>
              <a:gd name="T70" fmla="*/ 56 w 111"/>
              <a:gd name="T71" fmla="*/ 68 h 104"/>
              <a:gd name="T72" fmla="*/ 56 w 111"/>
              <a:gd name="T73" fmla="*/ 63 h 104"/>
              <a:gd name="T74" fmla="*/ 64 w 111"/>
              <a:gd name="T75" fmla="*/ 51 h 104"/>
              <a:gd name="T76" fmla="*/ 56 w 111"/>
              <a:gd name="T77" fmla="*/ 43 h 104"/>
              <a:gd name="T78" fmla="*/ 49 w 111"/>
              <a:gd name="T79" fmla="*/ 51 h 104"/>
              <a:gd name="T80" fmla="*/ 56 w 111"/>
              <a:gd name="T81" fmla="*/ 58 h 104"/>
              <a:gd name="T82" fmla="*/ 56 w 111"/>
              <a:gd name="T83" fmla="*/ 63 h 104"/>
              <a:gd name="T84" fmla="*/ 39 w 111"/>
              <a:gd name="T85" fmla="*/ 5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1" h="104">
                <a:moveTo>
                  <a:pt x="9" y="79"/>
                </a:moveTo>
                <a:cubicBezTo>
                  <a:pt x="18" y="67"/>
                  <a:pt x="18" y="67"/>
                  <a:pt x="18" y="67"/>
                </a:cubicBezTo>
                <a:cubicBezTo>
                  <a:pt x="18" y="65"/>
                  <a:pt x="17" y="62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0" y="55"/>
                  <a:pt x="0" y="55"/>
                  <a:pt x="0" y="55"/>
                </a:cubicBezTo>
                <a:cubicBezTo>
                  <a:pt x="14" y="16"/>
                  <a:pt x="14" y="16"/>
                  <a:pt x="14" y="16"/>
                </a:cubicBezTo>
                <a:cubicBezTo>
                  <a:pt x="29" y="21"/>
                  <a:pt x="29" y="21"/>
                  <a:pt x="29" y="21"/>
                </a:cubicBezTo>
                <a:cubicBezTo>
                  <a:pt x="31" y="19"/>
                  <a:pt x="32" y="18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0"/>
                  <a:pt x="34" y="0"/>
                  <a:pt x="3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18"/>
                  <a:pt x="77" y="18"/>
                  <a:pt x="77" y="18"/>
                </a:cubicBezTo>
                <a:cubicBezTo>
                  <a:pt x="78" y="18"/>
                  <a:pt x="79" y="19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98" y="14"/>
                  <a:pt x="98" y="14"/>
                  <a:pt x="98" y="14"/>
                </a:cubicBezTo>
                <a:cubicBezTo>
                  <a:pt x="111" y="54"/>
                  <a:pt x="111" y="54"/>
                  <a:pt x="111" y="54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61"/>
                  <a:pt x="94" y="62"/>
                  <a:pt x="93" y="64"/>
                </a:cubicBezTo>
                <a:cubicBezTo>
                  <a:pt x="93" y="64"/>
                  <a:pt x="93" y="64"/>
                  <a:pt x="93" y="64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60" y="90"/>
                  <a:pt x="60" y="90"/>
                  <a:pt x="60" y="90"/>
                </a:cubicBezTo>
                <a:cubicBezTo>
                  <a:pt x="58" y="90"/>
                  <a:pt x="57" y="90"/>
                  <a:pt x="55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5" y="90"/>
                  <a:pt x="54" y="90"/>
                  <a:pt x="54" y="90"/>
                </a:cubicBezTo>
                <a:cubicBezTo>
                  <a:pt x="54" y="90"/>
                  <a:pt x="54" y="90"/>
                  <a:pt x="54" y="90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9" y="79"/>
                  <a:pt x="9" y="79"/>
                  <a:pt x="9" y="79"/>
                </a:cubicBezTo>
                <a:close/>
                <a:moveTo>
                  <a:pt x="13" y="49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6"/>
                  <a:pt x="25" y="56"/>
                  <a:pt x="25" y="56"/>
                </a:cubicBezTo>
                <a:cubicBezTo>
                  <a:pt x="26" y="59"/>
                  <a:pt x="27" y="62"/>
                  <a:pt x="29" y="65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8"/>
                  <a:pt x="30" y="68"/>
                  <a:pt x="30" y="68"/>
                </a:cubicBezTo>
                <a:cubicBezTo>
                  <a:pt x="23" y="77"/>
                  <a:pt x="23" y="77"/>
                  <a:pt x="23" y="77"/>
                </a:cubicBezTo>
                <a:cubicBezTo>
                  <a:pt x="42" y="90"/>
                  <a:pt x="42" y="90"/>
                  <a:pt x="42" y="90"/>
                </a:cubicBezTo>
                <a:cubicBezTo>
                  <a:pt x="49" y="80"/>
                  <a:pt x="49" y="80"/>
                  <a:pt x="49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3" y="80"/>
                  <a:pt x="54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0"/>
                  <a:pt x="59" y="80"/>
                  <a:pt x="61" y="80"/>
                </a:cubicBezTo>
                <a:cubicBezTo>
                  <a:pt x="61" y="80"/>
                  <a:pt x="61" y="80"/>
                  <a:pt x="61" y="80"/>
                </a:cubicBezTo>
                <a:cubicBezTo>
                  <a:pt x="64" y="79"/>
                  <a:pt x="64" y="79"/>
                  <a:pt x="64" y="79"/>
                </a:cubicBezTo>
                <a:cubicBezTo>
                  <a:pt x="72" y="89"/>
                  <a:pt x="72" y="89"/>
                  <a:pt x="72" y="89"/>
                </a:cubicBezTo>
                <a:cubicBezTo>
                  <a:pt x="90" y="76"/>
                  <a:pt x="90" y="76"/>
                  <a:pt x="90" y="76"/>
                </a:cubicBezTo>
                <a:cubicBezTo>
                  <a:pt x="82" y="65"/>
                  <a:pt x="82" y="65"/>
                  <a:pt x="82" y="65"/>
                </a:cubicBezTo>
                <a:cubicBezTo>
                  <a:pt x="83" y="62"/>
                  <a:pt x="83" y="62"/>
                  <a:pt x="83" y="62"/>
                </a:cubicBezTo>
                <a:cubicBezTo>
                  <a:pt x="84" y="60"/>
                  <a:pt x="85" y="58"/>
                  <a:pt x="85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86" y="52"/>
                  <a:pt x="86" y="52"/>
                  <a:pt x="86" y="52"/>
                </a:cubicBezTo>
                <a:cubicBezTo>
                  <a:pt x="99" y="48"/>
                  <a:pt x="99" y="48"/>
                  <a:pt x="99" y="48"/>
                </a:cubicBezTo>
                <a:cubicBezTo>
                  <a:pt x="92" y="26"/>
                  <a:pt x="92" y="26"/>
                  <a:pt x="92" y="26"/>
                </a:cubicBezTo>
                <a:cubicBezTo>
                  <a:pt x="78" y="31"/>
                  <a:pt x="78" y="31"/>
                  <a:pt x="78" y="31"/>
                </a:cubicBezTo>
                <a:cubicBezTo>
                  <a:pt x="76" y="29"/>
                  <a:pt x="76" y="29"/>
                  <a:pt x="76" y="29"/>
                </a:cubicBezTo>
                <a:cubicBezTo>
                  <a:pt x="74" y="27"/>
                  <a:pt x="72" y="26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10"/>
                  <a:pt x="67" y="10"/>
                  <a:pt x="67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23"/>
                  <a:pt x="44" y="23"/>
                  <a:pt x="44" y="23"/>
                </a:cubicBezTo>
                <a:cubicBezTo>
                  <a:pt x="41" y="25"/>
                  <a:pt x="41" y="25"/>
                  <a:pt x="41" y="25"/>
                </a:cubicBezTo>
                <a:cubicBezTo>
                  <a:pt x="39" y="26"/>
                  <a:pt x="36" y="28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2" y="32"/>
                  <a:pt x="32" y="32"/>
                  <a:pt x="32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13" y="49"/>
                  <a:pt x="13" y="49"/>
                  <a:pt x="13" y="49"/>
                </a:cubicBezTo>
                <a:close/>
                <a:moveTo>
                  <a:pt x="39" y="51"/>
                </a:moveTo>
                <a:cubicBezTo>
                  <a:pt x="39" y="41"/>
                  <a:pt x="46" y="33"/>
                  <a:pt x="56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66" y="33"/>
                  <a:pt x="74" y="4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60"/>
                  <a:pt x="66" y="68"/>
                  <a:pt x="56" y="68"/>
                </a:cubicBezTo>
                <a:cubicBezTo>
                  <a:pt x="56" y="68"/>
                  <a:pt x="56" y="68"/>
                  <a:pt x="56" y="68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58"/>
                  <a:pt x="56" y="58"/>
                  <a:pt x="56" y="58"/>
                </a:cubicBezTo>
                <a:cubicBezTo>
                  <a:pt x="60" y="58"/>
                  <a:pt x="64" y="55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46"/>
                  <a:pt x="60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2" y="43"/>
                  <a:pt x="49" y="46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5"/>
                  <a:pt x="52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8"/>
                  <a:pt x="56" y="68"/>
                  <a:pt x="56" y="68"/>
                </a:cubicBezTo>
                <a:cubicBezTo>
                  <a:pt x="46" y="68"/>
                  <a:pt x="39" y="60"/>
                  <a:pt x="39" y="51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 sz="1013">
              <a:solidFill>
                <a:schemeClr val="bg2">
                  <a:lumMod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8" name="Rectangle 39">
            <a:extLst>
              <a:ext uri="{FF2B5EF4-FFF2-40B4-BE49-F238E27FC236}">
                <a16:creationId xmlns:a16="http://schemas.microsoft.com/office/drawing/2014/main" id="{93AB5F88-0DA2-44C7-891A-B046E7525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476" y="1810646"/>
            <a:ext cx="1435894" cy="6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200" b="1" dirty="0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Enter the title</a:t>
            </a:r>
            <a:endParaRPr lang="en-US" altLang="zh-CN" sz="1200" b="1" dirty="0">
              <a:solidFill>
                <a:schemeClr val="bg2">
                  <a:lumMod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en-US" altLang="zh-CN" sz="1200" b="1" dirty="0">
              <a:solidFill>
                <a:schemeClr val="bg2">
                  <a:lumMod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add a detailed description text here</a:t>
            </a:r>
          </a:p>
        </p:txBody>
      </p:sp>
      <p:sp>
        <p:nvSpPr>
          <p:cNvPr id="19" name="Rectangle 39">
            <a:extLst>
              <a:ext uri="{FF2B5EF4-FFF2-40B4-BE49-F238E27FC236}">
                <a16:creationId xmlns:a16="http://schemas.microsoft.com/office/drawing/2014/main" id="{B37F9ED4-DBC6-40A4-8CE7-E0A692FB5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6021" y="3421050"/>
            <a:ext cx="1435894" cy="6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200" b="1" dirty="0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Enter the title</a:t>
            </a:r>
            <a:endParaRPr lang="en-US" altLang="zh-CN" sz="1200" b="1" dirty="0">
              <a:solidFill>
                <a:schemeClr val="bg2">
                  <a:lumMod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en-US" altLang="zh-CN" sz="1200" b="1" dirty="0">
              <a:solidFill>
                <a:schemeClr val="bg2">
                  <a:lumMod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add a detailed description text here</a:t>
            </a:r>
          </a:p>
        </p:txBody>
      </p:sp>
      <p:sp>
        <p:nvSpPr>
          <p:cNvPr id="20" name="Rectangle 39">
            <a:extLst>
              <a:ext uri="{FF2B5EF4-FFF2-40B4-BE49-F238E27FC236}">
                <a16:creationId xmlns:a16="http://schemas.microsoft.com/office/drawing/2014/main" id="{03AFA073-C13C-448B-8C2C-423022E4E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7926" y="1843742"/>
            <a:ext cx="1435894" cy="59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zh-CN" altLang="en-US" sz="1200" b="1" dirty="0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Enter the title</a:t>
            </a:r>
            <a:endParaRPr lang="en-US" altLang="zh-CN" sz="1200" b="1" dirty="0">
              <a:solidFill>
                <a:schemeClr val="bg2">
                  <a:lumMod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r">
              <a:lnSpc>
                <a:spcPct val="120000"/>
              </a:lnSpc>
              <a:buFont typeface="Arial" charset="0"/>
              <a:buNone/>
            </a:pPr>
            <a:endParaRPr lang="en-US" altLang="zh-CN" sz="1200" b="1" dirty="0">
              <a:solidFill>
                <a:schemeClr val="bg2">
                  <a:lumMod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900" dirty="0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add a detailed description text here</a:t>
            </a:r>
          </a:p>
        </p:txBody>
      </p:sp>
      <p:sp>
        <p:nvSpPr>
          <p:cNvPr id="21" name="Rectangle 39">
            <a:extLst>
              <a:ext uri="{FF2B5EF4-FFF2-40B4-BE49-F238E27FC236}">
                <a16:creationId xmlns:a16="http://schemas.microsoft.com/office/drawing/2014/main" id="{0752D319-A9AD-41EF-9612-6C921E7E7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226" y="3421050"/>
            <a:ext cx="1435894" cy="6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zh-CN" altLang="en-US" sz="1200" b="1" dirty="0">
                <a:solidFill>
                  <a:schemeClr val="bg2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Enter the title</a:t>
            </a:r>
            <a:endParaRPr lang="en-US" altLang="zh-CN" sz="1200" b="1" dirty="0">
              <a:solidFill>
                <a:schemeClr val="bg2">
                  <a:lumMod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r">
              <a:lnSpc>
                <a:spcPct val="120000"/>
              </a:lnSpc>
              <a:buFont typeface="Arial" charset="0"/>
              <a:buNone/>
            </a:pPr>
            <a:endParaRPr lang="en-US" altLang="zh-CN" sz="1200" b="1" dirty="0">
              <a:solidFill>
                <a:schemeClr val="bg2">
                  <a:lumMod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+mn-ea"/>
                <a:sym typeface="inpin heiti" panose="00000500000000000000" pitchFamily="2" charset="-122"/>
              </a:rPr>
              <a:t>Please add a detailed description text here</a:t>
            </a:r>
          </a:p>
        </p:txBody>
      </p:sp>
    </p:spTree>
    <p:extLst>
      <p:ext uri="{BB962C8B-B14F-4D97-AF65-F5344CB8AC3E}">
        <p14:creationId xmlns:p14="http://schemas.microsoft.com/office/powerpoint/2010/main" val="174758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BBBAE7-838F-4BDF-A278-83C949205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9361">
            <a:off x="3175026" y="1585550"/>
            <a:ext cx="1673895" cy="36195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60F754B-45B1-4660-A006-E97127218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48853">
            <a:off x="7773243" y="1536836"/>
            <a:ext cx="943749" cy="2700613"/>
          </a:xfrm>
          <a:prstGeom prst="rect">
            <a:avLst/>
          </a:prstGeom>
        </p:spPr>
      </p:pic>
      <p:pic>
        <p:nvPicPr>
          <p:cNvPr id="4" name="图片 3" descr="图片包含 浅色, 餐桌, 事情, 天空&#10;&#10;已生成高可信度的说明">
            <a:extLst>
              <a:ext uri="{FF2B5EF4-FFF2-40B4-BE49-F238E27FC236}">
                <a16:creationId xmlns:a16="http://schemas.microsoft.com/office/drawing/2014/main" id="{3B1D3D8E-FADA-461B-8291-E7C771DA83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02" y="432932"/>
            <a:ext cx="4068571" cy="5066522"/>
          </a:xfrm>
          <a:prstGeom prst="rect">
            <a:avLst/>
          </a:prstGeom>
        </p:spPr>
      </p:pic>
      <p:pic>
        <p:nvPicPr>
          <p:cNvPr id="5" name="图片 4" descr="图片包含 雨伞, 配件, 雨, 掌握&#10;&#10;已生成极高可信度的说明">
            <a:extLst>
              <a:ext uri="{FF2B5EF4-FFF2-40B4-BE49-F238E27FC236}">
                <a16:creationId xmlns:a16="http://schemas.microsoft.com/office/drawing/2014/main" id="{31926AF9-3446-41D9-8842-4D85558EB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07" y="385516"/>
            <a:ext cx="1900884" cy="1609081"/>
          </a:xfrm>
          <a:prstGeom prst="rect">
            <a:avLst/>
          </a:prstGeom>
        </p:spPr>
      </p:pic>
      <p:pic>
        <p:nvPicPr>
          <p:cNvPr id="14" name="图片 13" descr="图片包含 事情, 物体&#10;&#10;已生成高可信度的说明">
            <a:extLst>
              <a:ext uri="{FF2B5EF4-FFF2-40B4-BE49-F238E27FC236}">
                <a16:creationId xmlns:a16="http://schemas.microsoft.com/office/drawing/2014/main" id="{75B8D8B5-40B9-460B-ACFE-A3D45C23A5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56" y="3700510"/>
            <a:ext cx="905504" cy="132434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BFBE451C-CF22-46E7-B0DD-5A775298D798}"/>
              </a:ext>
            </a:extLst>
          </p:cNvPr>
          <p:cNvSpPr/>
          <p:nvPr/>
        </p:nvSpPr>
        <p:spPr>
          <a:xfrm>
            <a:off x="6244087" y="1780430"/>
            <a:ext cx="923330" cy="227322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u="sng" dirty="0">
                <a:solidFill>
                  <a:schemeClr val="bg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Please add a detailed description text here.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9B10A22-74CF-414A-B6C6-5FD3F11603BC}"/>
              </a:ext>
            </a:extLst>
          </p:cNvPr>
          <p:cNvSpPr txBox="1"/>
          <p:nvPr/>
        </p:nvSpPr>
        <p:spPr>
          <a:xfrm>
            <a:off x="4811449" y="1746477"/>
            <a:ext cx="677108" cy="31357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50238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PASSING_SCORE" val="0.000000"/>
  <p:tag name="ISPRING_ULTRA_SCORM_COURSE_ID" val="87B54AEA-8F72-4C49-B9E0-2AB2E3DB77DB"/>
  <p:tag name="ISPRINGONLINEFOLDERID" val="0"/>
  <p:tag name="ISPRINGONLINEFOLDERPATH" val="Content List"/>
  <p:tag name="ISPRINGCLOUDFOLDERID" val="0"/>
  <p:tag name="ISPRINGCLOUDFOLDERPATH" val="Repository"/>
  <p:tag name="ISPRING_OUTPUT_FOLDER" val="G:\第九批已完成作品\228483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964</Words>
  <Application>Microsoft Office PowerPoint</Application>
  <PresentationFormat>宽屏</PresentationFormat>
  <Paragraphs>182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inpin heiti</vt:lpstr>
      <vt:lpstr>等线</vt:lpstr>
      <vt:lpstr>等线 Light</vt:lpstr>
      <vt:lpstr>微软雅黑</vt:lpstr>
      <vt:lpstr>Arial</vt:lpstr>
      <vt:lpstr>Calibri</vt:lpstr>
      <vt:lpstr>Wingdings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32</cp:revision>
  <dcterms:created xsi:type="dcterms:W3CDTF">2017-07-20T06:03:23Z</dcterms:created>
  <dcterms:modified xsi:type="dcterms:W3CDTF">2021-01-05T06:25:13Z</dcterms:modified>
</cp:coreProperties>
</file>