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9" r:id="rId40"/>
    <p:sldId id="270" r:id="rId41"/>
    <p:sldId id="337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9-4403-83AD-A9E8772962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9-4403-83AD-A9E8772962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9-4403-83AD-A9E877296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D-4BA3-ADBE-4F316C3AFF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D-4BA3-ADBE-4F316C3AFF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FD-4BA3-ADBE-4F316C3A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1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68168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90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695401" y="4249533"/>
            <a:ext cx="574145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</a:p>
          <a:p>
            <a:pPr algn="r"/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695471" y="5966215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BD2C58C3-CCB2-4557-8D46-DC86ACAC2437}"/>
              </a:ext>
            </a:extLst>
          </p:cNvPr>
          <p:cNvSpPr/>
          <p:nvPr/>
        </p:nvSpPr>
        <p:spPr>
          <a:xfrm>
            <a:off x="9752259" y="50352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3">
            <a:hlinkClick r:id="rId2"/>
            <a:extLst>
              <a:ext uri="{FF2B5EF4-FFF2-40B4-BE49-F238E27FC236}">
                <a16:creationId xmlns:a16="http://schemas.microsoft.com/office/drawing/2014/main" id="{82FCB2E8-B587-4300-91A7-B99C9495840F}"/>
              </a:ext>
            </a:extLst>
          </p:cNvPr>
          <p:cNvSpPr txBox="1"/>
          <p:nvPr/>
        </p:nvSpPr>
        <p:spPr>
          <a:xfrm>
            <a:off x="6267245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76B8E-04AF-4723-8287-6799CCCE9613}"/>
              </a:ext>
            </a:extLst>
          </p:cNvPr>
          <p:cNvSpPr/>
          <p:nvPr/>
        </p:nvSpPr>
        <p:spPr>
          <a:xfrm rot="16200000" flipH="1">
            <a:off x="2783253" y="918282"/>
            <a:ext cx="634878" cy="4773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430DA-5631-40E0-9EF0-BD4D2473F898}"/>
              </a:ext>
            </a:extLst>
          </p:cNvPr>
          <p:cNvSpPr/>
          <p:nvPr/>
        </p:nvSpPr>
        <p:spPr>
          <a:xfrm rot="16200000" flipH="1">
            <a:off x="3595852" y="3000254"/>
            <a:ext cx="634878" cy="317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4DA5043-08ED-4590-865D-A0910424165A}"/>
              </a:ext>
            </a:extLst>
          </p:cNvPr>
          <p:cNvSpPr/>
          <p:nvPr/>
        </p:nvSpPr>
        <p:spPr>
          <a:xfrm rot="5400000">
            <a:off x="6074730" y="2973398"/>
            <a:ext cx="935168" cy="3694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29281 w 1021160"/>
              <a:gd name="connsiteY0" fmla="*/ 0 h 379959"/>
              <a:gd name="connsiteX1" fmla="*/ 1021160 w 1021160"/>
              <a:gd name="connsiteY1" fmla="*/ 2535 h 379959"/>
              <a:gd name="connsiteX2" fmla="*/ 910007 w 1021160"/>
              <a:gd name="connsiteY2" fmla="*/ 379959 h 379959"/>
              <a:gd name="connsiteX3" fmla="*/ 0 w 1021160"/>
              <a:gd name="connsiteY3" fmla="*/ 363975 h 379959"/>
              <a:gd name="connsiteX4" fmla="*/ 329281 w 1021160"/>
              <a:gd name="connsiteY4" fmla="*/ 0 h 379959"/>
              <a:gd name="connsiteX0" fmla="*/ 329278 w 1021157"/>
              <a:gd name="connsiteY0" fmla="*/ 0 h 379959"/>
              <a:gd name="connsiteX1" fmla="*/ 1021157 w 1021157"/>
              <a:gd name="connsiteY1" fmla="*/ 2535 h 379959"/>
              <a:gd name="connsiteX2" fmla="*/ 910004 w 1021157"/>
              <a:gd name="connsiteY2" fmla="*/ 379959 h 379959"/>
              <a:gd name="connsiteX3" fmla="*/ 0 w 1021157"/>
              <a:gd name="connsiteY3" fmla="*/ 363975 h 379959"/>
              <a:gd name="connsiteX4" fmla="*/ 329278 w 1021157"/>
              <a:gd name="connsiteY4" fmla="*/ 0 h 379959"/>
              <a:gd name="connsiteX0" fmla="*/ 329278 w 1021157"/>
              <a:gd name="connsiteY0" fmla="*/ 0 h 363975"/>
              <a:gd name="connsiteX1" fmla="*/ 1021157 w 1021157"/>
              <a:gd name="connsiteY1" fmla="*/ 2535 h 363975"/>
              <a:gd name="connsiteX2" fmla="*/ 921999 w 1021157"/>
              <a:gd name="connsiteY2" fmla="*/ 349662 h 363975"/>
              <a:gd name="connsiteX3" fmla="*/ 0 w 1021157"/>
              <a:gd name="connsiteY3" fmla="*/ 363975 h 363975"/>
              <a:gd name="connsiteX4" fmla="*/ 329278 w 1021157"/>
              <a:gd name="connsiteY4" fmla="*/ 0 h 363975"/>
              <a:gd name="connsiteX0" fmla="*/ 329278 w 1021157"/>
              <a:gd name="connsiteY0" fmla="*/ 0 h 366188"/>
              <a:gd name="connsiteX1" fmla="*/ 1021157 w 1021157"/>
              <a:gd name="connsiteY1" fmla="*/ 2535 h 366188"/>
              <a:gd name="connsiteX2" fmla="*/ 916002 w 1021157"/>
              <a:gd name="connsiteY2" fmla="*/ 366188 h 366188"/>
              <a:gd name="connsiteX3" fmla="*/ 0 w 1021157"/>
              <a:gd name="connsiteY3" fmla="*/ 363975 h 366188"/>
              <a:gd name="connsiteX4" fmla="*/ 329278 w 1021157"/>
              <a:gd name="connsiteY4" fmla="*/ 0 h 366188"/>
              <a:gd name="connsiteX0" fmla="*/ 311284 w 1003163"/>
              <a:gd name="connsiteY0" fmla="*/ 0 h 369483"/>
              <a:gd name="connsiteX1" fmla="*/ 1003163 w 1003163"/>
              <a:gd name="connsiteY1" fmla="*/ 2535 h 369483"/>
              <a:gd name="connsiteX2" fmla="*/ 898008 w 1003163"/>
              <a:gd name="connsiteY2" fmla="*/ 366188 h 369483"/>
              <a:gd name="connsiteX3" fmla="*/ 0 w 1003163"/>
              <a:gd name="connsiteY3" fmla="*/ 369483 h 369483"/>
              <a:gd name="connsiteX4" fmla="*/ 311284 w 1003163"/>
              <a:gd name="connsiteY4" fmla="*/ 0 h 369483"/>
              <a:gd name="connsiteX0" fmla="*/ 326274 w 1018153"/>
              <a:gd name="connsiteY0" fmla="*/ 0 h 369483"/>
              <a:gd name="connsiteX1" fmla="*/ 1018153 w 1018153"/>
              <a:gd name="connsiteY1" fmla="*/ 2535 h 369483"/>
              <a:gd name="connsiteX2" fmla="*/ 912998 w 1018153"/>
              <a:gd name="connsiteY2" fmla="*/ 366188 h 369483"/>
              <a:gd name="connsiteX3" fmla="*/ 0 w 1018153"/>
              <a:gd name="connsiteY3" fmla="*/ 369483 h 369483"/>
              <a:gd name="connsiteX4" fmla="*/ 326274 w 1018153"/>
              <a:gd name="connsiteY4" fmla="*/ 0 h 36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153" h="369483">
                <a:moveTo>
                  <a:pt x="326274" y="0"/>
                </a:moveTo>
                <a:lnTo>
                  <a:pt x="1018153" y="2535"/>
                </a:lnTo>
                <a:lnTo>
                  <a:pt x="912998" y="366188"/>
                </a:lnTo>
                <a:lnTo>
                  <a:pt x="0" y="369483"/>
                </a:lnTo>
                <a:lnTo>
                  <a:pt x="32627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564B9D4-A6EB-4C45-B7C3-38FE339B143C}"/>
              </a:ext>
            </a:extLst>
          </p:cNvPr>
          <p:cNvSpPr/>
          <p:nvPr/>
        </p:nvSpPr>
        <p:spPr>
          <a:xfrm rot="16200000" flipH="1">
            <a:off x="5194682" y="2967155"/>
            <a:ext cx="950386" cy="380380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2842 w 1034721"/>
              <a:gd name="connsiteY0" fmla="*/ 0 h 380380"/>
              <a:gd name="connsiteX1" fmla="*/ 1034721 w 1034721"/>
              <a:gd name="connsiteY1" fmla="*/ 2535 h 380380"/>
              <a:gd name="connsiteX2" fmla="*/ 923568 w 1034721"/>
              <a:gd name="connsiteY2" fmla="*/ 379959 h 380380"/>
              <a:gd name="connsiteX3" fmla="*/ 0 w 1034721"/>
              <a:gd name="connsiteY3" fmla="*/ 380380 h 380380"/>
              <a:gd name="connsiteX4" fmla="*/ 342842 w 1034721"/>
              <a:gd name="connsiteY4" fmla="*/ 0 h 38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721" h="380380">
                <a:moveTo>
                  <a:pt x="342842" y="0"/>
                </a:moveTo>
                <a:lnTo>
                  <a:pt x="1034721" y="2535"/>
                </a:lnTo>
                <a:lnTo>
                  <a:pt x="923568" y="379959"/>
                </a:lnTo>
                <a:lnTo>
                  <a:pt x="0" y="380380"/>
                </a:lnTo>
                <a:lnTo>
                  <a:pt x="342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A494CD-D8D4-4776-9DE2-C21EDE492DC3}"/>
              </a:ext>
            </a:extLst>
          </p:cNvPr>
          <p:cNvSpPr/>
          <p:nvPr/>
        </p:nvSpPr>
        <p:spPr>
          <a:xfrm rot="16200000" flipH="1">
            <a:off x="5684785" y="2857943"/>
            <a:ext cx="847396" cy="504056"/>
          </a:xfrm>
          <a:prstGeom prst="rect">
            <a:avLst/>
          </a:prstGeom>
          <a:gradFill>
            <a:gsLst>
              <a:gs pos="0">
                <a:schemeClr val="accent3"/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B5AD645-A7BC-49C2-925F-3B9F6DD23C80}"/>
              </a:ext>
            </a:extLst>
          </p:cNvPr>
          <p:cNvSpPr/>
          <p:nvPr/>
        </p:nvSpPr>
        <p:spPr>
          <a:xfrm rot="5400000">
            <a:off x="6065904" y="4551210"/>
            <a:ext cx="954910" cy="37223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15983 w 1045638"/>
              <a:gd name="connsiteY3" fmla="*/ 361221 h 371362"/>
              <a:gd name="connsiteX4" fmla="*/ 0 w 1045638"/>
              <a:gd name="connsiteY4" fmla="*/ 0 h 371362"/>
              <a:gd name="connsiteX0" fmla="*/ 0 w 1030645"/>
              <a:gd name="connsiteY0" fmla="*/ 0 h 376871"/>
              <a:gd name="connsiteX1" fmla="*/ 682826 w 1030645"/>
              <a:gd name="connsiteY1" fmla="*/ 8043 h 376871"/>
              <a:gd name="connsiteX2" fmla="*/ 1030645 w 1030645"/>
              <a:gd name="connsiteY2" fmla="*/ 376871 h 376871"/>
              <a:gd name="connsiteX3" fmla="*/ 100990 w 1030645"/>
              <a:gd name="connsiteY3" fmla="*/ 366730 h 376871"/>
              <a:gd name="connsiteX4" fmla="*/ 0 w 1030645"/>
              <a:gd name="connsiteY4" fmla="*/ 0 h 376871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5983 w 1045638"/>
              <a:gd name="connsiteY3" fmla="*/ 372239 h 382380"/>
              <a:gd name="connsiteX4" fmla="*/ 0 w 1045638"/>
              <a:gd name="connsiteY4" fmla="*/ 0 h 382380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5983 w 1045638"/>
              <a:gd name="connsiteY3" fmla="*/ 372239 h 382380"/>
              <a:gd name="connsiteX4" fmla="*/ 0 w 1045638"/>
              <a:gd name="connsiteY4" fmla="*/ 0 h 382380"/>
              <a:gd name="connsiteX0" fmla="*/ 0 w 1045638"/>
              <a:gd name="connsiteY0" fmla="*/ 0 h 382380"/>
              <a:gd name="connsiteX1" fmla="*/ 697819 w 1045638"/>
              <a:gd name="connsiteY1" fmla="*/ 13552 h 382380"/>
              <a:gd name="connsiteX2" fmla="*/ 1045638 w 1045638"/>
              <a:gd name="connsiteY2" fmla="*/ 382380 h 382380"/>
              <a:gd name="connsiteX3" fmla="*/ 112985 w 1045638"/>
              <a:gd name="connsiteY3" fmla="*/ 372239 h 382380"/>
              <a:gd name="connsiteX4" fmla="*/ 0 w 1045638"/>
              <a:gd name="connsiteY4" fmla="*/ 0 h 382380"/>
              <a:gd name="connsiteX0" fmla="*/ 0 w 1027646"/>
              <a:gd name="connsiteY0" fmla="*/ 0 h 372239"/>
              <a:gd name="connsiteX1" fmla="*/ 697819 w 1027646"/>
              <a:gd name="connsiteY1" fmla="*/ 13552 h 372239"/>
              <a:gd name="connsiteX2" fmla="*/ 1027646 w 1027646"/>
              <a:gd name="connsiteY2" fmla="*/ 365855 h 372239"/>
              <a:gd name="connsiteX3" fmla="*/ 112985 w 1027646"/>
              <a:gd name="connsiteY3" fmla="*/ 372239 h 372239"/>
              <a:gd name="connsiteX4" fmla="*/ 0 w 1027646"/>
              <a:gd name="connsiteY4" fmla="*/ 0 h 372239"/>
              <a:gd name="connsiteX0" fmla="*/ 0 w 1030647"/>
              <a:gd name="connsiteY0" fmla="*/ 0 h 372239"/>
              <a:gd name="connsiteX1" fmla="*/ 697819 w 1030647"/>
              <a:gd name="connsiteY1" fmla="*/ 13552 h 372239"/>
              <a:gd name="connsiteX2" fmla="*/ 1030647 w 1030647"/>
              <a:gd name="connsiteY2" fmla="*/ 371363 h 372239"/>
              <a:gd name="connsiteX3" fmla="*/ 112985 w 1030647"/>
              <a:gd name="connsiteY3" fmla="*/ 372239 h 372239"/>
              <a:gd name="connsiteX4" fmla="*/ 0 w 1030647"/>
              <a:gd name="connsiteY4" fmla="*/ 0 h 372239"/>
              <a:gd name="connsiteX0" fmla="*/ 0 w 1039647"/>
              <a:gd name="connsiteY0" fmla="*/ 0 h 372239"/>
              <a:gd name="connsiteX1" fmla="*/ 697819 w 1039647"/>
              <a:gd name="connsiteY1" fmla="*/ 13552 h 372239"/>
              <a:gd name="connsiteX2" fmla="*/ 1039646 w 1039647"/>
              <a:gd name="connsiteY2" fmla="*/ 371363 h 372239"/>
              <a:gd name="connsiteX3" fmla="*/ 112985 w 1039647"/>
              <a:gd name="connsiteY3" fmla="*/ 372239 h 372239"/>
              <a:gd name="connsiteX4" fmla="*/ 0 w 1039647"/>
              <a:gd name="connsiteY4" fmla="*/ 0 h 37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647" h="372239">
                <a:moveTo>
                  <a:pt x="0" y="0"/>
                </a:moveTo>
                <a:lnTo>
                  <a:pt x="697819" y="13552"/>
                </a:lnTo>
                <a:lnTo>
                  <a:pt x="1039646" y="371363"/>
                </a:lnTo>
                <a:lnTo>
                  <a:pt x="112985" y="37223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BFC5AB72-57B6-44E7-8A3E-8E01B8DEFD49}"/>
              </a:ext>
            </a:extLst>
          </p:cNvPr>
          <p:cNvSpPr/>
          <p:nvPr/>
        </p:nvSpPr>
        <p:spPr>
          <a:xfrm rot="16200000" flipH="1">
            <a:off x="5205045" y="4548630"/>
            <a:ext cx="932332" cy="3768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27064"/>
              <a:gd name="connsiteY0" fmla="*/ 0 h 371362"/>
              <a:gd name="connsiteX1" fmla="*/ 697819 w 1027064"/>
              <a:gd name="connsiteY1" fmla="*/ 2534 h 371362"/>
              <a:gd name="connsiteX2" fmla="*/ 1027064 w 1027064"/>
              <a:gd name="connsiteY2" fmla="*/ 371362 h 371362"/>
              <a:gd name="connsiteX3" fmla="*/ 100990 w 1027064"/>
              <a:gd name="connsiteY3" fmla="*/ 366729 h 371362"/>
              <a:gd name="connsiteX4" fmla="*/ 0 w 1027064"/>
              <a:gd name="connsiteY4" fmla="*/ 0 h 371362"/>
              <a:gd name="connsiteX0" fmla="*/ 0 w 1027064"/>
              <a:gd name="connsiteY0" fmla="*/ 0 h 371362"/>
              <a:gd name="connsiteX1" fmla="*/ 700818 w 1027064"/>
              <a:gd name="connsiteY1" fmla="*/ 2534 h 371362"/>
              <a:gd name="connsiteX2" fmla="*/ 1027064 w 1027064"/>
              <a:gd name="connsiteY2" fmla="*/ 371362 h 371362"/>
              <a:gd name="connsiteX3" fmla="*/ 100990 w 1027064"/>
              <a:gd name="connsiteY3" fmla="*/ 366729 h 371362"/>
              <a:gd name="connsiteX4" fmla="*/ 0 w 1027064"/>
              <a:gd name="connsiteY4" fmla="*/ 0 h 371362"/>
              <a:gd name="connsiteX0" fmla="*/ 0 w 1021066"/>
              <a:gd name="connsiteY0" fmla="*/ 220 h 368828"/>
              <a:gd name="connsiteX1" fmla="*/ 694820 w 1021066"/>
              <a:gd name="connsiteY1" fmla="*/ 0 h 368828"/>
              <a:gd name="connsiteX2" fmla="*/ 1021066 w 1021066"/>
              <a:gd name="connsiteY2" fmla="*/ 368828 h 368828"/>
              <a:gd name="connsiteX3" fmla="*/ 94992 w 1021066"/>
              <a:gd name="connsiteY3" fmla="*/ 364195 h 368828"/>
              <a:gd name="connsiteX4" fmla="*/ 0 w 1021066"/>
              <a:gd name="connsiteY4" fmla="*/ 220 h 368828"/>
              <a:gd name="connsiteX0" fmla="*/ 0 w 1012067"/>
              <a:gd name="connsiteY0" fmla="*/ 0 h 371360"/>
              <a:gd name="connsiteX1" fmla="*/ 685821 w 1012067"/>
              <a:gd name="connsiteY1" fmla="*/ 2532 h 371360"/>
              <a:gd name="connsiteX2" fmla="*/ 1012067 w 1012067"/>
              <a:gd name="connsiteY2" fmla="*/ 371360 h 371360"/>
              <a:gd name="connsiteX3" fmla="*/ 85993 w 1012067"/>
              <a:gd name="connsiteY3" fmla="*/ 366727 h 371360"/>
              <a:gd name="connsiteX4" fmla="*/ 0 w 1012067"/>
              <a:gd name="connsiteY4" fmla="*/ 0 h 371360"/>
              <a:gd name="connsiteX0" fmla="*/ 0 w 1012067"/>
              <a:gd name="connsiteY0" fmla="*/ 220 h 371580"/>
              <a:gd name="connsiteX1" fmla="*/ 685824 w 1012067"/>
              <a:gd name="connsiteY1" fmla="*/ 0 h 371580"/>
              <a:gd name="connsiteX2" fmla="*/ 1012067 w 1012067"/>
              <a:gd name="connsiteY2" fmla="*/ 371580 h 371580"/>
              <a:gd name="connsiteX3" fmla="*/ 85993 w 1012067"/>
              <a:gd name="connsiteY3" fmla="*/ 366947 h 371580"/>
              <a:gd name="connsiteX4" fmla="*/ 0 w 1012067"/>
              <a:gd name="connsiteY4" fmla="*/ 220 h 371580"/>
              <a:gd name="connsiteX0" fmla="*/ 0 w 1015064"/>
              <a:gd name="connsiteY0" fmla="*/ 0 h 376866"/>
              <a:gd name="connsiteX1" fmla="*/ 688821 w 1015064"/>
              <a:gd name="connsiteY1" fmla="*/ 5286 h 376866"/>
              <a:gd name="connsiteX2" fmla="*/ 1015064 w 1015064"/>
              <a:gd name="connsiteY2" fmla="*/ 376866 h 376866"/>
              <a:gd name="connsiteX3" fmla="*/ 88990 w 1015064"/>
              <a:gd name="connsiteY3" fmla="*/ 372233 h 376866"/>
              <a:gd name="connsiteX4" fmla="*/ 0 w 1015064"/>
              <a:gd name="connsiteY4" fmla="*/ 0 h 37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064" h="376866">
                <a:moveTo>
                  <a:pt x="0" y="0"/>
                </a:moveTo>
                <a:lnTo>
                  <a:pt x="688821" y="5286"/>
                </a:lnTo>
                <a:lnTo>
                  <a:pt x="1015064" y="376866"/>
                </a:lnTo>
                <a:lnTo>
                  <a:pt x="88990" y="37223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89D26-F309-4FF3-B63E-73ED76021445}"/>
              </a:ext>
            </a:extLst>
          </p:cNvPr>
          <p:cNvSpPr/>
          <p:nvPr/>
        </p:nvSpPr>
        <p:spPr>
          <a:xfrm rot="16200000" flipH="1">
            <a:off x="5684785" y="4541543"/>
            <a:ext cx="847397" cy="504056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521E655-A3B3-4D34-9D7B-2E9A61551B37}"/>
              </a:ext>
            </a:extLst>
          </p:cNvPr>
          <p:cNvSpPr/>
          <p:nvPr/>
        </p:nvSpPr>
        <p:spPr>
          <a:xfrm rot="5400000">
            <a:off x="5964640" y="2235721"/>
            <a:ext cx="1156190" cy="370132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0968 w 1258787"/>
              <a:gd name="connsiteY0" fmla="*/ 9340 h 380703"/>
              <a:gd name="connsiteX1" fmla="*/ 1258787 w 1258787"/>
              <a:gd name="connsiteY1" fmla="*/ 0 h 380703"/>
              <a:gd name="connsiteX2" fmla="*/ 894085 w 1258787"/>
              <a:gd name="connsiteY2" fmla="*/ 380703 h 380703"/>
              <a:gd name="connsiteX3" fmla="*/ 0 w 1258787"/>
              <a:gd name="connsiteY3" fmla="*/ 370132 h 380703"/>
              <a:gd name="connsiteX4" fmla="*/ 560968 w 1258787"/>
              <a:gd name="connsiteY4" fmla="*/ 9340 h 380703"/>
              <a:gd name="connsiteX0" fmla="*/ 560968 w 1258787"/>
              <a:gd name="connsiteY0" fmla="*/ 9340 h 370132"/>
              <a:gd name="connsiteX1" fmla="*/ 1258787 w 1258787"/>
              <a:gd name="connsiteY1" fmla="*/ 0 h 370132"/>
              <a:gd name="connsiteX2" fmla="*/ 924074 w 1258787"/>
              <a:gd name="connsiteY2" fmla="*/ 369686 h 370132"/>
              <a:gd name="connsiteX3" fmla="*/ 0 w 1258787"/>
              <a:gd name="connsiteY3" fmla="*/ 370132 h 370132"/>
              <a:gd name="connsiteX4" fmla="*/ 560968 w 1258787"/>
              <a:gd name="connsiteY4" fmla="*/ 9340 h 37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787" h="370132">
                <a:moveTo>
                  <a:pt x="560968" y="9340"/>
                </a:moveTo>
                <a:lnTo>
                  <a:pt x="1258787" y="0"/>
                </a:lnTo>
                <a:lnTo>
                  <a:pt x="924074" y="369686"/>
                </a:lnTo>
                <a:lnTo>
                  <a:pt x="0" y="370132"/>
                </a:lnTo>
                <a:lnTo>
                  <a:pt x="560968" y="934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C38E617-CA9D-4DB1-B0B6-27C154A136FE}"/>
              </a:ext>
            </a:extLst>
          </p:cNvPr>
          <p:cNvSpPr/>
          <p:nvPr/>
        </p:nvSpPr>
        <p:spPr>
          <a:xfrm rot="16200000" flipH="1">
            <a:off x="5096855" y="2227016"/>
            <a:ext cx="1150803" cy="38159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4115"/>
              <a:gd name="connsiteX1" fmla="*/ 1267786 w 1267786"/>
              <a:gd name="connsiteY1" fmla="*/ 0 h 384115"/>
              <a:gd name="connsiteX2" fmla="*/ 929089 w 1267786"/>
              <a:gd name="connsiteY2" fmla="*/ 384115 h 384115"/>
              <a:gd name="connsiteX3" fmla="*/ 0 w 1267786"/>
              <a:gd name="connsiteY3" fmla="*/ 370132 h 384115"/>
              <a:gd name="connsiteX4" fmla="*/ 569967 w 1267786"/>
              <a:gd name="connsiteY4" fmla="*/ 9340 h 384115"/>
              <a:gd name="connsiteX0" fmla="*/ 555105 w 1252924"/>
              <a:gd name="connsiteY0" fmla="*/ 9340 h 384115"/>
              <a:gd name="connsiteX1" fmla="*/ 1252924 w 1252924"/>
              <a:gd name="connsiteY1" fmla="*/ 0 h 384115"/>
              <a:gd name="connsiteX2" fmla="*/ 914227 w 1252924"/>
              <a:gd name="connsiteY2" fmla="*/ 384115 h 384115"/>
              <a:gd name="connsiteX3" fmla="*/ 0 w 1252924"/>
              <a:gd name="connsiteY3" fmla="*/ 380370 h 384115"/>
              <a:gd name="connsiteX4" fmla="*/ 555105 w 1252924"/>
              <a:gd name="connsiteY4" fmla="*/ 9340 h 384115"/>
              <a:gd name="connsiteX0" fmla="*/ 555105 w 1252924"/>
              <a:gd name="connsiteY0" fmla="*/ 2516 h 384115"/>
              <a:gd name="connsiteX1" fmla="*/ 1252924 w 1252924"/>
              <a:gd name="connsiteY1" fmla="*/ 0 h 384115"/>
              <a:gd name="connsiteX2" fmla="*/ 914227 w 1252924"/>
              <a:gd name="connsiteY2" fmla="*/ 384115 h 384115"/>
              <a:gd name="connsiteX3" fmla="*/ 0 w 1252924"/>
              <a:gd name="connsiteY3" fmla="*/ 380370 h 384115"/>
              <a:gd name="connsiteX4" fmla="*/ 555105 w 1252924"/>
              <a:gd name="connsiteY4" fmla="*/ 2516 h 384115"/>
              <a:gd name="connsiteX0" fmla="*/ 555105 w 1249926"/>
              <a:gd name="connsiteY0" fmla="*/ 0 h 381599"/>
              <a:gd name="connsiteX1" fmla="*/ 1249926 w 1249926"/>
              <a:gd name="connsiteY1" fmla="*/ 2993 h 381599"/>
              <a:gd name="connsiteX2" fmla="*/ 914227 w 1249926"/>
              <a:gd name="connsiteY2" fmla="*/ 381599 h 381599"/>
              <a:gd name="connsiteX3" fmla="*/ 0 w 1249926"/>
              <a:gd name="connsiteY3" fmla="*/ 377854 h 381599"/>
              <a:gd name="connsiteX4" fmla="*/ 555105 w 1249926"/>
              <a:gd name="connsiteY4" fmla="*/ 0 h 381599"/>
              <a:gd name="connsiteX0" fmla="*/ 546109 w 1240930"/>
              <a:gd name="connsiteY0" fmla="*/ 0 h 381599"/>
              <a:gd name="connsiteX1" fmla="*/ 1240930 w 1240930"/>
              <a:gd name="connsiteY1" fmla="*/ 2993 h 381599"/>
              <a:gd name="connsiteX2" fmla="*/ 905231 w 1240930"/>
              <a:gd name="connsiteY2" fmla="*/ 381599 h 381599"/>
              <a:gd name="connsiteX3" fmla="*/ 0 w 1240930"/>
              <a:gd name="connsiteY3" fmla="*/ 369592 h 381599"/>
              <a:gd name="connsiteX4" fmla="*/ 546109 w 1240930"/>
              <a:gd name="connsiteY4" fmla="*/ 0 h 381599"/>
              <a:gd name="connsiteX0" fmla="*/ 558101 w 1252922"/>
              <a:gd name="connsiteY0" fmla="*/ 0 h 381599"/>
              <a:gd name="connsiteX1" fmla="*/ 1252922 w 1252922"/>
              <a:gd name="connsiteY1" fmla="*/ 2993 h 381599"/>
              <a:gd name="connsiteX2" fmla="*/ 917223 w 1252922"/>
              <a:gd name="connsiteY2" fmla="*/ 381599 h 381599"/>
              <a:gd name="connsiteX3" fmla="*/ 0 w 1252922"/>
              <a:gd name="connsiteY3" fmla="*/ 375103 h 381599"/>
              <a:gd name="connsiteX4" fmla="*/ 558101 w 1252922"/>
              <a:gd name="connsiteY4" fmla="*/ 0 h 38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922" h="381599">
                <a:moveTo>
                  <a:pt x="558101" y="0"/>
                </a:moveTo>
                <a:lnTo>
                  <a:pt x="1252922" y="2993"/>
                </a:lnTo>
                <a:lnTo>
                  <a:pt x="917223" y="381599"/>
                </a:lnTo>
                <a:lnTo>
                  <a:pt x="0" y="375103"/>
                </a:lnTo>
                <a:lnTo>
                  <a:pt x="55810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BC134-FD89-4A27-AB23-51D06688CD6A}"/>
              </a:ext>
            </a:extLst>
          </p:cNvPr>
          <p:cNvSpPr/>
          <p:nvPr/>
        </p:nvSpPr>
        <p:spPr>
          <a:xfrm rot="5400000">
            <a:off x="7962660" y="1109151"/>
            <a:ext cx="634879" cy="3123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B4750-38B3-412A-AC88-C3382D6DAA3A}"/>
              </a:ext>
            </a:extLst>
          </p:cNvPr>
          <p:cNvSpPr/>
          <p:nvPr/>
        </p:nvSpPr>
        <p:spPr>
          <a:xfrm rot="5400000">
            <a:off x="5684785" y="2011976"/>
            <a:ext cx="847397" cy="504056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E1CC8-E0AD-46D5-A3C2-2FD3FC49A4A7}"/>
              </a:ext>
            </a:extLst>
          </p:cNvPr>
          <p:cNvSpPr/>
          <p:nvPr/>
        </p:nvSpPr>
        <p:spPr>
          <a:xfrm rot="5400000">
            <a:off x="8226800" y="2117008"/>
            <a:ext cx="634878" cy="3651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901891-2790-4516-9ACF-E05EE2AA11CA}"/>
              </a:ext>
            </a:extLst>
          </p:cNvPr>
          <p:cNvSpPr/>
          <p:nvPr/>
        </p:nvSpPr>
        <p:spPr>
          <a:xfrm rot="5400000">
            <a:off x="6113268" y="3760806"/>
            <a:ext cx="848646" cy="36650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20956"/>
              <a:gd name="connsiteY0" fmla="*/ 0 h 384541"/>
              <a:gd name="connsiteX1" fmla="*/ 810585 w 920956"/>
              <a:gd name="connsiteY1" fmla="*/ 2534 h 384541"/>
              <a:gd name="connsiteX2" fmla="*/ 920956 w 920956"/>
              <a:gd name="connsiteY2" fmla="*/ 377300 h 384541"/>
              <a:gd name="connsiteX3" fmla="*/ 0 w 920956"/>
              <a:gd name="connsiteY3" fmla="*/ 384541 h 384541"/>
              <a:gd name="connsiteX4" fmla="*/ 112766 w 920956"/>
              <a:gd name="connsiteY4" fmla="*/ 0 h 384541"/>
              <a:gd name="connsiteX0" fmla="*/ 115762 w 923952"/>
              <a:gd name="connsiteY0" fmla="*/ 0 h 377300"/>
              <a:gd name="connsiteX1" fmla="*/ 813581 w 923952"/>
              <a:gd name="connsiteY1" fmla="*/ 2534 h 377300"/>
              <a:gd name="connsiteX2" fmla="*/ 923952 w 923952"/>
              <a:gd name="connsiteY2" fmla="*/ 377300 h 377300"/>
              <a:gd name="connsiteX3" fmla="*/ 0 w 923952"/>
              <a:gd name="connsiteY3" fmla="*/ 373525 h 377300"/>
              <a:gd name="connsiteX4" fmla="*/ 115762 w 923952"/>
              <a:gd name="connsiteY4" fmla="*/ 0 h 377300"/>
              <a:gd name="connsiteX0" fmla="*/ 118760 w 923952"/>
              <a:gd name="connsiteY0" fmla="*/ 220 h 374766"/>
              <a:gd name="connsiteX1" fmla="*/ 813581 w 923952"/>
              <a:gd name="connsiteY1" fmla="*/ 0 h 374766"/>
              <a:gd name="connsiteX2" fmla="*/ 923952 w 923952"/>
              <a:gd name="connsiteY2" fmla="*/ 374766 h 374766"/>
              <a:gd name="connsiteX3" fmla="*/ 0 w 923952"/>
              <a:gd name="connsiteY3" fmla="*/ 370991 h 374766"/>
              <a:gd name="connsiteX4" fmla="*/ 118760 w 923952"/>
              <a:gd name="connsiteY4" fmla="*/ 220 h 374766"/>
              <a:gd name="connsiteX0" fmla="*/ 118760 w 923952"/>
              <a:gd name="connsiteY0" fmla="*/ 0 h 374546"/>
              <a:gd name="connsiteX1" fmla="*/ 813581 w 923952"/>
              <a:gd name="connsiteY1" fmla="*/ 8043 h 374546"/>
              <a:gd name="connsiteX2" fmla="*/ 923952 w 923952"/>
              <a:gd name="connsiteY2" fmla="*/ 374546 h 374546"/>
              <a:gd name="connsiteX3" fmla="*/ 0 w 923952"/>
              <a:gd name="connsiteY3" fmla="*/ 370771 h 374546"/>
              <a:gd name="connsiteX4" fmla="*/ 118760 w 923952"/>
              <a:gd name="connsiteY4" fmla="*/ 0 h 374546"/>
              <a:gd name="connsiteX0" fmla="*/ 124757 w 923952"/>
              <a:gd name="connsiteY0" fmla="*/ 0 h 371792"/>
              <a:gd name="connsiteX1" fmla="*/ 813581 w 923952"/>
              <a:gd name="connsiteY1" fmla="*/ 5289 h 371792"/>
              <a:gd name="connsiteX2" fmla="*/ 923952 w 923952"/>
              <a:gd name="connsiteY2" fmla="*/ 371792 h 371792"/>
              <a:gd name="connsiteX3" fmla="*/ 0 w 923952"/>
              <a:gd name="connsiteY3" fmla="*/ 368017 h 371792"/>
              <a:gd name="connsiteX4" fmla="*/ 124757 w 923952"/>
              <a:gd name="connsiteY4" fmla="*/ 0 h 371792"/>
              <a:gd name="connsiteX0" fmla="*/ 112763 w 923952"/>
              <a:gd name="connsiteY0" fmla="*/ 220 h 366503"/>
              <a:gd name="connsiteX1" fmla="*/ 813581 w 923952"/>
              <a:gd name="connsiteY1" fmla="*/ 0 h 366503"/>
              <a:gd name="connsiteX2" fmla="*/ 923952 w 923952"/>
              <a:gd name="connsiteY2" fmla="*/ 366503 h 366503"/>
              <a:gd name="connsiteX3" fmla="*/ 0 w 923952"/>
              <a:gd name="connsiteY3" fmla="*/ 362728 h 366503"/>
              <a:gd name="connsiteX4" fmla="*/ 112763 w 923952"/>
              <a:gd name="connsiteY4" fmla="*/ 220 h 36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52" h="366503">
                <a:moveTo>
                  <a:pt x="112763" y="220"/>
                </a:moveTo>
                <a:lnTo>
                  <a:pt x="813581" y="0"/>
                </a:lnTo>
                <a:lnTo>
                  <a:pt x="923952" y="366503"/>
                </a:lnTo>
                <a:lnTo>
                  <a:pt x="0" y="362728"/>
                </a:lnTo>
                <a:lnTo>
                  <a:pt x="112763" y="2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249C2D3-0EEE-4E5B-BE55-F02964FF0505}"/>
              </a:ext>
            </a:extLst>
          </p:cNvPr>
          <p:cNvSpPr/>
          <p:nvPr/>
        </p:nvSpPr>
        <p:spPr>
          <a:xfrm rot="16200000" flipH="1">
            <a:off x="5252300" y="3755526"/>
            <a:ext cx="833561" cy="381129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05336 w 907528"/>
              <a:gd name="connsiteY0" fmla="*/ 0 h 384541"/>
              <a:gd name="connsiteX1" fmla="*/ 803155 w 907528"/>
              <a:gd name="connsiteY1" fmla="*/ 2534 h 384541"/>
              <a:gd name="connsiteX2" fmla="*/ 907528 w 907528"/>
              <a:gd name="connsiteY2" fmla="*/ 377300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4541"/>
              <a:gd name="connsiteX1" fmla="*/ 803155 w 907528"/>
              <a:gd name="connsiteY1" fmla="*/ 2534 h 384541"/>
              <a:gd name="connsiteX2" fmla="*/ 907528 w 907528"/>
              <a:gd name="connsiteY2" fmla="*/ 380712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4541"/>
              <a:gd name="connsiteX1" fmla="*/ 806870 w 907528"/>
              <a:gd name="connsiteY1" fmla="*/ 5946 h 384541"/>
              <a:gd name="connsiteX2" fmla="*/ 907528 w 907528"/>
              <a:gd name="connsiteY2" fmla="*/ 380712 h 384541"/>
              <a:gd name="connsiteX3" fmla="*/ 0 w 907528"/>
              <a:gd name="connsiteY3" fmla="*/ 384541 h 384541"/>
              <a:gd name="connsiteX4" fmla="*/ 105336 w 907528"/>
              <a:gd name="connsiteY4" fmla="*/ 0 h 384541"/>
              <a:gd name="connsiteX0" fmla="*/ 105336 w 907528"/>
              <a:gd name="connsiteY0" fmla="*/ 0 h 381129"/>
              <a:gd name="connsiteX1" fmla="*/ 806870 w 907528"/>
              <a:gd name="connsiteY1" fmla="*/ 2534 h 381129"/>
              <a:gd name="connsiteX2" fmla="*/ 907528 w 907528"/>
              <a:gd name="connsiteY2" fmla="*/ 377300 h 381129"/>
              <a:gd name="connsiteX3" fmla="*/ 0 w 907528"/>
              <a:gd name="connsiteY3" fmla="*/ 381129 h 381129"/>
              <a:gd name="connsiteX4" fmla="*/ 105336 w 907528"/>
              <a:gd name="connsiteY4" fmla="*/ 0 h 38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528" h="381129">
                <a:moveTo>
                  <a:pt x="105336" y="0"/>
                </a:moveTo>
                <a:lnTo>
                  <a:pt x="806870" y="2534"/>
                </a:lnTo>
                <a:lnTo>
                  <a:pt x="907528" y="377300"/>
                </a:lnTo>
                <a:lnTo>
                  <a:pt x="0" y="381129"/>
                </a:lnTo>
                <a:lnTo>
                  <a:pt x="10533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1EBF93-1AE9-438F-A6FC-666F7BA0A888}"/>
              </a:ext>
            </a:extLst>
          </p:cNvPr>
          <p:cNvSpPr/>
          <p:nvPr/>
        </p:nvSpPr>
        <p:spPr>
          <a:xfrm rot="5400000">
            <a:off x="5684785" y="3695936"/>
            <a:ext cx="847397" cy="504056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B4796AA-A672-4B5C-B61E-CF4693C882DE}"/>
              </a:ext>
            </a:extLst>
          </p:cNvPr>
          <p:cNvSpPr/>
          <p:nvPr/>
        </p:nvSpPr>
        <p:spPr>
          <a:xfrm rot="5400000">
            <a:off x="5955056" y="5287092"/>
            <a:ext cx="1156748" cy="3726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94" h="372666">
                <a:moveTo>
                  <a:pt x="0" y="0"/>
                </a:moveTo>
                <a:lnTo>
                  <a:pt x="697819" y="2534"/>
                </a:lnTo>
                <a:lnTo>
                  <a:pt x="1259394" y="365424"/>
                </a:lnTo>
                <a:lnTo>
                  <a:pt x="350372" y="3726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BD514B0C-4D62-4F27-87AB-0400B48B7A9C}"/>
              </a:ext>
            </a:extLst>
          </p:cNvPr>
          <p:cNvSpPr/>
          <p:nvPr/>
        </p:nvSpPr>
        <p:spPr>
          <a:xfrm rot="16200000" flipH="1">
            <a:off x="5094937" y="5287092"/>
            <a:ext cx="1156748" cy="37266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35513 w 1259394"/>
              <a:gd name="connsiteY3" fmla="*/ 372666 h 372666"/>
              <a:gd name="connsiteX4" fmla="*/ 0 w 1259394"/>
              <a:gd name="connsiteY4" fmla="*/ 0 h 372666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72248 h 372666"/>
              <a:gd name="connsiteX3" fmla="*/ 335513 w 1259394"/>
              <a:gd name="connsiteY3" fmla="*/ 372666 h 372666"/>
              <a:gd name="connsiteX4" fmla="*/ 0 w 1259394"/>
              <a:gd name="connsiteY4" fmla="*/ 0 h 37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94" h="372666">
                <a:moveTo>
                  <a:pt x="0" y="0"/>
                </a:moveTo>
                <a:lnTo>
                  <a:pt x="697819" y="2534"/>
                </a:lnTo>
                <a:lnTo>
                  <a:pt x="1259394" y="372248"/>
                </a:lnTo>
                <a:lnTo>
                  <a:pt x="335513" y="3726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90000"/>
                  <a:lumOff val="1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78C205-8BCD-4B45-996E-6932107344A8}"/>
              </a:ext>
            </a:extLst>
          </p:cNvPr>
          <p:cNvSpPr/>
          <p:nvPr/>
        </p:nvSpPr>
        <p:spPr>
          <a:xfrm rot="5400000">
            <a:off x="8786525" y="2827248"/>
            <a:ext cx="634880" cy="4771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1B7287-C83C-4618-A648-9078349D6B49}"/>
              </a:ext>
            </a:extLst>
          </p:cNvPr>
          <p:cNvSpPr/>
          <p:nvPr/>
        </p:nvSpPr>
        <p:spPr>
          <a:xfrm rot="5400000">
            <a:off x="5684785" y="5376072"/>
            <a:ext cx="847397" cy="504056"/>
          </a:xfrm>
          <a:prstGeom prst="rect">
            <a:avLst/>
          </a:prstGeom>
          <a:gradFill>
            <a:gsLst>
              <a:gs pos="0">
                <a:schemeClr val="accent6"/>
              </a:gs>
              <a:gs pos="68000">
                <a:schemeClr val="accent6">
                  <a:lumMod val="9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477347-4E1A-4C38-8027-979E5C59FE77}"/>
              </a:ext>
            </a:extLst>
          </p:cNvPr>
          <p:cNvSpPr txBox="1"/>
          <p:nvPr/>
        </p:nvSpPr>
        <p:spPr>
          <a:xfrm rot="16200000">
            <a:off x="5741735" y="5456730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B79EBC-DFB5-465D-AEB0-144ACBA4E839}"/>
              </a:ext>
            </a:extLst>
          </p:cNvPr>
          <p:cNvSpPr txBox="1"/>
          <p:nvPr/>
        </p:nvSpPr>
        <p:spPr>
          <a:xfrm rot="16200000">
            <a:off x="5741735" y="4617377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5952E-3B25-4A58-B2BE-22863D1BFB42}"/>
              </a:ext>
            </a:extLst>
          </p:cNvPr>
          <p:cNvSpPr txBox="1"/>
          <p:nvPr/>
        </p:nvSpPr>
        <p:spPr>
          <a:xfrm rot="16200000">
            <a:off x="5741735" y="3778025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66C89-586C-464A-A7C9-65E34D45B76B}"/>
              </a:ext>
            </a:extLst>
          </p:cNvPr>
          <p:cNvSpPr txBox="1"/>
          <p:nvPr/>
        </p:nvSpPr>
        <p:spPr>
          <a:xfrm rot="16200000">
            <a:off x="5741735" y="2938673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429D14-AC01-4972-BEFA-990D8A82D1BF}"/>
              </a:ext>
            </a:extLst>
          </p:cNvPr>
          <p:cNvSpPr txBox="1"/>
          <p:nvPr/>
        </p:nvSpPr>
        <p:spPr>
          <a:xfrm rot="16200000">
            <a:off x="5741735" y="2099321"/>
            <a:ext cx="73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604E1A-58D6-4332-84FC-04B778987701}"/>
              </a:ext>
            </a:extLst>
          </p:cNvPr>
          <p:cNvSpPr txBox="1"/>
          <p:nvPr/>
        </p:nvSpPr>
        <p:spPr>
          <a:xfrm>
            <a:off x="6833503" y="2050918"/>
            <a:ext cx="23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FC888F-7AE0-497E-84EC-8CFCA31B5F85}"/>
              </a:ext>
            </a:extLst>
          </p:cNvPr>
          <p:cNvSpPr txBox="1"/>
          <p:nvPr/>
        </p:nvSpPr>
        <p:spPr>
          <a:xfrm>
            <a:off x="6833502" y="2453616"/>
            <a:ext cx="238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7CFE9-46A4-453A-8E9F-E45541093643}"/>
              </a:ext>
            </a:extLst>
          </p:cNvPr>
          <p:cNvSpPr txBox="1"/>
          <p:nvPr/>
        </p:nvSpPr>
        <p:spPr>
          <a:xfrm>
            <a:off x="1548924" y="2689944"/>
            <a:ext cx="3822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C8DD66-884E-48F4-A07E-1C8FC3ACD992}"/>
              </a:ext>
            </a:extLst>
          </p:cNvPr>
          <p:cNvSpPr txBox="1"/>
          <p:nvPr/>
        </p:nvSpPr>
        <p:spPr>
          <a:xfrm>
            <a:off x="949234" y="3084223"/>
            <a:ext cx="442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1510F8-3C2F-4764-8448-8D33AEDBC607}"/>
              </a:ext>
            </a:extLst>
          </p:cNvPr>
          <p:cNvSpPr txBox="1"/>
          <p:nvPr/>
        </p:nvSpPr>
        <p:spPr>
          <a:xfrm>
            <a:off x="2990535" y="3967996"/>
            <a:ext cx="238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33D176-E94F-4838-84A4-18C9E86664DD}"/>
              </a:ext>
            </a:extLst>
          </p:cNvPr>
          <p:cNvSpPr txBox="1"/>
          <p:nvPr/>
        </p:nvSpPr>
        <p:spPr>
          <a:xfrm>
            <a:off x="2990534" y="4345437"/>
            <a:ext cx="238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3F0C3-721C-4DE4-BB93-3D614F64BEAA}"/>
              </a:ext>
            </a:extLst>
          </p:cNvPr>
          <p:cNvSpPr txBox="1"/>
          <p:nvPr/>
        </p:nvSpPr>
        <p:spPr>
          <a:xfrm>
            <a:off x="6833503" y="3328970"/>
            <a:ext cx="3117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5F048B-417A-43B0-AA34-D9DB18BD4733}"/>
              </a:ext>
            </a:extLst>
          </p:cNvPr>
          <p:cNvSpPr txBox="1"/>
          <p:nvPr/>
        </p:nvSpPr>
        <p:spPr>
          <a:xfrm>
            <a:off x="6833502" y="3714830"/>
            <a:ext cx="311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ABF197-4C1C-44C5-A248-110A5A69911D}"/>
              </a:ext>
            </a:extLst>
          </p:cNvPr>
          <p:cNvSpPr txBox="1"/>
          <p:nvPr/>
        </p:nvSpPr>
        <p:spPr>
          <a:xfrm>
            <a:off x="6833504" y="4607023"/>
            <a:ext cx="4384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6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D80473-49BC-48D3-80F9-CA0C35E0BADB}"/>
              </a:ext>
            </a:extLst>
          </p:cNvPr>
          <p:cNvSpPr txBox="1"/>
          <p:nvPr/>
        </p:nvSpPr>
        <p:spPr>
          <a:xfrm>
            <a:off x="6833502" y="4976045"/>
            <a:ext cx="438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F898F-A750-4CBB-B4F8-CC4FC3D9B20B}"/>
              </a:ext>
            </a:extLst>
          </p:cNvPr>
          <p:cNvSpPr txBox="1"/>
          <p:nvPr/>
        </p:nvSpPr>
        <p:spPr>
          <a:xfrm>
            <a:off x="597983" y="1988056"/>
            <a:ext cx="426266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3C6C5C-2BE5-40A3-8BC5-05E942C8A961}"/>
              </a:ext>
            </a:extLst>
          </p:cNvPr>
          <p:cNvGrpSpPr/>
          <p:nvPr/>
        </p:nvGrpSpPr>
        <p:grpSpPr>
          <a:xfrm>
            <a:off x="597983" y="3250722"/>
            <a:ext cx="3878007" cy="778619"/>
            <a:chOff x="732965" y="4657444"/>
            <a:chExt cx="3878007" cy="7786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11B272-32EB-450C-B0B9-360F89FDC5B7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0B72D6-3F77-40A5-816D-F398496A92E6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9" name="순서도: 처리 250">
                <a:extLst>
                  <a:ext uri="{FF2B5EF4-FFF2-40B4-BE49-F238E27FC236}">
                    <a16:creationId xmlns:a16="http://schemas.microsoft.com/office/drawing/2014/main" id="{F0703F0E-9BFF-422F-A452-0A9B6DD2FF48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순서도: 처리 251">
                <a:extLst>
                  <a:ext uri="{FF2B5EF4-FFF2-40B4-BE49-F238E27FC236}">
                    <a16:creationId xmlns:a16="http://schemas.microsoft.com/office/drawing/2014/main" id="{6CB9EF1D-05C4-4951-8867-690FE13A7128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순서도: 처리 252">
                <a:extLst>
                  <a:ext uri="{FF2B5EF4-FFF2-40B4-BE49-F238E27FC236}">
                    <a16:creationId xmlns:a16="http://schemas.microsoft.com/office/drawing/2014/main" id="{90D9CA7E-6FAB-4BB0-BDA3-8250C0DEB0A9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순서도: 처리 253">
                <a:extLst>
                  <a:ext uri="{FF2B5EF4-FFF2-40B4-BE49-F238E27FC236}">
                    <a16:creationId xmlns:a16="http://schemas.microsoft.com/office/drawing/2014/main" id="{9E24EEC8-DD9D-40F3-909D-D1D14CA0239A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순서도: 처리 254">
                <a:extLst>
                  <a:ext uri="{FF2B5EF4-FFF2-40B4-BE49-F238E27FC236}">
                    <a16:creationId xmlns:a16="http://schemas.microsoft.com/office/drawing/2014/main" id="{B912E964-08DD-4466-A317-2FA26ACAA361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순서도: 처리 255">
                <a:extLst>
                  <a:ext uri="{FF2B5EF4-FFF2-40B4-BE49-F238E27FC236}">
                    <a16:creationId xmlns:a16="http://schemas.microsoft.com/office/drawing/2014/main" id="{0D91F225-7F93-4A09-8EFB-B369B59399B1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순서도: 처리 256">
                <a:extLst>
                  <a:ext uri="{FF2B5EF4-FFF2-40B4-BE49-F238E27FC236}">
                    <a16:creationId xmlns:a16="http://schemas.microsoft.com/office/drawing/2014/main" id="{BE2A5140-E0F7-4713-ACDE-55DA745EC4BB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순서도: 처리 257">
                <a:extLst>
                  <a:ext uri="{FF2B5EF4-FFF2-40B4-BE49-F238E27FC236}">
                    <a16:creationId xmlns:a16="http://schemas.microsoft.com/office/drawing/2014/main" id="{4CD0C4A6-8ECC-43CF-9B88-A019D00B61D1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순서도: 처리 258">
                <a:extLst>
                  <a:ext uri="{FF2B5EF4-FFF2-40B4-BE49-F238E27FC236}">
                    <a16:creationId xmlns:a16="http://schemas.microsoft.com/office/drawing/2014/main" id="{F17EAC72-81DD-4695-A0D0-E350C82F88E9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순서도: 처리 259">
                <a:extLst>
                  <a:ext uri="{FF2B5EF4-FFF2-40B4-BE49-F238E27FC236}">
                    <a16:creationId xmlns:a16="http://schemas.microsoft.com/office/drawing/2014/main" id="{F68120FC-3A93-473D-BE2E-ED5097EB7808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" name="순서도: 처리 260">
                <a:extLst>
                  <a:ext uri="{FF2B5EF4-FFF2-40B4-BE49-F238E27FC236}">
                    <a16:creationId xmlns:a16="http://schemas.microsoft.com/office/drawing/2014/main" id="{E81B01E6-E975-4C5E-8CB2-74A50875FED6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순서도: 처리 261">
                <a:extLst>
                  <a:ext uri="{FF2B5EF4-FFF2-40B4-BE49-F238E27FC236}">
                    <a16:creationId xmlns:a16="http://schemas.microsoft.com/office/drawing/2014/main" id="{1B9A0940-434E-48B8-96CC-E9F1EE9829D5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순서도: 처리 262">
                <a:extLst>
                  <a:ext uri="{FF2B5EF4-FFF2-40B4-BE49-F238E27FC236}">
                    <a16:creationId xmlns:a16="http://schemas.microsoft.com/office/drawing/2014/main" id="{F4C9AD71-8309-470F-91D7-D71976C19119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순서도: 처리 263">
                <a:extLst>
                  <a:ext uri="{FF2B5EF4-FFF2-40B4-BE49-F238E27FC236}">
                    <a16:creationId xmlns:a16="http://schemas.microsoft.com/office/drawing/2014/main" id="{6306C146-BFE2-493E-884B-1C4C5BA0BDD8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순서도: 처리 264">
                <a:extLst>
                  <a:ext uri="{FF2B5EF4-FFF2-40B4-BE49-F238E27FC236}">
                    <a16:creationId xmlns:a16="http://schemas.microsoft.com/office/drawing/2014/main" id="{7EED6C7D-9590-439F-B873-552E7EE997A1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순서도: 처리 265">
                <a:extLst>
                  <a:ext uri="{FF2B5EF4-FFF2-40B4-BE49-F238E27FC236}">
                    <a16:creationId xmlns:a16="http://schemas.microsoft.com/office/drawing/2014/main" id="{4BC2167F-CE2D-4DD0-A4F6-3514246683C1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순서도: 처리 266">
                <a:extLst>
                  <a:ext uri="{FF2B5EF4-FFF2-40B4-BE49-F238E27FC236}">
                    <a16:creationId xmlns:a16="http://schemas.microsoft.com/office/drawing/2014/main" id="{5BF1A908-3802-4D87-8E1F-7ACF30001B3A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순서도: 처리 267">
                <a:extLst>
                  <a:ext uri="{FF2B5EF4-FFF2-40B4-BE49-F238E27FC236}">
                    <a16:creationId xmlns:a16="http://schemas.microsoft.com/office/drawing/2014/main" id="{AC956442-9B1E-4DBB-8A0A-DF3D1975EC50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순서도: 처리 268">
                <a:extLst>
                  <a:ext uri="{FF2B5EF4-FFF2-40B4-BE49-F238E27FC236}">
                    <a16:creationId xmlns:a16="http://schemas.microsoft.com/office/drawing/2014/main" id="{5E82C0EF-024D-40C2-9C14-D83BCD60E330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순서도: 처리 269">
                <a:extLst>
                  <a:ext uri="{FF2B5EF4-FFF2-40B4-BE49-F238E27FC236}">
                    <a16:creationId xmlns:a16="http://schemas.microsoft.com/office/drawing/2014/main" id="{85D50CF5-3006-4EB0-9498-4C32616495AA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553234-4B7D-48F8-A62F-B74F3E808D19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50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%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107C5A31-C81E-49D3-9203-62D91A3951E7}"/>
              </a:ext>
            </a:extLst>
          </p:cNvPr>
          <p:cNvGrpSpPr/>
          <p:nvPr/>
        </p:nvGrpSpPr>
        <p:grpSpPr>
          <a:xfrm>
            <a:off x="1895376" y="4164647"/>
            <a:ext cx="2880431" cy="553998"/>
            <a:chOff x="2551705" y="4283314"/>
            <a:chExt cx="2357002" cy="55399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F7D65D-285F-4109-ADB5-014B9E37E89D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5520C9-4772-44CB-AF18-897AAAD5EF1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A074A8-93AC-43CC-84C1-1836664A03C7}"/>
              </a:ext>
            </a:extLst>
          </p:cNvPr>
          <p:cNvGrpSpPr/>
          <p:nvPr/>
        </p:nvGrpSpPr>
        <p:grpSpPr>
          <a:xfrm>
            <a:off x="682824" y="4894879"/>
            <a:ext cx="3878007" cy="778619"/>
            <a:chOff x="732965" y="4657444"/>
            <a:chExt cx="3878007" cy="77861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139BC78-7661-422D-98F3-4D973493E73F}"/>
                </a:ext>
              </a:extLst>
            </p:cNvPr>
            <p:cNvSpPr txBox="1"/>
            <p:nvPr/>
          </p:nvSpPr>
          <p:spPr>
            <a:xfrm>
              <a:off x="732965" y="4657444"/>
              <a:ext cx="147187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13DA932-5706-4D39-B262-1940672CBD2C}"/>
                </a:ext>
              </a:extLst>
            </p:cNvPr>
            <p:cNvGrpSpPr/>
            <p:nvPr/>
          </p:nvGrpSpPr>
          <p:grpSpPr>
            <a:xfrm>
              <a:off x="817806" y="5057724"/>
              <a:ext cx="2987810" cy="288032"/>
              <a:chOff x="11279811" y="3925804"/>
              <a:chExt cx="2987810" cy="288032"/>
            </a:xfrm>
            <a:solidFill>
              <a:schemeClr val="bg1"/>
            </a:solidFill>
          </p:grpSpPr>
          <p:sp>
            <p:nvSpPr>
              <p:cNvPr id="63" name="순서도: 처리 250">
                <a:extLst>
                  <a:ext uri="{FF2B5EF4-FFF2-40B4-BE49-F238E27FC236}">
                    <a16:creationId xmlns:a16="http://schemas.microsoft.com/office/drawing/2014/main" id="{CEF0FC60-2A92-49EB-97A5-77DE53263C02}"/>
                  </a:ext>
                </a:extLst>
              </p:cNvPr>
              <p:cNvSpPr/>
              <p:nvPr/>
            </p:nvSpPr>
            <p:spPr>
              <a:xfrm>
                <a:off x="11279811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순서도: 처리 251">
                <a:extLst>
                  <a:ext uri="{FF2B5EF4-FFF2-40B4-BE49-F238E27FC236}">
                    <a16:creationId xmlns:a16="http://schemas.microsoft.com/office/drawing/2014/main" id="{243D2C2B-5F5B-426C-8D90-4C4C1B6A3F80}"/>
                  </a:ext>
                </a:extLst>
              </p:cNvPr>
              <p:cNvSpPr/>
              <p:nvPr/>
            </p:nvSpPr>
            <p:spPr>
              <a:xfrm>
                <a:off x="11431380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순서도: 처리 252">
                <a:extLst>
                  <a:ext uri="{FF2B5EF4-FFF2-40B4-BE49-F238E27FC236}">
                    <a16:creationId xmlns:a16="http://schemas.microsoft.com/office/drawing/2014/main" id="{320E0BAF-B3CD-4AE6-A306-87D47ECCF58A}"/>
                  </a:ext>
                </a:extLst>
              </p:cNvPr>
              <p:cNvSpPr/>
              <p:nvPr/>
            </p:nvSpPr>
            <p:spPr>
              <a:xfrm>
                <a:off x="11582949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6" name="순서도: 처리 253">
                <a:extLst>
                  <a:ext uri="{FF2B5EF4-FFF2-40B4-BE49-F238E27FC236}">
                    <a16:creationId xmlns:a16="http://schemas.microsoft.com/office/drawing/2014/main" id="{3E6FA735-5295-48E0-89E6-D66283599A5B}"/>
                  </a:ext>
                </a:extLst>
              </p:cNvPr>
              <p:cNvSpPr/>
              <p:nvPr/>
            </p:nvSpPr>
            <p:spPr>
              <a:xfrm>
                <a:off x="11734518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7" name="순서도: 처리 254">
                <a:extLst>
                  <a:ext uri="{FF2B5EF4-FFF2-40B4-BE49-F238E27FC236}">
                    <a16:creationId xmlns:a16="http://schemas.microsoft.com/office/drawing/2014/main" id="{6C3CA3DB-B6F1-456B-8A8B-67619FF2C706}"/>
                  </a:ext>
                </a:extLst>
              </p:cNvPr>
              <p:cNvSpPr/>
              <p:nvPr/>
            </p:nvSpPr>
            <p:spPr>
              <a:xfrm>
                <a:off x="11886087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순서도: 처리 255">
                <a:extLst>
                  <a:ext uri="{FF2B5EF4-FFF2-40B4-BE49-F238E27FC236}">
                    <a16:creationId xmlns:a16="http://schemas.microsoft.com/office/drawing/2014/main" id="{447077C5-382E-4B27-9BBC-987DBF675A91}"/>
                  </a:ext>
                </a:extLst>
              </p:cNvPr>
              <p:cNvSpPr/>
              <p:nvPr/>
            </p:nvSpPr>
            <p:spPr>
              <a:xfrm>
                <a:off x="12037656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9" name="순서도: 처리 256">
                <a:extLst>
                  <a:ext uri="{FF2B5EF4-FFF2-40B4-BE49-F238E27FC236}">
                    <a16:creationId xmlns:a16="http://schemas.microsoft.com/office/drawing/2014/main" id="{9D31455E-F2A3-41FE-963B-12E2A7CC3483}"/>
                  </a:ext>
                </a:extLst>
              </p:cNvPr>
              <p:cNvSpPr/>
              <p:nvPr/>
            </p:nvSpPr>
            <p:spPr>
              <a:xfrm>
                <a:off x="12189225" y="3925804"/>
                <a:ext cx="108000" cy="288032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0" name="순서도: 처리 257">
                <a:extLst>
                  <a:ext uri="{FF2B5EF4-FFF2-40B4-BE49-F238E27FC236}">
                    <a16:creationId xmlns:a16="http://schemas.microsoft.com/office/drawing/2014/main" id="{351F9C2B-F1C3-49B5-B368-865500E2599A}"/>
                  </a:ext>
                </a:extLst>
              </p:cNvPr>
              <p:cNvSpPr/>
              <p:nvPr/>
            </p:nvSpPr>
            <p:spPr>
              <a:xfrm>
                <a:off x="12340794" y="3925804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순서도: 처리 258">
                <a:extLst>
                  <a:ext uri="{FF2B5EF4-FFF2-40B4-BE49-F238E27FC236}">
                    <a16:creationId xmlns:a16="http://schemas.microsoft.com/office/drawing/2014/main" id="{1691D0E7-AF24-42B3-BCF7-A069A53A748B}"/>
                  </a:ext>
                </a:extLst>
              </p:cNvPr>
              <p:cNvSpPr/>
              <p:nvPr/>
            </p:nvSpPr>
            <p:spPr>
              <a:xfrm>
                <a:off x="12492363" y="3925804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순서도: 처리 259">
                <a:extLst>
                  <a:ext uri="{FF2B5EF4-FFF2-40B4-BE49-F238E27FC236}">
                    <a16:creationId xmlns:a16="http://schemas.microsoft.com/office/drawing/2014/main" id="{76454592-9B2F-4465-800F-2937443A9B75}"/>
                  </a:ext>
                </a:extLst>
              </p:cNvPr>
              <p:cNvSpPr/>
              <p:nvPr/>
            </p:nvSpPr>
            <p:spPr>
              <a:xfrm>
                <a:off x="12643932" y="3925804"/>
                <a:ext cx="108000" cy="288032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순서도: 처리 260">
                <a:extLst>
                  <a:ext uri="{FF2B5EF4-FFF2-40B4-BE49-F238E27FC236}">
                    <a16:creationId xmlns:a16="http://schemas.microsoft.com/office/drawing/2014/main" id="{2E74C873-9406-4DA9-B20C-1EB20DE7E025}"/>
                  </a:ext>
                </a:extLst>
              </p:cNvPr>
              <p:cNvSpPr/>
              <p:nvPr/>
            </p:nvSpPr>
            <p:spPr>
              <a:xfrm>
                <a:off x="1279550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4" name="순서도: 처리 261">
                <a:extLst>
                  <a:ext uri="{FF2B5EF4-FFF2-40B4-BE49-F238E27FC236}">
                    <a16:creationId xmlns:a16="http://schemas.microsoft.com/office/drawing/2014/main" id="{34090F0C-C3E1-447A-A703-6709317CE686}"/>
                  </a:ext>
                </a:extLst>
              </p:cNvPr>
              <p:cNvSpPr/>
              <p:nvPr/>
            </p:nvSpPr>
            <p:spPr>
              <a:xfrm>
                <a:off x="12947070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5" name="순서도: 처리 262">
                <a:extLst>
                  <a:ext uri="{FF2B5EF4-FFF2-40B4-BE49-F238E27FC236}">
                    <a16:creationId xmlns:a16="http://schemas.microsoft.com/office/drawing/2014/main" id="{1BAB6E48-3E3B-4C08-9AC8-E2E538471D6C}"/>
                  </a:ext>
                </a:extLst>
              </p:cNvPr>
              <p:cNvSpPr/>
              <p:nvPr/>
            </p:nvSpPr>
            <p:spPr>
              <a:xfrm>
                <a:off x="13098639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순서도: 처리 263">
                <a:extLst>
                  <a:ext uri="{FF2B5EF4-FFF2-40B4-BE49-F238E27FC236}">
                    <a16:creationId xmlns:a16="http://schemas.microsoft.com/office/drawing/2014/main" id="{B630A9E4-A752-469D-AB49-CDA98F4A27F8}"/>
                  </a:ext>
                </a:extLst>
              </p:cNvPr>
              <p:cNvSpPr/>
              <p:nvPr/>
            </p:nvSpPr>
            <p:spPr>
              <a:xfrm>
                <a:off x="13250208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순서도: 처리 264">
                <a:extLst>
                  <a:ext uri="{FF2B5EF4-FFF2-40B4-BE49-F238E27FC236}">
                    <a16:creationId xmlns:a16="http://schemas.microsoft.com/office/drawing/2014/main" id="{070D3EC6-B0DC-446E-89B6-380EDC51D29B}"/>
                  </a:ext>
                </a:extLst>
              </p:cNvPr>
              <p:cNvSpPr/>
              <p:nvPr/>
            </p:nvSpPr>
            <p:spPr>
              <a:xfrm>
                <a:off x="13401777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순서도: 처리 265">
                <a:extLst>
                  <a:ext uri="{FF2B5EF4-FFF2-40B4-BE49-F238E27FC236}">
                    <a16:creationId xmlns:a16="http://schemas.microsoft.com/office/drawing/2014/main" id="{DF616EC2-3731-458B-878C-F1E8FF8EC24A}"/>
                  </a:ext>
                </a:extLst>
              </p:cNvPr>
              <p:cNvSpPr/>
              <p:nvPr/>
            </p:nvSpPr>
            <p:spPr>
              <a:xfrm>
                <a:off x="13553346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9" name="순서도: 처리 266">
                <a:extLst>
                  <a:ext uri="{FF2B5EF4-FFF2-40B4-BE49-F238E27FC236}">
                    <a16:creationId xmlns:a16="http://schemas.microsoft.com/office/drawing/2014/main" id="{86263943-3B40-41DA-9A5B-514AC5C614E9}"/>
                  </a:ext>
                </a:extLst>
              </p:cNvPr>
              <p:cNvSpPr/>
              <p:nvPr/>
            </p:nvSpPr>
            <p:spPr>
              <a:xfrm>
                <a:off x="13704915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0" name="순서도: 처리 267">
                <a:extLst>
                  <a:ext uri="{FF2B5EF4-FFF2-40B4-BE49-F238E27FC236}">
                    <a16:creationId xmlns:a16="http://schemas.microsoft.com/office/drawing/2014/main" id="{F4D9843F-5DC2-4897-B8D5-AEDE00EDE829}"/>
                  </a:ext>
                </a:extLst>
              </p:cNvPr>
              <p:cNvSpPr/>
              <p:nvPr/>
            </p:nvSpPr>
            <p:spPr>
              <a:xfrm>
                <a:off x="13856484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1" name="순서도: 처리 268">
                <a:extLst>
                  <a:ext uri="{FF2B5EF4-FFF2-40B4-BE49-F238E27FC236}">
                    <a16:creationId xmlns:a16="http://schemas.microsoft.com/office/drawing/2014/main" id="{4DD2DC53-3D04-416C-996A-48BC2AD618CE}"/>
                  </a:ext>
                </a:extLst>
              </p:cNvPr>
              <p:cNvSpPr/>
              <p:nvPr/>
            </p:nvSpPr>
            <p:spPr>
              <a:xfrm>
                <a:off x="14008053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2" name="순서도: 처리 269">
                <a:extLst>
                  <a:ext uri="{FF2B5EF4-FFF2-40B4-BE49-F238E27FC236}">
                    <a16:creationId xmlns:a16="http://schemas.microsoft.com/office/drawing/2014/main" id="{2A8AD488-3985-41CF-94E1-A842719697E1}"/>
                  </a:ext>
                </a:extLst>
              </p:cNvPr>
              <p:cNvSpPr/>
              <p:nvPr/>
            </p:nvSpPr>
            <p:spPr>
              <a:xfrm>
                <a:off x="14159621" y="3925804"/>
                <a:ext cx="108000" cy="288032"/>
              </a:xfrm>
              <a:prstGeom prst="flowChartProcess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3C65D53-81D9-4123-8294-34079C09A6CE}"/>
                </a:ext>
              </a:extLst>
            </p:cNvPr>
            <p:cNvSpPr txBox="1"/>
            <p:nvPr/>
          </p:nvSpPr>
          <p:spPr>
            <a:xfrm>
              <a:off x="3878079" y="4974398"/>
              <a:ext cx="73289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35</a:t>
              </a:r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%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3" name="Group 73">
            <a:extLst>
              <a:ext uri="{FF2B5EF4-FFF2-40B4-BE49-F238E27FC236}">
                <a16:creationId xmlns:a16="http://schemas.microsoft.com/office/drawing/2014/main" id="{8609FF6F-6765-490A-BFA0-CC71D3A8CF4B}"/>
              </a:ext>
            </a:extLst>
          </p:cNvPr>
          <p:cNvGrpSpPr/>
          <p:nvPr/>
        </p:nvGrpSpPr>
        <p:grpSpPr>
          <a:xfrm>
            <a:off x="1980217" y="5808804"/>
            <a:ext cx="2880431" cy="553998"/>
            <a:chOff x="2551705" y="4283314"/>
            <a:chExt cx="2357002" cy="55399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F3EE8DC-6646-4943-B41F-8768DEECA7A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731C8B8-2EEF-430F-80D2-41962D1EC13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6222439-99DF-4A8D-B438-836B12730B01}"/>
              </a:ext>
            </a:extLst>
          </p:cNvPr>
          <p:cNvSpPr txBox="1"/>
          <p:nvPr/>
        </p:nvSpPr>
        <p:spPr>
          <a:xfrm>
            <a:off x="8614298" y="1680279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C6A5F56-18A1-4DB0-8122-29677AE8E065}"/>
              </a:ext>
            </a:extLst>
          </p:cNvPr>
          <p:cNvGrpSpPr/>
          <p:nvPr/>
        </p:nvGrpSpPr>
        <p:grpSpPr>
          <a:xfrm>
            <a:off x="8160689" y="533246"/>
            <a:ext cx="3433328" cy="1166461"/>
            <a:chOff x="3862980" y="5108508"/>
            <a:chExt cx="3433328" cy="116646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C674D79-573D-43F8-8D9A-862B1784B6DD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DB0EC0-3044-4761-BB2D-BA5F59970935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5187AB41-1534-46C8-B6BB-7AB19AEFD112}"/>
              </a:ext>
            </a:extLst>
          </p:cNvPr>
          <p:cNvSpPr/>
          <p:nvPr/>
        </p:nvSpPr>
        <p:spPr>
          <a:xfrm rot="5400000">
            <a:off x="3637154" y="4031729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FCA99C30-9FBF-472E-B450-8D7337C97EDA}"/>
              </a:ext>
            </a:extLst>
          </p:cNvPr>
          <p:cNvSpPr/>
          <p:nvPr/>
        </p:nvSpPr>
        <p:spPr>
          <a:xfrm rot="5400000">
            <a:off x="5231318" y="3708751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1426C273-E2B4-44EA-BEFF-9765614AE654}"/>
              </a:ext>
            </a:extLst>
          </p:cNvPr>
          <p:cNvSpPr/>
          <p:nvPr/>
        </p:nvSpPr>
        <p:spPr>
          <a:xfrm rot="5400000">
            <a:off x="6732140" y="3381804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32FED6B9-5058-473E-A65F-1821792C1E30}"/>
              </a:ext>
            </a:extLst>
          </p:cNvPr>
          <p:cNvSpPr/>
          <p:nvPr/>
        </p:nvSpPr>
        <p:spPr>
          <a:xfrm rot="5400000">
            <a:off x="8267512" y="3027562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B8F2EA47-8E3E-479A-B1EC-CA2ACD50C123}"/>
              </a:ext>
            </a:extLst>
          </p:cNvPr>
          <p:cNvSpPr/>
          <p:nvPr/>
        </p:nvSpPr>
        <p:spPr>
          <a:xfrm rot="5400000">
            <a:off x="9796026" y="2688376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26AB4032-FC98-4FBB-B6AC-CB04BC8E1552}"/>
              </a:ext>
            </a:extLst>
          </p:cNvPr>
          <p:cNvSpPr/>
          <p:nvPr/>
        </p:nvSpPr>
        <p:spPr>
          <a:xfrm>
            <a:off x="9000193" y="1867892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5599D-CD7D-4438-BF8E-763181CCD9A1}"/>
              </a:ext>
            </a:extLst>
          </p:cNvPr>
          <p:cNvSpPr/>
          <p:nvPr/>
        </p:nvSpPr>
        <p:spPr>
          <a:xfrm>
            <a:off x="7219600" y="1867892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C2092F-258A-4CF3-929C-4B3787227984}"/>
              </a:ext>
            </a:extLst>
          </p:cNvPr>
          <p:cNvSpPr/>
          <p:nvPr/>
        </p:nvSpPr>
        <p:spPr>
          <a:xfrm>
            <a:off x="5680674" y="1867892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82225-A624-4BF5-8225-CC8890DBAD52}"/>
              </a:ext>
            </a:extLst>
          </p:cNvPr>
          <p:cNvSpPr/>
          <p:nvPr/>
        </p:nvSpPr>
        <p:spPr>
          <a:xfrm>
            <a:off x="4141750" y="1867892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D053C-5B85-46F5-91A9-55A45080C1AA}"/>
              </a:ext>
            </a:extLst>
          </p:cNvPr>
          <p:cNvSpPr/>
          <p:nvPr/>
        </p:nvSpPr>
        <p:spPr>
          <a:xfrm>
            <a:off x="2602826" y="1867892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DC16B4-D563-4EC0-BDE3-B51F69774138}"/>
              </a:ext>
            </a:extLst>
          </p:cNvPr>
          <p:cNvGrpSpPr/>
          <p:nvPr/>
        </p:nvGrpSpPr>
        <p:grpSpPr>
          <a:xfrm>
            <a:off x="3031162" y="2004512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F45668-A865-4CF8-BD70-387014733F2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73EC4-34D7-49D2-86FC-C214406BE379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D73CC8-960C-4306-BAD0-B24275EEFD94}"/>
              </a:ext>
            </a:extLst>
          </p:cNvPr>
          <p:cNvGrpSpPr/>
          <p:nvPr/>
        </p:nvGrpSpPr>
        <p:grpSpPr>
          <a:xfrm>
            <a:off x="4549730" y="2004512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E9060C-EABC-4855-AED7-69A6F7967015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68FB0F-DF1B-41C8-9B25-B1DA4B0148B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61611-0567-49A3-A319-D66055AD6AD2}"/>
              </a:ext>
            </a:extLst>
          </p:cNvPr>
          <p:cNvGrpSpPr/>
          <p:nvPr/>
        </p:nvGrpSpPr>
        <p:grpSpPr>
          <a:xfrm>
            <a:off x="6088657" y="2004510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09BAE2-9A3C-4200-AE60-6142DB3AC7C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4F00A8-CB83-4005-9021-1042D233DC0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665792-C98D-4C14-A0AD-8821C2D3F1CE}"/>
              </a:ext>
            </a:extLst>
          </p:cNvPr>
          <p:cNvGrpSpPr/>
          <p:nvPr/>
        </p:nvGrpSpPr>
        <p:grpSpPr>
          <a:xfrm>
            <a:off x="7654094" y="2004511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8C4998-86AD-42BD-A65D-D71C3B05B837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38FCE7-57F6-4BFA-8AFD-CA5B88AFC9B2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340448-971D-4D29-9C87-17F3AD8BFEC8}"/>
              </a:ext>
            </a:extLst>
          </p:cNvPr>
          <p:cNvGrpSpPr/>
          <p:nvPr/>
        </p:nvGrpSpPr>
        <p:grpSpPr>
          <a:xfrm>
            <a:off x="9236911" y="2004511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3E8E97-0A4C-4B7D-9AC9-3AE106C456BA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5D019A-96B3-49A4-AD95-A9583A999DA6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E4AAC9-346B-4CF1-8DD9-7B10731D6E97}"/>
              </a:ext>
            </a:extLst>
          </p:cNvPr>
          <p:cNvGrpSpPr/>
          <p:nvPr/>
        </p:nvGrpSpPr>
        <p:grpSpPr>
          <a:xfrm>
            <a:off x="3567211" y="5368634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10305F-93C7-4B5E-B0A8-BBC1879E9B0F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4AC411-C683-435B-A124-5EEFDCA9A08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27EDD3-8E51-404A-8A99-09DF4F118255}"/>
              </a:ext>
            </a:extLst>
          </p:cNvPr>
          <p:cNvGrpSpPr/>
          <p:nvPr/>
        </p:nvGrpSpPr>
        <p:grpSpPr>
          <a:xfrm>
            <a:off x="5077856" y="5021868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3566C0-1222-49C9-B08E-49B7BF0487E0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8FED97-1786-4C9B-BE7B-836F25689D9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CE5303-4034-4383-9F1A-39AC6D807C69}"/>
              </a:ext>
            </a:extLst>
          </p:cNvPr>
          <p:cNvGrpSpPr/>
          <p:nvPr/>
        </p:nvGrpSpPr>
        <p:grpSpPr>
          <a:xfrm>
            <a:off x="6588501" y="4675102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295318-1498-440F-8FBB-F70774B775C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2B11D5-64B8-434D-9634-69B2A149C3F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33B0F5-B31C-4553-B3BB-845971A7DF30}"/>
              </a:ext>
            </a:extLst>
          </p:cNvPr>
          <p:cNvGrpSpPr/>
          <p:nvPr/>
        </p:nvGrpSpPr>
        <p:grpSpPr>
          <a:xfrm>
            <a:off x="8099146" y="4328336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72B25F-7982-4B15-A374-EDFF9B188CD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9E719D-125E-497D-A27B-AA64758597C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FA1564-B62C-48A8-858F-A099BB26D4BD}"/>
              </a:ext>
            </a:extLst>
          </p:cNvPr>
          <p:cNvGrpSpPr/>
          <p:nvPr/>
        </p:nvGrpSpPr>
        <p:grpSpPr>
          <a:xfrm>
            <a:off x="9609790" y="3981570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D11D6F-AB17-4370-867F-06609FF3E75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F35274-E69E-47FB-9565-C02CA944C1A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6DE54854-C600-49EE-8D13-2085D4B2FB03}"/>
              </a:ext>
            </a:extLst>
          </p:cNvPr>
          <p:cNvSpPr/>
          <p:nvPr/>
        </p:nvSpPr>
        <p:spPr>
          <a:xfrm rot="5400000">
            <a:off x="1988150" y="4246140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65524175-FFDD-424A-A488-9FDABB372B2C}"/>
              </a:ext>
            </a:extLst>
          </p:cNvPr>
          <p:cNvSpPr/>
          <p:nvPr/>
        </p:nvSpPr>
        <p:spPr>
          <a:xfrm>
            <a:off x="1207902" y="1863828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F8F00141-FEA1-4ABC-B031-8DE31E3637B6}"/>
              </a:ext>
            </a:extLst>
          </p:cNvPr>
          <p:cNvGrpSpPr/>
          <p:nvPr/>
        </p:nvGrpSpPr>
        <p:grpSpPr>
          <a:xfrm>
            <a:off x="1269581" y="2004513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D28A77-5A3E-4C22-845E-46E0D3DA8F6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EAD16E-002D-42ED-806C-6EEABB920038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2F70803C-57DA-4B39-8702-47AD11E1B35C}"/>
              </a:ext>
            </a:extLst>
          </p:cNvPr>
          <p:cNvGrpSpPr/>
          <p:nvPr/>
        </p:nvGrpSpPr>
        <p:grpSpPr>
          <a:xfrm>
            <a:off x="2056566" y="5715400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A27509-2662-4CAF-9FE7-F946880BF7F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F2FFF5-3E1A-41EF-9DE1-EC3CA3C0D9EC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5DD142-11F7-4123-93E0-C2799FAE242E}"/>
              </a:ext>
            </a:extLst>
          </p:cNvPr>
          <p:cNvGrpSpPr/>
          <p:nvPr/>
        </p:nvGrpSpPr>
        <p:grpSpPr>
          <a:xfrm flipH="1">
            <a:off x="6225337" y="1832314"/>
            <a:ext cx="3007844" cy="4262338"/>
            <a:chOff x="2698364" y="1806188"/>
            <a:chExt cx="3007844" cy="4262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5A5402-A71F-4F17-96DC-7A9B1C6DD1EA}"/>
                </a:ext>
              </a:extLst>
            </p:cNvPr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03F34-BCCB-4DBC-8D35-23A3E8CF7FC5}"/>
                </a:ext>
              </a:extLst>
            </p:cNvPr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B1EDA4-0E19-45CF-A155-A62DBCE5A1A5}"/>
                </a:ext>
              </a:extLst>
            </p:cNvPr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DCCE70-02E9-4A99-9DEE-83C337B0AC84}"/>
                </a:ext>
              </a:extLst>
            </p:cNvPr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D59E512-1B5B-4F26-923A-9A9BC6BFBEB9}"/>
                </a:ext>
              </a:extLst>
            </p:cNvPr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11762"/>
                <a:gd name="connsiteY0" fmla="*/ 0 h 979713"/>
                <a:gd name="connsiteX1" fmla="*/ 0 w 1611762"/>
                <a:gd name="connsiteY1" fmla="*/ 979713 h 979713"/>
                <a:gd name="connsiteX2" fmla="*/ 1611709 w 1611762"/>
                <a:gd name="connsiteY2" fmla="*/ 910146 h 979713"/>
                <a:gd name="connsiteX3" fmla="*/ 1603149 w 1611762"/>
                <a:gd name="connsiteY3" fmla="*/ 0 h 979713"/>
                <a:gd name="connsiteX0" fmla="*/ 1581944 w 1611727"/>
                <a:gd name="connsiteY0" fmla="*/ 0 h 979713"/>
                <a:gd name="connsiteX1" fmla="*/ 0 w 1611727"/>
                <a:gd name="connsiteY1" fmla="*/ 979713 h 979713"/>
                <a:gd name="connsiteX2" fmla="*/ 1611709 w 1611727"/>
                <a:gd name="connsiteY2" fmla="*/ 910146 h 979713"/>
                <a:gd name="connsiteX3" fmla="*/ 1581944 w 1611727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2267"/>
                <a:gd name="connsiteY0" fmla="*/ 0 h 979713"/>
                <a:gd name="connsiteX1" fmla="*/ 0 w 1582267"/>
                <a:gd name="connsiteY1" fmla="*/ 979713 h 979713"/>
                <a:gd name="connsiteX2" fmla="*/ 1582022 w 1582267"/>
                <a:gd name="connsiteY2" fmla="*/ 920382 h 979713"/>
                <a:gd name="connsiteX3" fmla="*/ 1581944 w 1582267"/>
                <a:gd name="connsiteY3" fmla="*/ 0 h 979713"/>
                <a:gd name="connsiteX0" fmla="*/ 1581944 w 1582267"/>
                <a:gd name="connsiteY0" fmla="*/ 0 h 972229"/>
                <a:gd name="connsiteX1" fmla="*/ 0 w 1582267"/>
                <a:gd name="connsiteY1" fmla="*/ 972229 h 972229"/>
                <a:gd name="connsiteX2" fmla="*/ 1582022 w 1582267"/>
                <a:gd name="connsiteY2" fmla="*/ 912898 h 972229"/>
                <a:gd name="connsiteX3" fmla="*/ 1581944 w 1582267"/>
                <a:gd name="connsiteY3" fmla="*/ 0 h 972229"/>
                <a:gd name="connsiteX0" fmla="*/ 1577945 w 1582112"/>
                <a:gd name="connsiteY0" fmla="*/ 0 h 974723"/>
                <a:gd name="connsiteX1" fmla="*/ 0 w 1582112"/>
                <a:gd name="connsiteY1" fmla="*/ 974723 h 974723"/>
                <a:gd name="connsiteX2" fmla="*/ 1582022 w 1582112"/>
                <a:gd name="connsiteY2" fmla="*/ 915392 h 974723"/>
                <a:gd name="connsiteX3" fmla="*/ 1577945 w 1582112"/>
                <a:gd name="connsiteY3" fmla="*/ 0 h 974723"/>
                <a:gd name="connsiteX0" fmla="*/ 1575945 w 1582091"/>
                <a:gd name="connsiteY0" fmla="*/ 0 h 969734"/>
                <a:gd name="connsiteX1" fmla="*/ 0 w 1582091"/>
                <a:gd name="connsiteY1" fmla="*/ 969734 h 969734"/>
                <a:gd name="connsiteX2" fmla="*/ 1582022 w 1582091"/>
                <a:gd name="connsiteY2" fmla="*/ 910403 h 969734"/>
                <a:gd name="connsiteX3" fmla="*/ 1575945 w 1582091"/>
                <a:gd name="connsiteY3" fmla="*/ 0 h 969734"/>
                <a:gd name="connsiteX0" fmla="*/ 1575945 w 1582091"/>
                <a:gd name="connsiteY0" fmla="*/ 0 h 972229"/>
                <a:gd name="connsiteX1" fmla="*/ 0 w 1582091"/>
                <a:gd name="connsiteY1" fmla="*/ 972229 h 972229"/>
                <a:gd name="connsiteX2" fmla="*/ 1582022 w 1582091"/>
                <a:gd name="connsiteY2" fmla="*/ 912898 h 972229"/>
                <a:gd name="connsiteX3" fmla="*/ 1575945 w 1582091"/>
                <a:gd name="connsiteY3" fmla="*/ 0 h 972229"/>
                <a:gd name="connsiteX0" fmla="*/ 1575945 w 1582091"/>
                <a:gd name="connsiteY0" fmla="*/ 0 h 974724"/>
                <a:gd name="connsiteX1" fmla="*/ 0 w 1582091"/>
                <a:gd name="connsiteY1" fmla="*/ 974724 h 974724"/>
                <a:gd name="connsiteX2" fmla="*/ 1582022 w 1582091"/>
                <a:gd name="connsiteY2" fmla="*/ 915393 h 974724"/>
                <a:gd name="connsiteX3" fmla="*/ 1575945 w 1582091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0382 h 974724"/>
                <a:gd name="connsiteX3" fmla="*/ 1575945 w 1578155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2875 h 974724"/>
                <a:gd name="connsiteX3" fmla="*/ 1575945 w 1578155"/>
                <a:gd name="connsiteY3" fmla="*/ 0 h 974724"/>
                <a:gd name="connsiteX0" fmla="*/ 1585943 w 1588153"/>
                <a:gd name="connsiteY0" fmla="*/ 0 h 972229"/>
                <a:gd name="connsiteX1" fmla="*/ 0 w 1588153"/>
                <a:gd name="connsiteY1" fmla="*/ 972229 h 972229"/>
                <a:gd name="connsiteX2" fmla="*/ 1588021 w 1588153"/>
                <a:gd name="connsiteY2" fmla="*/ 922875 h 972229"/>
                <a:gd name="connsiteX3" fmla="*/ 1585943 w 1588153"/>
                <a:gd name="connsiteY3" fmla="*/ 0 h 972229"/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747A239-1D55-47F6-A052-0F0BAA662369}"/>
                </a:ext>
              </a:extLst>
            </p:cNvPr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600197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600197 w 1654629"/>
                <a:gd name="connsiteY3" fmla="*/ 0 h 2002971"/>
                <a:gd name="connsiteX0" fmla="*/ 1605484 w 1654629"/>
                <a:gd name="connsiteY0" fmla="*/ 0 h 2007224"/>
                <a:gd name="connsiteX1" fmla="*/ 0 w 1654629"/>
                <a:gd name="connsiteY1" fmla="*/ 2007224 h 2007224"/>
                <a:gd name="connsiteX2" fmla="*/ 1654629 w 1654629"/>
                <a:gd name="connsiteY2" fmla="*/ 853338 h 2007224"/>
                <a:gd name="connsiteX3" fmla="*/ 1605484 w 1654629"/>
                <a:gd name="connsiteY3" fmla="*/ 0 h 2007224"/>
                <a:gd name="connsiteX0" fmla="*/ 1605484 w 1612337"/>
                <a:gd name="connsiteY0" fmla="*/ 0 h 2007224"/>
                <a:gd name="connsiteX1" fmla="*/ 0 w 1612337"/>
                <a:gd name="connsiteY1" fmla="*/ 2007224 h 2007224"/>
                <a:gd name="connsiteX2" fmla="*/ 1612337 w 1612337"/>
                <a:gd name="connsiteY2" fmla="*/ 870350 h 2007224"/>
                <a:gd name="connsiteX3" fmla="*/ 1605484 w 1612337"/>
                <a:gd name="connsiteY3" fmla="*/ 0 h 200722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04470 h 2041344"/>
                <a:gd name="connsiteX3" fmla="*/ 1605484 w 1612337"/>
                <a:gd name="connsiteY3" fmla="*/ 0 h 204134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11293 h 2041344"/>
                <a:gd name="connsiteX3" fmla="*/ 1605484 w 1612337"/>
                <a:gd name="connsiteY3" fmla="*/ 0 h 2041344"/>
                <a:gd name="connsiteX0" fmla="*/ 1613967 w 1614481"/>
                <a:gd name="connsiteY0" fmla="*/ 0 h 2051579"/>
                <a:gd name="connsiteX1" fmla="*/ 0 w 1614481"/>
                <a:gd name="connsiteY1" fmla="*/ 2051579 h 2051579"/>
                <a:gd name="connsiteX2" fmla="*/ 1612337 w 1614481"/>
                <a:gd name="connsiteY2" fmla="*/ 921528 h 2051579"/>
                <a:gd name="connsiteX3" fmla="*/ 1613967 w 1614481"/>
                <a:gd name="connsiteY3" fmla="*/ 0 h 2051579"/>
                <a:gd name="connsiteX0" fmla="*/ 1597003 w 1612337"/>
                <a:gd name="connsiteY0" fmla="*/ 0 h 2048168"/>
                <a:gd name="connsiteX1" fmla="*/ 0 w 1612337"/>
                <a:gd name="connsiteY1" fmla="*/ 2048168 h 2048168"/>
                <a:gd name="connsiteX2" fmla="*/ 1612337 w 1612337"/>
                <a:gd name="connsiteY2" fmla="*/ 918117 h 2048168"/>
                <a:gd name="connsiteX3" fmla="*/ 1597003 w 1612337"/>
                <a:gd name="connsiteY3" fmla="*/ 0 h 2048168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3352 h 2043403"/>
                <a:gd name="connsiteX3" fmla="*/ 1600839 w 1612337"/>
                <a:gd name="connsiteY3" fmla="*/ 0 h 2043403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5735 h 2043403"/>
                <a:gd name="connsiteX3" fmla="*/ 1600839 w 1612337"/>
                <a:gd name="connsiteY3" fmla="*/ 0 h 2043403"/>
                <a:gd name="connsiteX0" fmla="*/ 1598829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598829 w 1610327"/>
                <a:gd name="connsiteY3" fmla="*/ 0 h 20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E2C0E29A-6185-4C01-9E9F-15B51C0BBDB2}"/>
                </a:ext>
              </a:extLst>
            </p:cNvPr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06525"/>
                <a:gd name="connsiteY0" fmla="*/ 0 h 979713"/>
                <a:gd name="connsiteX1" fmla="*/ 0 w 1606525"/>
                <a:gd name="connsiteY1" fmla="*/ 979713 h 979713"/>
                <a:gd name="connsiteX2" fmla="*/ 1606422 w 1606525"/>
                <a:gd name="connsiteY2" fmla="*/ 910146 h 979713"/>
                <a:gd name="connsiteX3" fmla="*/ 1603149 w 1606525"/>
                <a:gd name="connsiteY3" fmla="*/ 0 h 979713"/>
                <a:gd name="connsiteX0" fmla="*/ 1603149 w 1603149"/>
                <a:gd name="connsiteY0" fmla="*/ 0 h 979713"/>
                <a:gd name="connsiteX1" fmla="*/ 0 w 1603149"/>
                <a:gd name="connsiteY1" fmla="*/ 979713 h 979713"/>
                <a:gd name="connsiteX2" fmla="*/ 1601135 w 1603149"/>
                <a:gd name="connsiteY2" fmla="*/ 914399 h 979713"/>
                <a:gd name="connsiteX3" fmla="*/ 1603149 w 1603149"/>
                <a:gd name="connsiteY3" fmla="*/ 0 h 979713"/>
                <a:gd name="connsiteX0" fmla="*/ 1608435 w 1608435"/>
                <a:gd name="connsiteY0" fmla="*/ 0 h 988219"/>
                <a:gd name="connsiteX1" fmla="*/ 0 w 1608435"/>
                <a:gd name="connsiteY1" fmla="*/ 988219 h 988219"/>
                <a:gd name="connsiteX2" fmla="*/ 1601135 w 1608435"/>
                <a:gd name="connsiteY2" fmla="*/ 922905 h 988219"/>
                <a:gd name="connsiteX3" fmla="*/ 1608435 w 1608435"/>
                <a:gd name="connsiteY3" fmla="*/ 0 h 988219"/>
                <a:gd name="connsiteX0" fmla="*/ 1591471 w 1601183"/>
                <a:gd name="connsiteY0" fmla="*/ 0 h 991631"/>
                <a:gd name="connsiteX1" fmla="*/ 0 w 1601183"/>
                <a:gd name="connsiteY1" fmla="*/ 991631 h 991631"/>
                <a:gd name="connsiteX2" fmla="*/ 1601135 w 1601183"/>
                <a:gd name="connsiteY2" fmla="*/ 926317 h 991631"/>
                <a:gd name="connsiteX3" fmla="*/ 1591471 w 1601183"/>
                <a:gd name="connsiteY3" fmla="*/ 0 h 991631"/>
                <a:gd name="connsiteX0" fmla="*/ 1587230 w 1601171"/>
                <a:gd name="connsiteY0" fmla="*/ 0 h 991631"/>
                <a:gd name="connsiteX1" fmla="*/ 0 w 1601171"/>
                <a:gd name="connsiteY1" fmla="*/ 991631 h 991631"/>
                <a:gd name="connsiteX2" fmla="*/ 1601135 w 1601171"/>
                <a:gd name="connsiteY2" fmla="*/ 926317 h 991631"/>
                <a:gd name="connsiteX3" fmla="*/ 1587230 w 1601171"/>
                <a:gd name="connsiteY3" fmla="*/ 0 h 991631"/>
                <a:gd name="connsiteX0" fmla="*/ 1587230 w 1601170"/>
                <a:gd name="connsiteY0" fmla="*/ 0 h 988219"/>
                <a:gd name="connsiteX1" fmla="*/ 0 w 1601170"/>
                <a:gd name="connsiteY1" fmla="*/ 988219 h 988219"/>
                <a:gd name="connsiteX2" fmla="*/ 1601135 w 1601170"/>
                <a:gd name="connsiteY2" fmla="*/ 922905 h 988219"/>
                <a:gd name="connsiteX3" fmla="*/ 1587230 w 1601170"/>
                <a:gd name="connsiteY3" fmla="*/ 0 h 988219"/>
                <a:gd name="connsiteX0" fmla="*/ 1587230 w 1601170"/>
                <a:gd name="connsiteY0" fmla="*/ 0 h 991631"/>
                <a:gd name="connsiteX1" fmla="*/ 0 w 1601170"/>
                <a:gd name="connsiteY1" fmla="*/ 991631 h 991631"/>
                <a:gd name="connsiteX2" fmla="*/ 1601135 w 1601170"/>
                <a:gd name="connsiteY2" fmla="*/ 926317 h 991631"/>
                <a:gd name="connsiteX3" fmla="*/ 1587230 w 1601170"/>
                <a:gd name="connsiteY3" fmla="*/ 0 h 991631"/>
                <a:gd name="connsiteX0" fmla="*/ 1589240 w 1603180"/>
                <a:gd name="connsiteY0" fmla="*/ 0 h 949187"/>
                <a:gd name="connsiteX1" fmla="*/ 0 w 1603180"/>
                <a:gd name="connsiteY1" fmla="*/ 949187 h 949187"/>
                <a:gd name="connsiteX2" fmla="*/ 1603145 w 1603180"/>
                <a:gd name="connsiteY2" fmla="*/ 926317 h 949187"/>
                <a:gd name="connsiteX3" fmla="*/ 1589240 w 1603180"/>
                <a:gd name="connsiteY3" fmla="*/ 0 h 949187"/>
                <a:gd name="connsiteX0" fmla="*/ 1589240 w 1603180"/>
                <a:gd name="connsiteY0" fmla="*/ 0 h 954181"/>
                <a:gd name="connsiteX1" fmla="*/ 0 w 1603180"/>
                <a:gd name="connsiteY1" fmla="*/ 954181 h 954181"/>
                <a:gd name="connsiteX2" fmla="*/ 1603145 w 1603180"/>
                <a:gd name="connsiteY2" fmla="*/ 926317 h 954181"/>
                <a:gd name="connsiteX3" fmla="*/ 1589240 w 1603180"/>
                <a:gd name="connsiteY3" fmla="*/ 0 h 954181"/>
                <a:gd name="connsiteX0" fmla="*/ 1591249 w 1605189"/>
                <a:gd name="connsiteY0" fmla="*/ 0 h 956677"/>
                <a:gd name="connsiteX1" fmla="*/ 0 w 1605189"/>
                <a:gd name="connsiteY1" fmla="*/ 956677 h 956677"/>
                <a:gd name="connsiteX2" fmla="*/ 1605154 w 1605189"/>
                <a:gd name="connsiteY2" fmla="*/ 926317 h 956677"/>
                <a:gd name="connsiteX3" fmla="*/ 1591249 w 1605189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2812 h 956677"/>
                <a:gd name="connsiteX3" fmla="*/ 1591249 w 1601181"/>
                <a:gd name="connsiteY3" fmla="*/ 0 h 956677"/>
                <a:gd name="connsiteX0" fmla="*/ 1591249 w 1607194"/>
                <a:gd name="connsiteY0" fmla="*/ 0 h 956677"/>
                <a:gd name="connsiteX1" fmla="*/ 0 w 1607194"/>
                <a:gd name="connsiteY1" fmla="*/ 956677 h 956677"/>
                <a:gd name="connsiteX2" fmla="*/ 1607163 w 1607194"/>
                <a:gd name="connsiteY2" fmla="*/ 892812 h 956677"/>
                <a:gd name="connsiteX3" fmla="*/ 1591249 w 1607194"/>
                <a:gd name="connsiteY3" fmla="*/ 0 h 956677"/>
                <a:gd name="connsiteX0" fmla="*/ 1591249 w 1603184"/>
                <a:gd name="connsiteY0" fmla="*/ 0 h 956677"/>
                <a:gd name="connsiteX1" fmla="*/ 0 w 1603184"/>
                <a:gd name="connsiteY1" fmla="*/ 956677 h 956677"/>
                <a:gd name="connsiteX2" fmla="*/ 1603144 w 1603184"/>
                <a:gd name="connsiteY2" fmla="*/ 890420 h 956677"/>
                <a:gd name="connsiteX3" fmla="*/ 1591249 w 1603184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0420 h 956677"/>
                <a:gd name="connsiteX3" fmla="*/ 1591249 w 1601181"/>
                <a:gd name="connsiteY3" fmla="*/ 0 h 956677"/>
                <a:gd name="connsiteX0" fmla="*/ 1591249 w 1597184"/>
                <a:gd name="connsiteY0" fmla="*/ 0 h 956677"/>
                <a:gd name="connsiteX1" fmla="*/ 0 w 1597184"/>
                <a:gd name="connsiteY1" fmla="*/ 956677 h 956677"/>
                <a:gd name="connsiteX2" fmla="*/ 1597114 w 1597184"/>
                <a:gd name="connsiteY2" fmla="*/ 890420 h 956677"/>
                <a:gd name="connsiteX3" fmla="*/ 1591249 w 1597184"/>
                <a:gd name="connsiteY3" fmla="*/ 0 h 956677"/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AE67EC92-8718-44E2-BCE7-379A36B0109E}"/>
                </a:ext>
              </a:extLst>
            </p:cNvPr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594911 w 1617624"/>
                <a:gd name="connsiteY0" fmla="*/ 0 h 2002971"/>
                <a:gd name="connsiteX1" fmla="*/ 0 w 1617624"/>
                <a:gd name="connsiteY1" fmla="*/ 2002971 h 2002971"/>
                <a:gd name="connsiteX2" fmla="*/ 1617624 w 1617624"/>
                <a:gd name="connsiteY2" fmla="*/ 870350 h 2002971"/>
                <a:gd name="connsiteX3" fmla="*/ 1594911 w 1617624"/>
                <a:gd name="connsiteY3" fmla="*/ 0 h 2002971"/>
                <a:gd name="connsiteX0" fmla="*/ 1594911 w 1596478"/>
                <a:gd name="connsiteY0" fmla="*/ 0 h 2002971"/>
                <a:gd name="connsiteX1" fmla="*/ 0 w 1596478"/>
                <a:gd name="connsiteY1" fmla="*/ 2002971 h 2002971"/>
                <a:gd name="connsiteX2" fmla="*/ 1596478 w 1596478"/>
                <a:gd name="connsiteY2" fmla="*/ 883110 h 2002971"/>
                <a:gd name="connsiteX3" fmla="*/ 1594911 w 1596478"/>
                <a:gd name="connsiteY3" fmla="*/ 0 h 2002971"/>
                <a:gd name="connsiteX0" fmla="*/ 1605483 w 1605502"/>
                <a:gd name="connsiteY0" fmla="*/ 0 h 2015730"/>
                <a:gd name="connsiteX1" fmla="*/ 0 w 1605502"/>
                <a:gd name="connsiteY1" fmla="*/ 2015730 h 2015730"/>
                <a:gd name="connsiteX2" fmla="*/ 1596478 w 1605502"/>
                <a:gd name="connsiteY2" fmla="*/ 895869 h 2015730"/>
                <a:gd name="connsiteX3" fmla="*/ 1605483 w 1605502"/>
                <a:gd name="connsiteY3" fmla="*/ 0 h 2015730"/>
                <a:gd name="connsiteX0" fmla="*/ 1605483 w 1605502"/>
                <a:gd name="connsiteY0" fmla="*/ 0 h 2032742"/>
                <a:gd name="connsiteX1" fmla="*/ 0 w 1605502"/>
                <a:gd name="connsiteY1" fmla="*/ 2032742 h 2032742"/>
                <a:gd name="connsiteX2" fmla="*/ 1596478 w 1605502"/>
                <a:gd name="connsiteY2" fmla="*/ 912881 h 2032742"/>
                <a:gd name="connsiteX3" fmla="*/ 1605483 w 1605502"/>
                <a:gd name="connsiteY3" fmla="*/ 0 h 2032742"/>
                <a:gd name="connsiteX0" fmla="*/ 1592760 w 1596478"/>
                <a:gd name="connsiteY0" fmla="*/ 0 h 2060037"/>
                <a:gd name="connsiteX1" fmla="*/ 0 w 1596478"/>
                <a:gd name="connsiteY1" fmla="*/ 2060037 h 2060037"/>
                <a:gd name="connsiteX2" fmla="*/ 1596478 w 1596478"/>
                <a:gd name="connsiteY2" fmla="*/ 940176 h 2060037"/>
                <a:gd name="connsiteX3" fmla="*/ 1592760 w 1596478"/>
                <a:gd name="connsiteY3" fmla="*/ 0 h 2060037"/>
                <a:gd name="connsiteX0" fmla="*/ 1592760 w 1596478"/>
                <a:gd name="connsiteY0" fmla="*/ 0 h 2042978"/>
                <a:gd name="connsiteX1" fmla="*/ 0 w 1596478"/>
                <a:gd name="connsiteY1" fmla="*/ 2042978 h 2042978"/>
                <a:gd name="connsiteX2" fmla="*/ 1596478 w 1596478"/>
                <a:gd name="connsiteY2" fmla="*/ 923117 h 2042978"/>
                <a:gd name="connsiteX3" fmla="*/ 1592760 w 1596478"/>
                <a:gd name="connsiteY3" fmla="*/ 0 h 2042978"/>
                <a:gd name="connsiteX0" fmla="*/ 1592760 w 1596478"/>
                <a:gd name="connsiteY0" fmla="*/ 0 h 2053214"/>
                <a:gd name="connsiteX1" fmla="*/ 0 w 1596478"/>
                <a:gd name="connsiteY1" fmla="*/ 2053214 h 2053214"/>
                <a:gd name="connsiteX2" fmla="*/ 1596478 w 1596478"/>
                <a:gd name="connsiteY2" fmla="*/ 933353 h 2053214"/>
                <a:gd name="connsiteX3" fmla="*/ 1592760 w 1596478"/>
                <a:gd name="connsiteY3" fmla="*/ 0 h 2053214"/>
                <a:gd name="connsiteX0" fmla="*/ 1614004 w 1614014"/>
                <a:gd name="connsiteY0" fmla="*/ 0 h 2053214"/>
                <a:gd name="connsiteX1" fmla="*/ 0 w 1614014"/>
                <a:gd name="connsiteY1" fmla="*/ 2053214 h 2053214"/>
                <a:gd name="connsiteX2" fmla="*/ 1596478 w 1614014"/>
                <a:gd name="connsiteY2" fmla="*/ 933353 h 2053214"/>
                <a:gd name="connsiteX3" fmla="*/ 1614004 w 1614014"/>
                <a:gd name="connsiteY3" fmla="*/ 0 h 2053214"/>
                <a:gd name="connsiteX0" fmla="*/ 1599936 w 1599946"/>
                <a:gd name="connsiteY0" fmla="*/ 0 h 2015763"/>
                <a:gd name="connsiteX1" fmla="*/ 0 w 1599946"/>
                <a:gd name="connsiteY1" fmla="*/ 2015763 h 2015763"/>
                <a:gd name="connsiteX2" fmla="*/ 1582410 w 1599946"/>
                <a:gd name="connsiteY2" fmla="*/ 933353 h 2015763"/>
                <a:gd name="connsiteX3" fmla="*/ 1599936 w 1599946"/>
                <a:gd name="connsiteY3" fmla="*/ 0 h 2015763"/>
                <a:gd name="connsiteX0" fmla="*/ 1605965 w 1605975"/>
                <a:gd name="connsiteY0" fmla="*/ 0 h 2025750"/>
                <a:gd name="connsiteX1" fmla="*/ 0 w 1605975"/>
                <a:gd name="connsiteY1" fmla="*/ 2025750 h 2025750"/>
                <a:gd name="connsiteX2" fmla="*/ 1588439 w 1605975"/>
                <a:gd name="connsiteY2" fmla="*/ 933353 h 2025750"/>
                <a:gd name="connsiteX3" fmla="*/ 1605965 w 1605975"/>
                <a:gd name="connsiteY3" fmla="*/ 0 h 2025750"/>
                <a:gd name="connsiteX0" fmla="*/ 1605965 w 1605975"/>
                <a:gd name="connsiteY0" fmla="*/ 0 h 2018259"/>
                <a:gd name="connsiteX1" fmla="*/ 0 w 1605975"/>
                <a:gd name="connsiteY1" fmla="*/ 2018259 h 2018259"/>
                <a:gd name="connsiteX2" fmla="*/ 1588439 w 1605975"/>
                <a:gd name="connsiteY2" fmla="*/ 933353 h 2018259"/>
                <a:gd name="connsiteX3" fmla="*/ 1605965 w 1605975"/>
                <a:gd name="connsiteY3" fmla="*/ 0 h 2018259"/>
                <a:gd name="connsiteX0" fmla="*/ 1605965 w 1608648"/>
                <a:gd name="connsiteY0" fmla="*/ 0 h 2018259"/>
                <a:gd name="connsiteX1" fmla="*/ 0 w 1608648"/>
                <a:gd name="connsiteY1" fmla="*/ 2018259 h 2018259"/>
                <a:gd name="connsiteX2" fmla="*/ 1608648 w 1608648"/>
                <a:gd name="connsiteY2" fmla="*/ 896780 h 2018259"/>
                <a:gd name="connsiteX3" fmla="*/ 1605965 w 1608648"/>
                <a:gd name="connsiteY3" fmla="*/ 0 h 2018259"/>
                <a:gd name="connsiteX0" fmla="*/ 1605965 w 1614711"/>
                <a:gd name="connsiteY0" fmla="*/ 0 h 2018259"/>
                <a:gd name="connsiteX1" fmla="*/ 0 w 1614711"/>
                <a:gd name="connsiteY1" fmla="*/ 2018259 h 2018259"/>
                <a:gd name="connsiteX2" fmla="*/ 1614711 w 1614711"/>
                <a:gd name="connsiteY2" fmla="*/ 908971 h 2018259"/>
                <a:gd name="connsiteX3" fmla="*/ 1605965 w 1614711"/>
                <a:gd name="connsiteY3" fmla="*/ 0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30">
            <a:extLst>
              <a:ext uri="{FF2B5EF4-FFF2-40B4-BE49-F238E27FC236}">
                <a16:creationId xmlns:a16="http://schemas.microsoft.com/office/drawing/2014/main" id="{3C2EFFA2-3DDD-4CCE-8242-37B43A62D4A7}"/>
              </a:ext>
            </a:extLst>
          </p:cNvPr>
          <p:cNvSpPr/>
          <p:nvPr/>
        </p:nvSpPr>
        <p:spPr>
          <a:xfrm>
            <a:off x="6525606" y="324738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FFB130AE-2D72-4D54-BF26-0B0CCA0031B1}"/>
              </a:ext>
            </a:extLst>
          </p:cNvPr>
          <p:cNvSpPr/>
          <p:nvPr/>
        </p:nvSpPr>
        <p:spPr>
          <a:xfrm>
            <a:off x="6525606" y="5429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897E6DD-B893-45E7-9982-BCF9D7F6F4B9}"/>
              </a:ext>
            </a:extLst>
          </p:cNvPr>
          <p:cNvSpPr/>
          <p:nvPr/>
        </p:nvSpPr>
        <p:spPr>
          <a:xfrm rot="2700000">
            <a:off x="6586684" y="42412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47DBB73-57B1-4A07-B4EC-B34E345E9B0B}"/>
              </a:ext>
            </a:extLst>
          </p:cNvPr>
          <p:cNvSpPr/>
          <p:nvPr/>
        </p:nvSpPr>
        <p:spPr>
          <a:xfrm>
            <a:off x="6540913" y="21634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F44764-A22A-4046-8D8C-D496D5AC9129}"/>
              </a:ext>
            </a:extLst>
          </p:cNvPr>
          <p:cNvGrpSpPr/>
          <p:nvPr/>
        </p:nvGrpSpPr>
        <p:grpSpPr>
          <a:xfrm>
            <a:off x="8384028" y="2895457"/>
            <a:ext cx="3424798" cy="2812775"/>
            <a:chOff x="8384028" y="2895457"/>
            <a:chExt cx="3424798" cy="28127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F3649BB-510A-48F4-B151-4AD85B907897}"/>
                </a:ext>
              </a:extLst>
            </p:cNvPr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25B20EE-7135-491E-8C0B-6E64D6303815}"/>
                  </a:ext>
                </a:extLst>
              </p:cNvPr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EC6A98-2919-4495-8902-5D3D5BD3A74D}"/>
                  </a:ext>
                </a:extLst>
              </p:cNvPr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22A712A-5A86-4F9D-A4F4-0BB38D7EE205}"/>
                  </a:ext>
                </a:extLst>
              </p:cNvPr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8B01D9A-D725-4C33-A035-0BC301A4C849}"/>
                  </a:ext>
                </a:extLst>
              </p:cNvPr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EAC820-B4F9-4B23-A39C-5F2EE7046C8C}"/>
                  </a:ext>
                </a:extLst>
              </p:cNvPr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B46D5D-9013-4D22-AA7A-0E67FC74821F}"/>
                  </a:ext>
                </a:extLst>
              </p:cNvPr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5BAA788-04C0-4E78-BDC8-CD3F323F79B4}"/>
                  </a:ext>
                </a:extLst>
              </p:cNvPr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799FAFA-3859-4B03-9047-61DAA215783A}"/>
                  </a:ext>
                </a:extLst>
              </p:cNvPr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2746DB8-40A7-4113-97D4-38850E8C90FA}"/>
                </a:ext>
              </a:extLst>
            </p:cNvPr>
            <p:cNvSpPr txBox="1"/>
            <p:nvPr/>
          </p:nvSpPr>
          <p:spPr>
            <a:xfrm>
              <a:off x="9484648" y="3322807"/>
              <a:ext cx="778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8F8FDD-10E0-4B72-B551-DE2CA10F2D7E}"/>
              </a:ext>
            </a:extLst>
          </p:cNvPr>
          <p:cNvGrpSpPr/>
          <p:nvPr/>
        </p:nvGrpSpPr>
        <p:grpSpPr>
          <a:xfrm flipH="1">
            <a:off x="713078" y="1915480"/>
            <a:ext cx="5371734" cy="761971"/>
            <a:chOff x="6147655" y="2385508"/>
            <a:chExt cx="5371734" cy="7619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2E45FF-A16A-49A3-A946-28B8A5858C69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FCD858-444E-48E5-B6EC-E641950716F7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307A19-F5EE-44A4-8EE7-CD830E6ECBED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E0709B-A185-4A52-80A8-B90589FB5F0D}"/>
              </a:ext>
            </a:extLst>
          </p:cNvPr>
          <p:cNvGrpSpPr/>
          <p:nvPr/>
        </p:nvGrpSpPr>
        <p:grpSpPr>
          <a:xfrm flipH="1">
            <a:off x="713078" y="3018024"/>
            <a:ext cx="5371734" cy="761971"/>
            <a:chOff x="6147655" y="2385508"/>
            <a:chExt cx="5371734" cy="7619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71BC74-514F-4965-B924-ADFDF35423E8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E1B113E-506D-40C4-BE7C-38FB1B01DB0C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4C9661-2E69-492D-87DF-FE8E135B16BE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1BD673-18CF-430E-95A0-BC12D30994D3}"/>
              </a:ext>
            </a:extLst>
          </p:cNvPr>
          <p:cNvGrpSpPr/>
          <p:nvPr/>
        </p:nvGrpSpPr>
        <p:grpSpPr>
          <a:xfrm flipH="1">
            <a:off x="713078" y="4120568"/>
            <a:ext cx="5371734" cy="761971"/>
            <a:chOff x="6147655" y="2385508"/>
            <a:chExt cx="5371734" cy="76197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536CD76-9ACF-46CA-81EC-F9228C8689B6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B8CA6B-B4F2-417A-95CA-6F7007393204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A29442-95BF-47FA-B30A-177E50351E04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E010C3-F27B-4BFE-901A-800830F20BD4}"/>
              </a:ext>
            </a:extLst>
          </p:cNvPr>
          <p:cNvGrpSpPr/>
          <p:nvPr/>
        </p:nvGrpSpPr>
        <p:grpSpPr>
          <a:xfrm flipH="1">
            <a:off x="713078" y="5223112"/>
            <a:ext cx="5371734" cy="761971"/>
            <a:chOff x="6147655" y="2385508"/>
            <a:chExt cx="5371734" cy="76197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7C9C61-09BE-4C62-B137-61BF7C34A290}"/>
                </a:ext>
              </a:extLst>
            </p:cNvPr>
            <p:cNvSpPr txBox="1"/>
            <p:nvPr/>
          </p:nvSpPr>
          <p:spPr>
            <a:xfrm>
              <a:off x="6147655" y="2385508"/>
              <a:ext cx="214376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4E801D-40CE-4017-A9D2-64F615657729}"/>
                </a:ext>
              </a:extLst>
            </p:cNvPr>
            <p:cNvSpPr txBox="1"/>
            <p:nvPr/>
          </p:nvSpPr>
          <p:spPr>
            <a:xfrm>
              <a:off x="8191289" y="247175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7D7E0E-E33C-4BC0-98D7-BDE159C16DEA}"/>
                </a:ext>
              </a:extLst>
            </p:cNvPr>
            <p:cNvSpPr txBox="1"/>
            <p:nvPr/>
          </p:nvSpPr>
          <p:spPr>
            <a:xfrm>
              <a:off x="8191289" y="2839702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D9B55D-62A0-4BFD-B15E-41488BD32002}"/>
              </a:ext>
            </a:extLst>
          </p:cNvPr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E6ABFBBB-306E-438C-B63C-603AE6E3301C}"/>
              </a:ext>
            </a:extLst>
          </p:cNvPr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F3434-DEE0-4D84-95AF-F40A91F31DCB}"/>
              </a:ext>
            </a:extLst>
          </p:cNvPr>
          <p:cNvSpPr txBox="1"/>
          <p:nvPr/>
        </p:nvSpPr>
        <p:spPr>
          <a:xfrm>
            <a:off x="877985" y="5459503"/>
            <a:ext cx="37389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035F0-9CEA-4D0D-A216-3EA53AB453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DB1111-9B91-4FEB-809C-D0DEF35783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C12669-88A2-4957-9F7F-3BC70BE700A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6240A82-222E-4695-AC5D-7FDF59807E6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5CD4E6-3721-46C4-A604-4D93C1936BFE}"/>
              </a:ext>
            </a:extLst>
          </p:cNvPr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0AFFD-1606-4B25-B3BA-549594AFC069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A114F3-C9A6-4EED-97A1-1939AE87FDA7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104D1D-7EA3-415F-8A3C-7F71D98D48EF}"/>
              </a:ext>
            </a:extLst>
          </p:cNvPr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1F623BC-8B34-45D1-9048-E0145A75512E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FF65BD-736B-4C7F-9633-3751208832E0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ED718249-8BFE-4684-AD41-EE909D3F459D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2B51014E-474A-49A8-B6F7-73704E944D89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7CDCB7-E8E1-42E0-98FC-ED899215F37B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BE5259-D02E-4C30-9B56-9D46D49B0CF8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EFC3A9-F084-4829-B2A8-9FD79B38CEA5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024EE3-B7F8-430D-9D3B-E7483148F66D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A29054-3952-41B3-A6A1-99A93ECC1FAD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326ADB-8453-4C10-BDC3-BDA107175092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B43354-0BA7-442A-99D7-34AB0BDCF103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27F4FA-56D4-40D0-B8E3-F2F7C891B001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9A92E3-5254-4BC2-A17B-CA720491A096}"/>
              </a:ext>
            </a:extLst>
          </p:cNvPr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B8911C-4F17-4350-A12E-D4991472D911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49C47D-B8BE-460D-A150-D6942C8A03E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C7BC66-CF90-42A3-83B2-7951A4EC0506}"/>
              </a:ext>
            </a:extLst>
          </p:cNvPr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D4A02-6836-494E-A4EE-E4BE1D76B716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4B1980-A804-487E-82D5-5F530D5E1C2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9D744D-BDB4-40D9-8CBA-3453F7B61B2B}"/>
              </a:ext>
            </a:extLst>
          </p:cNvPr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F2F5E1-676F-4693-88FC-A982E14F5139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77C39-1469-4495-AACA-790476FBCBF2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C9EF98BB-7909-42CE-B8FD-0D9C81729DA6}"/>
              </a:ext>
            </a:extLst>
          </p:cNvPr>
          <p:cNvGrpSpPr/>
          <p:nvPr/>
        </p:nvGrpSpPr>
        <p:grpSpPr>
          <a:xfrm>
            <a:off x="9959105" y="1605967"/>
            <a:ext cx="1207911" cy="1207911"/>
            <a:chOff x="1259632" y="1927684"/>
            <a:chExt cx="2005372" cy="2005372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BB3A1286-099A-4F36-AAA0-00C0401AF47F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0764372B-9DB8-417E-91E5-CB096DA25098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CC2E453C-CD9F-4F59-9E5B-8943310A4596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3F37F54-FC8D-4F7D-8D0F-9FD0019792C6}"/>
              </a:ext>
            </a:extLst>
          </p:cNvPr>
          <p:cNvGrpSpPr/>
          <p:nvPr/>
        </p:nvGrpSpPr>
        <p:grpSpPr>
          <a:xfrm>
            <a:off x="7048323" y="2088069"/>
            <a:ext cx="4267377" cy="4034152"/>
            <a:chOff x="5220072" y="1700808"/>
            <a:chExt cx="3085299" cy="4229422"/>
          </a:xfrm>
        </p:grpSpPr>
        <p:sp>
          <p:nvSpPr>
            <p:cNvPr id="8" name="Flowchart: Process 9">
              <a:extLst>
                <a:ext uri="{FF2B5EF4-FFF2-40B4-BE49-F238E27FC236}">
                  <a16:creationId xmlns:a16="http://schemas.microsoft.com/office/drawing/2014/main" id="{D4187C75-C129-426D-BE8C-EF807BE588F2}"/>
                </a:ext>
              </a:extLst>
            </p:cNvPr>
            <p:cNvSpPr/>
            <p:nvPr/>
          </p:nvSpPr>
          <p:spPr>
            <a:xfrm rot="19958372">
              <a:off x="5652279" y="4911423"/>
              <a:ext cx="2653092" cy="646469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49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9694F3B8-C4E5-4E67-B4A4-B0D06A1E2067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A11B1411-8FA4-4D5E-8B57-D137B44C3D3C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gradFill flip="none" rotWithShape="1">
                <a:gsLst>
                  <a:gs pos="99000">
                    <a:schemeClr val="accent4"/>
                  </a:gs>
                  <a:gs pos="0">
                    <a:schemeClr val="accent4">
                      <a:lumMod val="86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16C98C62-3FD4-420D-BF0F-72099FAA9C22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48000"/>
                    </a:schemeClr>
                  </a:gs>
                  <a:gs pos="0">
                    <a:schemeClr val="accent4">
                      <a:lumMod val="9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F9B6646-F53A-42A5-A09A-3A4CCCF2DED3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73000"/>
                    </a:schemeClr>
                  </a:gs>
                  <a:gs pos="0">
                    <a:schemeClr val="accent4">
                      <a:lumMod val="9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7BF97771-D5A8-4ADA-A0F0-71684CB89102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gradFill>
                <a:gsLst>
                  <a:gs pos="99000">
                    <a:schemeClr val="accent4">
                      <a:lumMod val="17000"/>
                    </a:schemeClr>
                  </a:gs>
                  <a:gs pos="0">
                    <a:schemeClr val="accent4">
                      <a:lumMod val="78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7E5083B1-2F21-4727-A1A6-3A9BC5D897F5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gradFill flip="none" rotWithShape="1">
                <a:gsLst>
                  <a:gs pos="99000">
                    <a:schemeClr val="accent4">
                      <a:lumMod val="62000"/>
                    </a:schemeClr>
                  </a:gs>
                  <a:gs pos="44000">
                    <a:schemeClr val="accent4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F895A26-8CCF-440F-819E-4671AD544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703821"/>
              <a:ext cx="1338808" cy="22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7B6F3450-88B3-4D0F-917C-F79E6BE34DDB}"/>
              </a:ext>
            </a:extLst>
          </p:cNvPr>
          <p:cNvCxnSpPr>
            <a:cxnSpLocks/>
          </p:cNvCxnSpPr>
          <p:nvPr/>
        </p:nvCxnSpPr>
        <p:spPr>
          <a:xfrm flipV="1">
            <a:off x="3682380" y="3116460"/>
            <a:ext cx="5112000" cy="9524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2">
            <a:extLst>
              <a:ext uri="{FF2B5EF4-FFF2-40B4-BE49-F238E27FC236}">
                <a16:creationId xmlns:a16="http://schemas.microsoft.com/office/drawing/2014/main" id="{EFBAAB9F-689D-4B6F-B9B1-13FBF06AED87}"/>
              </a:ext>
            </a:extLst>
          </p:cNvPr>
          <p:cNvGrpSpPr/>
          <p:nvPr/>
        </p:nvGrpSpPr>
        <p:grpSpPr>
          <a:xfrm>
            <a:off x="3773846" y="2262186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6685F-89F2-43B4-835F-654AC5B34E7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6BB25B-5AC9-4D17-9CC7-8B45EAB64FE9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:a16="http://schemas.microsoft.com/office/drawing/2014/main" id="{BD81A988-177A-4E3E-96A1-E62897F91560}"/>
              </a:ext>
            </a:extLst>
          </p:cNvPr>
          <p:cNvSpPr/>
          <p:nvPr/>
        </p:nvSpPr>
        <p:spPr>
          <a:xfrm>
            <a:off x="2818285" y="2271712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8">
            <a:extLst>
              <a:ext uri="{FF2B5EF4-FFF2-40B4-BE49-F238E27FC236}">
                <a16:creationId xmlns:a16="http://schemas.microsoft.com/office/drawing/2014/main" id="{64A9223E-FBC9-4121-9754-B2F5ED59252D}"/>
              </a:ext>
            </a:extLst>
          </p:cNvPr>
          <p:cNvCxnSpPr>
            <a:cxnSpLocks/>
          </p:cNvCxnSpPr>
          <p:nvPr/>
        </p:nvCxnSpPr>
        <p:spPr>
          <a:xfrm flipV="1">
            <a:off x="2695370" y="4424988"/>
            <a:ext cx="5112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9">
            <a:extLst>
              <a:ext uri="{FF2B5EF4-FFF2-40B4-BE49-F238E27FC236}">
                <a16:creationId xmlns:a16="http://schemas.microsoft.com/office/drawing/2014/main" id="{B9D3BDC9-B781-4E18-B254-F486A7002DE0}"/>
              </a:ext>
            </a:extLst>
          </p:cNvPr>
          <p:cNvGrpSpPr/>
          <p:nvPr/>
        </p:nvGrpSpPr>
        <p:grpSpPr>
          <a:xfrm>
            <a:off x="2856040" y="3570713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50866E-0F4B-40E2-8259-6053E0E9DD89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260CC6-6193-4918-A39D-D4EC8CCCBA4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32">
            <a:extLst>
              <a:ext uri="{FF2B5EF4-FFF2-40B4-BE49-F238E27FC236}">
                <a16:creationId xmlns:a16="http://schemas.microsoft.com/office/drawing/2014/main" id="{2F157EDF-832C-4BA5-8339-BEE4B10D7543}"/>
              </a:ext>
            </a:extLst>
          </p:cNvPr>
          <p:cNvSpPr/>
          <p:nvPr/>
        </p:nvSpPr>
        <p:spPr>
          <a:xfrm>
            <a:off x="1901585" y="3580240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33">
            <a:extLst>
              <a:ext uri="{FF2B5EF4-FFF2-40B4-BE49-F238E27FC236}">
                <a16:creationId xmlns:a16="http://schemas.microsoft.com/office/drawing/2014/main" id="{6CF04826-7D88-4718-91BC-B2F9BCEEF38B}"/>
              </a:ext>
            </a:extLst>
          </p:cNvPr>
          <p:cNvCxnSpPr>
            <a:cxnSpLocks/>
          </p:cNvCxnSpPr>
          <p:nvPr/>
        </p:nvCxnSpPr>
        <p:spPr>
          <a:xfrm flipV="1">
            <a:off x="1778671" y="5733515"/>
            <a:ext cx="5112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4">
            <a:extLst>
              <a:ext uri="{FF2B5EF4-FFF2-40B4-BE49-F238E27FC236}">
                <a16:creationId xmlns:a16="http://schemas.microsoft.com/office/drawing/2014/main" id="{C96CCA6F-57D9-4256-B1E0-6E4237647F04}"/>
              </a:ext>
            </a:extLst>
          </p:cNvPr>
          <p:cNvGrpSpPr/>
          <p:nvPr/>
        </p:nvGrpSpPr>
        <p:grpSpPr>
          <a:xfrm>
            <a:off x="1938233" y="4879241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1939AF-A87B-4C45-8E74-DFB096AB7375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73CFBD-2766-4D47-AE0F-D7379F7DE51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37">
            <a:extLst>
              <a:ext uri="{FF2B5EF4-FFF2-40B4-BE49-F238E27FC236}">
                <a16:creationId xmlns:a16="http://schemas.microsoft.com/office/drawing/2014/main" id="{913145F9-34FA-48EA-A59F-B21618D59D3C}"/>
              </a:ext>
            </a:extLst>
          </p:cNvPr>
          <p:cNvSpPr/>
          <p:nvPr/>
        </p:nvSpPr>
        <p:spPr>
          <a:xfrm>
            <a:off x="990856" y="4888767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6E0655AD-C96E-4219-B6EA-D4E7B726B420}"/>
              </a:ext>
            </a:extLst>
          </p:cNvPr>
          <p:cNvSpPr/>
          <p:nvPr/>
        </p:nvSpPr>
        <p:spPr>
          <a:xfrm flipH="1">
            <a:off x="2122372" y="38599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D6200EE9-E826-4727-857F-8CABEE3CC009}"/>
              </a:ext>
            </a:extLst>
          </p:cNvPr>
          <p:cNvSpPr/>
          <p:nvPr/>
        </p:nvSpPr>
        <p:spPr>
          <a:xfrm>
            <a:off x="3080535" y="253918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7D7CDC4F-1322-4041-8C5F-560B8941415E}"/>
              </a:ext>
            </a:extLst>
          </p:cNvPr>
          <p:cNvSpPr/>
          <p:nvPr/>
        </p:nvSpPr>
        <p:spPr>
          <a:xfrm>
            <a:off x="1209331" y="51877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D82E9139-B815-439B-8242-E9E2E3A30A3D}"/>
              </a:ext>
            </a:extLst>
          </p:cNvPr>
          <p:cNvSpPr/>
          <p:nvPr/>
        </p:nvSpPr>
        <p:spPr>
          <a:xfrm>
            <a:off x="5159876" y="468848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9ECDFDBB-B2E0-47C8-80DC-6C1B80B0206B}"/>
              </a:ext>
            </a:extLst>
          </p:cNvPr>
          <p:cNvSpPr/>
          <p:nvPr/>
        </p:nvSpPr>
        <p:spPr>
          <a:xfrm>
            <a:off x="6326983" y="5521382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B246C-C74F-49E7-9E54-957BB9A6DE9E}"/>
              </a:ext>
            </a:extLst>
          </p:cNvPr>
          <p:cNvSpPr txBox="1"/>
          <p:nvPr/>
        </p:nvSpPr>
        <p:spPr>
          <a:xfrm>
            <a:off x="474664" y="1136479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B1085-155F-4CEA-A693-A2A4A45B4DB5}"/>
              </a:ext>
            </a:extLst>
          </p:cNvPr>
          <p:cNvSpPr txBox="1"/>
          <p:nvPr/>
        </p:nvSpPr>
        <p:spPr>
          <a:xfrm>
            <a:off x="474665" y="203571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84042521-0471-452F-BF1A-537E12652749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4" name="Round Same Side Corner Rectangle 50">
              <a:extLst>
                <a:ext uri="{FF2B5EF4-FFF2-40B4-BE49-F238E27FC236}">
                  <a16:creationId xmlns:a16="http://schemas.microsoft.com/office/drawing/2014/main" id="{8A03C538-F71F-4BF0-A54C-C6455A1389DC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ound Single Corner Rectangle 51">
              <a:extLst>
                <a:ext uri="{FF2B5EF4-FFF2-40B4-BE49-F238E27FC236}">
                  <a16:creationId xmlns:a16="http://schemas.microsoft.com/office/drawing/2014/main" id="{2A813AD8-5B75-43B5-B7DB-A7D474EEA82B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6" name="Round Single Corner Rectangle 52">
              <a:extLst>
                <a:ext uri="{FF2B5EF4-FFF2-40B4-BE49-F238E27FC236}">
                  <a16:creationId xmlns:a16="http://schemas.microsoft.com/office/drawing/2014/main" id="{7A1F976B-7BE1-4648-8AFC-4A2E478F405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ingle Corner Rectangle 53">
              <a:extLst>
                <a:ext uri="{FF2B5EF4-FFF2-40B4-BE49-F238E27FC236}">
                  <a16:creationId xmlns:a16="http://schemas.microsoft.com/office/drawing/2014/main" id="{757AD132-7F49-4455-B812-65DFE81FBC99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ight Arrow 54">
              <a:extLst>
                <a:ext uri="{FF2B5EF4-FFF2-40B4-BE49-F238E27FC236}">
                  <a16:creationId xmlns:a16="http://schemas.microsoft.com/office/drawing/2014/main" id="{42A6BB4E-B799-49CA-86B3-39542CD6ABC0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F26DE7E9-F076-440A-AD6B-0722F1C83932}"/>
              </a:ext>
            </a:extLst>
          </p:cNvPr>
          <p:cNvGrpSpPr/>
          <p:nvPr/>
        </p:nvGrpSpPr>
        <p:grpSpPr>
          <a:xfrm>
            <a:off x="7870056" y="4970317"/>
            <a:ext cx="3409176" cy="898969"/>
            <a:chOff x="910640" y="3279324"/>
            <a:chExt cx="2448272" cy="8989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8A049E-1DCE-45DA-B289-84DD7361B522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23BF7B-D6F4-48EA-A737-3B4F923B7AB4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58">
            <a:extLst>
              <a:ext uri="{FF2B5EF4-FFF2-40B4-BE49-F238E27FC236}">
                <a16:creationId xmlns:a16="http://schemas.microsoft.com/office/drawing/2014/main" id="{563C1821-4DD3-4B79-8F36-8788A3DD0364}"/>
              </a:ext>
            </a:extLst>
          </p:cNvPr>
          <p:cNvGrpSpPr/>
          <p:nvPr/>
        </p:nvGrpSpPr>
        <p:grpSpPr>
          <a:xfrm>
            <a:off x="703233" y="4970317"/>
            <a:ext cx="3605178" cy="898969"/>
            <a:chOff x="1126664" y="3279324"/>
            <a:chExt cx="2232248" cy="8989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1FA526-FAFD-4DDA-AEA1-C5E4B30262CE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A58991-DAE7-48B4-B0B3-FE27E954C7B0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1">
            <a:extLst>
              <a:ext uri="{FF2B5EF4-FFF2-40B4-BE49-F238E27FC236}">
                <a16:creationId xmlns:a16="http://schemas.microsoft.com/office/drawing/2014/main" id="{F2B454DA-5360-4727-8EAB-3BC993F3CABC}"/>
              </a:ext>
            </a:extLst>
          </p:cNvPr>
          <p:cNvGrpSpPr/>
          <p:nvPr/>
        </p:nvGrpSpPr>
        <p:grpSpPr>
          <a:xfrm>
            <a:off x="695614" y="1865279"/>
            <a:ext cx="3497772" cy="898969"/>
            <a:chOff x="1126664" y="3279324"/>
            <a:chExt cx="2232248" cy="8989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31E0B7-2A4F-4723-BE43-37E4E56B39A2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0A0CA4-BEB8-4ED3-9BCC-66E6ECBB56F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4">
            <a:extLst>
              <a:ext uri="{FF2B5EF4-FFF2-40B4-BE49-F238E27FC236}">
                <a16:creationId xmlns:a16="http://schemas.microsoft.com/office/drawing/2014/main" id="{67F80BA9-04C4-4D9F-BBB5-A88FB952E18A}"/>
              </a:ext>
            </a:extLst>
          </p:cNvPr>
          <p:cNvGrpSpPr/>
          <p:nvPr/>
        </p:nvGrpSpPr>
        <p:grpSpPr>
          <a:xfrm>
            <a:off x="4357419" y="1865279"/>
            <a:ext cx="3456844" cy="898969"/>
            <a:chOff x="1126664" y="3279324"/>
            <a:chExt cx="2232248" cy="8989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A9AB4D-12A9-4D56-B88E-EB30ED1D49CA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FF56F1-815E-4570-AAB1-7DCCCAF36158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7">
            <a:extLst>
              <a:ext uri="{FF2B5EF4-FFF2-40B4-BE49-F238E27FC236}">
                <a16:creationId xmlns:a16="http://schemas.microsoft.com/office/drawing/2014/main" id="{6DC8ACB3-54E6-4B06-AE32-A929BCF6F0B9}"/>
              </a:ext>
            </a:extLst>
          </p:cNvPr>
          <p:cNvGrpSpPr/>
          <p:nvPr/>
        </p:nvGrpSpPr>
        <p:grpSpPr>
          <a:xfrm>
            <a:off x="7985452" y="1865279"/>
            <a:ext cx="3409176" cy="898969"/>
            <a:chOff x="910640" y="3279324"/>
            <a:chExt cx="2448272" cy="8989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88CC2-B172-4AE4-BD8A-BFA44581B134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84557B-B106-4B80-849F-18D4825BCEAC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3608599" y="3679251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2F2BE3-00A2-43AA-BAB9-B3B953A8DD4B}"/>
              </a:ext>
            </a:extLst>
          </p:cNvPr>
          <p:cNvSpPr txBox="1"/>
          <p:nvPr/>
        </p:nvSpPr>
        <p:spPr>
          <a:xfrm>
            <a:off x="4617186" y="4640449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8B46D-25C7-40C9-BF42-27773BA0B01B}"/>
              </a:ext>
            </a:extLst>
          </p:cNvPr>
          <p:cNvSpPr txBox="1"/>
          <p:nvPr/>
        </p:nvSpPr>
        <p:spPr>
          <a:xfrm>
            <a:off x="5625773" y="3645523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68222C-61DC-470C-82EF-9EEF9AA7F04A}"/>
              </a:ext>
            </a:extLst>
          </p:cNvPr>
          <p:cNvSpPr txBox="1"/>
          <p:nvPr/>
        </p:nvSpPr>
        <p:spPr>
          <a:xfrm>
            <a:off x="6634360" y="4689902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363014-8D1E-4E70-B6AA-29F43B2E16CD}"/>
              </a:ext>
            </a:extLst>
          </p:cNvPr>
          <p:cNvSpPr txBox="1"/>
          <p:nvPr/>
        </p:nvSpPr>
        <p:spPr>
          <a:xfrm>
            <a:off x="7642945" y="3677598"/>
            <a:ext cx="918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ABDCE3BB-75BB-4558-A121-A5E40131D417}"/>
              </a:ext>
            </a:extLst>
          </p:cNvPr>
          <p:cNvSpPr/>
          <p:nvPr/>
        </p:nvSpPr>
        <p:spPr>
          <a:xfrm>
            <a:off x="3880973" y="32695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F1FA1E8C-9967-4881-A3B3-BB87493A4230}"/>
              </a:ext>
            </a:extLst>
          </p:cNvPr>
          <p:cNvSpPr/>
          <p:nvPr/>
        </p:nvSpPr>
        <p:spPr>
          <a:xfrm>
            <a:off x="4892310" y="419075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04612299-6526-40BF-AE10-968475A57D6C}"/>
              </a:ext>
            </a:extLst>
          </p:cNvPr>
          <p:cNvSpPr/>
          <p:nvPr/>
        </p:nvSpPr>
        <p:spPr>
          <a:xfrm>
            <a:off x="5872498" y="323737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925297C5-E350-4B51-B531-0937BF66A625}"/>
              </a:ext>
            </a:extLst>
          </p:cNvPr>
          <p:cNvSpPr>
            <a:spLocks noChangeAspect="1"/>
          </p:cNvSpPr>
          <p:nvPr/>
        </p:nvSpPr>
        <p:spPr>
          <a:xfrm>
            <a:off x="6851491" y="432327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682C9B9F-5C32-4525-B254-372517D8C901}"/>
              </a:ext>
            </a:extLst>
          </p:cNvPr>
          <p:cNvSpPr/>
          <p:nvPr/>
        </p:nvSpPr>
        <p:spPr>
          <a:xfrm>
            <a:off x="7907624" y="3255391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FDF8F-D25E-4CB0-8E60-C13C20A472F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C895F2-199F-4AA7-9816-829F92E8A8FD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CE07A-E272-4331-A941-4A6B2E7577CE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D8C96-CD43-4E9D-B551-CA43A7156406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4EB28-41F2-4611-9468-07BCAD70FB41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B9D0E16C-BA8E-436E-90D8-C47EF82968B6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A3C9BA5E-64C6-4631-8856-255952B5FD98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77824-7094-4196-8673-8045EEB12079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9314C1-62FC-413F-B5CF-7B9DA925876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BE9FA4-49BB-49A0-8D78-11BC1918F02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8D0EAD2F-CF67-4591-BB34-B59CCA0D3581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C5D75A09-42CA-4A57-A4B9-DFB9728489EA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5A0A52AF-D986-4103-87F7-7901638EBE16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B34E2D-57E1-4B5C-9702-F5B6AFE352F3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E55901-FABA-4211-8413-DE00F6D6D78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292484-9721-42C1-8926-6FB01523F0D3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2FE30-1F9E-474D-9D29-E9A9C8F2338E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169A0D-E9FE-4677-83F8-A94A63DE98E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86880E-A02D-4B47-B6CE-CE25714EFAF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49CB69-990B-4312-A899-8016A4744F22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E8BA28-9EA8-4A7A-80CE-566886AEC26F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DD83A2-479E-45B8-BE41-4F766598761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1E2DD0-C28A-44A6-B958-4E8D19826149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AA325D-DFF2-49D1-82CD-912AAC20DCE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EC74D-4664-4152-AA29-8780973A1C85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1E11A068-B787-4E72-8802-1F804E4190BB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211AE8-341A-4EC7-89F5-3DF90693C771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D983D-30E0-4E38-B01C-D11114875EEA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0D5D1F-5E15-4418-94FB-A504AC62D9AD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3E875B-CA1C-48CE-9360-0BBF008593FD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68DC4F-6C57-4033-AD85-E705874ADB27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E3D0D-23B1-4240-A6C8-D0CC78A7EC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821A57-047D-4AF4-997A-44F7668FC569}"/>
              </a:ext>
            </a:extLst>
          </p:cNvPr>
          <p:cNvGrpSpPr/>
          <p:nvPr/>
        </p:nvGrpSpPr>
        <p:grpSpPr>
          <a:xfrm>
            <a:off x="655984" y="2731673"/>
            <a:ext cx="4938858" cy="1783821"/>
            <a:chOff x="3017859" y="4213741"/>
            <a:chExt cx="1249476" cy="17838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D36A08-A438-4034-AAA0-918C81CA22D5}"/>
                </a:ext>
              </a:extLst>
            </p:cNvPr>
            <p:cNvSpPr txBox="1"/>
            <p:nvPr/>
          </p:nvSpPr>
          <p:spPr>
            <a:xfrm>
              <a:off x="3017859" y="4612567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5C4B6CC-F8D4-4B39-A9CE-24A05F715949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972AFD-F17B-4D9C-AC17-803AA906DEFE}"/>
              </a:ext>
            </a:extLst>
          </p:cNvPr>
          <p:cNvGrpSpPr/>
          <p:nvPr/>
        </p:nvGrpSpPr>
        <p:grpSpPr>
          <a:xfrm>
            <a:off x="655984" y="5183719"/>
            <a:ext cx="4082652" cy="923330"/>
            <a:chOff x="3049206" y="4283314"/>
            <a:chExt cx="1839465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4A0FF6-FD0E-49E0-85A9-44945FD7062C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FA0B44-57D2-41BC-B170-08994C4C9CC7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7F9956B-8F33-4B3F-9DB7-4A753D89DC04}"/>
              </a:ext>
            </a:extLst>
          </p:cNvPr>
          <p:cNvSpPr txBox="1"/>
          <p:nvPr/>
        </p:nvSpPr>
        <p:spPr>
          <a:xfrm>
            <a:off x="1371600" y="104930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Block Arc 14">
            <a:extLst>
              <a:ext uri="{FF2B5EF4-FFF2-40B4-BE49-F238E27FC236}">
                <a16:creationId xmlns:a16="http://schemas.microsoft.com/office/drawing/2014/main" id="{7CF00A27-BCEC-4E6E-A210-3FAFE3995FAD}"/>
              </a:ext>
            </a:extLst>
          </p:cNvPr>
          <p:cNvSpPr/>
          <p:nvPr/>
        </p:nvSpPr>
        <p:spPr>
          <a:xfrm rot="16200000">
            <a:off x="5833121" y="1664764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Freeform 55">
            <a:extLst>
              <a:ext uri="{FF2B5EF4-FFF2-40B4-BE49-F238E27FC236}">
                <a16:creationId xmlns:a16="http://schemas.microsoft.com/office/drawing/2014/main" id="{CE735CF8-4CE8-4DF2-9BF8-DA5B50E09064}"/>
              </a:ext>
            </a:extLst>
          </p:cNvPr>
          <p:cNvSpPr/>
          <p:nvPr/>
        </p:nvSpPr>
        <p:spPr>
          <a:xfrm>
            <a:off x="5027264" y="5210016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35290-3E8E-4653-9BC6-2209494F9E9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D6848F-DCEC-4DF9-8E80-ADCE9432A5A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48E8FD-CD9C-4F3D-84C9-682C9CDD8FF4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AF5935-8BC3-49EB-BB4D-F7786E8A555B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14BFB3-3BD2-4643-A720-A74E101B5862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44D0EF-0883-4665-A1FB-BCFB3D3B90DE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B9FF69-5EB7-4B3E-AC75-4781B161EF20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B96070-8D32-4230-9283-3165B67BBB00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0F264-D8C6-4A4E-95AA-27DB7B12EF2B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5A0B2-98BC-41CE-B451-63C659984440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DCB8D4E-C1F7-48C1-9C1C-698A4A7DCB25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B5BB48-E4FF-4986-9DFF-E57A32DB5C8B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27DED6-70A9-41AE-B2F8-65E9D9E632DF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BF18D-D936-46B8-BF6B-12BAD98471A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35A4BA-234F-4CCA-A5D4-F4E3133EB0F6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369FB3-5C6C-4099-913E-FE3FE4DEF6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B0AF69-0E60-4A51-8F50-C366626BD0D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F8245-423D-41D9-84D4-BE7A159D30A2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214534-075A-43E9-B378-6B6E0A99840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CB645D-982B-4DCB-B243-1412FCA7BD1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03E2D3-9F1F-4A3E-A8F6-EBC283CC4A92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95AFAA-48A1-4EDD-96C9-F0286757BD3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10708B-371E-432B-91BF-BA8D5D3A8EB5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A71F310-DBBB-42E6-8B1D-0E2CD30F5F0F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48779-63F0-4218-B460-29A48834156C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24BFF0-1DF1-4268-9A22-7F6D7121668D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Arc 59">
            <a:extLst>
              <a:ext uri="{FF2B5EF4-FFF2-40B4-BE49-F238E27FC236}">
                <a16:creationId xmlns:a16="http://schemas.microsoft.com/office/drawing/2014/main" id="{4DA34EEC-2553-41F3-9383-E58222DCCDD4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B8806C48-5C4F-48D7-9F8D-3B18E9C021B9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4F387310-6EB9-4314-9EFE-ED9E6FFB0F17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EA15025-7F72-4C59-A06D-42E92594500C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519DECE5-A5B9-4F60-BEEE-BF2178BBC9D0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E2D725D8-93FC-4335-B61C-174F77CA84EB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12">
            <a:extLst>
              <a:ext uri="{FF2B5EF4-FFF2-40B4-BE49-F238E27FC236}">
                <a16:creationId xmlns:a16="http://schemas.microsoft.com/office/drawing/2014/main" id="{B6E5D3BF-D5D4-47EF-B964-D83F6CC42230}"/>
              </a:ext>
            </a:extLst>
          </p:cNvPr>
          <p:cNvGrpSpPr/>
          <p:nvPr/>
        </p:nvGrpSpPr>
        <p:grpSpPr>
          <a:xfrm>
            <a:off x="3433472" y="1850617"/>
            <a:ext cx="5281738" cy="3068671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10" name="Freeform 13">
              <a:extLst>
                <a:ext uri="{FF2B5EF4-FFF2-40B4-BE49-F238E27FC236}">
                  <a16:creationId xmlns:a16="http://schemas.microsoft.com/office/drawing/2014/main" id="{E16FE5CD-81E6-4B61-BC42-26A72835F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1" name="Freeform 14">
              <a:extLst>
                <a:ext uri="{FF2B5EF4-FFF2-40B4-BE49-F238E27FC236}">
                  <a16:creationId xmlns:a16="http://schemas.microsoft.com/office/drawing/2014/main" id="{9C05F817-F36D-4B96-A850-5AE2C8CF1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15">
              <a:extLst>
                <a:ext uri="{FF2B5EF4-FFF2-40B4-BE49-F238E27FC236}">
                  <a16:creationId xmlns:a16="http://schemas.microsoft.com/office/drawing/2014/main" id="{F457ED16-7543-4CE6-BB9E-3E0A6A276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3" name="Freeform 16">
              <a:extLst>
                <a:ext uri="{FF2B5EF4-FFF2-40B4-BE49-F238E27FC236}">
                  <a16:creationId xmlns:a16="http://schemas.microsoft.com/office/drawing/2014/main" id="{48C2DCD8-D679-4E46-B2EE-BF37DF8BB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7">
              <a:extLst>
                <a:ext uri="{FF2B5EF4-FFF2-40B4-BE49-F238E27FC236}">
                  <a16:creationId xmlns:a16="http://schemas.microsoft.com/office/drawing/2014/main" id="{6122B17D-051C-443D-B57E-55DA9FA7F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512683-B3D0-4404-966F-8FB25E421CD0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AAD04-6645-4080-B91C-E1FD6AC13BB2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15AE6C5-0440-4CB5-9C27-F3F6A01ACE0E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8D6669B-F300-4719-A8E7-D7CBAA3483B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id="{1960A8D1-7EB1-46F5-B702-5B4690856E2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id="{42D95D7B-A8AC-4285-87D4-FA4B0729CDF2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DD8ED511-225E-4881-95A8-B86EBFCD0995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1AAD736C-940D-4093-ACC8-11A9D2662DC5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52CE548-12D7-4E62-A5D2-C0077DE39645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C6D2AC56-2564-4D7D-BC0A-ECFE0C86BA5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id="{863A7F31-EC6E-4BE0-AF73-E67DAEF12C2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id="{3F215E49-1C33-435A-B0AE-75106BBD191F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D800D78-8363-402F-AB6D-D5A3EE6FFC74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03D16B4-DDE4-40E7-9056-778128EC0F7A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id="{993F97DB-8B01-429B-A7FC-BF60FB5AC72D}"/>
              </a:ext>
            </a:extLst>
          </p:cNvPr>
          <p:cNvSpPr/>
          <p:nvPr/>
        </p:nvSpPr>
        <p:spPr>
          <a:xfrm>
            <a:off x="1998548" y="3440418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id="{7627BCFC-03E7-4621-A853-C6AD18872EBD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70651303-A7AB-412B-AC49-39806D657B0E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120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DD5926A2-9261-404B-9B04-775E927B2817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B564088-9ECC-4DBA-829C-AC922820B3A9}"/>
              </a:ext>
            </a:extLst>
          </p:cNvPr>
          <p:cNvSpPr txBox="1"/>
          <p:nvPr/>
        </p:nvSpPr>
        <p:spPr>
          <a:xfrm>
            <a:off x="3913884" y="2675610"/>
            <a:ext cx="80796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336454B-71EF-4F09-890A-98C25F4653BB}"/>
              </a:ext>
            </a:extLst>
          </p:cNvPr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0386A4BF-7B2E-4530-938B-BA0FB77B2220}"/>
              </a:ext>
            </a:extLst>
          </p:cNvPr>
          <p:cNvGrpSpPr/>
          <p:nvPr/>
        </p:nvGrpSpPr>
        <p:grpSpPr>
          <a:xfrm>
            <a:off x="10513443" y="1838263"/>
            <a:ext cx="819819" cy="883841"/>
            <a:chOff x="7903518" y="764704"/>
            <a:chExt cx="819819" cy="883841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35B03A2E-73D0-4797-9DE1-FF7C2C933969}"/>
                </a:ext>
              </a:extLst>
            </p:cNvPr>
            <p:cNvSpPr/>
            <p:nvPr/>
          </p:nvSpPr>
          <p:spPr>
            <a:xfrm>
              <a:off x="7903518" y="810581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82D6B01-B743-4F8F-9493-E1E99D7F0B48}"/>
                </a:ext>
              </a:extLst>
            </p:cNvPr>
            <p:cNvSpPr/>
            <p:nvPr/>
          </p:nvSpPr>
          <p:spPr>
            <a:xfrm>
              <a:off x="7903518" y="108908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AD067776-EE41-4EB3-A6F3-9F5DE0933F39}"/>
                </a:ext>
              </a:extLst>
            </p:cNvPr>
            <p:cNvSpPr/>
            <p:nvPr/>
          </p:nvSpPr>
          <p:spPr>
            <a:xfrm>
              <a:off x="7903518" y="1377120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EF4F5781-E2F1-42B0-A46E-F721673BC262}"/>
                </a:ext>
              </a:extLst>
            </p:cNvPr>
            <p:cNvSpPr txBox="1"/>
            <p:nvPr/>
          </p:nvSpPr>
          <p:spPr>
            <a:xfrm>
              <a:off x="8173320" y="764704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550FBDE8-C791-47E0-9CB7-5B497073C8E5}"/>
                </a:ext>
              </a:extLst>
            </p:cNvPr>
            <p:cNvSpPr txBox="1"/>
            <p:nvPr/>
          </p:nvSpPr>
          <p:spPr>
            <a:xfrm>
              <a:off x="8171088" y="1052736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4B4B4F24-E481-4D04-9062-6049364895C3}"/>
                </a:ext>
              </a:extLst>
            </p:cNvPr>
            <p:cNvSpPr txBox="1"/>
            <p:nvPr/>
          </p:nvSpPr>
          <p:spPr>
            <a:xfrm>
              <a:off x="8168856" y="1340768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id="{92C457DC-1FE7-403D-AE3E-68707F7E5F70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id="{AF19F8ED-8D09-4D9C-9171-71D19179AE86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FDF7A-6486-4A6A-A762-0B061FC79E1C}"/>
              </a:ext>
            </a:extLst>
          </p:cNvPr>
          <p:cNvSpPr txBox="1"/>
          <p:nvPr/>
        </p:nvSpPr>
        <p:spPr>
          <a:xfrm>
            <a:off x="91381" y="4231410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0B4A8-EB3D-499F-A29D-05BEB62E3223}"/>
              </a:ext>
            </a:extLst>
          </p:cNvPr>
          <p:cNvSpPr txBox="1"/>
          <p:nvPr/>
        </p:nvSpPr>
        <p:spPr>
          <a:xfrm flipH="1">
            <a:off x="6740434" y="4119768"/>
            <a:ext cx="512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5F13510B-423E-40A8-9028-12006168D4A5}"/>
              </a:ext>
            </a:extLst>
          </p:cNvPr>
          <p:cNvGrpSpPr/>
          <p:nvPr/>
        </p:nvGrpSpPr>
        <p:grpSpPr>
          <a:xfrm>
            <a:off x="0" y="1762127"/>
            <a:ext cx="4934396" cy="4265703"/>
            <a:chOff x="-1053816" y="2044537"/>
            <a:chExt cx="4430486" cy="35354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E1A89-0B8B-425A-A630-D08FD62861DC}"/>
                </a:ext>
              </a:extLst>
            </p:cNvPr>
            <p:cNvGrpSpPr/>
            <p:nvPr/>
          </p:nvGrpSpPr>
          <p:grpSpPr>
            <a:xfrm>
              <a:off x="-1053816" y="2044537"/>
              <a:ext cx="3497886" cy="3437092"/>
              <a:chOff x="-1865617" y="2199669"/>
              <a:chExt cx="11362682" cy="343709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4812D1-4161-4DA2-9EC9-9D2A86A4C54F}"/>
                  </a:ext>
                </a:extLst>
              </p:cNvPr>
              <p:cNvSpPr/>
              <p:nvPr/>
            </p:nvSpPr>
            <p:spPr>
              <a:xfrm>
                <a:off x="-1865617" y="5028975"/>
                <a:ext cx="10961553" cy="6077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21BD07-F1F8-4D2F-9052-08FF2F243771}"/>
                  </a:ext>
                </a:extLst>
              </p:cNvPr>
              <p:cNvSpPr/>
              <p:nvPr/>
            </p:nvSpPr>
            <p:spPr>
              <a:xfrm>
                <a:off x="-1865617" y="4362431"/>
                <a:ext cx="10903187" cy="6077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D48E77-0450-4DB8-8EDA-69E560791A3D}"/>
                  </a:ext>
                </a:extLst>
              </p:cNvPr>
              <p:cNvSpPr/>
              <p:nvPr/>
            </p:nvSpPr>
            <p:spPr>
              <a:xfrm>
                <a:off x="-1865617" y="3695887"/>
                <a:ext cx="10903187" cy="60778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AECE7E-3323-4DBD-B520-630B0FFFB12C}"/>
                  </a:ext>
                </a:extLst>
              </p:cNvPr>
              <p:cNvSpPr/>
              <p:nvPr/>
            </p:nvSpPr>
            <p:spPr>
              <a:xfrm>
                <a:off x="-1865617" y="2199669"/>
                <a:ext cx="11362682" cy="145011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E41B25-A317-4B79-8B83-55549AD878A2}"/>
                </a:ext>
              </a:extLst>
            </p:cNvPr>
            <p:cNvGrpSpPr/>
            <p:nvPr/>
          </p:nvGrpSpPr>
          <p:grpSpPr>
            <a:xfrm>
              <a:off x="1067896" y="2086676"/>
              <a:ext cx="2308774" cy="3493328"/>
              <a:chOff x="803295" y="2132856"/>
              <a:chExt cx="2308774" cy="349332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B1A07C-EC67-4F8B-AF1E-F9396AEE1A39}"/>
                  </a:ext>
                </a:extLst>
              </p:cNvPr>
              <p:cNvSpPr/>
              <p:nvPr/>
            </p:nvSpPr>
            <p:spPr>
              <a:xfrm>
                <a:off x="1392955" y="5004411"/>
                <a:ext cx="1154259" cy="6217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6D581F-D929-4052-B524-530D676A03FA}"/>
                  </a:ext>
                </a:extLst>
              </p:cNvPr>
              <p:cNvSpPr/>
              <p:nvPr/>
            </p:nvSpPr>
            <p:spPr>
              <a:xfrm>
                <a:off x="1392015" y="4337453"/>
                <a:ext cx="1154259" cy="62177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0DC3C9E-7C8F-4C24-8CCE-A83AD3669A3A}"/>
                  </a:ext>
                </a:extLst>
              </p:cNvPr>
              <p:cNvSpPr/>
              <p:nvPr/>
            </p:nvSpPr>
            <p:spPr>
              <a:xfrm>
                <a:off x="1391075" y="3672374"/>
                <a:ext cx="1154259" cy="62177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Up Arrow 6">
                <a:extLst>
                  <a:ext uri="{FF2B5EF4-FFF2-40B4-BE49-F238E27FC236}">
                    <a16:creationId xmlns:a16="http://schemas.microsoft.com/office/drawing/2014/main" id="{ABB9D7A2-2885-4822-A593-05EE485851BF}"/>
                  </a:ext>
                </a:extLst>
              </p:cNvPr>
              <p:cNvSpPr/>
              <p:nvPr/>
            </p:nvSpPr>
            <p:spPr>
              <a:xfrm>
                <a:off x="803295" y="2132856"/>
                <a:ext cx="2308774" cy="1515597"/>
              </a:xfrm>
              <a:prstGeom prst="upArrow">
                <a:avLst>
                  <a:gd name="adj1" fmla="val 50000"/>
                  <a:gd name="adj2" fmla="val 52264"/>
                </a:avLst>
              </a:prstGeom>
              <a:solidFill>
                <a:schemeClr val="accent4"/>
              </a:solidFill>
              <a:ln>
                <a:noFill/>
              </a:ln>
              <a:scene3d>
                <a:camera prst="isometricLeftDown">
                  <a:rot lat="900002" lon="2700000" rev="0"/>
                </a:camera>
                <a:lightRig rig="balanced" dir="t"/>
              </a:scene3d>
              <a:sp3d extrusionH="36195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E729B71-3006-48D1-AC48-1BDF2E12D740}"/>
              </a:ext>
            </a:extLst>
          </p:cNvPr>
          <p:cNvSpPr txBox="1"/>
          <p:nvPr/>
        </p:nvSpPr>
        <p:spPr>
          <a:xfrm>
            <a:off x="1330247" y="2467661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01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8BAA4-5956-44EE-A975-4C3D047E23D8}"/>
              </a:ext>
            </a:extLst>
          </p:cNvPr>
          <p:cNvSpPr txBox="1"/>
          <p:nvPr/>
        </p:nvSpPr>
        <p:spPr>
          <a:xfrm>
            <a:off x="1330247" y="37720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02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63B31-D8DA-480E-8044-58BE502EC95A}"/>
              </a:ext>
            </a:extLst>
          </p:cNvPr>
          <p:cNvSpPr txBox="1"/>
          <p:nvPr/>
        </p:nvSpPr>
        <p:spPr>
          <a:xfrm>
            <a:off x="1330247" y="457206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03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287C9-429D-4768-8358-9A3FE56CB972}"/>
              </a:ext>
            </a:extLst>
          </p:cNvPr>
          <p:cNvSpPr txBox="1"/>
          <p:nvPr/>
        </p:nvSpPr>
        <p:spPr>
          <a:xfrm>
            <a:off x="1330247" y="5382723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 04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E1647-04DD-48B5-A2AB-2632369618CD}"/>
              </a:ext>
            </a:extLst>
          </p:cNvPr>
          <p:cNvSpPr txBox="1"/>
          <p:nvPr/>
        </p:nvSpPr>
        <p:spPr>
          <a:xfrm>
            <a:off x="5305477" y="2374498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4"/>
                </a:solidFill>
              </a:rPr>
              <a:t>67</a:t>
            </a:r>
            <a:r>
              <a:rPr lang="en-US" altLang="ko-KR" sz="1400" b="1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70645-1F91-429F-B092-D3903E1CDCF0}"/>
              </a:ext>
            </a:extLst>
          </p:cNvPr>
          <p:cNvSpPr txBox="1"/>
          <p:nvPr/>
        </p:nvSpPr>
        <p:spPr>
          <a:xfrm>
            <a:off x="6333391" y="2436054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379DC-B136-4F9B-9B56-CB897DC787FC}"/>
              </a:ext>
            </a:extLst>
          </p:cNvPr>
          <p:cNvSpPr txBox="1"/>
          <p:nvPr/>
        </p:nvSpPr>
        <p:spPr>
          <a:xfrm>
            <a:off x="5305477" y="3376406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47</a:t>
            </a:r>
            <a:r>
              <a:rPr lang="en-US" altLang="ko-KR" sz="1400" b="1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7151F7-0F32-4013-AEEA-3547CAF0286A}"/>
              </a:ext>
            </a:extLst>
          </p:cNvPr>
          <p:cNvSpPr txBox="1"/>
          <p:nvPr/>
        </p:nvSpPr>
        <p:spPr>
          <a:xfrm>
            <a:off x="6333391" y="3437961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573333-9371-4A2E-BD34-09B639237E24}"/>
              </a:ext>
            </a:extLst>
          </p:cNvPr>
          <p:cNvSpPr txBox="1"/>
          <p:nvPr/>
        </p:nvSpPr>
        <p:spPr>
          <a:xfrm>
            <a:off x="5305477" y="4378314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</a:rPr>
              <a:t>32</a:t>
            </a:r>
            <a:r>
              <a:rPr lang="en-US" altLang="ko-KR" sz="1400" b="1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69E1CE-FF8B-45FF-9364-BA5B1B93D66E}"/>
              </a:ext>
            </a:extLst>
          </p:cNvPr>
          <p:cNvSpPr txBox="1"/>
          <p:nvPr/>
        </p:nvSpPr>
        <p:spPr>
          <a:xfrm>
            <a:off x="6333391" y="4439868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A3254B-CF1E-4617-8383-99A4A14ECE44}"/>
              </a:ext>
            </a:extLst>
          </p:cNvPr>
          <p:cNvSpPr txBox="1"/>
          <p:nvPr/>
        </p:nvSpPr>
        <p:spPr>
          <a:xfrm>
            <a:off x="5305477" y="5437370"/>
            <a:ext cx="7989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18</a:t>
            </a:r>
            <a:r>
              <a:rPr lang="en-US" altLang="ko-KR" sz="1400" b="1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3191C-CFB3-4759-AC81-317CD6646982}"/>
              </a:ext>
            </a:extLst>
          </p:cNvPr>
          <p:cNvSpPr txBox="1"/>
          <p:nvPr/>
        </p:nvSpPr>
        <p:spPr>
          <a:xfrm>
            <a:off x="6333391" y="5498926"/>
            <a:ext cx="5181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">
            <a:extLst>
              <a:ext uri="{FF2B5EF4-FFF2-40B4-BE49-F238E27FC236}">
                <a16:creationId xmlns:a16="http://schemas.microsoft.com/office/drawing/2014/main" id="{01B1191D-13E7-492D-9FC8-0C41A3F115A4}"/>
              </a:ext>
            </a:extLst>
          </p:cNvPr>
          <p:cNvGrpSpPr/>
          <p:nvPr/>
        </p:nvGrpSpPr>
        <p:grpSpPr>
          <a:xfrm>
            <a:off x="-24857" y="965848"/>
            <a:ext cx="5906845" cy="5906841"/>
            <a:chOff x="-24857" y="965848"/>
            <a:chExt cx="5906845" cy="5906841"/>
          </a:xfrm>
        </p:grpSpPr>
        <p:sp>
          <p:nvSpPr>
            <p:cNvPr id="30" name="Right Triangle 28">
              <a:extLst>
                <a:ext uri="{FF2B5EF4-FFF2-40B4-BE49-F238E27FC236}">
                  <a16:creationId xmlns:a16="http://schemas.microsoft.com/office/drawing/2014/main" id="{1A479C8A-4FF7-418C-BCA1-9CEBCCCE890C}"/>
                </a:ext>
              </a:extLst>
            </p:cNvPr>
            <p:cNvSpPr/>
            <p:nvPr/>
          </p:nvSpPr>
          <p:spPr>
            <a:xfrm rot="19800000">
              <a:off x="1222988" y="965848"/>
              <a:ext cx="3410735" cy="1968706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ight Triangle 29">
              <a:extLst>
                <a:ext uri="{FF2B5EF4-FFF2-40B4-BE49-F238E27FC236}">
                  <a16:creationId xmlns:a16="http://schemas.microsoft.com/office/drawing/2014/main" id="{CFB0D40F-412D-4B02-B6DF-5456FA80C871}"/>
                </a:ext>
              </a:extLst>
            </p:cNvPr>
            <p:cNvSpPr/>
            <p:nvPr/>
          </p:nvSpPr>
          <p:spPr>
            <a:xfrm rot="3600000">
              <a:off x="3192267" y="2934707"/>
              <a:ext cx="3410736" cy="196870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ight Triangle 30">
              <a:extLst>
                <a:ext uri="{FF2B5EF4-FFF2-40B4-BE49-F238E27FC236}">
                  <a16:creationId xmlns:a16="http://schemas.microsoft.com/office/drawing/2014/main" id="{9CE54360-BC61-45A2-A688-513306DD520A}"/>
                </a:ext>
              </a:extLst>
            </p:cNvPr>
            <p:cNvSpPr/>
            <p:nvPr/>
          </p:nvSpPr>
          <p:spPr>
            <a:xfrm rot="9000000">
              <a:off x="1223405" y="4903983"/>
              <a:ext cx="3410735" cy="1968706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ight Triangle 31">
              <a:extLst>
                <a:ext uri="{FF2B5EF4-FFF2-40B4-BE49-F238E27FC236}">
                  <a16:creationId xmlns:a16="http://schemas.microsoft.com/office/drawing/2014/main" id="{C74E7818-AB3F-433A-93A8-21734B110669}"/>
                </a:ext>
              </a:extLst>
            </p:cNvPr>
            <p:cNvSpPr/>
            <p:nvPr/>
          </p:nvSpPr>
          <p:spPr>
            <a:xfrm rot="14400000">
              <a:off x="-745872" y="2935126"/>
              <a:ext cx="3410736" cy="1968706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221B8-0333-46BA-BCFD-83AB83C00D4F}"/>
              </a:ext>
            </a:extLst>
          </p:cNvPr>
          <p:cNvSpPr txBox="1"/>
          <p:nvPr/>
        </p:nvSpPr>
        <p:spPr>
          <a:xfrm>
            <a:off x="1689218" y="2554922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F8C77-FAF9-4CAE-8797-D7ECBD153F01}"/>
              </a:ext>
            </a:extLst>
          </p:cNvPr>
          <p:cNvSpPr txBox="1"/>
          <p:nvPr/>
        </p:nvSpPr>
        <p:spPr>
          <a:xfrm>
            <a:off x="1613795" y="4292199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885B9-B275-4745-9368-91CD3148F4E6}"/>
              </a:ext>
            </a:extLst>
          </p:cNvPr>
          <p:cNvSpPr txBox="1"/>
          <p:nvPr/>
        </p:nvSpPr>
        <p:spPr>
          <a:xfrm>
            <a:off x="3415937" y="4251474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A4682-A227-45E3-966D-A5E1AFEB0276}"/>
              </a:ext>
            </a:extLst>
          </p:cNvPr>
          <p:cNvSpPr txBox="1"/>
          <p:nvPr/>
        </p:nvSpPr>
        <p:spPr>
          <a:xfrm>
            <a:off x="3415937" y="2506338"/>
            <a:ext cx="724217" cy="928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B9FFA-108A-4ED8-9611-4391997277EF}"/>
              </a:ext>
            </a:extLst>
          </p:cNvPr>
          <p:cNvSpPr txBox="1"/>
          <p:nvPr/>
        </p:nvSpPr>
        <p:spPr>
          <a:xfrm>
            <a:off x="1367348" y="2241180"/>
            <a:ext cx="2059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3ABC9-3318-4951-AFB7-F3BBB886FD68}"/>
              </a:ext>
            </a:extLst>
          </p:cNvPr>
          <p:cNvSpPr txBox="1"/>
          <p:nvPr/>
        </p:nvSpPr>
        <p:spPr>
          <a:xfrm rot="16200000">
            <a:off x="521019" y="4466789"/>
            <a:ext cx="166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A8F15-6008-498D-87E8-A5C8B74BD7EE}"/>
              </a:ext>
            </a:extLst>
          </p:cNvPr>
          <p:cNvSpPr txBox="1"/>
          <p:nvPr/>
        </p:nvSpPr>
        <p:spPr>
          <a:xfrm>
            <a:off x="2542273" y="5312799"/>
            <a:ext cx="1984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34819-74A5-4BF3-93C7-680BF0E954A7}"/>
              </a:ext>
            </a:extLst>
          </p:cNvPr>
          <p:cNvSpPr txBox="1"/>
          <p:nvPr/>
        </p:nvSpPr>
        <p:spPr>
          <a:xfrm rot="16200000">
            <a:off x="3659389" y="2881844"/>
            <a:ext cx="158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E3CBC-E186-4F01-B0F3-88E51E754A78}"/>
              </a:ext>
            </a:extLst>
          </p:cNvPr>
          <p:cNvSpPr txBox="1"/>
          <p:nvPr/>
        </p:nvSpPr>
        <p:spPr>
          <a:xfrm>
            <a:off x="2254255" y="3652112"/>
            <a:ext cx="1314992" cy="53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SWOT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42">
            <a:extLst>
              <a:ext uri="{FF2B5EF4-FFF2-40B4-BE49-F238E27FC236}">
                <a16:creationId xmlns:a16="http://schemas.microsoft.com/office/drawing/2014/main" id="{D232ECF5-44A8-441E-9BEC-9D9D18DCC4EE}"/>
              </a:ext>
            </a:extLst>
          </p:cNvPr>
          <p:cNvGrpSpPr/>
          <p:nvPr/>
        </p:nvGrpSpPr>
        <p:grpSpPr>
          <a:xfrm>
            <a:off x="5549176" y="1664549"/>
            <a:ext cx="5683537" cy="687214"/>
            <a:chOff x="-475010" y="1114177"/>
            <a:chExt cx="4241713" cy="6872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67EEEA-3FA4-408D-87D6-30E69638B042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93C9F6-A4B9-4AE3-89E4-B8D5029D031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:a16="http://schemas.microsoft.com/office/drawing/2014/main" id="{546BF2A7-5228-43C6-A76C-8F4F76B6FD4C}"/>
              </a:ext>
            </a:extLst>
          </p:cNvPr>
          <p:cNvGrpSpPr/>
          <p:nvPr/>
        </p:nvGrpSpPr>
        <p:grpSpPr>
          <a:xfrm>
            <a:off x="5549176" y="2879114"/>
            <a:ext cx="5683537" cy="687214"/>
            <a:chOff x="-475010" y="1114177"/>
            <a:chExt cx="4241713" cy="6872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BC7979-5423-4FEF-8DCB-C98927AADE95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7B8084-F2C1-4A4C-AFBB-B622A69BE51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A2FF614A-5F33-4174-BF83-19425EC232ED}"/>
              </a:ext>
            </a:extLst>
          </p:cNvPr>
          <p:cNvGrpSpPr/>
          <p:nvPr/>
        </p:nvGrpSpPr>
        <p:grpSpPr>
          <a:xfrm>
            <a:off x="5549176" y="4093679"/>
            <a:ext cx="5683537" cy="687214"/>
            <a:chOff x="-475010" y="1114177"/>
            <a:chExt cx="4241713" cy="6872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1AD2DF-967C-48A8-A60F-61E2B8E9DCFD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655A30-B1E7-469C-940C-92A84817F2D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26B6CA1E-CA95-4EDD-BF86-ACE95CE60500}"/>
              </a:ext>
            </a:extLst>
          </p:cNvPr>
          <p:cNvGrpSpPr/>
          <p:nvPr/>
        </p:nvGrpSpPr>
        <p:grpSpPr>
          <a:xfrm>
            <a:off x="5549176" y="5308245"/>
            <a:ext cx="5683537" cy="687214"/>
            <a:chOff x="-475010" y="1114177"/>
            <a:chExt cx="4241713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342956-C3EA-44AD-9B86-F23ADD3C194B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37A7FE-74BD-47CC-A754-76D5E03F72C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11">
            <a:extLst>
              <a:ext uri="{FF2B5EF4-FFF2-40B4-BE49-F238E27FC236}">
                <a16:creationId xmlns:a16="http://schemas.microsoft.com/office/drawing/2014/main" id="{80E576FF-4B09-4123-BF01-C6B596EE6709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712A6-E4F9-49B4-A594-5ECDC45E377A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900B6C3A-BDE4-46C6-91CF-AE71EED68821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5F7023-B64F-4F6C-825E-E0CFA4D682D4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69C96-1EE5-4402-B7F3-17E1F0777912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3C3A81-542C-4291-8C9B-4A693064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18D0A1-B557-461D-BD2D-44531A39E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83113"/>
              </p:ext>
            </p:extLst>
          </p:nvPr>
        </p:nvGraphicFramePr>
        <p:xfrm>
          <a:off x="887240" y="1779714"/>
          <a:ext cx="10393376" cy="15272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801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0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D0B81C-FCCF-4816-A83B-B64711FD5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50057"/>
              </p:ext>
            </p:extLst>
          </p:nvPr>
        </p:nvGraphicFramePr>
        <p:xfrm>
          <a:off x="887240" y="3561326"/>
          <a:ext cx="10393376" cy="15322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8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7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3061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5D6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FBC825-F95C-419C-A498-935795502721}"/>
              </a:ext>
            </a:extLst>
          </p:cNvPr>
          <p:cNvSpPr txBox="1"/>
          <p:nvPr/>
        </p:nvSpPr>
        <p:spPr>
          <a:xfrm>
            <a:off x="887240" y="5348244"/>
            <a:ext cx="501344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B0D0E-4062-4E34-B843-5CE8764265B7}"/>
              </a:ext>
            </a:extLst>
          </p:cNvPr>
          <p:cNvSpPr txBox="1"/>
          <p:nvPr/>
        </p:nvSpPr>
        <p:spPr>
          <a:xfrm>
            <a:off x="887241" y="5646822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B599B-5029-4C87-B01E-B78471BF88A4}"/>
              </a:ext>
            </a:extLst>
          </p:cNvPr>
          <p:cNvSpPr txBox="1"/>
          <p:nvPr/>
        </p:nvSpPr>
        <p:spPr>
          <a:xfrm>
            <a:off x="6240016" y="5339046"/>
            <a:ext cx="501344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0B4B8-4A7A-4F53-BB19-EB50D57C9A7E}"/>
              </a:ext>
            </a:extLst>
          </p:cNvPr>
          <p:cNvSpPr txBox="1"/>
          <p:nvPr/>
        </p:nvSpPr>
        <p:spPr>
          <a:xfrm>
            <a:off x="6240018" y="5637624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301C466F-667E-471C-8151-5A9B422124F7}"/>
              </a:ext>
            </a:extLst>
          </p:cNvPr>
          <p:cNvGrpSpPr/>
          <p:nvPr/>
        </p:nvGrpSpPr>
        <p:grpSpPr>
          <a:xfrm>
            <a:off x="4480871" y="1830372"/>
            <a:ext cx="3230267" cy="4202040"/>
            <a:chOff x="4511824" y="1879009"/>
            <a:chExt cx="3044540" cy="39604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825BEB-85D6-45E2-9200-0EEC688CB143}"/>
                </a:ext>
              </a:extLst>
            </p:cNvPr>
            <p:cNvGrpSpPr/>
            <p:nvPr/>
          </p:nvGrpSpPr>
          <p:grpSpPr>
            <a:xfrm>
              <a:off x="4511824" y="2628856"/>
              <a:ext cx="3044540" cy="3210593"/>
              <a:chOff x="2987824" y="2139745"/>
              <a:chExt cx="3044540" cy="3210593"/>
            </a:xfrm>
          </p:grpSpPr>
          <p:sp>
            <p:nvSpPr>
              <p:cNvPr id="23" name="Rounded Rectangle 7">
                <a:extLst>
                  <a:ext uri="{FF2B5EF4-FFF2-40B4-BE49-F238E27FC236}">
                    <a16:creationId xmlns:a16="http://schemas.microsoft.com/office/drawing/2014/main" id="{4E3E0C8A-32C3-4C8E-9597-325D5DF70B92}"/>
                  </a:ext>
                </a:extLst>
              </p:cNvPr>
              <p:cNvSpPr/>
              <p:nvPr/>
            </p:nvSpPr>
            <p:spPr>
              <a:xfrm flipH="1">
                <a:off x="2987824" y="2139745"/>
                <a:ext cx="3044540" cy="3210593"/>
              </a:xfrm>
              <a:custGeom>
                <a:avLst/>
                <a:gdLst/>
                <a:ahLst/>
                <a:cxnLst/>
                <a:rect l="l" t="t" r="r" b="b"/>
                <a:pathLst>
                  <a:path w="3044540" h="3210593">
                    <a:moveTo>
                      <a:pt x="1861922" y="0"/>
                    </a:moveTo>
                    <a:lnTo>
                      <a:pt x="1526583" y="0"/>
                    </a:lnTo>
                    <a:lnTo>
                      <a:pt x="1517957" y="0"/>
                    </a:lnTo>
                    <a:lnTo>
                      <a:pt x="1182618" y="0"/>
                    </a:lnTo>
                    <a:cubicBezTo>
                      <a:pt x="1115834" y="0"/>
                      <a:pt x="1061694" y="54140"/>
                      <a:pt x="1061694" y="120924"/>
                    </a:cubicBezTo>
                    <a:lnTo>
                      <a:pt x="1061694" y="124522"/>
                    </a:lnTo>
                    <a:cubicBezTo>
                      <a:pt x="1061694" y="186217"/>
                      <a:pt x="1107897" y="237121"/>
                      <a:pt x="1167844" y="242463"/>
                    </a:cubicBezTo>
                    <a:lnTo>
                      <a:pt x="1167844" y="1151605"/>
                    </a:lnTo>
                    <a:cubicBezTo>
                      <a:pt x="665968" y="1729560"/>
                      <a:pt x="-318989" y="2600813"/>
                      <a:pt x="102162" y="2997613"/>
                    </a:cubicBezTo>
                    <a:cubicBezTo>
                      <a:pt x="257144" y="3143634"/>
                      <a:pt x="884398" y="3212712"/>
                      <a:pt x="1517957" y="3210508"/>
                    </a:cubicBezTo>
                    <a:lnTo>
                      <a:pt x="1517957" y="3210593"/>
                    </a:lnTo>
                    <a:lnTo>
                      <a:pt x="1522270" y="3210551"/>
                    </a:lnTo>
                    <a:lnTo>
                      <a:pt x="1526583" y="3210593"/>
                    </a:lnTo>
                    <a:lnTo>
                      <a:pt x="1526583" y="3210508"/>
                    </a:lnTo>
                    <a:cubicBezTo>
                      <a:pt x="2160143" y="3212712"/>
                      <a:pt x="2787396" y="3143634"/>
                      <a:pt x="2942378" y="2997613"/>
                    </a:cubicBezTo>
                    <a:cubicBezTo>
                      <a:pt x="3363529" y="2600813"/>
                      <a:pt x="2378572" y="1729560"/>
                      <a:pt x="1876696" y="1151605"/>
                    </a:cubicBezTo>
                    <a:lnTo>
                      <a:pt x="1876696" y="242463"/>
                    </a:lnTo>
                    <a:cubicBezTo>
                      <a:pt x="1936643" y="237121"/>
                      <a:pt x="1982846" y="186217"/>
                      <a:pt x="1982846" y="124522"/>
                    </a:cubicBezTo>
                    <a:lnTo>
                      <a:pt x="1982846" y="120924"/>
                    </a:lnTo>
                    <a:cubicBezTo>
                      <a:pt x="1982846" y="54140"/>
                      <a:pt x="1928706" y="0"/>
                      <a:pt x="1861922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D1FF80-D206-4504-A83A-4CE204BE7762}"/>
                  </a:ext>
                </a:extLst>
              </p:cNvPr>
              <p:cNvGrpSpPr/>
              <p:nvPr/>
            </p:nvGrpSpPr>
            <p:grpSpPr>
              <a:xfrm>
                <a:off x="3135495" y="3702934"/>
                <a:ext cx="2766449" cy="1584000"/>
                <a:chOff x="6383239" y="4110399"/>
                <a:chExt cx="2766449" cy="1584000"/>
              </a:xfrm>
            </p:grpSpPr>
            <p:sp>
              <p:nvSpPr>
                <p:cNvPr id="25" name="Rounded Rectangle 7">
                  <a:extLst>
                    <a:ext uri="{FF2B5EF4-FFF2-40B4-BE49-F238E27FC236}">
                      <a16:creationId xmlns:a16="http://schemas.microsoft.com/office/drawing/2014/main" id="{4EC64218-EABA-458B-A289-1FA12DC79DB8}"/>
                    </a:ext>
                  </a:extLst>
                </p:cNvPr>
                <p:cNvSpPr/>
                <p:nvPr/>
              </p:nvSpPr>
              <p:spPr>
                <a:xfrm flipH="1">
                  <a:off x="6383239" y="4110399"/>
                  <a:ext cx="2766449" cy="15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540" h="1696108">
                      <a:moveTo>
                        <a:pt x="2208461" y="0"/>
                      </a:moveTo>
                      <a:lnTo>
                        <a:pt x="836080" y="0"/>
                      </a:lnTo>
                      <a:cubicBezTo>
                        <a:pt x="337493" y="534424"/>
                        <a:pt x="-237513" y="1163094"/>
                        <a:pt x="102162" y="1483128"/>
                      </a:cubicBezTo>
                      <a:cubicBezTo>
                        <a:pt x="257144" y="1629149"/>
                        <a:pt x="884398" y="1698227"/>
                        <a:pt x="1517957" y="1696023"/>
                      </a:cubicBezTo>
                      <a:lnTo>
                        <a:pt x="1517957" y="1696108"/>
                      </a:lnTo>
                      <a:lnTo>
                        <a:pt x="1522270" y="1696066"/>
                      </a:lnTo>
                      <a:lnTo>
                        <a:pt x="1526583" y="1696108"/>
                      </a:lnTo>
                      <a:lnTo>
                        <a:pt x="1526583" y="1696023"/>
                      </a:lnTo>
                      <a:cubicBezTo>
                        <a:pt x="2160143" y="1698227"/>
                        <a:pt x="2787396" y="1629149"/>
                        <a:pt x="2942378" y="1483128"/>
                      </a:cubicBezTo>
                      <a:cubicBezTo>
                        <a:pt x="3282053" y="1163093"/>
                        <a:pt x="2707047" y="534424"/>
                        <a:pt x="22084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Rounded Rectangle 7">
                  <a:extLst>
                    <a:ext uri="{FF2B5EF4-FFF2-40B4-BE49-F238E27FC236}">
                      <a16:creationId xmlns:a16="http://schemas.microsoft.com/office/drawing/2014/main" id="{79F205F8-4A58-41E1-B084-2FE5155A77B6}"/>
                    </a:ext>
                  </a:extLst>
                </p:cNvPr>
                <p:cNvSpPr/>
                <p:nvPr/>
              </p:nvSpPr>
              <p:spPr>
                <a:xfrm flipH="1">
                  <a:off x="6383335" y="4110399"/>
                  <a:ext cx="2766256" cy="11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256" h="1188000">
                      <a:moveTo>
                        <a:pt x="2006642" y="0"/>
                      </a:moveTo>
                      <a:lnTo>
                        <a:pt x="759616" y="0"/>
                      </a:lnTo>
                      <a:cubicBezTo>
                        <a:pt x="391919" y="405075"/>
                        <a:pt x="-21518" y="868128"/>
                        <a:pt x="872" y="1188000"/>
                      </a:cubicBezTo>
                      <a:lnTo>
                        <a:pt x="2765385" y="1188000"/>
                      </a:lnTo>
                      <a:cubicBezTo>
                        <a:pt x="2787776" y="868128"/>
                        <a:pt x="2374339" y="405075"/>
                        <a:pt x="20066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ounded Rectangle 7">
                  <a:extLst>
                    <a:ext uri="{FF2B5EF4-FFF2-40B4-BE49-F238E27FC236}">
                      <a16:creationId xmlns:a16="http://schemas.microsoft.com/office/drawing/2014/main" id="{C721B7D2-D896-460C-8950-925CDFDEE130}"/>
                    </a:ext>
                  </a:extLst>
                </p:cNvPr>
                <p:cNvSpPr/>
                <p:nvPr/>
              </p:nvSpPr>
              <p:spPr>
                <a:xfrm flipH="1">
                  <a:off x="6510226" y="4110399"/>
                  <a:ext cx="2512475" cy="7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475" h="792000">
                      <a:moveTo>
                        <a:pt x="1879751" y="0"/>
                      </a:moveTo>
                      <a:lnTo>
                        <a:pt x="632725" y="0"/>
                      </a:lnTo>
                      <a:cubicBezTo>
                        <a:pt x="398817" y="257686"/>
                        <a:pt x="146400" y="538833"/>
                        <a:pt x="0" y="792000"/>
                      </a:cubicBezTo>
                      <a:lnTo>
                        <a:pt x="2512475" y="792000"/>
                      </a:lnTo>
                      <a:cubicBezTo>
                        <a:pt x="2366076" y="538833"/>
                        <a:pt x="2113659" y="257686"/>
                        <a:pt x="1879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Rounded Rectangle 7">
                  <a:extLst>
                    <a:ext uri="{FF2B5EF4-FFF2-40B4-BE49-F238E27FC236}">
                      <a16:creationId xmlns:a16="http://schemas.microsoft.com/office/drawing/2014/main" id="{581D1E4D-7290-43E5-A0DD-3818A8C3B309}"/>
                    </a:ext>
                  </a:extLst>
                </p:cNvPr>
                <p:cNvSpPr/>
                <p:nvPr/>
              </p:nvSpPr>
              <p:spPr>
                <a:xfrm flipH="1">
                  <a:off x="6795509" y="4110399"/>
                  <a:ext cx="1941908" cy="3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908" h="396000">
                      <a:moveTo>
                        <a:pt x="1594467" y="0"/>
                      </a:moveTo>
                      <a:lnTo>
                        <a:pt x="347441" y="0"/>
                      </a:lnTo>
                      <a:cubicBezTo>
                        <a:pt x="231031" y="128244"/>
                        <a:pt x="110036" y="262299"/>
                        <a:pt x="0" y="396000"/>
                      </a:cubicBezTo>
                      <a:lnTo>
                        <a:pt x="1941908" y="396000"/>
                      </a:lnTo>
                      <a:cubicBezTo>
                        <a:pt x="1831872" y="262299"/>
                        <a:pt x="1710877" y="128244"/>
                        <a:pt x="15944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9D4E3E2-E762-4902-A472-D33F75A9E6D9}"/>
                </a:ext>
              </a:extLst>
            </p:cNvPr>
            <p:cNvSpPr/>
            <p:nvPr/>
          </p:nvSpPr>
          <p:spPr>
            <a:xfrm>
              <a:off x="6240016" y="542657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A4DA8D-188A-41EA-A3C3-84126FFB90A6}"/>
                </a:ext>
              </a:extLst>
            </p:cNvPr>
            <p:cNvSpPr/>
            <p:nvPr/>
          </p:nvSpPr>
          <p:spPr>
            <a:xfrm>
              <a:off x="6194417" y="4994314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A3560F3-7E17-4EDB-A607-83D3E0847554}"/>
                </a:ext>
              </a:extLst>
            </p:cNvPr>
            <p:cNvSpPr/>
            <p:nvPr/>
          </p:nvSpPr>
          <p:spPr>
            <a:xfrm>
              <a:off x="6148817" y="4562053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1F8207-E644-442D-BB21-1E4C89E8249E}"/>
                </a:ext>
              </a:extLst>
            </p:cNvPr>
            <p:cNvSpPr/>
            <p:nvPr/>
          </p:nvSpPr>
          <p:spPr>
            <a:xfrm>
              <a:off x="5620495" y="4708260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913D37-0B44-4A2C-9FA7-833F1E663D28}"/>
                </a:ext>
              </a:extLst>
            </p:cNvPr>
            <p:cNvSpPr/>
            <p:nvPr/>
          </p:nvSpPr>
          <p:spPr>
            <a:xfrm>
              <a:off x="5901133" y="433628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C67086-5D2A-4EE3-9CC8-725BF6323D4C}"/>
                </a:ext>
              </a:extLst>
            </p:cNvPr>
            <p:cNvSpPr/>
            <p:nvPr/>
          </p:nvSpPr>
          <p:spPr>
            <a:xfrm>
              <a:off x="6436617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03B077-C16E-4863-9313-B6883B4C7E54}"/>
                </a:ext>
              </a:extLst>
            </p:cNvPr>
            <p:cNvSpPr/>
            <p:nvPr/>
          </p:nvSpPr>
          <p:spPr>
            <a:xfrm>
              <a:off x="5436663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A4F088-DA26-4131-90BC-FAA094B55914}"/>
                </a:ext>
              </a:extLst>
            </p:cNvPr>
            <p:cNvSpPr/>
            <p:nvPr/>
          </p:nvSpPr>
          <p:spPr>
            <a:xfrm>
              <a:off x="5926580" y="492911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410394-57EA-4738-B7FE-9E54478FC674}"/>
                </a:ext>
              </a:extLst>
            </p:cNvPr>
            <p:cNvSpPr/>
            <p:nvPr/>
          </p:nvSpPr>
          <p:spPr>
            <a:xfrm>
              <a:off x="5836094" y="3763096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E8AF88-493E-4257-B16C-A935DE841099}"/>
                </a:ext>
              </a:extLst>
            </p:cNvPr>
            <p:cNvSpPr/>
            <p:nvPr/>
          </p:nvSpPr>
          <p:spPr>
            <a:xfrm>
              <a:off x="6008648" y="3448593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E80713-4E97-4178-AAC6-ED019302DF6F}"/>
                </a:ext>
              </a:extLst>
            </p:cNvPr>
            <p:cNvSpPr/>
            <p:nvPr/>
          </p:nvSpPr>
          <p:spPr>
            <a:xfrm>
              <a:off x="5879977" y="1879009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97C732-5651-40D3-BB23-45EEDDC162E6}"/>
                </a:ext>
              </a:extLst>
            </p:cNvPr>
            <p:cNvSpPr/>
            <p:nvPr/>
          </p:nvSpPr>
          <p:spPr>
            <a:xfrm>
              <a:off x="6121923" y="3912872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A3BD58-0CD5-42B6-9717-33A2552E90C1}"/>
                </a:ext>
              </a:extLst>
            </p:cNvPr>
            <p:cNvSpPr/>
            <p:nvPr/>
          </p:nvSpPr>
          <p:spPr>
            <a:xfrm>
              <a:off x="5847837" y="3140594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350D59-C843-43CE-BB47-136BE912CC17}"/>
                </a:ext>
              </a:extLst>
            </p:cNvPr>
            <p:cNvSpPr/>
            <p:nvPr/>
          </p:nvSpPr>
          <p:spPr>
            <a:xfrm>
              <a:off x="6107885" y="2720683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A29EC7F-73A6-4B98-A638-D00432F02ED8}"/>
                </a:ext>
              </a:extLst>
            </p:cNvPr>
            <p:cNvSpPr/>
            <p:nvPr/>
          </p:nvSpPr>
          <p:spPr>
            <a:xfrm>
              <a:off x="5847837" y="233227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B20D21-BFF2-4D38-9B6F-176E04794324}"/>
                </a:ext>
              </a:extLst>
            </p:cNvPr>
            <p:cNvSpPr/>
            <p:nvPr/>
          </p:nvSpPr>
          <p:spPr>
            <a:xfrm>
              <a:off x="6096000" y="202302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799DA1-B78E-4241-B25F-BB5238949E72}"/>
                </a:ext>
              </a:extLst>
            </p:cNvPr>
            <p:cNvSpPr/>
            <p:nvPr/>
          </p:nvSpPr>
          <p:spPr>
            <a:xfrm>
              <a:off x="6152664" y="2383065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5DF85A-53B6-40E3-927D-FCD3D69EBD98}"/>
                </a:ext>
              </a:extLst>
            </p:cNvPr>
            <p:cNvSpPr/>
            <p:nvPr/>
          </p:nvSpPr>
          <p:spPr>
            <a:xfrm>
              <a:off x="5807969" y="2799768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DDFDC72-928D-4CEB-A701-6164EA1A8887}"/>
              </a:ext>
            </a:extLst>
          </p:cNvPr>
          <p:cNvGrpSpPr/>
          <p:nvPr/>
        </p:nvGrpSpPr>
        <p:grpSpPr>
          <a:xfrm>
            <a:off x="7457227" y="2576870"/>
            <a:ext cx="3044539" cy="1107996"/>
            <a:chOff x="2551706" y="4283314"/>
            <a:chExt cx="1403938" cy="11079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D03E53-BDF9-4291-B630-418B4EF7387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3104A-806A-4505-9298-DE05012C24C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9EBF8E-40C6-4528-B9D0-0AB7FE255295}"/>
              </a:ext>
            </a:extLst>
          </p:cNvPr>
          <p:cNvGrpSpPr/>
          <p:nvPr/>
        </p:nvGrpSpPr>
        <p:grpSpPr>
          <a:xfrm>
            <a:off x="1576937" y="1779127"/>
            <a:ext cx="3230267" cy="1107996"/>
            <a:chOff x="2551706" y="4283314"/>
            <a:chExt cx="1403938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2D6BEB-612E-4966-AD19-C80AE408D0A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658B37-004D-4EE5-933B-60605A694C2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7634E2-E776-4600-A264-6414DDF74338}"/>
              </a:ext>
            </a:extLst>
          </p:cNvPr>
          <p:cNvGrpSpPr/>
          <p:nvPr/>
        </p:nvGrpSpPr>
        <p:grpSpPr>
          <a:xfrm>
            <a:off x="1109515" y="3374611"/>
            <a:ext cx="3230267" cy="1107996"/>
            <a:chOff x="2551706" y="4283314"/>
            <a:chExt cx="1403938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6D1E40-7120-46DC-BAC5-656654FB596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2F8828-0587-4CD8-AE78-6BA0DA33DD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6BE8A8-DC85-4F03-A16B-9C02E51EA9BA}"/>
              </a:ext>
            </a:extLst>
          </p:cNvPr>
          <p:cNvGrpSpPr/>
          <p:nvPr/>
        </p:nvGrpSpPr>
        <p:grpSpPr>
          <a:xfrm>
            <a:off x="827816" y="4970097"/>
            <a:ext cx="3044541" cy="1107996"/>
            <a:chOff x="2551706" y="4283314"/>
            <a:chExt cx="1403938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6ADA56-E764-4B2F-ABEA-AEFFFB8E2D5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F551D3-B7D2-4AD1-8C3C-6EB57531563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4529F2-2A05-4A67-AF32-3A2CD59CC65E}"/>
              </a:ext>
            </a:extLst>
          </p:cNvPr>
          <p:cNvGrpSpPr/>
          <p:nvPr/>
        </p:nvGrpSpPr>
        <p:grpSpPr>
          <a:xfrm>
            <a:off x="8304660" y="4172352"/>
            <a:ext cx="2982119" cy="1107996"/>
            <a:chOff x="2551706" y="4283314"/>
            <a:chExt cx="1403938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F77996-EDC6-44DC-A195-4B30A9233A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457EBE-6508-49A2-B5A4-B598DB3472B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496B02-4D3A-4FFF-9B48-78C7D7A14BDC}"/>
              </a:ext>
            </a:extLst>
          </p:cNvPr>
          <p:cNvSpPr txBox="1"/>
          <p:nvPr/>
        </p:nvSpPr>
        <p:spPr>
          <a:xfrm>
            <a:off x="7405567" y="4240342"/>
            <a:ext cx="416584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687AD07-703B-47CA-97EF-EB0084BCA8BC}"/>
              </a:ext>
            </a:extLst>
          </p:cNvPr>
          <p:cNvSpPr/>
          <p:nvPr/>
        </p:nvSpPr>
        <p:spPr>
          <a:xfrm>
            <a:off x="605666" y="31789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85BB8E8-A41D-4534-8E38-E5F7984AE26D}"/>
              </a:ext>
            </a:extLst>
          </p:cNvPr>
          <p:cNvSpPr/>
          <p:nvPr/>
        </p:nvSpPr>
        <p:spPr>
          <a:xfrm>
            <a:off x="1764658" y="886480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545886" y="605432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258AE-504B-4DEF-BA79-15159FE76FA8}"/>
              </a:ext>
            </a:extLst>
          </p:cNvPr>
          <p:cNvSpPr txBox="1"/>
          <p:nvPr/>
        </p:nvSpPr>
        <p:spPr>
          <a:xfrm>
            <a:off x="653320" y="269041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4FF3C-3C21-45F4-A24E-520682D6B409}"/>
              </a:ext>
            </a:extLst>
          </p:cNvPr>
          <p:cNvSpPr txBox="1"/>
          <p:nvPr/>
        </p:nvSpPr>
        <p:spPr>
          <a:xfrm>
            <a:off x="2595844" y="2134194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C4ACE-3F27-4618-8225-64966A7DFEEF}"/>
              </a:ext>
            </a:extLst>
          </p:cNvPr>
          <p:cNvSpPr txBox="1"/>
          <p:nvPr/>
        </p:nvSpPr>
        <p:spPr>
          <a:xfrm>
            <a:off x="4343095" y="1939498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A8ED9-A409-4DBE-A96C-FF4ECF436374}"/>
              </a:ext>
            </a:extLst>
          </p:cNvPr>
          <p:cNvSpPr txBox="1"/>
          <p:nvPr/>
        </p:nvSpPr>
        <p:spPr>
          <a:xfrm>
            <a:off x="653320" y="376141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3B904-CB74-4663-9900-63BB6CC8384D}"/>
              </a:ext>
            </a:extLst>
          </p:cNvPr>
          <p:cNvSpPr txBox="1"/>
          <p:nvPr/>
        </p:nvSpPr>
        <p:spPr>
          <a:xfrm>
            <a:off x="2595844" y="3273186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9558-D3E9-45E5-8373-2A6E17C0C54B}"/>
              </a:ext>
            </a:extLst>
          </p:cNvPr>
          <p:cNvSpPr txBox="1"/>
          <p:nvPr/>
        </p:nvSpPr>
        <p:spPr>
          <a:xfrm>
            <a:off x="4343095" y="307849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EE3F7-A64B-43DD-BCC1-077E0E49DD8B}"/>
              </a:ext>
            </a:extLst>
          </p:cNvPr>
          <p:cNvSpPr txBox="1"/>
          <p:nvPr/>
        </p:nvSpPr>
        <p:spPr>
          <a:xfrm>
            <a:off x="653320" y="490040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E633C-C5FB-4D08-A4DB-8F3E9577A72E}"/>
              </a:ext>
            </a:extLst>
          </p:cNvPr>
          <p:cNvSpPr txBox="1"/>
          <p:nvPr/>
        </p:nvSpPr>
        <p:spPr>
          <a:xfrm>
            <a:off x="2595844" y="4412178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15B1EE-FC1C-460C-8ED3-983AEC8275F2}"/>
              </a:ext>
            </a:extLst>
          </p:cNvPr>
          <p:cNvSpPr txBox="1"/>
          <p:nvPr/>
        </p:nvSpPr>
        <p:spPr>
          <a:xfrm>
            <a:off x="4343095" y="421748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4FD95-BF77-4D75-B193-4EA8A4B69A29}"/>
              </a:ext>
            </a:extLst>
          </p:cNvPr>
          <p:cNvSpPr txBox="1"/>
          <p:nvPr/>
        </p:nvSpPr>
        <p:spPr>
          <a:xfrm>
            <a:off x="653320" y="603939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E1A24-BAD6-4EDF-ABEB-029F5E5FD934}"/>
              </a:ext>
            </a:extLst>
          </p:cNvPr>
          <p:cNvSpPr txBox="1"/>
          <p:nvPr/>
        </p:nvSpPr>
        <p:spPr>
          <a:xfrm>
            <a:off x="2595844" y="5551170"/>
            <a:ext cx="1747766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8A90-E6E2-412C-A109-930F530FDFAE}"/>
              </a:ext>
            </a:extLst>
          </p:cNvPr>
          <p:cNvSpPr txBox="1"/>
          <p:nvPr/>
        </p:nvSpPr>
        <p:spPr>
          <a:xfrm>
            <a:off x="4343095" y="535647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F7FAFCB-2E8A-4CF6-BFD0-A81D61A59ADA}"/>
              </a:ext>
            </a:extLst>
          </p:cNvPr>
          <p:cNvGrpSpPr/>
          <p:nvPr/>
        </p:nvGrpSpPr>
        <p:grpSpPr>
          <a:xfrm>
            <a:off x="1210933" y="1907281"/>
            <a:ext cx="5141550" cy="3825533"/>
            <a:chOff x="1210933" y="1907281"/>
            <a:chExt cx="5141550" cy="382553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82CD9E3-236C-47FC-B5E7-8BB986ED258C}"/>
                </a:ext>
              </a:extLst>
            </p:cNvPr>
            <p:cNvGrpSpPr/>
            <p:nvPr/>
          </p:nvGrpSpPr>
          <p:grpSpPr>
            <a:xfrm>
              <a:off x="1210933" y="1907281"/>
              <a:ext cx="5141550" cy="3825533"/>
              <a:chOff x="4733216" y="3486970"/>
              <a:chExt cx="7836692" cy="5830833"/>
            </a:xfrm>
            <a:solidFill>
              <a:schemeClr val="accent1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20D898A-8E51-4FAD-98D0-54F952D07935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580D210-2CD9-43B1-85FA-78F07349B5A0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DFCFE16-526C-47C1-B14C-19417738949B}"/>
                </a:ext>
              </a:extLst>
            </p:cNvPr>
            <p:cNvGrpSpPr/>
            <p:nvPr/>
          </p:nvGrpSpPr>
          <p:grpSpPr>
            <a:xfrm rot="74106" flipH="1">
              <a:off x="5717058" y="2916372"/>
              <a:ext cx="620178" cy="702830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910879F-CF3A-44E8-B2FF-D11FBF6A1E9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E3C82D8-AFC1-4C98-AAB0-185529CF214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90A934D2-5EDB-4C87-A7FA-AF6CC6803C0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B6EA919-BC41-4991-A307-9E8A35CF87E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85C342A0-6481-4B23-83BC-73A50DA2271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A34C572-A527-4C28-91D3-71F6CD632368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3B0857D-60D2-4D71-AA40-54CDA7DDA7B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AD28C419-5E3C-4112-A7BC-7BBB4FA63B06}"/>
                </a:ext>
              </a:extLst>
            </p:cNvPr>
            <p:cNvGrpSpPr/>
            <p:nvPr/>
          </p:nvGrpSpPr>
          <p:grpSpPr>
            <a:xfrm rot="74106" flipH="1">
              <a:off x="5561635" y="2326422"/>
              <a:ext cx="692740" cy="785062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817EF1EA-18BA-461A-B9DF-A10067DB7DF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8B919F4-C083-4EFF-B512-5A61141AFF2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9095B2C-62FD-4B26-99F9-32960C8CAF2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C6429BAF-BE8F-4F89-A651-E52C0F3EC5B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C252DB2-04BF-444B-9BB4-286F410495AE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E24E55E-16CC-497B-B54A-391FE5CD20E7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29FCFE5-132A-4767-9983-6F467F124DD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241" name="Group 24">
            <a:extLst>
              <a:ext uri="{FF2B5EF4-FFF2-40B4-BE49-F238E27FC236}">
                <a16:creationId xmlns:a16="http://schemas.microsoft.com/office/drawing/2014/main" id="{80072EA8-2832-4C08-9725-401CABC8A895}"/>
              </a:ext>
            </a:extLst>
          </p:cNvPr>
          <p:cNvGrpSpPr/>
          <p:nvPr/>
        </p:nvGrpSpPr>
        <p:grpSpPr>
          <a:xfrm>
            <a:off x="5401673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76054840-ECC9-4A53-A3E3-6CF51315DE02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4D5BD0F-294E-4C76-9E9D-231E2117E8F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44" name="Group 33">
            <a:extLst>
              <a:ext uri="{FF2B5EF4-FFF2-40B4-BE49-F238E27FC236}">
                <a16:creationId xmlns:a16="http://schemas.microsoft.com/office/drawing/2014/main" id="{55276ED4-D8D1-4A05-B412-8BAB7699DB57}"/>
              </a:ext>
            </a:extLst>
          </p:cNvPr>
          <p:cNvGrpSpPr/>
          <p:nvPr/>
        </p:nvGrpSpPr>
        <p:grpSpPr>
          <a:xfrm>
            <a:off x="8505860" y="5049381"/>
            <a:ext cx="2581178" cy="1366510"/>
            <a:chOff x="395534" y="3558339"/>
            <a:chExt cx="3972999" cy="1701639"/>
          </a:xfrm>
          <a:noFill/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5D89F189-2BED-42CA-8EFA-D0F1BFAD8321}"/>
                </a:ext>
              </a:extLst>
            </p:cNvPr>
            <p:cNvSpPr txBox="1"/>
            <p:nvPr/>
          </p:nvSpPr>
          <p:spPr>
            <a:xfrm>
              <a:off x="395534" y="3558339"/>
              <a:ext cx="3972999" cy="3449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BAC96B7-F2FB-4F8A-A431-9E24B98484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2647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F3DA40B4-8710-4D39-B17A-270F7D0DA613}"/>
              </a:ext>
            </a:extLst>
          </p:cNvPr>
          <p:cNvSpPr txBox="1"/>
          <p:nvPr/>
        </p:nvSpPr>
        <p:spPr>
          <a:xfrm>
            <a:off x="8179765" y="3946429"/>
            <a:ext cx="282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F35CD90-4116-41D9-A358-DB2F5FE081DD}"/>
              </a:ext>
            </a:extLst>
          </p:cNvPr>
          <p:cNvSpPr txBox="1"/>
          <p:nvPr/>
        </p:nvSpPr>
        <p:spPr>
          <a:xfrm>
            <a:off x="6778586" y="3884873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5144517E-5750-4F91-9264-9B54D5E21CBB}"/>
              </a:ext>
            </a:extLst>
          </p:cNvPr>
          <p:cNvSpPr txBox="1"/>
          <p:nvPr/>
        </p:nvSpPr>
        <p:spPr>
          <a:xfrm>
            <a:off x="699825" y="3775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4147A-F94D-468D-836C-213B97623D4F}"/>
              </a:ext>
            </a:extLst>
          </p:cNvPr>
          <p:cNvGrpSpPr/>
          <p:nvPr/>
        </p:nvGrpSpPr>
        <p:grpSpPr>
          <a:xfrm>
            <a:off x="6155525" y="188204"/>
            <a:ext cx="5030480" cy="3179530"/>
            <a:chOff x="6155525" y="188204"/>
            <a:chExt cx="5030480" cy="317953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CF47214-242D-476F-9803-0D2EEE1AE1CF}"/>
                </a:ext>
              </a:extLst>
            </p:cNvPr>
            <p:cNvGrpSpPr/>
            <p:nvPr/>
          </p:nvGrpSpPr>
          <p:grpSpPr>
            <a:xfrm rot="74106" flipH="1">
              <a:off x="7748957" y="1571359"/>
              <a:ext cx="497280" cy="594768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564EBF6-2911-49BE-8791-884114392A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5B7DF0F-9640-4B25-8EA2-E5068F1BC9E7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DA23DB1-41C4-4F43-B2BD-F88B2D80D420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EE29058-DA03-4A06-B2C7-8F298B4D8BB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921B7AC-9FCB-4D3D-81DC-F0E678B1F261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9550C77-49B9-425D-B7DE-F115749FCF7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F7AD11E-6EAE-499F-B371-0D07A4908D4D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AA8B949-27B7-4072-A2CC-97F9EFACD895}"/>
                </a:ext>
              </a:extLst>
            </p:cNvPr>
            <p:cNvGrpSpPr/>
            <p:nvPr/>
          </p:nvGrpSpPr>
          <p:grpSpPr>
            <a:xfrm rot="74106" flipH="1">
              <a:off x="10271025" y="188204"/>
              <a:ext cx="914980" cy="103692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DDB5A00-D313-48CB-BC32-52753917AF1D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D73A1EC-9626-4B1F-8ACB-ED3847C5C6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8B4CB0E-E27E-447E-9F7B-89E66C6B45B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BFD8643-CDF7-45EA-8F05-E9B845B52A6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FA4861A-EDE2-45A3-937B-35E097BC8749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8B337BE-AE6F-4DF4-AF18-ADBCA926DF9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BD4035F-526A-4EF8-8DF4-3A0992E43B8B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F589CD0-F90F-4344-B2DA-1FE7304BB6D2}"/>
                </a:ext>
              </a:extLst>
            </p:cNvPr>
            <p:cNvGrpSpPr/>
            <p:nvPr/>
          </p:nvGrpSpPr>
          <p:grpSpPr>
            <a:xfrm rot="74106" flipH="1">
              <a:off x="7951360" y="2518753"/>
              <a:ext cx="330918" cy="341841"/>
              <a:chOff x="5365048" y="1982197"/>
              <a:chExt cx="7362621" cy="7605634"/>
            </a:xfrm>
            <a:solidFill>
              <a:schemeClr val="accent1"/>
            </a:solidFill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0E5F4DA-FB06-4F5C-965B-BEA90996C3D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0D8B719-E233-4713-94D2-DE4140BC9DA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1CC427B-4FAB-457F-884A-213C653BCF2F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9CA469A-27C7-4BB2-A7CD-8A740411247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A312847-DC1C-4F07-B561-2CFA009AC3B4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6163808-D386-45A6-A825-C951534F5544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F31DCD9-069A-49A4-B82D-FB96F6384B8F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7BC636B-1636-470E-A953-BC51BF927121}"/>
                </a:ext>
              </a:extLst>
            </p:cNvPr>
            <p:cNvGrpSpPr/>
            <p:nvPr/>
          </p:nvGrpSpPr>
          <p:grpSpPr>
            <a:xfrm rot="74106" flipH="1">
              <a:off x="9002652" y="1882953"/>
              <a:ext cx="617534" cy="699832"/>
              <a:chOff x="5365051" y="479822"/>
              <a:chExt cx="8036930" cy="9108006"/>
            </a:xfrm>
            <a:solidFill>
              <a:schemeClr val="accent1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80C589F-CA6F-459F-9612-4DCCB0C6893A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B7713DF-98DC-4F59-852C-CC59254EEEB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8405843-B215-4D6D-8BD1-A8BE6E43EF1A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D054784-A64D-4FB1-9126-97A23063E5EB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255D2D3-F1AF-4F95-8A66-10610B1EB63E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E30ED22-F174-44AE-B43C-6776F310A299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F35EB48-2D41-4489-80A7-BB6A7B690EF7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E34D5F4-71C2-4B2C-8BD3-9C65AEFE19D6}"/>
                </a:ext>
              </a:extLst>
            </p:cNvPr>
            <p:cNvGrpSpPr/>
            <p:nvPr/>
          </p:nvGrpSpPr>
          <p:grpSpPr>
            <a:xfrm rot="21472320" flipH="1">
              <a:off x="8087579" y="2141000"/>
              <a:ext cx="807239" cy="555962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1C67305-974B-45E1-A750-DDC14E1F72E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7A4C5C9-C3D5-4FC4-B101-9E9A78C7823F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234547F-B189-4E3E-89E3-8ED1EFAD87C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717D87A-31BF-49AE-8D37-E21978D623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7946E9E-EC6B-458A-BCB3-2A46E0485E0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22137B7-A515-4757-A906-220E0906707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6E90BDD-C028-4560-AD96-E78E6A89181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343BE74-9135-406C-8EDC-B5982C5B4DFF}"/>
                </a:ext>
              </a:extLst>
            </p:cNvPr>
            <p:cNvGrpSpPr/>
            <p:nvPr/>
          </p:nvGrpSpPr>
          <p:grpSpPr>
            <a:xfrm rot="21472320" flipH="1">
              <a:off x="8432790" y="1633419"/>
              <a:ext cx="505199" cy="347941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BAF7226-D958-446E-9BB0-B81267C20B5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9A79879-028A-4A33-A1EC-42E272776E1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3A172DB-7F50-457D-BF69-20E239E436FC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17B7318-87DE-4D4B-955F-6377B82A528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A8FDA4F-3427-4A04-BC94-819379B93CEE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EB1B2BE-38F1-4769-B6F5-59426DC36005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93DB7D9-F1A2-4B93-B092-A9AC45A6EE1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E1FC3AE-F22E-4849-A87C-CB55F17B885C}"/>
                </a:ext>
              </a:extLst>
            </p:cNvPr>
            <p:cNvGrpSpPr/>
            <p:nvPr/>
          </p:nvGrpSpPr>
          <p:grpSpPr>
            <a:xfrm rot="74106" flipH="1">
              <a:off x="8764658" y="748947"/>
              <a:ext cx="729540" cy="826767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3D54E3A-AAD9-4191-AC20-35D951D4EDC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4260803-D828-4D88-942B-F20FA443F70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A8C79CE-F03C-4689-B4BC-C7ACDE64B466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339DB36-9A89-4EAC-A7C5-AB30BCCF1FC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38B21D2-19C0-413F-AC0F-DA2DF40A06F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23E3E52-78ED-496F-8FDA-0906701A648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359B2C3-6102-488F-BC7E-F2981F643939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4869C5F-DEA7-4237-9542-0A2DEDC8CBB3}"/>
                </a:ext>
              </a:extLst>
            </p:cNvPr>
            <p:cNvGrpSpPr/>
            <p:nvPr/>
          </p:nvGrpSpPr>
          <p:grpSpPr>
            <a:xfrm rot="74106" flipH="1">
              <a:off x="9412617" y="1263611"/>
              <a:ext cx="553051" cy="6267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EA290A1-46B9-43C4-9714-17D1B3B8B29B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C6E65CB-6B2F-4BD0-90F3-C23DC64B218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5FCDF65-46F3-4964-87C1-0965A727706C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9D01EBF-E33E-474D-B428-933738CAF33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DD57CCB-AF38-4930-B427-E6FF20B716F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98A67AC-6888-4703-9636-B03260A87DD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301FFEF-300F-467A-8FC4-1D2A9FE9FD67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B06DBE9-ECF0-4E2B-B4BA-7EA02F751CE8}"/>
                </a:ext>
              </a:extLst>
            </p:cNvPr>
            <p:cNvGrpSpPr/>
            <p:nvPr/>
          </p:nvGrpSpPr>
          <p:grpSpPr>
            <a:xfrm rot="842146" flipH="1">
              <a:off x="9657273" y="923011"/>
              <a:ext cx="590277" cy="406537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E3B33B8-5785-468A-BF09-6104A62BE88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DDC646F-6CD0-47FC-83BD-C064E988EFA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79789057-5A9D-4015-825B-4F21352FEDFB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D12A835-A997-45C6-B3C4-8B7876D00E52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154E4DF-7E38-413F-BCE2-345F4A2360F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3EF4C56-1692-4153-9F35-51D3B74A0276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C7EFB846-4C2C-4B93-A0CC-3EFCE55AFE62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98D61CC-0391-4CEA-AD4F-308B3D0E9408}"/>
                </a:ext>
              </a:extLst>
            </p:cNvPr>
            <p:cNvGrpSpPr/>
            <p:nvPr/>
          </p:nvGrpSpPr>
          <p:grpSpPr>
            <a:xfrm rot="842146" flipH="1">
              <a:off x="7997516" y="1190595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9B3E1B8-1B1B-4FD3-B73F-C9492209C0D2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4AADF49-B196-44A3-AAE3-8CC569F592AB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8FF3BC4-2D4E-4ADD-BD23-781E9DF8743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49589E5-FD5F-44CA-906F-FC47DA22B0C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EE41378-F9C6-4CF6-99E6-43082E92E54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E0245A0-C82C-4B98-8E00-F6F65C926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6550196-6E65-4920-B10B-4DDDFF65C9D0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5F40BB1-5966-4AED-941F-81D2D7B430B4}"/>
                </a:ext>
              </a:extLst>
            </p:cNvPr>
            <p:cNvGrpSpPr/>
            <p:nvPr/>
          </p:nvGrpSpPr>
          <p:grpSpPr>
            <a:xfrm rot="74106" flipH="1">
              <a:off x="9996018" y="1278518"/>
              <a:ext cx="793748" cy="89953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05A362F-AD22-422E-BC71-1673B7FF2561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CEFC6B2-7435-4AE4-BD1B-B258C5EE6BF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41C0F2D-2829-49F4-B4BC-6FB3D33D24A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E6463C4-6DE4-48BB-8DE3-9E639E3C1C9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07A5479-8B32-4ECF-B6E1-2DA87932ABD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97C24852-159E-492D-9BB8-27843FC1F84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79DC009-115D-4283-ABCD-14862A055B3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29D3D13-BF7D-4666-8B0E-856D8376DED7}"/>
                </a:ext>
              </a:extLst>
            </p:cNvPr>
            <p:cNvGrpSpPr/>
            <p:nvPr/>
          </p:nvGrpSpPr>
          <p:grpSpPr>
            <a:xfrm rot="20759991" flipH="1">
              <a:off x="9564261" y="1968741"/>
              <a:ext cx="424926" cy="292655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E2A0221-484D-4D76-A730-60F6D70A93F5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90DED94-C7A8-40CC-8A5D-171966476EE0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E4598C4-C512-42A0-9463-B1EA9C93A2AA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7024D79C-204F-438E-A7EE-436881D8D5E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65BB49F-3A44-46B3-8639-C33502DE828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E8731C7D-39E4-49DD-83EE-B93B6EC2F92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E5F85-EC66-471E-A10D-4E46DBA8862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0FA4E03-6F77-4630-BBF3-54251084B8DB}"/>
                </a:ext>
              </a:extLst>
            </p:cNvPr>
            <p:cNvGrpSpPr/>
            <p:nvPr/>
          </p:nvGrpSpPr>
          <p:grpSpPr>
            <a:xfrm rot="74106" flipH="1">
              <a:off x="6155525" y="2159706"/>
              <a:ext cx="678331" cy="768733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5C245DD-BF2F-4B83-8378-23D10F67615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8119F9D8-5CCD-484D-B143-A68B0995F7E9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4B3996-F1C5-4A6C-8847-21F3926C57A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A3A96117-5D90-4773-B4EE-8227D7F86F1F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1976459-E9D7-40D5-8264-323ED2F49E3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017948E-75EC-453D-AAB2-78D5EBED372B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14ACDBC-F04C-4349-A640-E93DC660B9F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ECEA4EB-7081-4398-9368-4881D6019AC8}"/>
                </a:ext>
              </a:extLst>
            </p:cNvPr>
            <p:cNvGrpSpPr/>
            <p:nvPr/>
          </p:nvGrpSpPr>
          <p:grpSpPr>
            <a:xfrm rot="937057" flipH="1">
              <a:off x="6280837" y="2765795"/>
              <a:ext cx="485360" cy="55004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4268755-4FFF-4F2C-9020-08E24BF60A8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893FF55-34E9-469E-BAC0-276D5B5BF46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9977EC6-D929-4971-8063-AE50DE0C2552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09A6BC4-F6A1-4449-A5E0-46EEE56D971D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771FBFB-7610-499C-9545-704A8BC78B7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173A182-370F-4B45-8ED5-92FDB756329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81F174F-DEA8-4D08-8431-2961F9707EB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6CD8FA4-1746-48FC-AE8B-D88D655EF90E}"/>
                </a:ext>
              </a:extLst>
            </p:cNvPr>
            <p:cNvGrpSpPr/>
            <p:nvPr/>
          </p:nvGrpSpPr>
          <p:grpSpPr>
            <a:xfrm rot="937057" flipH="1">
              <a:off x="6896065" y="1972367"/>
              <a:ext cx="478645" cy="54243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F3EBEC5-5B06-4ED5-93E0-F7A3F42659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F9ED618-6701-4333-890F-C455B3BAB01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2CA05FB-7FBA-44A2-986F-C464336D5B8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C9D59659-B77B-471D-AF10-2A0435662DE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4E750DA-17F9-49FE-9437-A9728A35460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C506A65-E2F1-4EBE-B36A-3320A22D9EE0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EC1E96B1-B2E7-4233-B717-DED6B76A0D84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BD6A518-325E-4103-AC14-FC06F07DD686}"/>
                </a:ext>
              </a:extLst>
            </p:cNvPr>
            <p:cNvGrpSpPr/>
            <p:nvPr/>
          </p:nvGrpSpPr>
          <p:grpSpPr>
            <a:xfrm rot="937057" flipH="1">
              <a:off x="6899451" y="2409913"/>
              <a:ext cx="347802" cy="3941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CD92031-0C14-4D35-9DFC-60F428306115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A8CF315-2C08-460B-A2B2-61B03B94AD8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B4CE83-5857-487F-8889-5765E18643A1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68F88F76-A2C8-48AD-BBE6-CE46FD2B0B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313C04C-10A5-415D-9701-DEC17935FC3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40D3F58-4AD7-4F27-ADAE-C284CC3DC4C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B1A3891-B718-404F-9BD3-34E324C7D332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2B1FC08B-721B-498F-8542-A7EA7C3DA8B5}"/>
                </a:ext>
              </a:extLst>
            </p:cNvPr>
            <p:cNvGrpSpPr/>
            <p:nvPr/>
          </p:nvGrpSpPr>
          <p:grpSpPr>
            <a:xfrm rot="842146" flipH="1">
              <a:off x="7218432" y="1894731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1AC0AF2C-72F5-4E85-A862-173F90AAE57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399B405-326B-4D15-A974-BB0BFC2C6A4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EFDA7BA7-C961-4023-B0A0-2E82A83F3557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8A81735-A26C-43C9-8288-CA40EE73EDEA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EAA9473-75C7-42B8-AB1F-95AFE6C448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9853A08-141C-4409-914E-849C2166F1B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517E3B30-EA71-4B95-B7E6-8AB1766468A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338BC33A-5033-4FC3-A9F4-A4FA6794BFB2}"/>
                </a:ext>
              </a:extLst>
            </p:cNvPr>
            <p:cNvGrpSpPr/>
            <p:nvPr/>
          </p:nvGrpSpPr>
          <p:grpSpPr>
            <a:xfrm rot="842146" flipH="1">
              <a:off x="6949092" y="2797195"/>
              <a:ext cx="493756" cy="340060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E58B44BA-B510-4401-88BD-C82FC084E88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6D462A3-F210-4A92-A680-EC410D03FD94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EFFAA10-849D-43FF-8514-DF0F17604ED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23DCC8A-165C-450D-9A9A-F2563190E16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ACC1A6B-668D-4578-95A5-FA69A826AFA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18F34EEF-8D49-4095-A529-7A9B230AD4FE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EF7AC44-474A-4FB2-B431-D5E150FE06D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D81E537-2030-4DC1-B708-335169ECF584}"/>
                </a:ext>
              </a:extLst>
            </p:cNvPr>
            <p:cNvGrpSpPr/>
            <p:nvPr/>
          </p:nvGrpSpPr>
          <p:grpSpPr>
            <a:xfrm rot="74106" flipH="1">
              <a:off x="7481200" y="2113001"/>
              <a:ext cx="493983" cy="590824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5C288EA9-83AE-47A7-8AFE-DCD65E925E0D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0C14B2C-2A50-4177-BBF6-716622A9142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2B701883-24B1-4434-B653-B14E2539A38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410F6BFD-BFBA-47A5-AD22-5B4B8FDE857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CBDF47D-9296-476E-9327-AD07FBD9C367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77BF594-E9EC-41A5-B950-DA559544222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B5603324-E1ED-4F61-8DE7-2E5B318EBC30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F6DB443A-4ADA-4A3A-B7B2-6B4AE84AC05D}"/>
                </a:ext>
              </a:extLst>
            </p:cNvPr>
            <p:cNvGrpSpPr/>
            <p:nvPr/>
          </p:nvGrpSpPr>
          <p:grpSpPr>
            <a:xfrm rot="74106" flipH="1">
              <a:off x="6791910" y="2911481"/>
              <a:ext cx="381469" cy="456253"/>
              <a:chOff x="5704433" y="717502"/>
              <a:chExt cx="7365528" cy="8809481"/>
            </a:xfrm>
            <a:solidFill>
              <a:schemeClr val="accent1"/>
            </a:solidFill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314B7DE-BE81-465D-87AE-C960E6A8CA26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77AAB74E-536D-4F78-899A-D12CC290987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0E2BA9CD-AC2F-41D6-96FB-AC2C5D866F4A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A5177C13-96A7-4826-B34C-A26C3766F333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E33DD37-DC0F-49F7-B78D-DD0837BF771A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B069C9F-1D4E-446B-BEC8-DF84C4ECA15A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A09ACCD6-9C13-4570-800F-45F1CBD5140B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214AC7C-9A32-4B16-915F-3EF4AC0DDB21}"/>
              </a:ext>
            </a:extLst>
          </p:cNvPr>
          <p:cNvSpPr/>
          <p:nvPr/>
        </p:nvSpPr>
        <p:spPr>
          <a:xfrm>
            <a:off x="11582400" y="53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9" name="Freeform 13">
            <a:extLst>
              <a:ext uri="{FF2B5EF4-FFF2-40B4-BE49-F238E27FC236}">
                <a16:creationId xmlns:a16="http://schemas.microsoft.com/office/drawing/2014/main" id="{FD0D82FC-0A8C-4B0D-B349-310A239BF07F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162645-820F-43F4-87C8-10CE682AB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000447"/>
              </p:ext>
            </p:extLst>
          </p:nvPr>
        </p:nvGraphicFramePr>
        <p:xfrm>
          <a:off x="838201" y="1647826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97E4E72-1684-4E51-8D3D-65AA81067A0B}"/>
              </a:ext>
            </a:extLst>
          </p:cNvPr>
          <p:cNvGrpSpPr/>
          <p:nvPr/>
        </p:nvGrpSpPr>
        <p:grpSpPr>
          <a:xfrm>
            <a:off x="7533278" y="1882910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DF73B5-CDF6-4D07-8357-29FC23EA4849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9FC5B2-2E46-4C68-959A-77C59288E1ED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5BC8BBF-5813-4146-863A-15D0C67EF8F1}"/>
              </a:ext>
            </a:extLst>
          </p:cNvPr>
          <p:cNvSpPr txBox="1"/>
          <p:nvPr/>
        </p:nvSpPr>
        <p:spPr>
          <a:xfrm>
            <a:off x="6333320" y="1928562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2F2AFD-7F79-46A4-9ABB-1E36E8F32F0B}"/>
              </a:ext>
            </a:extLst>
          </p:cNvPr>
          <p:cNvGrpSpPr/>
          <p:nvPr/>
        </p:nvGrpSpPr>
        <p:grpSpPr>
          <a:xfrm>
            <a:off x="7533278" y="3131049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70B358-2FB0-4139-9615-616A094E87D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3D998-F252-4E03-8AA0-B511D1E87A55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57FA437-FA2C-4E5B-A70B-3E1BB7EF2DEF}"/>
              </a:ext>
            </a:extLst>
          </p:cNvPr>
          <p:cNvSpPr txBox="1"/>
          <p:nvPr/>
        </p:nvSpPr>
        <p:spPr>
          <a:xfrm>
            <a:off x="6332742" y="3176702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EAC541-CC5B-4C7F-A782-23589A2BFAB1}"/>
              </a:ext>
            </a:extLst>
          </p:cNvPr>
          <p:cNvGrpSpPr/>
          <p:nvPr/>
        </p:nvGrpSpPr>
        <p:grpSpPr>
          <a:xfrm>
            <a:off x="7533278" y="4445478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38E867-89BD-4432-BD0A-533FEDD87376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3181E7-D3A5-4C22-B838-53678E07EEA9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4653EF-0414-44F5-B193-1950A9F271A7}"/>
              </a:ext>
            </a:extLst>
          </p:cNvPr>
          <p:cNvSpPr txBox="1"/>
          <p:nvPr/>
        </p:nvSpPr>
        <p:spPr>
          <a:xfrm>
            <a:off x="6332164" y="4491130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AE014-C688-468B-BAD2-7BEDA1BBF665}"/>
              </a:ext>
            </a:extLst>
          </p:cNvPr>
          <p:cNvSpPr txBox="1"/>
          <p:nvPr/>
        </p:nvSpPr>
        <p:spPr>
          <a:xfrm flipH="1">
            <a:off x="6999446" y="1001625"/>
            <a:ext cx="447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78AD6-80FD-47E0-B751-026C3DD41131}"/>
              </a:ext>
            </a:extLst>
          </p:cNvPr>
          <p:cNvSpPr txBox="1"/>
          <p:nvPr/>
        </p:nvSpPr>
        <p:spPr>
          <a:xfrm>
            <a:off x="6629896" y="4042915"/>
            <a:ext cx="345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A3180-52E3-440A-8564-F7A682364975}"/>
              </a:ext>
            </a:extLst>
          </p:cNvPr>
          <p:cNvSpPr txBox="1"/>
          <p:nvPr/>
        </p:nvSpPr>
        <p:spPr>
          <a:xfrm>
            <a:off x="6629897" y="3334555"/>
            <a:ext cx="345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D004C-F781-4BBD-A0B7-0513D3002071}"/>
              </a:ext>
            </a:extLst>
          </p:cNvPr>
          <p:cNvSpPr txBox="1"/>
          <p:nvPr/>
        </p:nvSpPr>
        <p:spPr>
          <a:xfrm>
            <a:off x="7462729" y="6043935"/>
            <a:ext cx="261870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45A3F-BC59-4405-83A3-E32A3DDF2EF6}"/>
              </a:ext>
            </a:extLst>
          </p:cNvPr>
          <p:cNvSpPr txBox="1"/>
          <p:nvPr/>
        </p:nvSpPr>
        <p:spPr>
          <a:xfrm rot="16200000">
            <a:off x="3094249" y="3177618"/>
            <a:ext cx="446378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26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94A716-461F-4AA7-A69A-95BD8B84DAC9}"/>
              </a:ext>
            </a:extLst>
          </p:cNvPr>
          <p:cNvSpPr/>
          <p:nvPr/>
        </p:nvSpPr>
        <p:spPr>
          <a:xfrm>
            <a:off x="10867023" y="2894687"/>
            <a:ext cx="609599" cy="3963313"/>
          </a:xfrm>
          <a:custGeom>
            <a:avLst/>
            <a:gdLst>
              <a:gd name="connsiteX0" fmla="*/ 0 w 914399"/>
              <a:gd name="connsiteY0" fmla="*/ 0 h 5944970"/>
              <a:gd name="connsiteX1" fmla="*/ 914399 w 914399"/>
              <a:gd name="connsiteY1" fmla="*/ 0 h 5944970"/>
              <a:gd name="connsiteX2" fmla="*/ 914399 w 914399"/>
              <a:gd name="connsiteY2" fmla="*/ 5944970 h 5944970"/>
              <a:gd name="connsiteX3" fmla="*/ 774341 w 914399"/>
              <a:gd name="connsiteY3" fmla="*/ 5944970 h 5944970"/>
              <a:gd name="connsiteX4" fmla="*/ 774341 w 914399"/>
              <a:gd name="connsiteY4" fmla="*/ 140059 h 5944970"/>
              <a:gd name="connsiteX5" fmla="*/ 140059 w 914399"/>
              <a:gd name="connsiteY5" fmla="*/ 140059 h 5944970"/>
              <a:gd name="connsiteX6" fmla="*/ 140059 w 914399"/>
              <a:gd name="connsiteY6" fmla="*/ 5944970 h 5944970"/>
              <a:gd name="connsiteX7" fmla="*/ 0 w 914399"/>
              <a:gd name="connsiteY7" fmla="*/ 5944970 h 59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" h="5944970">
                <a:moveTo>
                  <a:pt x="0" y="0"/>
                </a:moveTo>
                <a:lnTo>
                  <a:pt x="914399" y="0"/>
                </a:lnTo>
                <a:lnTo>
                  <a:pt x="914399" y="5944970"/>
                </a:lnTo>
                <a:lnTo>
                  <a:pt x="774341" y="5944970"/>
                </a:lnTo>
                <a:lnTo>
                  <a:pt x="774341" y="140059"/>
                </a:lnTo>
                <a:lnTo>
                  <a:pt x="140059" y="140059"/>
                </a:lnTo>
                <a:lnTo>
                  <a:pt x="140059" y="5944970"/>
                </a:lnTo>
                <a:lnTo>
                  <a:pt x="0" y="5944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0F9540-13BE-492B-A867-D9E8047343F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E096AE-D862-43DF-8F16-B19D365CB1BE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68E52-820A-41AB-ABEB-63036FE2A49F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id="{B380F367-BC2D-4D1A-A3AA-5B48CF9A822E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60D9AB-1FC9-4F18-BE92-F787B8BB69B8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id="{678576DB-A9D0-4D32-86A1-1858E691C8F1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73F78-1244-40F0-BE13-30F87A240951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id="{5FD2A6D5-1BE6-4887-8E90-3BF8DA3D42E2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03CB9-CF62-463D-A0FD-AAE82945467A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64DD2F-8009-4980-A33D-5B0823981F8C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050164-C98F-46FB-A44E-5E4408F217CC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46D709-5333-4D58-8BA1-7CA46A70CE4B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ED269B-F034-4516-9628-237E4D57051D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285019-3AAA-4708-9235-E20B4B2EAEA1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213BD0-36AB-4712-9581-A911C20F8D97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92EF85-7AF4-4FA2-975A-1C54FD85E744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6E9958-4CEF-406E-924F-46A2DE75EC7F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id="{54231257-BC75-4779-91E2-4B746A4C66BA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42C8A2-AC29-4323-AF3D-37D26195CAA7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30BC85-ACC0-4D62-B902-281C70483707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id="{1B5621B5-3D3B-4194-9760-96B651593923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C86E91-8731-463A-A61D-5F7146293BF3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15DD35-C82D-4863-832A-767E246DDC0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1100C156-6EF7-4388-83A8-7F5C92D162D6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BBFE9E-6A6D-44FF-868C-93F65423E20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138EA0-D6BA-4F7C-A0AE-A72A9FE522DE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8" name="Group 109">
            <a:extLst>
              <a:ext uri="{FF2B5EF4-FFF2-40B4-BE49-F238E27FC236}">
                <a16:creationId xmlns:a16="http://schemas.microsoft.com/office/drawing/2014/main" id="{7D174CD0-5B80-46EA-8F90-2D34014C2A46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154003-1D95-4E13-B084-A4C9DBE7B82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4102AD-8A51-4190-8209-09E875066EE3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AB97FDB-F276-4835-8283-69E0F1D308F6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EA4ABD9D-DAB4-4718-B4DA-ED71B21AA1D2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4E3A1A1D-B0EC-4AE7-8714-EE3924F57DFC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2162A90A-C904-4D73-AE23-15516F744B97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id="{2814F154-D5C5-45FD-BCAA-AF716F3B1287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C6F62-A5A1-4A7C-AA30-DDE2F1A50D9E}"/>
              </a:ext>
            </a:extLst>
          </p:cNvPr>
          <p:cNvSpPr/>
          <p:nvPr/>
        </p:nvSpPr>
        <p:spPr>
          <a:xfrm>
            <a:off x="3638178" y="1857178"/>
            <a:ext cx="2227774" cy="417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" name="그룹 52">
            <a:extLst>
              <a:ext uri="{FF2B5EF4-FFF2-40B4-BE49-F238E27FC236}">
                <a16:creationId xmlns:a16="http://schemas.microsoft.com/office/drawing/2014/main" id="{CCC12572-3B4E-4E47-80B2-8E54423E729D}"/>
              </a:ext>
            </a:extLst>
          </p:cNvPr>
          <p:cNvGrpSpPr/>
          <p:nvPr/>
        </p:nvGrpSpPr>
        <p:grpSpPr>
          <a:xfrm>
            <a:off x="3512614" y="5066102"/>
            <a:ext cx="2480014" cy="756000"/>
            <a:chOff x="460651" y="4988278"/>
            <a:chExt cx="2645023" cy="75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677D8B-C4A5-4F7B-95D4-738274822B40}"/>
                </a:ext>
              </a:extLst>
            </p:cNvPr>
            <p:cNvSpPr/>
            <p:nvPr/>
          </p:nvSpPr>
          <p:spPr>
            <a:xfrm>
              <a:off x="460651" y="5132278"/>
              <a:ext cx="2645023" cy="61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1599F68-3D3A-41D4-A2C2-C11F34C4C610}"/>
                </a:ext>
              </a:extLst>
            </p:cNvPr>
            <p:cNvSpPr/>
            <p:nvPr/>
          </p:nvSpPr>
          <p:spPr>
            <a:xfrm>
              <a:off x="2961674" y="4988278"/>
              <a:ext cx="144000" cy="144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1">
            <a:extLst>
              <a:ext uri="{FF2B5EF4-FFF2-40B4-BE49-F238E27FC236}">
                <a16:creationId xmlns:a16="http://schemas.microsoft.com/office/drawing/2014/main" id="{BFDF6749-228E-4C3E-9389-ABF87E1A36CE}"/>
              </a:ext>
            </a:extLst>
          </p:cNvPr>
          <p:cNvGrpSpPr/>
          <p:nvPr/>
        </p:nvGrpSpPr>
        <p:grpSpPr>
          <a:xfrm>
            <a:off x="3503184" y="1910419"/>
            <a:ext cx="2581436" cy="882621"/>
            <a:chOff x="450595" y="2017425"/>
            <a:chExt cx="2753193" cy="8826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E6B2B4-E8A7-4252-843E-B0F86B2DAF33}"/>
                </a:ext>
              </a:extLst>
            </p:cNvPr>
            <p:cNvSpPr/>
            <p:nvPr/>
          </p:nvSpPr>
          <p:spPr>
            <a:xfrm rot="10800000">
              <a:off x="450595" y="2144046"/>
              <a:ext cx="2015921" cy="61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E8BDA29-35C9-4E25-A18F-E0F1F774283D}"/>
                </a:ext>
              </a:extLst>
            </p:cNvPr>
            <p:cNvSpPr/>
            <p:nvPr/>
          </p:nvSpPr>
          <p:spPr>
            <a:xfrm rot="10800000">
              <a:off x="460651" y="2756046"/>
              <a:ext cx="144000" cy="144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4B3A06E7-51BC-4426-9707-C60BFB7A0042}"/>
                </a:ext>
              </a:extLst>
            </p:cNvPr>
            <p:cNvSpPr/>
            <p:nvPr/>
          </p:nvSpPr>
          <p:spPr>
            <a:xfrm rot="5400000">
              <a:off x="2398218" y="2077097"/>
              <a:ext cx="865242" cy="74589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88F907-4DB6-4D73-BE48-7E43ABDCB7E1}"/>
              </a:ext>
            </a:extLst>
          </p:cNvPr>
          <p:cNvSpPr txBox="1"/>
          <p:nvPr/>
        </p:nvSpPr>
        <p:spPr>
          <a:xfrm>
            <a:off x="3789139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Easy to change colors, photos and Text. </a:t>
            </a:r>
          </a:p>
        </p:txBody>
      </p:sp>
      <p:grpSp>
        <p:nvGrpSpPr>
          <p:cNvPr id="12" name="그룹 44">
            <a:extLst>
              <a:ext uri="{FF2B5EF4-FFF2-40B4-BE49-F238E27FC236}">
                <a16:creationId xmlns:a16="http://schemas.microsoft.com/office/drawing/2014/main" id="{5DE72DBD-D513-44FD-9DFA-A0A3AB8443F0}"/>
              </a:ext>
            </a:extLst>
          </p:cNvPr>
          <p:cNvGrpSpPr/>
          <p:nvPr/>
        </p:nvGrpSpPr>
        <p:grpSpPr>
          <a:xfrm>
            <a:off x="3553052" y="2061898"/>
            <a:ext cx="2158420" cy="542623"/>
            <a:chOff x="503781" y="2168905"/>
            <a:chExt cx="2302031" cy="542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806997-0E22-420E-A3E9-6A4FD37EC480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B397A5-4102-4A76-BC2E-6DF3D321EEAE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2B8904-8BED-449F-BA34-7AFF7208027F}"/>
              </a:ext>
            </a:extLst>
          </p:cNvPr>
          <p:cNvSpPr txBox="1"/>
          <p:nvPr/>
        </p:nvSpPr>
        <p:spPr>
          <a:xfrm>
            <a:off x="3877248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2A0A6B-D6DE-455A-9C0F-439F9BA8F091}"/>
              </a:ext>
            </a:extLst>
          </p:cNvPr>
          <p:cNvSpPr/>
          <p:nvPr/>
        </p:nvSpPr>
        <p:spPr>
          <a:xfrm>
            <a:off x="6259742" y="1857178"/>
            <a:ext cx="2227774" cy="41739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7" name="그룹 53">
            <a:extLst>
              <a:ext uri="{FF2B5EF4-FFF2-40B4-BE49-F238E27FC236}">
                <a16:creationId xmlns:a16="http://schemas.microsoft.com/office/drawing/2014/main" id="{D60DA767-CFA7-4B34-A7C5-F815DA3EF28E}"/>
              </a:ext>
            </a:extLst>
          </p:cNvPr>
          <p:cNvGrpSpPr/>
          <p:nvPr/>
        </p:nvGrpSpPr>
        <p:grpSpPr>
          <a:xfrm>
            <a:off x="6134178" y="5066102"/>
            <a:ext cx="2480014" cy="756000"/>
            <a:chOff x="3277438" y="4988278"/>
            <a:chExt cx="2645023" cy="756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642632-4CEB-44A7-8F28-6BD9DFFE0697}"/>
                </a:ext>
              </a:extLst>
            </p:cNvPr>
            <p:cNvSpPr/>
            <p:nvPr/>
          </p:nvSpPr>
          <p:spPr>
            <a:xfrm>
              <a:off x="3277438" y="5132278"/>
              <a:ext cx="2645023" cy="61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F335CBFB-6BEC-4C2F-B3E5-99539117E760}"/>
                </a:ext>
              </a:extLst>
            </p:cNvPr>
            <p:cNvSpPr/>
            <p:nvPr/>
          </p:nvSpPr>
          <p:spPr>
            <a:xfrm>
              <a:off x="5778461" y="4988278"/>
              <a:ext cx="144000" cy="144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그룹 50">
            <a:extLst>
              <a:ext uri="{FF2B5EF4-FFF2-40B4-BE49-F238E27FC236}">
                <a16:creationId xmlns:a16="http://schemas.microsoft.com/office/drawing/2014/main" id="{49172278-405C-4E84-B55C-3FC4D8F3D1A9}"/>
              </a:ext>
            </a:extLst>
          </p:cNvPr>
          <p:cNvGrpSpPr/>
          <p:nvPr/>
        </p:nvGrpSpPr>
        <p:grpSpPr>
          <a:xfrm>
            <a:off x="6124749" y="1910419"/>
            <a:ext cx="2581436" cy="882621"/>
            <a:chOff x="3267382" y="2017425"/>
            <a:chExt cx="2753193" cy="8826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53BEE2-859E-435E-9BC6-6ACDC2D4D347}"/>
                </a:ext>
              </a:extLst>
            </p:cNvPr>
            <p:cNvSpPr/>
            <p:nvPr/>
          </p:nvSpPr>
          <p:spPr>
            <a:xfrm rot="10800000">
              <a:off x="3267382" y="2144046"/>
              <a:ext cx="2015921" cy="61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DD247FF-98B0-4036-873D-67F26434C7AC}"/>
                </a:ext>
              </a:extLst>
            </p:cNvPr>
            <p:cNvSpPr/>
            <p:nvPr/>
          </p:nvSpPr>
          <p:spPr>
            <a:xfrm rot="10800000">
              <a:off x="3277438" y="2756046"/>
              <a:ext cx="144000" cy="144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C9862FD-FB06-4C06-9267-CD22CBFFFBF0}"/>
                </a:ext>
              </a:extLst>
            </p:cNvPr>
            <p:cNvSpPr/>
            <p:nvPr/>
          </p:nvSpPr>
          <p:spPr>
            <a:xfrm rot="5400000">
              <a:off x="5215005" y="2077097"/>
              <a:ext cx="865242" cy="74589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04457-84D4-4510-BE42-36EB90D4AD5A}"/>
              </a:ext>
            </a:extLst>
          </p:cNvPr>
          <p:cNvSpPr txBox="1"/>
          <p:nvPr/>
        </p:nvSpPr>
        <p:spPr>
          <a:xfrm>
            <a:off x="6402758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45">
            <a:extLst>
              <a:ext uri="{FF2B5EF4-FFF2-40B4-BE49-F238E27FC236}">
                <a16:creationId xmlns:a16="http://schemas.microsoft.com/office/drawing/2014/main" id="{E6B5F8EB-328A-42F0-8409-FD25EFA0F9BE}"/>
              </a:ext>
            </a:extLst>
          </p:cNvPr>
          <p:cNvGrpSpPr/>
          <p:nvPr/>
        </p:nvGrpSpPr>
        <p:grpSpPr>
          <a:xfrm>
            <a:off x="6180240" y="2061898"/>
            <a:ext cx="2158420" cy="542623"/>
            <a:chOff x="3326565" y="2168905"/>
            <a:chExt cx="2302031" cy="5426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DDB33F-F06C-4953-94BE-7A305DDEC962}"/>
                </a:ext>
              </a:extLst>
            </p:cNvPr>
            <p:cNvSpPr txBox="1"/>
            <p:nvPr/>
          </p:nvSpPr>
          <p:spPr>
            <a:xfrm>
              <a:off x="3326565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5EBB97-333A-4071-9E1D-E2D0760D1A19}"/>
                </a:ext>
              </a:extLst>
            </p:cNvPr>
            <p:cNvSpPr txBox="1"/>
            <p:nvPr/>
          </p:nvSpPr>
          <p:spPr>
            <a:xfrm>
              <a:off x="3334074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39E199B-42B9-444B-A93E-54D3CCD3D3B6}"/>
              </a:ext>
            </a:extLst>
          </p:cNvPr>
          <p:cNvSpPr txBox="1"/>
          <p:nvPr/>
        </p:nvSpPr>
        <p:spPr>
          <a:xfrm>
            <a:off x="6557232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23BC57-1CA9-4585-890C-7CE105365EE3}"/>
              </a:ext>
            </a:extLst>
          </p:cNvPr>
          <p:cNvSpPr/>
          <p:nvPr/>
        </p:nvSpPr>
        <p:spPr>
          <a:xfrm>
            <a:off x="8881306" y="1857178"/>
            <a:ext cx="2227774" cy="4173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30" name="그룹 54">
            <a:extLst>
              <a:ext uri="{FF2B5EF4-FFF2-40B4-BE49-F238E27FC236}">
                <a16:creationId xmlns:a16="http://schemas.microsoft.com/office/drawing/2014/main" id="{79E6046E-A6AB-42BB-9410-A98E32C21336}"/>
              </a:ext>
            </a:extLst>
          </p:cNvPr>
          <p:cNvGrpSpPr/>
          <p:nvPr/>
        </p:nvGrpSpPr>
        <p:grpSpPr>
          <a:xfrm>
            <a:off x="8755742" y="5066102"/>
            <a:ext cx="2480014" cy="756000"/>
            <a:chOff x="6094224" y="4988278"/>
            <a:chExt cx="2645023" cy="756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017E1F8-E7D8-46B8-B6FF-010B2619F61F}"/>
                </a:ext>
              </a:extLst>
            </p:cNvPr>
            <p:cNvSpPr/>
            <p:nvPr/>
          </p:nvSpPr>
          <p:spPr>
            <a:xfrm>
              <a:off x="6094224" y="5132278"/>
              <a:ext cx="2645023" cy="61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38BB9DD0-98B5-4432-9232-C9F068A4337F}"/>
                </a:ext>
              </a:extLst>
            </p:cNvPr>
            <p:cNvSpPr/>
            <p:nvPr/>
          </p:nvSpPr>
          <p:spPr>
            <a:xfrm>
              <a:off x="8595247" y="4988278"/>
              <a:ext cx="144000" cy="144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17368FE-66E7-4730-882F-9546B548DCAF}"/>
              </a:ext>
            </a:extLst>
          </p:cNvPr>
          <p:cNvSpPr/>
          <p:nvPr/>
        </p:nvSpPr>
        <p:spPr>
          <a:xfrm rot="10800000">
            <a:off x="8746314" y="2037038"/>
            <a:ext cx="1890158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CA9C0C-FCB3-4C77-BDF9-E78FC09F5634}"/>
              </a:ext>
            </a:extLst>
          </p:cNvPr>
          <p:cNvSpPr txBox="1"/>
          <p:nvPr/>
        </p:nvSpPr>
        <p:spPr>
          <a:xfrm>
            <a:off x="9049973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Easy to change colors, photos and Text. </a:t>
            </a:r>
          </a:p>
        </p:txBody>
      </p:sp>
      <p:grpSp>
        <p:nvGrpSpPr>
          <p:cNvPr id="35" name="그룹 49">
            <a:extLst>
              <a:ext uri="{FF2B5EF4-FFF2-40B4-BE49-F238E27FC236}">
                <a16:creationId xmlns:a16="http://schemas.microsoft.com/office/drawing/2014/main" id="{10C103B4-8A78-45C2-9152-7290E077E91B}"/>
              </a:ext>
            </a:extLst>
          </p:cNvPr>
          <p:cNvGrpSpPr/>
          <p:nvPr/>
        </p:nvGrpSpPr>
        <p:grpSpPr>
          <a:xfrm>
            <a:off x="8755743" y="1910419"/>
            <a:ext cx="2572007" cy="882621"/>
            <a:chOff x="6094224" y="2017425"/>
            <a:chExt cx="2743137" cy="882621"/>
          </a:xfrm>
        </p:grpSpPr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00800CEC-805C-4661-8DA6-69F73A5E02F9}"/>
                </a:ext>
              </a:extLst>
            </p:cNvPr>
            <p:cNvSpPr/>
            <p:nvPr/>
          </p:nvSpPr>
          <p:spPr>
            <a:xfrm rot="10800000">
              <a:off x="6094224" y="2756046"/>
              <a:ext cx="144000" cy="144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5AC823-C03A-4B9D-BE7C-024DCC7CD416}"/>
                </a:ext>
              </a:extLst>
            </p:cNvPr>
            <p:cNvSpPr/>
            <p:nvPr/>
          </p:nvSpPr>
          <p:spPr>
            <a:xfrm rot="5400000">
              <a:off x="8031791" y="2077097"/>
              <a:ext cx="865242" cy="74589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38" name="그룹 46">
              <a:extLst>
                <a:ext uri="{FF2B5EF4-FFF2-40B4-BE49-F238E27FC236}">
                  <a16:creationId xmlns:a16="http://schemas.microsoft.com/office/drawing/2014/main" id="{F85E7A98-2410-4DE0-977D-DC015D714307}"/>
                </a:ext>
              </a:extLst>
            </p:cNvPr>
            <p:cNvGrpSpPr/>
            <p:nvPr/>
          </p:nvGrpSpPr>
          <p:grpSpPr>
            <a:xfrm>
              <a:off x="6149349" y="2168905"/>
              <a:ext cx="2302031" cy="542623"/>
              <a:chOff x="6149349" y="2168905"/>
              <a:chExt cx="2302031" cy="54262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A1F828-5F27-4A71-A201-EB8F331D200B}"/>
                  </a:ext>
                </a:extLst>
              </p:cNvPr>
              <p:cNvSpPr txBox="1"/>
              <p:nvPr/>
            </p:nvSpPr>
            <p:spPr>
              <a:xfrm>
                <a:off x="6149349" y="2168905"/>
                <a:ext cx="2294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B001DCA-DD36-48C9-A636-69F0B7F04B7D}"/>
                  </a:ext>
                </a:extLst>
              </p:cNvPr>
              <p:cNvSpPr txBox="1"/>
              <p:nvPr/>
            </p:nvSpPr>
            <p:spPr>
              <a:xfrm>
                <a:off x="6156858" y="2434529"/>
                <a:ext cx="2294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7E962AE-C34A-4381-895F-2B526F9847ED}"/>
              </a:ext>
            </a:extLst>
          </p:cNvPr>
          <p:cNvSpPr txBox="1"/>
          <p:nvPr/>
        </p:nvSpPr>
        <p:spPr>
          <a:xfrm>
            <a:off x="9237214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0A31A7EE-7B3B-4DB4-A3D2-98BB6832F66D}"/>
              </a:ext>
            </a:extLst>
          </p:cNvPr>
          <p:cNvSpPr/>
          <p:nvPr/>
        </p:nvSpPr>
        <p:spPr>
          <a:xfrm>
            <a:off x="1016612" y="1857178"/>
            <a:ext cx="2227774" cy="4173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3" name="그룹 57">
            <a:extLst>
              <a:ext uri="{FF2B5EF4-FFF2-40B4-BE49-F238E27FC236}">
                <a16:creationId xmlns:a16="http://schemas.microsoft.com/office/drawing/2014/main" id="{F989801E-824E-4481-BB8D-4D3D39ED942D}"/>
              </a:ext>
            </a:extLst>
          </p:cNvPr>
          <p:cNvGrpSpPr/>
          <p:nvPr/>
        </p:nvGrpSpPr>
        <p:grpSpPr>
          <a:xfrm>
            <a:off x="891048" y="5066102"/>
            <a:ext cx="2480014" cy="756000"/>
            <a:chOff x="460651" y="4988278"/>
            <a:chExt cx="2645023" cy="756000"/>
          </a:xfrm>
        </p:grpSpPr>
        <p:sp>
          <p:nvSpPr>
            <p:cNvPr id="44" name="Rectangle 9">
              <a:extLst>
                <a:ext uri="{FF2B5EF4-FFF2-40B4-BE49-F238E27FC236}">
                  <a16:creationId xmlns:a16="http://schemas.microsoft.com/office/drawing/2014/main" id="{029EF97B-6982-4FB6-8381-A9BBECB221E1}"/>
                </a:ext>
              </a:extLst>
            </p:cNvPr>
            <p:cNvSpPr/>
            <p:nvPr/>
          </p:nvSpPr>
          <p:spPr>
            <a:xfrm>
              <a:off x="460651" y="5132278"/>
              <a:ext cx="2645023" cy="61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5" name="Right Triangle 10">
              <a:extLst>
                <a:ext uri="{FF2B5EF4-FFF2-40B4-BE49-F238E27FC236}">
                  <a16:creationId xmlns:a16="http://schemas.microsoft.com/office/drawing/2014/main" id="{5CD6CDB5-D97C-47EE-8E3E-28B2B97ED8AB}"/>
                </a:ext>
              </a:extLst>
            </p:cNvPr>
            <p:cNvSpPr/>
            <p:nvPr/>
          </p:nvSpPr>
          <p:spPr>
            <a:xfrm>
              <a:off x="2961674" y="4988278"/>
              <a:ext cx="144000" cy="144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6" name="그룹 60">
            <a:extLst>
              <a:ext uri="{FF2B5EF4-FFF2-40B4-BE49-F238E27FC236}">
                <a16:creationId xmlns:a16="http://schemas.microsoft.com/office/drawing/2014/main" id="{0DE24240-D872-4E75-A336-2ABA7F80F26E}"/>
              </a:ext>
            </a:extLst>
          </p:cNvPr>
          <p:cNvGrpSpPr/>
          <p:nvPr/>
        </p:nvGrpSpPr>
        <p:grpSpPr>
          <a:xfrm>
            <a:off x="881619" y="1910419"/>
            <a:ext cx="2581436" cy="882621"/>
            <a:chOff x="450595" y="2017425"/>
            <a:chExt cx="2753193" cy="882621"/>
          </a:xfrm>
        </p:grpSpPr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E2ED15C7-186B-4646-8606-2D9D8FCC50EB}"/>
                </a:ext>
              </a:extLst>
            </p:cNvPr>
            <p:cNvSpPr/>
            <p:nvPr/>
          </p:nvSpPr>
          <p:spPr>
            <a:xfrm rot="10800000">
              <a:off x="450595" y="2144046"/>
              <a:ext cx="2015921" cy="61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Right Triangle 7">
              <a:extLst>
                <a:ext uri="{FF2B5EF4-FFF2-40B4-BE49-F238E27FC236}">
                  <a16:creationId xmlns:a16="http://schemas.microsoft.com/office/drawing/2014/main" id="{EDF26FC7-8291-455D-B7BD-9AF464869B82}"/>
                </a:ext>
              </a:extLst>
            </p:cNvPr>
            <p:cNvSpPr/>
            <p:nvPr/>
          </p:nvSpPr>
          <p:spPr>
            <a:xfrm rot="10800000">
              <a:off x="460651" y="2756046"/>
              <a:ext cx="144000" cy="144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Isosceles Triangle 8">
              <a:extLst>
                <a:ext uri="{FF2B5EF4-FFF2-40B4-BE49-F238E27FC236}">
                  <a16:creationId xmlns:a16="http://schemas.microsoft.com/office/drawing/2014/main" id="{32CAEC81-C561-4B3C-8374-F95502F879D3}"/>
                </a:ext>
              </a:extLst>
            </p:cNvPr>
            <p:cNvSpPr/>
            <p:nvPr/>
          </p:nvSpPr>
          <p:spPr>
            <a:xfrm rot="5400000">
              <a:off x="2398218" y="2077097"/>
              <a:ext cx="865242" cy="74589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BDBD412-3202-4973-B293-A632E032455E}"/>
              </a:ext>
            </a:extLst>
          </p:cNvPr>
          <p:cNvSpPr txBox="1"/>
          <p:nvPr/>
        </p:nvSpPr>
        <p:spPr>
          <a:xfrm>
            <a:off x="1167574" y="2972462"/>
            <a:ext cx="1890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grpSp>
        <p:nvGrpSpPr>
          <p:cNvPr id="51" name="그룹 65">
            <a:extLst>
              <a:ext uri="{FF2B5EF4-FFF2-40B4-BE49-F238E27FC236}">
                <a16:creationId xmlns:a16="http://schemas.microsoft.com/office/drawing/2014/main" id="{3AD0A207-5A16-45FC-BCFA-B712082E9FB8}"/>
              </a:ext>
            </a:extLst>
          </p:cNvPr>
          <p:cNvGrpSpPr/>
          <p:nvPr/>
        </p:nvGrpSpPr>
        <p:grpSpPr>
          <a:xfrm>
            <a:off x="931487" y="2061898"/>
            <a:ext cx="2158420" cy="542623"/>
            <a:chOff x="503781" y="2168905"/>
            <a:chExt cx="2302031" cy="542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DD33F3-89D9-45E4-A498-B45A85A96654}"/>
                </a:ext>
              </a:extLst>
            </p:cNvPr>
            <p:cNvSpPr txBox="1"/>
            <p:nvPr/>
          </p:nvSpPr>
          <p:spPr>
            <a:xfrm>
              <a:off x="503781" y="2168905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CB55C3-296D-4DC6-B853-B92941A4C167}"/>
                </a:ext>
              </a:extLst>
            </p:cNvPr>
            <p:cNvSpPr txBox="1"/>
            <p:nvPr/>
          </p:nvSpPr>
          <p:spPr>
            <a:xfrm>
              <a:off x="511290" y="2434529"/>
              <a:ext cx="2294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B432F8F-2C07-467A-91B3-6CE51D7C0E8E}"/>
              </a:ext>
            </a:extLst>
          </p:cNvPr>
          <p:cNvSpPr txBox="1"/>
          <p:nvPr/>
        </p:nvSpPr>
        <p:spPr>
          <a:xfrm>
            <a:off x="1255684" y="5377603"/>
            <a:ext cx="156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CA4F8-7E74-4E5D-91FE-E8FC9ADADC99}"/>
              </a:ext>
            </a:extLst>
          </p:cNvPr>
          <p:cNvSpPr txBox="1"/>
          <p:nvPr/>
        </p:nvSpPr>
        <p:spPr>
          <a:xfrm>
            <a:off x="8595361" y="4983919"/>
            <a:ext cx="323668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F29C7-903E-4F18-BF70-F6F7178AC862}"/>
              </a:ext>
            </a:extLst>
          </p:cNvPr>
          <p:cNvSpPr txBox="1"/>
          <p:nvPr/>
        </p:nvSpPr>
        <p:spPr>
          <a:xfrm flipH="1">
            <a:off x="505367" y="880179"/>
            <a:ext cx="3709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233C39-9236-4C4C-96A0-4AC653CB0D78}"/>
              </a:ext>
            </a:extLst>
          </p:cNvPr>
          <p:cNvSpPr/>
          <p:nvPr/>
        </p:nvSpPr>
        <p:spPr>
          <a:xfrm>
            <a:off x="4844356" y="1737304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75D91-DCC9-48E5-ABF9-386D0F19EF61}"/>
              </a:ext>
            </a:extLst>
          </p:cNvPr>
          <p:cNvSpPr/>
          <p:nvPr/>
        </p:nvSpPr>
        <p:spPr>
          <a:xfrm>
            <a:off x="4844356" y="2654174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04C12-BADD-4137-BB9C-2D8CCD57F966}"/>
              </a:ext>
            </a:extLst>
          </p:cNvPr>
          <p:cNvSpPr/>
          <p:nvPr/>
        </p:nvSpPr>
        <p:spPr>
          <a:xfrm>
            <a:off x="8776462" y="2654174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4DD67-1A80-4315-BE90-0C09DA877823}"/>
              </a:ext>
            </a:extLst>
          </p:cNvPr>
          <p:cNvSpPr/>
          <p:nvPr/>
        </p:nvSpPr>
        <p:spPr>
          <a:xfrm>
            <a:off x="913079" y="2654174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A7E74-4C2E-40E6-A68D-AB11F87DB09B}"/>
              </a:ext>
            </a:extLst>
          </p:cNvPr>
          <p:cNvSpPr/>
          <p:nvPr/>
        </p:nvSpPr>
        <p:spPr>
          <a:xfrm>
            <a:off x="4844356" y="3766661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6EEA5-2536-4C1C-A7B6-C6FC8C66A86A}"/>
              </a:ext>
            </a:extLst>
          </p:cNvPr>
          <p:cNvSpPr/>
          <p:nvPr/>
        </p:nvSpPr>
        <p:spPr>
          <a:xfrm>
            <a:off x="8768568" y="3766661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337EF3-4FA1-4579-A426-B1A22632291F}"/>
              </a:ext>
            </a:extLst>
          </p:cNvPr>
          <p:cNvSpPr/>
          <p:nvPr/>
        </p:nvSpPr>
        <p:spPr>
          <a:xfrm>
            <a:off x="905185" y="3766661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72C72A-1277-4EEC-B49E-60BBBC3D463D}"/>
              </a:ext>
            </a:extLst>
          </p:cNvPr>
          <p:cNvSpPr/>
          <p:nvPr/>
        </p:nvSpPr>
        <p:spPr>
          <a:xfrm>
            <a:off x="4844356" y="4374475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28D52-DC91-4397-AE1D-208AD7272513}"/>
              </a:ext>
            </a:extLst>
          </p:cNvPr>
          <p:cNvSpPr/>
          <p:nvPr/>
        </p:nvSpPr>
        <p:spPr>
          <a:xfrm>
            <a:off x="8767584" y="4374475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05198-188A-4B95-BE91-27595B5EDB17}"/>
              </a:ext>
            </a:extLst>
          </p:cNvPr>
          <p:cNvSpPr/>
          <p:nvPr/>
        </p:nvSpPr>
        <p:spPr>
          <a:xfrm>
            <a:off x="904201" y="4374475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C8F82E-3522-46D8-88E0-FF93D9B239BC}"/>
              </a:ext>
            </a:extLst>
          </p:cNvPr>
          <p:cNvSpPr/>
          <p:nvPr/>
        </p:nvSpPr>
        <p:spPr>
          <a:xfrm>
            <a:off x="4844356" y="4982289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3346A2-4612-46C5-8266-589692B7B768}"/>
              </a:ext>
            </a:extLst>
          </p:cNvPr>
          <p:cNvSpPr/>
          <p:nvPr/>
        </p:nvSpPr>
        <p:spPr>
          <a:xfrm>
            <a:off x="8766600" y="4982289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FD2D7-9023-4FE4-A7A0-02A6DA493736}"/>
              </a:ext>
            </a:extLst>
          </p:cNvPr>
          <p:cNvSpPr/>
          <p:nvPr/>
        </p:nvSpPr>
        <p:spPr>
          <a:xfrm>
            <a:off x="903217" y="4982289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7DD4A5-6579-45B9-8A1B-8B4E98861F41}"/>
              </a:ext>
            </a:extLst>
          </p:cNvPr>
          <p:cNvSpPr/>
          <p:nvPr/>
        </p:nvSpPr>
        <p:spPr>
          <a:xfrm>
            <a:off x="4844356" y="5590103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56512E-B768-42B9-A4F0-B543ACBB692B}"/>
              </a:ext>
            </a:extLst>
          </p:cNvPr>
          <p:cNvSpPr/>
          <p:nvPr/>
        </p:nvSpPr>
        <p:spPr>
          <a:xfrm>
            <a:off x="8765616" y="5590103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C87CBB-7894-419C-A6B5-823C2361F1D9}"/>
              </a:ext>
            </a:extLst>
          </p:cNvPr>
          <p:cNvSpPr/>
          <p:nvPr/>
        </p:nvSpPr>
        <p:spPr>
          <a:xfrm>
            <a:off x="902233" y="5590103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3A1DEE-B842-4187-A742-8A1B33E55776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169304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E26DB4-D09E-4A82-A126-A44DBD16AD55}"/>
              </a:ext>
            </a:extLst>
          </p:cNvPr>
          <p:cNvCxnSpPr>
            <a:cxnSpLocks/>
          </p:cNvCxnSpPr>
          <p:nvPr/>
        </p:nvCxnSpPr>
        <p:spPr>
          <a:xfrm>
            <a:off x="2162234" y="3550390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727D35-33D3-423D-83EB-08C6B7233A8A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550391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249F5A-FFCF-4A69-AF88-3736258220D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550391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2C91D5-0DB5-4CE5-AE48-8426C2DD9AE7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308FCB-20B6-4CDE-B2A4-7CDDBC9ABBCB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7DBD47-0F41-4FCB-8D07-B790075C6C13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0EB1E7-09B0-4882-B0BD-25E8BDA0CB32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198662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7F637F-14A8-4928-9289-254056DF0E54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806476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EF3AA8-8CAE-4AB4-ADE8-4177A1149256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414290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D26F28-A00B-4206-A9DC-C3DBF574289B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198662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8EEDC8-9A4F-47B8-A370-E49A89A63FC2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806476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161698-5C49-45CF-A044-52E4B8FDDC60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414290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99CAEC-170C-4D29-8807-D8DF3212A136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2870174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2A7477-A838-4528-9251-19C9FD50FE5F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2870174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561DC729-4D8D-43E4-8D32-CC1B61D7EE84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086175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8904F0-C984-4B4D-B954-F99BE039B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7981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8D33E80-C07A-40A6-B62E-E99292D5EEBD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3DC4CC-5275-4170-8B74-FADA0AF00217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83407E-4B19-457E-A565-1F0895E4587C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8EA35D97-4BA5-49A3-8571-E036E7CB9207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A2624D-2D83-46EF-B3C7-5AD64AF86C23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5A6729-62A0-4ED4-9D70-5C6E3B8E7AAD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A54456B3-A808-40B5-823C-A8AD7586B690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13EB2-4A10-48A0-B990-5078FDF208CB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C94FCC-C588-43A7-88E3-D56414113F16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7062C-45E4-4D3A-B738-329E44D51C40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AB472E-2D2E-40D9-8B00-4B1BF4FCA0C3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F2CD75-0E19-4E43-B857-7AB0D9A2BAFD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582C98-B6C4-4E06-B1AB-C5E2F6740037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F592B6-FF51-46B1-A284-8324AEE4314D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00DC0E-9DEE-4FF6-804B-850E7DD98808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43F07F-07B1-4E5C-BA10-1B67212251FE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6C3F715-BA14-4ECE-ABBA-C309F52975D9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4D39AF-4721-47AE-A885-F7E99F3ACED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91B513-A632-4C9E-BD33-8579139AB078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49975565-DDFB-4D16-8425-D32F813E37A7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359884A7-3550-431D-AEA9-0CE603D24E11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CD90589C-B21B-4222-8F0B-5CCF1BA8C69E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6229B-048F-4EE7-8EC0-FE977847E9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tx1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51">
            <a:extLst>
              <a:ext uri="{FF2B5EF4-FFF2-40B4-BE49-F238E27FC236}">
                <a16:creationId xmlns:a16="http://schemas.microsoft.com/office/drawing/2014/main" id="{7FAD2FA5-CAA4-4B70-BD32-B6FAA13DAB09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Oval 32">
            <a:extLst>
              <a:ext uri="{FF2B5EF4-FFF2-40B4-BE49-F238E27FC236}">
                <a16:creationId xmlns:a16="http://schemas.microsoft.com/office/drawing/2014/main" id="{70F9B2D8-6CD9-466C-B169-7597344D7703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9EC00-36CC-4E05-AA43-9D7BBD39AFFA}"/>
              </a:ext>
            </a:extLst>
          </p:cNvPr>
          <p:cNvGrpSpPr/>
          <p:nvPr/>
        </p:nvGrpSpPr>
        <p:grpSpPr>
          <a:xfrm>
            <a:off x="917641" y="3334821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158C0B-9F7B-46B8-872F-E49A59DF81C6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E910D5-86A3-4283-967B-FF3B47B0D83F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680766-4BF0-48F5-9DD5-1B1B2B6E7B64}"/>
              </a:ext>
            </a:extLst>
          </p:cNvPr>
          <p:cNvGrpSpPr/>
          <p:nvPr/>
        </p:nvGrpSpPr>
        <p:grpSpPr>
          <a:xfrm>
            <a:off x="7923310" y="3349307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679F58-E73C-4886-AF90-0A8C327A4302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B6D198-1BCE-473B-89E0-B642A0D7906A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4295BD-85D5-40BB-AA0F-786230202EAE}"/>
              </a:ext>
            </a:extLst>
          </p:cNvPr>
          <p:cNvGrpSpPr/>
          <p:nvPr/>
        </p:nvGrpSpPr>
        <p:grpSpPr>
          <a:xfrm>
            <a:off x="4460584" y="3183791"/>
            <a:ext cx="3291426" cy="2808312"/>
            <a:chOff x="3131840" y="2780928"/>
            <a:chExt cx="2880320" cy="2808312"/>
          </a:xfrm>
          <a:effectLst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138AA1-3513-4CC7-B139-A24CEEAF9A7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0F6B98-9745-45C0-BF05-F46120B1F7D1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19103-BEF3-44DE-B27C-C4A87CD6FA15}"/>
              </a:ext>
            </a:extLst>
          </p:cNvPr>
          <p:cNvGrpSpPr/>
          <p:nvPr/>
        </p:nvGrpSpPr>
        <p:grpSpPr>
          <a:xfrm>
            <a:off x="4460586" y="1827022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848B870F-127F-46A3-AA37-D9525B8FF53D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BB995-5D11-4872-B2B7-509A518B3223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E5CF91-5439-4042-BEDF-35399859C33E}"/>
              </a:ext>
            </a:extLst>
          </p:cNvPr>
          <p:cNvSpPr txBox="1"/>
          <p:nvPr/>
        </p:nvSpPr>
        <p:spPr>
          <a:xfrm>
            <a:off x="4655840" y="3235765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9DD73-4EF9-4464-AC38-50D8F1F3470F}"/>
              </a:ext>
            </a:extLst>
          </p:cNvPr>
          <p:cNvSpPr txBox="1"/>
          <p:nvPr/>
        </p:nvSpPr>
        <p:spPr>
          <a:xfrm>
            <a:off x="5017214" y="1843053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8866B1-83C0-4948-8958-BF567EE55FAB}"/>
              </a:ext>
            </a:extLst>
          </p:cNvPr>
          <p:cNvSpPr txBox="1"/>
          <p:nvPr/>
        </p:nvSpPr>
        <p:spPr>
          <a:xfrm>
            <a:off x="4664623" y="2283936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88559-6D4D-40A3-BB64-9EECB302DD96}"/>
              </a:ext>
            </a:extLst>
          </p:cNvPr>
          <p:cNvSpPr txBox="1"/>
          <p:nvPr/>
        </p:nvSpPr>
        <p:spPr>
          <a:xfrm>
            <a:off x="4727849" y="386770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796039-59F1-4A29-9CAD-FD0679B4FD4A}"/>
              </a:ext>
            </a:extLst>
          </p:cNvPr>
          <p:cNvGrpSpPr/>
          <p:nvPr/>
        </p:nvGrpSpPr>
        <p:grpSpPr>
          <a:xfrm>
            <a:off x="1095118" y="2146113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E598FDB2-96BC-4896-AAEA-8494C66D2D47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09A5A7-3513-45CB-9649-DBEBD6F39005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8F73BF3A-95FD-4758-8E5E-463644D4B6D4}"/>
              </a:ext>
            </a:extLst>
          </p:cNvPr>
          <p:cNvGrpSpPr/>
          <p:nvPr/>
        </p:nvGrpSpPr>
        <p:grpSpPr>
          <a:xfrm>
            <a:off x="1313297" y="2153677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A23BAC-9521-464A-9096-DE09726B2CDA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EE54BB-8D73-426F-84C9-8EEEA55D8A09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E64B07-23B9-4580-862B-88C8E0D3B857}"/>
              </a:ext>
            </a:extLst>
          </p:cNvPr>
          <p:cNvGrpSpPr/>
          <p:nvPr/>
        </p:nvGrpSpPr>
        <p:grpSpPr>
          <a:xfrm>
            <a:off x="8095920" y="2153678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10E83B2C-5E00-4816-862C-B72370CD566F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640FCF-8352-4C78-A3A1-F69A90CF5725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CC248807-ADA8-4AA2-A8C6-860B0B609269}"/>
              </a:ext>
            </a:extLst>
          </p:cNvPr>
          <p:cNvGrpSpPr/>
          <p:nvPr/>
        </p:nvGrpSpPr>
        <p:grpSpPr>
          <a:xfrm>
            <a:off x="8318966" y="2173423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E891BF-8479-415E-8DE9-200EF3C7C760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3E57EB-833E-4ED9-B15A-1470915E6358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CDC23B-8A44-4BB2-877F-2763E943D2EB}"/>
              </a:ext>
            </a:extLst>
          </p:cNvPr>
          <p:cNvSpPr txBox="1"/>
          <p:nvPr/>
        </p:nvSpPr>
        <p:spPr>
          <a:xfrm>
            <a:off x="1443627" y="3347399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885C66-B113-42B9-8CDF-BA791FFA8753}"/>
              </a:ext>
            </a:extLst>
          </p:cNvPr>
          <p:cNvSpPr txBox="1"/>
          <p:nvPr/>
        </p:nvSpPr>
        <p:spPr>
          <a:xfrm>
            <a:off x="1301930" y="4060146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E9C6D7-2B0D-4F99-B647-15F4D6915E8D}"/>
              </a:ext>
            </a:extLst>
          </p:cNvPr>
          <p:cNvSpPr txBox="1"/>
          <p:nvPr/>
        </p:nvSpPr>
        <p:spPr>
          <a:xfrm>
            <a:off x="8487186" y="3372806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799196-E090-4193-A639-7F18FCB2D469}"/>
              </a:ext>
            </a:extLst>
          </p:cNvPr>
          <p:cNvSpPr txBox="1"/>
          <p:nvPr/>
        </p:nvSpPr>
        <p:spPr>
          <a:xfrm>
            <a:off x="8350128" y="4102780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7B7D8-D765-4A5B-B555-1599403E73F8}"/>
              </a:ext>
            </a:extLst>
          </p:cNvPr>
          <p:cNvSpPr/>
          <p:nvPr/>
        </p:nvSpPr>
        <p:spPr>
          <a:xfrm>
            <a:off x="9120039" y="4093588"/>
            <a:ext cx="749248" cy="749248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TopRight"/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954296-53DD-4983-B807-53A553568167}"/>
              </a:ext>
            </a:extLst>
          </p:cNvPr>
          <p:cNvSpPr/>
          <p:nvPr/>
        </p:nvSpPr>
        <p:spPr>
          <a:xfrm>
            <a:off x="7344986" y="2992001"/>
            <a:ext cx="749248" cy="749248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F1AFD-96F3-4E4C-BA85-A30803B3DF35}"/>
              </a:ext>
            </a:extLst>
          </p:cNvPr>
          <p:cNvSpPr/>
          <p:nvPr/>
        </p:nvSpPr>
        <p:spPr>
          <a:xfrm>
            <a:off x="5569932" y="4099198"/>
            <a:ext cx="749248" cy="749248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E7464-6FAE-4311-AF64-366104A56B67}"/>
              </a:ext>
            </a:extLst>
          </p:cNvPr>
          <p:cNvSpPr/>
          <p:nvPr/>
        </p:nvSpPr>
        <p:spPr>
          <a:xfrm>
            <a:off x="2019824" y="4096393"/>
            <a:ext cx="749248" cy="749248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6FD09-32BF-4C9A-AF2F-58E3F302015A}"/>
              </a:ext>
            </a:extLst>
          </p:cNvPr>
          <p:cNvSpPr/>
          <p:nvPr/>
        </p:nvSpPr>
        <p:spPr>
          <a:xfrm>
            <a:off x="3794878" y="2992001"/>
            <a:ext cx="749248" cy="749248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1CCF08-197B-4E8C-9073-3757D46CD27C}"/>
              </a:ext>
            </a:extLst>
          </p:cNvPr>
          <p:cNvGrpSpPr/>
          <p:nvPr/>
        </p:nvGrpSpPr>
        <p:grpSpPr>
          <a:xfrm>
            <a:off x="1186976" y="4919469"/>
            <a:ext cx="2381286" cy="1107996"/>
            <a:chOff x="3017859" y="4283314"/>
            <a:chExt cx="189084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C46B5-9566-42ED-B615-9C38E8E8C4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A1A5E1-4F83-4597-B6E4-2686A4E8F14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4B3D3D-0B69-4E7C-8F45-E97E9E8FABAA}"/>
              </a:ext>
            </a:extLst>
          </p:cNvPr>
          <p:cNvGrpSpPr/>
          <p:nvPr/>
        </p:nvGrpSpPr>
        <p:grpSpPr>
          <a:xfrm>
            <a:off x="8304020" y="4919469"/>
            <a:ext cx="2381286" cy="1107996"/>
            <a:chOff x="3017859" y="4283314"/>
            <a:chExt cx="189084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31B672-E1A5-4702-838E-572423DE484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C18321-91D5-4E83-AAB2-CB9E958E438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B2363A-000F-48CB-BA73-885C891D0F45}"/>
              </a:ext>
            </a:extLst>
          </p:cNvPr>
          <p:cNvGrpSpPr/>
          <p:nvPr/>
        </p:nvGrpSpPr>
        <p:grpSpPr>
          <a:xfrm>
            <a:off x="4907868" y="4919469"/>
            <a:ext cx="2381286" cy="1107996"/>
            <a:chOff x="3017859" y="4283314"/>
            <a:chExt cx="189084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467C9D-6EB8-43EC-B346-1EFECF40C4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63111-B830-4678-8F3E-6B87DF37F6A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83FD9-A5FD-48F4-80D1-8DC7E1C50874}"/>
              </a:ext>
            </a:extLst>
          </p:cNvPr>
          <p:cNvGrpSpPr/>
          <p:nvPr/>
        </p:nvGrpSpPr>
        <p:grpSpPr>
          <a:xfrm>
            <a:off x="3575720" y="1817353"/>
            <a:ext cx="2381286" cy="1107996"/>
            <a:chOff x="3017859" y="4283314"/>
            <a:chExt cx="1890849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0BD9A2-4E82-43EB-97A6-CF301B62019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6C0A89-8815-46FA-B61C-E13A6303EAE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A25AD0-280C-4A49-BF56-59D37436BE7E}"/>
              </a:ext>
            </a:extLst>
          </p:cNvPr>
          <p:cNvGrpSpPr/>
          <p:nvPr/>
        </p:nvGrpSpPr>
        <p:grpSpPr>
          <a:xfrm>
            <a:off x="6294022" y="1817353"/>
            <a:ext cx="2381286" cy="1107996"/>
            <a:chOff x="3017859" y="4283314"/>
            <a:chExt cx="1890849" cy="11079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4AA85-9888-4F0C-BC04-097F7DDA050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E353F1-5DC5-444F-80DF-D28BF6D26AC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1">
            <a:extLst>
              <a:ext uri="{FF2B5EF4-FFF2-40B4-BE49-F238E27FC236}">
                <a16:creationId xmlns:a16="http://schemas.microsoft.com/office/drawing/2014/main" id="{CAF889E8-53B5-4B34-A77A-CEACBFE54186}"/>
              </a:ext>
            </a:extLst>
          </p:cNvPr>
          <p:cNvSpPr/>
          <p:nvPr/>
        </p:nvSpPr>
        <p:spPr>
          <a:xfrm rot="20700000">
            <a:off x="2184963" y="4277896"/>
            <a:ext cx="424009" cy="37161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41">
            <a:extLst>
              <a:ext uri="{FF2B5EF4-FFF2-40B4-BE49-F238E27FC236}">
                <a16:creationId xmlns:a16="http://schemas.microsoft.com/office/drawing/2014/main" id="{662E8E2D-0FEE-479D-AE5A-D6B8AE3A30CD}"/>
              </a:ext>
            </a:extLst>
          </p:cNvPr>
          <p:cNvSpPr/>
          <p:nvPr/>
        </p:nvSpPr>
        <p:spPr>
          <a:xfrm>
            <a:off x="4026343" y="3185920"/>
            <a:ext cx="259592" cy="37288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A7FCC6DF-8FDD-417E-8A4E-A9FE35B71BE5}"/>
              </a:ext>
            </a:extLst>
          </p:cNvPr>
          <p:cNvSpPr/>
          <p:nvPr/>
        </p:nvSpPr>
        <p:spPr>
          <a:xfrm>
            <a:off x="5780222" y="4285878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ed Rectangle 24">
            <a:extLst>
              <a:ext uri="{FF2B5EF4-FFF2-40B4-BE49-F238E27FC236}">
                <a16:creationId xmlns:a16="http://schemas.microsoft.com/office/drawing/2014/main" id="{A38F3F05-D8BD-40A8-8F27-23862BE66F21}"/>
              </a:ext>
            </a:extLst>
          </p:cNvPr>
          <p:cNvSpPr/>
          <p:nvPr/>
        </p:nvSpPr>
        <p:spPr>
          <a:xfrm>
            <a:off x="7535044" y="3227122"/>
            <a:ext cx="375422" cy="29048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Donut 15">
            <a:extLst>
              <a:ext uri="{FF2B5EF4-FFF2-40B4-BE49-F238E27FC236}">
                <a16:creationId xmlns:a16="http://schemas.microsoft.com/office/drawing/2014/main" id="{33A96503-CA82-48B6-A520-146133617B59}"/>
              </a:ext>
            </a:extLst>
          </p:cNvPr>
          <p:cNvSpPr/>
          <p:nvPr/>
        </p:nvSpPr>
        <p:spPr>
          <a:xfrm>
            <a:off x="9302201" y="4281244"/>
            <a:ext cx="376557" cy="37393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217C180-7CB3-48EA-9FEC-94C28A4B6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042" y="3443740"/>
            <a:ext cx="840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59997B-D3EC-4367-9A1A-A03043DF3EF2}"/>
              </a:ext>
            </a:extLst>
          </p:cNvPr>
          <p:cNvSpPr txBox="1"/>
          <p:nvPr/>
        </p:nvSpPr>
        <p:spPr>
          <a:xfrm>
            <a:off x="4421759" y="402913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4696BD-C48E-41B5-B39B-3B4964A36D3F}"/>
              </a:ext>
            </a:extLst>
          </p:cNvPr>
          <p:cNvSpPr txBox="1"/>
          <p:nvPr/>
        </p:nvSpPr>
        <p:spPr>
          <a:xfrm>
            <a:off x="5794467" y="34437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9D0A89-4D76-4897-B39F-6C44D5D9AB35}"/>
              </a:ext>
            </a:extLst>
          </p:cNvPr>
          <p:cNvSpPr txBox="1"/>
          <p:nvPr/>
        </p:nvSpPr>
        <p:spPr>
          <a:xfrm>
            <a:off x="7167175" y="402913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366FC3-DF25-4180-AAC7-0498F7E8FC2C}"/>
              </a:ext>
            </a:extLst>
          </p:cNvPr>
          <p:cNvSpPr txBox="1"/>
          <p:nvPr/>
        </p:nvSpPr>
        <p:spPr>
          <a:xfrm>
            <a:off x="9163726" y="3443740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559C0-0FFF-45E1-A546-DDEFEEFB1D59}"/>
              </a:ext>
            </a:extLst>
          </p:cNvPr>
          <p:cNvSpPr/>
          <p:nvPr/>
        </p:nvSpPr>
        <p:spPr>
          <a:xfrm>
            <a:off x="891611" y="3872893"/>
            <a:ext cx="1995464" cy="111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D2D8FE-0FE0-4478-ACF8-0943BAA7EB88}"/>
              </a:ext>
            </a:extLst>
          </p:cNvPr>
          <p:cNvSpPr/>
          <p:nvPr/>
        </p:nvSpPr>
        <p:spPr>
          <a:xfrm>
            <a:off x="2887076" y="3872493"/>
            <a:ext cx="1748868" cy="111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7FEB40-DA39-49C4-9464-1637D30BA56D}"/>
              </a:ext>
            </a:extLst>
          </p:cNvPr>
          <p:cNvSpPr/>
          <p:nvPr/>
        </p:nvSpPr>
        <p:spPr>
          <a:xfrm>
            <a:off x="4635944" y="3872893"/>
            <a:ext cx="1803222" cy="111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F8CB0A-259C-4E06-8736-9F5A1FC3ED7D}"/>
              </a:ext>
            </a:extLst>
          </p:cNvPr>
          <p:cNvSpPr/>
          <p:nvPr/>
        </p:nvSpPr>
        <p:spPr>
          <a:xfrm>
            <a:off x="6439167" y="3872893"/>
            <a:ext cx="1752067" cy="1117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225696-425F-4C02-A742-42D294CF6901}"/>
              </a:ext>
            </a:extLst>
          </p:cNvPr>
          <p:cNvSpPr/>
          <p:nvPr/>
        </p:nvSpPr>
        <p:spPr>
          <a:xfrm>
            <a:off x="8191234" y="3872893"/>
            <a:ext cx="3083523" cy="1117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0CA8A798-6BB4-402B-99EC-FDA1B1AF0D7A}"/>
              </a:ext>
            </a:extLst>
          </p:cNvPr>
          <p:cNvSpPr/>
          <p:nvPr/>
        </p:nvSpPr>
        <p:spPr>
          <a:xfrm>
            <a:off x="969844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2473E453-C056-453A-B914-AFE7634D2693}"/>
              </a:ext>
            </a:extLst>
          </p:cNvPr>
          <p:cNvSpPr/>
          <p:nvPr/>
        </p:nvSpPr>
        <p:spPr>
          <a:xfrm>
            <a:off x="6325456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0AD1C90D-0FB0-4251-B1ED-E9A90F74ACDF}"/>
              </a:ext>
            </a:extLst>
          </p:cNvPr>
          <p:cNvSpPr/>
          <p:nvPr/>
        </p:nvSpPr>
        <p:spPr>
          <a:xfrm>
            <a:off x="3647650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E46AD12C-34C3-40B3-BD21-6834E683F3DA}"/>
              </a:ext>
            </a:extLst>
          </p:cNvPr>
          <p:cNvSpPr/>
          <p:nvPr/>
        </p:nvSpPr>
        <p:spPr>
          <a:xfrm>
            <a:off x="9003263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E51189-E19B-443F-9394-D823ED79EC0E}"/>
              </a:ext>
            </a:extLst>
          </p:cNvPr>
          <p:cNvGrpSpPr/>
          <p:nvPr/>
        </p:nvGrpSpPr>
        <p:grpSpPr>
          <a:xfrm>
            <a:off x="1159693" y="2286148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B38D0-937C-4393-9F6B-0AD6CF9042C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CB33E2-2CE3-4978-9E07-1169D5DBE15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062056-E889-4690-976B-E2529AFBE497}"/>
              </a:ext>
            </a:extLst>
          </p:cNvPr>
          <p:cNvGrpSpPr/>
          <p:nvPr/>
        </p:nvGrpSpPr>
        <p:grpSpPr>
          <a:xfrm>
            <a:off x="3837499" y="2286148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F48EFC-0950-4A20-BB51-9C71F2D521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90BA07-458C-4268-94CB-533CF301D27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9088A9-4DF5-48A3-9FBA-A8F7942C7D53}"/>
              </a:ext>
            </a:extLst>
          </p:cNvPr>
          <p:cNvGrpSpPr/>
          <p:nvPr/>
        </p:nvGrpSpPr>
        <p:grpSpPr>
          <a:xfrm>
            <a:off x="6515305" y="2286148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D58C45-9AC7-4723-83EB-135A0027AA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B44049-961E-43D0-86A1-A503E039DC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33F7D-1AE7-4969-B641-3AC6184D542B}"/>
              </a:ext>
            </a:extLst>
          </p:cNvPr>
          <p:cNvGrpSpPr/>
          <p:nvPr/>
        </p:nvGrpSpPr>
        <p:grpSpPr>
          <a:xfrm>
            <a:off x="9193112" y="2286148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2AC7A-2910-45E0-B52D-4338CEC3E7B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618602-7364-4211-ACFB-4974E37D9A4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06AE42-381B-4181-99FF-C01ED1B820A7}"/>
              </a:ext>
            </a:extLst>
          </p:cNvPr>
          <p:cNvSpPr txBox="1"/>
          <p:nvPr/>
        </p:nvSpPr>
        <p:spPr>
          <a:xfrm>
            <a:off x="118425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F22C-3235-4DFA-BF9A-9CB73C4508F3}"/>
              </a:ext>
            </a:extLst>
          </p:cNvPr>
          <p:cNvSpPr txBox="1"/>
          <p:nvPr/>
        </p:nvSpPr>
        <p:spPr>
          <a:xfrm>
            <a:off x="3862056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D2C99A-716C-4A27-8DF6-DBC94CEB2B5D}"/>
              </a:ext>
            </a:extLst>
          </p:cNvPr>
          <p:cNvSpPr txBox="1"/>
          <p:nvPr/>
        </p:nvSpPr>
        <p:spPr>
          <a:xfrm>
            <a:off x="6539862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C6D76-9940-405F-B10B-CBF9B3113787}"/>
              </a:ext>
            </a:extLst>
          </p:cNvPr>
          <p:cNvSpPr txBox="1"/>
          <p:nvPr/>
        </p:nvSpPr>
        <p:spPr>
          <a:xfrm>
            <a:off x="921767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9E29C8-3AD5-40A6-AB23-CAA6AF5A80D6}"/>
              </a:ext>
            </a:extLst>
          </p:cNvPr>
          <p:cNvSpPr/>
          <p:nvPr/>
        </p:nvSpPr>
        <p:spPr>
          <a:xfrm>
            <a:off x="3664345" y="3368037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E94344-11F7-4F72-8E6B-827D2E8E3B21}"/>
              </a:ext>
            </a:extLst>
          </p:cNvPr>
          <p:cNvSpPr/>
          <p:nvPr/>
        </p:nvSpPr>
        <p:spPr>
          <a:xfrm>
            <a:off x="994886" y="3368037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621BE3-07F4-472E-A949-FE27AEB73D3D}"/>
              </a:ext>
            </a:extLst>
          </p:cNvPr>
          <p:cNvSpPr/>
          <p:nvPr/>
        </p:nvSpPr>
        <p:spPr>
          <a:xfrm>
            <a:off x="6333804" y="3368037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CFBAE7-54A8-4707-ACC0-D53D0442A254}"/>
              </a:ext>
            </a:extLst>
          </p:cNvPr>
          <p:cNvSpPr/>
          <p:nvPr/>
        </p:nvSpPr>
        <p:spPr>
          <a:xfrm>
            <a:off x="9003263" y="3368037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2707734" y="4895236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229B0-16EE-40BC-AB24-00835EDE4E66}"/>
              </a:ext>
            </a:extLst>
          </p:cNvPr>
          <p:cNvSpPr txBox="1"/>
          <p:nvPr/>
        </p:nvSpPr>
        <p:spPr>
          <a:xfrm>
            <a:off x="6096000" y="796017"/>
            <a:ext cx="5460274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1A392-5961-4355-B6F3-87AE4424E1F1}"/>
              </a:ext>
            </a:extLst>
          </p:cNvPr>
          <p:cNvSpPr txBox="1"/>
          <p:nvPr/>
        </p:nvSpPr>
        <p:spPr>
          <a:xfrm>
            <a:off x="6096000" y="1436513"/>
            <a:ext cx="5460274" cy="470898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D4C395-9FDA-4FC3-9CCC-7965B306F6C6}"/>
              </a:ext>
            </a:extLst>
          </p:cNvPr>
          <p:cNvSpPr/>
          <p:nvPr/>
        </p:nvSpPr>
        <p:spPr>
          <a:xfrm>
            <a:off x="187235" y="154577"/>
            <a:ext cx="11817531" cy="654884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58475" y="41409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C74C3-0634-4085-B20D-64FEE970A1DC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346D-4EC6-489B-98F2-B98E6CCAF024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4ECB0-21BC-4574-B13A-D1D11886C25D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22317-ABF0-4DF7-B5C1-5E5BFE404564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4C061-7156-4C9F-A04C-71CD1C530CA3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solidFill>
            <a:schemeClr val="accent2">
              <a:alpha val="7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A1EBD-69FD-4FC1-B69E-607997C8103B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CED6E9A-A6A4-496F-B4BB-78FE064503E0}"/>
              </a:ext>
            </a:extLst>
          </p:cNvPr>
          <p:cNvSpPr/>
          <p:nvPr/>
        </p:nvSpPr>
        <p:spPr>
          <a:xfrm>
            <a:off x="9752259" y="50352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3">
            <a:hlinkClick r:id="rId2"/>
            <a:extLst>
              <a:ext uri="{FF2B5EF4-FFF2-40B4-BE49-F238E27FC236}">
                <a16:creationId xmlns:a16="http://schemas.microsoft.com/office/drawing/2014/main" id="{323185E7-C3E5-4703-8FB6-92907D1E9228}"/>
              </a:ext>
            </a:extLst>
          </p:cNvPr>
          <p:cNvSpPr txBox="1"/>
          <p:nvPr/>
        </p:nvSpPr>
        <p:spPr>
          <a:xfrm>
            <a:off x="6267245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6">
            <a:extLst>
              <a:ext uri="{FF2B5EF4-FFF2-40B4-BE49-F238E27FC236}">
                <a16:creationId xmlns:a16="http://schemas.microsoft.com/office/drawing/2014/main" id="{8B6B3360-CF40-4CD4-9AA8-73E7D45D36AF}"/>
              </a:ext>
            </a:extLst>
          </p:cNvPr>
          <p:cNvGrpSpPr/>
          <p:nvPr/>
        </p:nvGrpSpPr>
        <p:grpSpPr>
          <a:xfrm>
            <a:off x="286230" y="1347208"/>
            <a:ext cx="4189602" cy="1822303"/>
            <a:chOff x="3457575" y="2600325"/>
            <a:chExt cx="5172075" cy="2249637"/>
          </a:xfrm>
        </p:grpSpPr>
        <p:sp>
          <p:nvSpPr>
            <p:cNvPr id="4" name="자유형: 도형 37">
              <a:extLst>
                <a:ext uri="{FF2B5EF4-FFF2-40B4-BE49-F238E27FC236}">
                  <a16:creationId xmlns:a16="http://schemas.microsoft.com/office/drawing/2014/main" id="{2592143C-58E1-4B88-A634-F348355BF345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자유형: 도형 29">
              <a:extLst>
                <a:ext uri="{FF2B5EF4-FFF2-40B4-BE49-F238E27FC236}">
                  <a16:creationId xmlns:a16="http://schemas.microsoft.com/office/drawing/2014/main" id="{126CCCA6-A15C-4926-8786-7E7A15528918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자유형: 도형 30">
              <a:extLst>
                <a:ext uri="{FF2B5EF4-FFF2-40B4-BE49-F238E27FC236}">
                  <a16:creationId xmlns:a16="http://schemas.microsoft.com/office/drawing/2014/main" id="{D957CEF1-3D5E-44AF-A70A-01C72EF17E29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자유형: 도형 31">
              <a:extLst>
                <a:ext uri="{FF2B5EF4-FFF2-40B4-BE49-F238E27FC236}">
                  <a16:creationId xmlns:a16="http://schemas.microsoft.com/office/drawing/2014/main" id="{07A377F3-8484-48CA-B3D8-961A09AC82CA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자유형: 도형 32">
              <a:extLst>
                <a:ext uri="{FF2B5EF4-FFF2-40B4-BE49-F238E27FC236}">
                  <a16:creationId xmlns:a16="http://schemas.microsoft.com/office/drawing/2014/main" id="{BC551FA0-3EFB-4A81-BED9-39F98C927ECE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자유형: 도형 33">
              <a:extLst>
                <a:ext uri="{FF2B5EF4-FFF2-40B4-BE49-F238E27FC236}">
                  <a16:creationId xmlns:a16="http://schemas.microsoft.com/office/drawing/2014/main" id="{AC1706E4-C2B8-4661-8E86-BE569314C58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타원 20">
              <a:extLst>
                <a:ext uri="{FF2B5EF4-FFF2-40B4-BE49-F238E27FC236}">
                  <a16:creationId xmlns:a16="http://schemas.microsoft.com/office/drawing/2014/main" id="{52D71DC0-349B-45D7-B858-0F5D4F891655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타원 22">
              <a:extLst>
                <a:ext uri="{FF2B5EF4-FFF2-40B4-BE49-F238E27FC236}">
                  <a16:creationId xmlns:a16="http://schemas.microsoft.com/office/drawing/2014/main" id="{5C69C350-9F9F-437F-AB39-9C674EEC012E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타원 23">
              <a:extLst>
                <a:ext uri="{FF2B5EF4-FFF2-40B4-BE49-F238E27FC236}">
                  <a16:creationId xmlns:a16="http://schemas.microsoft.com/office/drawing/2014/main" id="{706093F5-4D29-47F8-AF57-B85093685B83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38">
              <a:extLst>
                <a:ext uri="{FF2B5EF4-FFF2-40B4-BE49-F238E27FC236}">
                  <a16:creationId xmlns:a16="http://schemas.microsoft.com/office/drawing/2014/main" id="{8B8297F7-DEB4-4928-8F3D-2B9AFA079FF7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자유형: 도형 39">
              <a:extLst>
                <a:ext uri="{FF2B5EF4-FFF2-40B4-BE49-F238E27FC236}">
                  <a16:creationId xmlns:a16="http://schemas.microsoft.com/office/drawing/2014/main" id="{9ED88917-738C-4B2E-BE07-6580330C735F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0">
              <a:extLst>
                <a:ext uri="{FF2B5EF4-FFF2-40B4-BE49-F238E27FC236}">
                  <a16:creationId xmlns:a16="http://schemas.microsoft.com/office/drawing/2014/main" id="{C955C111-3013-48A5-BB6C-FAD0D9FC2748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490102-2F7F-4861-B645-1C2271EE6ADD}"/>
              </a:ext>
            </a:extLst>
          </p:cNvPr>
          <p:cNvGrpSpPr/>
          <p:nvPr/>
        </p:nvGrpSpPr>
        <p:grpSpPr>
          <a:xfrm rot="10800000" flipH="1">
            <a:off x="760183" y="4199674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4D930F3-7375-4670-A98E-D7907BADF54B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5DE678-CBD5-4CBE-939E-35F501A17D67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4E0D78-83C9-46AB-B738-9B19E354B036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BC330F69-88EA-4824-A6DA-C5B46398BAC5}"/>
              </a:ext>
            </a:extLst>
          </p:cNvPr>
          <p:cNvSpPr/>
          <p:nvPr/>
        </p:nvSpPr>
        <p:spPr>
          <a:xfrm rot="10800000">
            <a:off x="3765139" y="5005411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7E4526-DCFF-4F07-B181-66E575C35743}"/>
              </a:ext>
            </a:extLst>
          </p:cNvPr>
          <p:cNvGrpSpPr/>
          <p:nvPr/>
        </p:nvGrpSpPr>
        <p:grpSpPr>
          <a:xfrm>
            <a:off x="1823948" y="4613371"/>
            <a:ext cx="3404656" cy="1346565"/>
            <a:chOff x="903886" y="3331350"/>
            <a:chExt cx="3297058" cy="1304009"/>
          </a:xfrm>
        </p:grpSpPr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BB6269C0-5D3B-4C61-831D-CDC74C37FFC4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3FE893-9109-4907-847D-3D5D2F736D4C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6800A67E-395D-4B7E-9C48-485AD0C263D2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1D4566C8-8E28-4489-8481-78B58CCE361B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8CE2F81-9911-4E13-A516-232108AF6F80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28" name="Trapezoid 33">
                  <a:extLst>
                    <a:ext uri="{FF2B5EF4-FFF2-40B4-BE49-F238E27FC236}">
                      <a16:creationId xmlns:a16="http://schemas.microsoft.com/office/drawing/2014/main" id="{0E8FBC4D-8398-4320-B974-46A210F675EB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Chord 28">
                  <a:extLst>
                    <a:ext uri="{FF2B5EF4-FFF2-40B4-BE49-F238E27FC236}">
                      <a16:creationId xmlns:a16="http://schemas.microsoft.com/office/drawing/2014/main" id="{FE5025B0-5ADF-4432-AF36-E3716EB3F317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Trapezoid 37">
                  <a:extLst>
                    <a:ext uri="{FF2B5EF4-FFF2-40B4-BE49-F238E27FC236}">
                      <a16:creationId xmlns:a16="http://schemas.microsoft.com/office/drawing/2014/main" id="{4EF66354-73F2-42FE-B3D2-BE9DBA9621A5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07AAE399-4C4B-4EBE-83DA-2C51ECABEA24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A6C05-B666-4240-90E5-71C90F02066E}"/>
              </a:ext>
            </a:extLst>
          </p:cNvPr>
          <p:cNvGrpSpPr/>
          <p:nvPr/>
        </p:nvGrpSpPr>
        <p:grpSpPr>
          <a:xfrm>
            <a:off x="7008544" y="3138626"/>
            <a:ext cx="5055726" cy="3511636"/>
            <a:chOff x="5167199" y="1515723"/>
            <a:chExt cx="6690809" cy="4647341"/>
          </a:xfrm>
        </p:grpSpPr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447964DC-27CC-4C2D-845E-E2A510542F90}"/>
                </a:ext>
              </a:extLst>
            </p:cNvPr>
            <p:cNvSpPr/>
            <p:nvPr/>
          </p:nvSpPr>
          <p:spPr>
            <a:xfrm>
              <a:off x="8034791" y="1515723"/>
              <a:ext cx="2484002" cy="3216063"/>
            </a:xfrm>
            <a:custGeom>
              <a:avLst/>
              <a:gdLst/>
              <a:ahLst/>
              <a:cxnLst/>
              <a:rect l="l" t="t" r="r" b="b"/>
              <a:pathLst>
                <a:path w="2484001" h="3216063">
                  <a:moveTo>
                    <a:pt x="214881" y="2675904"/>
                  </a:moveTo>
                  <a:cubicBezTo>
                    <a:pt x="161809" y="2675904"/>
                    <a:pt x="118785" y="2718928"/>
                    <a:pt x="118785" y="2772000"/>
                  </a:cubicBezTo>
                  <a:cubicBezTo>
                    <a:pt x="118785" y="2825072"/>
                    <a:pt x="161809" y="2868096"/>
                    <a:pt x="214881" y="2868096"/>
                  </a:cubicBezTo>
                  <a:cubicBezTo>
                    <a:pt x="267953" y="2868096"/>
                    <a:pt x="310977" y="2825072"/>
                    <a:pt x="310977" y="2772000"/>
                  </a:cubicBezTo>
                  <a:cubicBezTo>
                    <a:pt x="310977" y="2718928"/>
                    <a:pt x="267953" y="2675904"/>
                    <a:pt x="214881" y="2675904"/>
                  </a:cubicBezTo>
                  <a:close/>
                  <a:moveTo>
                    <a:pt x="214881" y="2257909"/>
                  </a:moveTo>
                  <a:cubicBezTo>
                    <a:pt x="161809" y="2257909"/>
                    <a:pt x="118785" y="2300933"/>
                    <a:pt x="118785" y="2354005"/>
                  </a:cubicBezTo>
                  <a:cubicBezTo>
                    <a:pt x="118785" y="2407077"/>
                    <a:pt x="161809" y="2450101"/>
                    <a:pt x="214881" y="2450101"/>
                  </a:cubicBezTo>
                  <a:cubicBezTo>
                    <a:pt x="267953" y="2450101"/>
                    <a:pt x="310977" y="2407077"/>
                    <a:pt x="310977" y="2354005"/>
                  </a:cubicBezTo>
                  <a:cubicBezTo>
                    <a:pt x="310977" y="2300933"/>
                    <a:pt x="267953" y="2257909"/>
                    <a:pt x="214881" y="2257909"/>
                  </a:cubicBezTo>
                  <a:close/>
                  <a:moveTo>
                    <a:pt x="214881" y="1839914"/>
                  </a:moveTo>
                  <a:cubicBezTo>
                    <a:pt x="161809" y="1839914"/>
                    <a:pt x="118785" y="1882938"/>
                    <a:pt x="118785" y="1936010"/>
                  </a:cubicBezTo>
                  <a:cubicBezTo>
                    <a:pt x="118785" y="1989082"/>
                    <a:pt x="161809" y="2032106"/>
                    <a:pt x="214881" y="2032106"/>
                  </a:cubicBezTo>
                  <a:cubicBezTo>
                    <a:pt x="267953" y="2032106"/>
                    <a:pt x="310977" y="1989082"/>
                    <a:pt x="310977" y="1936010"/>
                  </a:cubicBezTo>
                  <a:cubicBezTo>
                    <a:pt x="310977" y="1882938"/>
                    <a:pt x="267953" y="1839914"/>
                    <a:pt x="214881" y="1839914"/>
                  </a:cubicBezTo>
                  <a:close/>
                  <a:moveTo>
                    <a:pt x="214881" y="1421919"/>
                  </a:moveTo>
                  <a:cubicBezTo>
                    <a:pt x="161809" y="1421919"/>
                    <a:pt x="118785" y="1464943"/>
                    <a:pt x="118785" y="1518015"/>
                  </a:cubicBezTo>
                  <a:cubicBezTo>
                    <a:pt x="118785" y="1571087"/>
                    <a:pt x="161809" y="1614111"/>
                    <a:pt x="214881" y="1614111"/>
                  </a:cubicBezTo>
                  <a:cubicBezTo>
                    <a:pt x="267953" y="1614111"/>
                    <a:pt x="310977" y="1571087"/>
                    <a:pt x="310977" y="1518015"/>
                  </a:cubicBezTo>
                  <a:cubicBezTo>
                    <a:pt x="310977" y="1464943"/>
                    <a:pt x="267953" y="1421919"/>
                    <a:pt x="214881" y="1421919"/>
                  </a:cubicBezTo>
                  <a:close/>
                  <a:moveTo>
                    <a:pt x="214881" y="1003924"/>
                  </a:moveTo>
                  <a:cubicBezTo>
                    <a:pt x="161809" y="1003924"/>
                    <a:pt x="118785" y="1046948"/>
                    <a:pt x="118785" y="1100020"/>
                  </a:cubicBezTo>
                  <a:cubicBezTo>
                    <a:pt x="118785" y="1153092"/>
                    <a:pt x="161809" y="1196116"/>
                    <a:pt x="214881" y="1196116"/>
                  </a:cubicBezTo>
                  <a:cubicBezTo>
                    <a:pt x="267953" y="1196116"/>
                    <a:pt x="310977" y="1153092"/>
                    <a:pt x="310977" y="1100020"/>
                  </a:cubicBezTo>
                  <a:cubicBezTo>
                    <a:pt x="310977" y="1046948"/>
                    <a:pt x="267953" y="1003924"/>
                    <a:pt x="214881" y="1003924"/>
                  </a:cubicBezTo>
                  <a:close/>
                  <a:moveTo>
                    <a:pt x="214881" y="585929"/>
                  </a:moveTo>
                  <a:cubicBezTo>
                    <a:pt x="161809" y="585929"/>
                    <a:pt x="118785" y="628953"/>
                    <a:pt x="118785" y="682025"/>
                  </a:cubicBezTo>
                  <a:cubicBezTo>
                    <a:pt x="118785" y="735097"/>
                    <a:pt x="161809" y="778121"/>
                    <a:pt x="214881" y="778121"/>
                  </a:cubicBezTo>
                  <a:cubicBezTo>
                    <a:pt x="267953" y="778121"/>
                    <a:pt x="310977" y="735097"/>
                    <a:pt x="310977" y="682025"/>
                  </a:cubicBezTo>
                  <a:cubicBezTo>
                    <a:pt x="310977" y="628953"/>
                    <a:pt x="267953" y="585929"/>
                    <a:pt x="214881" y="585929"/>
                  </a:cubicBezTo>
                  <a:close/>
                  <a:moveTo>
                    <a:pt x="214881" y="167934"/>
                  </a:moveTo>
                  <a:cubicBezTo>
                    <a:pt x="161809" y="167934"/>
                    <a:pt x="118785" y="210958"/>
                    <a:pt x="118785" y="264030"/>
                  </a:cubicBezTo>
                  <a:cubicBezTo>
                    <a:pt x="118785" y="317102"/>
                    <a:pt x="161809" y="360126"/>
                    <a:pt x="214881" y="360126"/>
                  </a:cubicBezTo>
                  <a:cubicBezTo>
                    <a:pt x="267953" y="360126"/>
                    <a:pt x="310977" y="317102"/>
                    <a:pt x="310977" y="264030"/>
                  </a:cubicBezTo>
                  <a:cubicBezTo>
                    <a:pt x="310977" y="210958"/>
                    <a:pt x="267953" y="167934"/>
                    <a:pt x="214881" y="167934"/>
                  </a:cubicBezTo>
                  <a:close/>
                  <a:moveTo>
                    <a:pt x="0" y="0"/>
                  </a:moveTo>
                  <a:lnTo>
                    <a:pt x="2484001" y="0"/>
                  </a:lnTo>
                  <a:lnTo>
                    <a:pt x="2484001" y="232022"/>
                  </a:lnTo>
                  <a:lnTo>
                    <a:pt x="2484001" y="500040"/>
                  </a:lnTo>
                  <a:lnTo>
                    <a:pt x="2484001" y="732062"/>
                  </a:lnTo>
                  <a:lnTo>
                    <a:pt x="0" y="3216063"/>
                  </a:lnTo>
                  <a:lnTo>
                    <a:pt x="0" y="2984041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1E35E02-7364-477D-AC87-EF65930A250F}"/>
                </a:ext>
              </a:extLst>
            </p:cNvPr>
            <p:cNvGrpSpPr/>
            <p:nvPr/>
          </p:nvGrpSpPr>
          <p:grpSpPr>
            <a:xfrm>
              <a:off x="5167199" y="3642389"/>
              <a:ext cx="6690809" cy="2520675"/>
              <a:chOff x="1521177" y="3921537"/>
              <a:chExt cx="6690809" cy="2520675"/>
            </a:xfrm>
          </p:grpSpPr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9BB26A1F-0FFA-4103-B0CD-F0B020E93994}"/>
                  </a:ext>
                </a:extLst>
              </p:cNvPr>
              <p:cNvSpPr/>
              <p:nvPr/>
            </p:nvSpPr>
            <p:spPr>
              <a:xfrm flipH="1">
                <a:off x="1521177" y="6023586"/>
                <a:ext cx="2595307" cy="418626"/>
              </a:xfrm>
              <a:custGeom>
                <a:avLst/>
                <a:gdLst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85725 w 4124325"/>
                  <a:gd name="connsiteY2" fmla="*/ 9525 h 838200"/>
                  <a:gd name="connsiteX3" fmla="*/ 123825 w 4124325"/>
                  <a:gd name="connsiteY3" fmla="*/ 19050 h 838200"/>
                  <a:gd name="connsiteX4" fmla="*/ 209550 w 4124325"/>
                  <a:gd name="connsiteY4" fmla="*/ 28575 h 838200"/>
                  <a:gd name="connsiteX5" fmla="*/ 285750 w 4124325"/>
                  <a:gd name="connsiteY5" fmla="*/ 38100 h 838200"/>
                  <a:gd name="connsiteX6" fmla="*/ 323850 w 4124325"/>
                  <a:gd name="connsiteY6" fmla="*/ 57150 h 838200"/>
                  <a:gd name="connsiteX7" fmla="*/ 323850 w 4124325"/>
                  <a:gd name="connsiteY7" fmla="*/ 57150 h 838200"/>
                  <a:gd name="connsiteX8" fmla="*/ 238125 w 4124325"/>
                  <a:gd name="connsiteY8" fmla="*/ 352425 h 838200"/>
                  <a:gd name="connsiteX9" fmla="*/ 971550 w 4124325"/>
                  <a:gd name="connsiteY9" fmla="*/ 257175 h 838200"/>
                  <a:gd name="connsiteX10" fmla="*/ 800100 w 4124325"/>
                  <a:gd name="connsiteY10" fmla="*/ 609600 h 838200"/>
                  <a:gd name="connsiteX11" fmla="*/ 2524125 w 4124325"/>
                  <a:gd name="connsiteY11" fmla="*/ 495300 h 838200"/>
                  <a:gd name="connsiteX12" fmla="*/ 2190750 w 4124325"/>
                  <a:gd name="connsiteY12" fmla="*/ 838200 h 838200"/>
                  <a:gd name="connsiteX13" fmla="*/ 4124325 w 4124325"/>
                  <a:gd name="connsiteY13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85725 w 4124325"/>
                  <a:gd name="connsiteY2" fmla="*/ 9525 h 838200"/>
                  <a:gd name="connsiteX3" fmla="*/ 123825 w 4124325"/>
                  <a:gd name="connsiteY3" fmla="*/ 19050 h 838200"/>
                  <a:gd name="connsiteX4" fmla="*/ 285750 w 4124325"/>
                  <a:gd name="connsiteY4" fmla="*/ 38100 h 838200"/>
                  <a:gd name="connsiteX5" fmla="*/ 323850 w 4124325"/>
                  <a:gd name="connsiteY5" fmla="*/ 57150 h 838200"/>
                  <a:gd name="connsiteX6" fmla="*/ 323850 w 4124325"/>
                  <a:gd name="connsiteY6" fmla="*/ 57150 h 838200"/>
                  <a:gd name="connsiteX7" fmla="*/ 238125 w 4124325"/>
                  <a:gd name="connsiteY7" fmla="*/ 352425 h 838200"/>
                  <a:gd name="connsiteX8" fmla="*/ 971550 w 4124325"/>
                  <a:gd name="connsiteY8" fmla="*/ 257175 h 838200"/>
                  <a:gd name="connsiteX9" fmla="*/ 800100 w 4124325"/>
                  <a:gd name="connsiteY9" fmla="*/ 609600 h 838200"/>
                  <a:gd name="connsiteX10" fmla="*/ 2524125 w 4124325"/>
                  <a:gd name="connsiteY10" fmla="*/ 495300 h 838200"/>
                  <a:gd name="connsiteX11" fmla="*/ 2190750 w 4124325"/>
                  <a:gd name="connsiteY11" fmla="*/ 838200 h 838200"/>
                  <a:gd name="connsiteX12" fmla="*/ 4124325 w 4124325"/>
                  <a:gd name="connsiteY12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85725 w 4124325"/>
                  <a:gd name="connsiteY2" fmla="*/ 9525 h 838200"/>
                  <a:gd name="connsiteX3" fmla="*/ 285750 w 4124325"/>
                  <a:gd name="connsiteY3" fmla="*/ 38100 h 838200"/>
                  <a:gd name="connsiteX4" fmla="*/ 323850 w 4124325"/>
                  <a:gd name="connsiteY4" fmla="*/ 57150 h 838200"/>
                  <a:gd name="connsiteX5" fmla="*/ 323850 w 4124325"/>
                  <a:gd name="connsiteY5" fmla="*/ 57150 h 838200"/>
                  <a:gd name="connsiteX6" fmla="*/ 238125 w 4124325"/>
                  <a:gd name="connsiteY6" fmla="*/ 352425 h 838200"/>
                  <a:gd name="connsiteX7" fmla="*/ 971550 w 4124325"/>
                  <a:gd name="connsiteY7" fmla="*/ 257175 h 838200"/>
                  <a:gd name="connsiteX8" fmla="*/ 800100 w 4124325"/>
                  <a:gd name="connsiteY8" fmla="*/ 609600 h 838200"/>
                  <a:gd name="connsiteX9" fmla="*/ 2524125 w 4124325"/>
                  <a:gd name="connsiteY9" fmla="*/ 495300 h 838200"/>
                  <a:gd name="connsiteX10" fmla="*/ 2190750 w 4124325"/>
                  <a:gd name="connsiteY10" fmla="*/ 838200 h 838200"/>
                  <a:gd name="connsiteX11" fmla="*/ 4124325 w 4124325"/>
                  <a:gd name="connsiteY11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285750 w 4124325"/>
                  <a:gd name="connsiteY2" fmla="*/ 38100 h 838200"/>
                  <a:gd name="connsiteX3" fmla="*/ 323850 w 4124325"/>
                  <a:gd name="connsiteY3" fmla="*/ 57150 h 838200"/>
                  <a:gd name="connsiteX4" fmla="*/ 323850 w 4124325"/>
                  <a:gd name="connsiteY4" fmla="*/ 57150 h 838200"/>
                  <a:gd name="connsiteX5" fmla="*/ 238125 w 4124325"/>
                  <a:gd name="connsiteY5" fmla="*/ 352425 h 838200"/>
                  <a:gd name="connsiteX6" fmla="*/ 971550 w 4124325"/>
                  <a:gd name="connsiteY6" fmla="*/ 257175 h 838200"/>
                  <a:gd name="connsiteX7" fmla="*/ 800100 w 4124325"/>
                  <a:gd name="connsiteY7" fmla="*/ 609600 h 838200"/>
                  <a:gd name="connsiteX8" fmla="*/ 2524125 w 4124325"/>
                  <a:gd name="connsiteY8" fmla="*/ 495300 h 838200"/>
                  <a:gd name="connsiteX9" fmla="*/ 2190750 w 4124325"/>
                  <a:gd name="connsiteY9" fmla="*/ 838200 h 838200"/>
                  <a:gd name="connsiteX10" fmla="*/ 4124325 w 4124325"/>
                  <a:gd name="connsiteY10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323850 w 4124325"/>
                  <a:gd name="connsiteY3" fmla="*/ 57150 h 838200"/>
                  <a:gd name="connsiteX4" fmla="*/ 238125 w 4124325"/>
                  <a:gd name="connsiteY4" fmla="*/ 352425 h 838200"/>
                  <a:gd name="connsiteX5" fmla="*/ 971550 w 4124325"/>
                  <a:gd name="connsiteY5" fmla="*/ 257175 h 838200"/>
                  <a:gd name="connsiteX6" fmla="*/ 800100 w 4124325"/>
                  <a:gd name="connsiteY6" fmla="*/ 609600 h 838200"/>
                  <a:gd name="connsiteX7" fmla="*/ 2524125 w 4124325"/>
                  <a:gd name="connsiteY7" fmla="*/ 495300 h 838200"/>
                  <a:gd name="connsiteX8" fmla="*/ 2190750 w 4124325"/>
                  <a:gd name="connsiteY8" fmla="*/ 838200 h 838200"/>
                  <a:gd name="connsiteX9" fmla="*/ 4124325 w 4124325"/>
                  <a:gd name="connsiteY9" fmla="*/ 704850 h 838200"/>
                  <a:gd name="connsiteX0" fmla="*/ 0 w 4124325"/>
                  <a:gd name="connsiteY0" fmla="*/ 19050 h 857250"/>
                  <a:gd name="connsiteX1" fmla="*/ 0 w 4124325"/>
                  <a:gd name="connsiteY1" fmla="*/ 19050 h 857250"/>
                  <a:gd name="connsiteX2" fmla="*/ 323850 w 4124325"/>
                  <a:gd name="connsiteY2" fmla="*/ 76200 h 857250"/>
                  <a:gd name="connsiteX3" fmla="*/ 400050 w 4124325"/>
                  <a:gd name="connsiteY3" fmla="*/ 0 h 857250"/>
                  <a:gd name="connsiteX4" fmla="*/ 238125 w 4124325"/>
                  <a:gd name="connsiteY4" fmla="*/ 371475 h 857250"/>
                  <a:gd name="connsiteX5" fmla="*/ 971550 w 4124325"/>
                  <a:gd name="connsiteY5" fmla="*/ 276225 h 857250"/>
                  <a:gd name="connsiteX6" fmla="*/ 800100 w 4124325"/>
                  <a:gd name="connsiteY6" fmla="*/ 628650 h 857250"/>
                  <a:gd name="connsiteX7" fmla="*/ 2524125 w 4124325"/>
                  <a:gd name="connsiteY7" fmla="*/ 514350 h 857250"/>
                  <a:gd name="connsiteX8" fmla="*/ 2190750 w 4124325"/>
                  <a:gd name="connsiteY8" fmla="*/ 857250 h 857250"/>
                  <a:gd name="connsiteX9" fmla="*/ 4124325 w 4124325"/>
                  <a:gd name="connsiteY9" fmla="*/ 723900 h 85725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800100 w 4124325"/>
                  <a:gd name="connsiteY5" fmla="*/ 609600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284758 w 4124325"/>
                  <a:gd name="connsiteY6" fmla="*/ 437570 h 838200"/>
                  <a:gd name="connsiteX7" fmla="*/ 2524125 w 4124325"/>
                  <a:gd name="connsiteY7" fmla="*/ 495300 h 838200"/>
                  <a:gd name="connsiteX8" fmla="*/ 2190750 w 4124325"/>
                  <a:gd name="connsiteY8" fmla="*/ 838200 h 838200"/>
                  <a:gd name="connsiteX9" fmla="*/ 4124325 w 4124325"/>
                  <a:gd name="connsiteY9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200"/>
                  <a:gd name="connsiteX1" fmla="*/ 0 w 4124325"/>
                  <a:gd name="connsiteY1" fmla="*/ 0 h 838200"/>
                  <a:gd name="connsiteX2" fmla="*/ 323850 w 4124325"/>
                  <a:gd name="connsiteY2" fmla="*/ 57150 h 838200"/>
                  <a:gd name="connsiteX3" fmla="*/ 238125 w 4124325"/>
                  <a:gd name="connsiteY3" fmla="*/ 352425 h 838200"/>
                  <a:gd name="connsiteX4" fmla="*/ 971550 w 4124325"/>
                  <a:gd name="connsiteY4" fmla="*/ 257175 h 838200"/>
                  <a:gd name="connsiteX5" fmla="*/ 704684 w 4124325"/>
                  <a:gd name="connsiteY5" fmla="*/ 629478 h 838200"/>
                  <a:gd name="connsiteX6" fmla="*/ 2524125 w 4124325"/>
                  <a:gd name="connsiteY6" fmla="*/ 495300 h 838200"/>
                  <a:gd name="connsiteX7" fmla="*/ 2190750 w 4124325"/>
                  <a:gd name="connsiteY7" fmla="*/ 838200 h 838200"/>
                  <a:gd name="connsiteX8" fmla="*/ 4124325 w 4124325"/>
                  <a:gd name="connsiteY8" fmla="*/ 704850 h 838200"/>
                  <a:gd name="connsiteX0" fmla="*/ 0 w 4124325"/>
                  <a:gd name="connsiteY0" fmla="*/ 0 h 838698"/>
                  <a:gd name="connsiteX1" fmla="*/ 0 w 4124325"/>
                  <a:gd name="connsiteY1" fmla="*/ 0 h 838698"/>
                  <a:gd name="connsiteX2" fmla="*/ 323850 w 4124325"/>
                  <a:gd name="connsiteY2" fmla="*/ 57150 h 838698"/>
                  <a:gd name="connsiteX3" fmla="*/ 238125 w 4124325"/>
                  <a:gd name="connsiteY3" fmla="*/ 352425 h 838698"/>
                  <a:gd name="connsiteX4" fmla="*/ 971550 w 4124325"/>
                  <a:gd name="connsiteY4" fmla="*/ 257175 h 838698"/>
                  <a:gd name="connsiteX5" fmla="*/ 704684 w 4124325"/>
                  <a:gd name="connsiteY5" fmla="*/ 629478 h 838698"/>
                  <a:gd name="connsiteX6" fmla="*/ 2524125 w 4124325"/>
                  <a:gd name="connsiteY6" fmla="*/ 495300 h 838698"/>
                  <a:gd name="connsiteX7" fmla="*/ 2190750 w 4124325"/>
                  <a:gd name="connsiteY7" fmla="*/ 838200 h 838698"/>
                  <a:gd name="connsiteX8" fmla="*/ 4124325 w 4124325"/>
                  <a:gd name="connsiteY8" fmla="*/ 704850 h 838698"/>
                  <a:gd name="connsiteX0" fmla="*/ 0 w 5281240"/>
                  <a:gd name="connsiteY0" fmla="*/ 0 h 838698"/>
                  <a:gd name="connsiteX1" fmla="*/ 0 w 5281240"/>
                  <a:gd name="connsiteY1" fmla="*/ 0 h 838698"/>
                  <a:gd name="connsiteX2" fmla="*/ 323850 w 5281240"/>
                  <a:gd name="connsiteY2" fmla="*/ 57150 h 838698"/>
                  <a:gd name="connsiteX3" fmla="*/ 238125 w 5281240"/>
                  <a:gd name="connsiteY3" fmla="*/ 352425 h 838698"/>
                  <a:gd name="connsiteX4" fmla="*/ 971550 w 5281240"/>
                  <a:gd name="connsiteY4" fmla="*/ 257175 h 838698"/>
                  <a:gd name="connsiteX5" fmla="*/ 704684 w 5281240"/>
                  <a:gd name="connsiteY5" fmla="*/ 629478 h 838698"/>
                  <a:gd name="connsiteX6" fmla="*/ 2524125 w 5281240"/>
                  <a:gd name="connsiteY6" fmla="*/ 495300 h 838698"/>
                  <a:gd name="connsiteX7" fmla="*/ 2190750 w 5281240"/>
                  <a:gd name="connsiteY7" fmla="*/ 838200 h 838698"/>
                  <a:gd name="connsiteX8" fmla="*/ 5281240 w 5281240"/>
                  <a:gd name="connsiteY8" fmla="*/ 617385 h 838698"/>
                  <a:gd name="connsiteX0" fmla="*/ 0 w 4638777"/>
                  <a:gd name="connsiteY0" fmla="*/ 0 h 838698"/>
                  <a:gd name="connsiteX1" fmla="*/ 0 w 4638777"/>
                  <a:gd name="connsiteY1" fmla="*/ 0 h 838698"/>
                  <a:gd name="connsiteX2" fmla="*/ 323850 w 4638777"/>
                  <a:gd name="connsiteY2" fmla="*/ 57150 h 838698"/>
                  <a:gd name="connsiteX3" fmla="*/ 238125 w 4638777"/>
                  <a:gd name="connsiteY3" fmla="*/ 352425 h 838698"/>
                  <a:gd name="connsiteX4" fmla="*/ 971550 w 4638777"/>
                  <a:gd name="connsiteY4" fmla="*/ 257175 h 838698"/>
                  <a:gd name="connsiteX5" fmla="*/ 704684 w 4638777"/>
                  <a:gd name="connsiteY5" fmla="*/ 629478 h 838698"/>
                  <a:gd name="connsiteX6" fmla="*/ 2524125 w 4638777"/>
                  <a:gd name="connsiteY6" fmla="*/ 495300 h 838698"/>
                  <a:gd name="connsiteX7" fmla="*/ 2190750 w 4638777"/>
                  <a:gd name="connsiteY7" fmla="*/ 838200 h 838698"/>
                  <a:gd name="connsiteX8" fmla="*/ 4638777 w 4638777"/>
                  <a:gd name="connsiteY8" fmla="*/ 655550 h 838698"/>
                  <a:gd name="connsiteX0" fmla="*/ 0 w 4519249"/>
                  <a:gd name="connsiteY0" fmla="*/ 0 h 838698"/>
                  <a:gd name="connsiteX1" fmla="*/ 0 w 4519249"/>
                  <a:gd name="connsiteY1" fmla="*/ 0 h 838698"/>
                  <a:gd name="connsiteX2" fmla="*/ 323850 w 4519249"/>
                  <a:gd name="connsiteY2" fmla="*/ 57150 h 838698"/>
                  <a:gd name="connsiteX3" fmla="*/ 238125 w 4519249"/>
                  <a:gd name="connsiteY3" fmla="*/ 352425 h 838698"/>
                  <a:gd name="connsiteX4" fmla="*/ 971550 w 4519249"/>
                  <a:gd name="connsiteY4" fmla="*/ 257175 h 838698"/>
                  <a:gd name="connsiteX5" fmla="*/ 704684 w 4519249"/>
                  <a:gd name="connsiteY5" fmla="*/ 629478 h 838698"/>
                  <a:gd name="connsiteX6" fmla="*/ 2524125 w 4519249"/>
                  <a:gd name="connsiteY6" fmla="*/ 495300 h 838698"/>
                  <a:gd name="connsiteX7" fmla="*/ 2190750 w 4519249"/>
                  <a:gd name="connsiteY7" fmla="*/ 838200 h 838698"/>
                  <a:gd name="connsiteX8" fmla="*/ 4519249 w 4519249"/>
                  <a:gd name="connsiteY8" fmla="*/ 655550 h 838698"/>
                  <a:gd name="connsiteX0" fmla="*/ 0 w 4071019"/>
                  <a:gd name="connsiteY0" fmla="*/ 0 h 838698"/>
                  <a:gd name="connsiteX1" fmla="*/ 0 w 4071019"/>
                  <a:gd name="connsiteY1" fmla="*/ 0 h 838698"/>
                  <a:gd name="connsiteX2" fmla="*/ 323850 w 4071019"/>
                  <a:gd name="connsiteY2" fmla="*/ 57150 h 838698"/>
                  <a:gd name="connsiteX3" fmla="*/ 238125 w 4071019"/>
                  <a:gd name="connsiteY3" fmla="*/ 352425 h 838698"/>
                  <a:gd name="connsiteX4" fmla="*/ 971550 w 4071019"/>
                  <a:gd name="connsiteY4" fmla="*/ 257175 h 838698"/>
                  <a:gd name="connsiteX5" fmla="*/ 704684 w 4071019"/>
                  <a:gd name="connsiteY5" fmla="*/ 629478 h 838698"/>
                  <a:gd name="connsiteX6" fmla="*/ 2524125 w 4071019"/>
                  <a:gd name="connsiteY6" fmla="*/ 495300 h 838698"/>
                  <a:gd name="connsiteX7" fmla="*/ 2190750 w 4071019"/>
                  <a:gd name="connsiteY7" fmla="*/ 838200 h 838698"/>
                  <a:gd name="connsiteX8" fmla="*/ 4071019 w 4071019"/>
                  <a:gd name="connsiteY8" fmla="*/ 693716 h 83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71019" h="838698">
                    <a:moveTo>
                      <a:pt x="0" y="0"/>
                    </a:moveTo>
                    <a:lnTo>
                      <a:pt x="0" y="0"/>
                    </a:lnTo>
                    <a:cubicBezTo>
                      <a:pt x="107950" y="19050"/>
                      <a:pt x="386654" y="-32693"/>
                      <a:pt x="323850" y="57150"/>
                    </a:cubicBezTo>
                    <a:cubicBezTo>
                      <a:pt x="233116" y="186948"/>
                      <a:pt x="70540" y="342942"/>
                      <a:pt x="238125" y="352425"/>
                    </a:cubicBezTo>
                    <a:cubicBezTo>
                      <a:pt x="482600" y="320675"/>
                      <a:pt x="985493" y="129899"/>
                      <a:pt x="971550" y="257175"/>
                    </a:cubicBezTo>
                    <a:cubicBezTo>
                      <a:pt x="942229" y="426333"/>
                      <a:pt x="475587" y="595492"/>
                      <a:pt x="704684" y="629478"/>
                    </a:cubicBezTo>
                    <a:cubicBezTo>
                      <a:pt x="963446" y="669165"/>
                      <a:pt x="2681964" y="361122"/>
                      <a:pt x="2524125" y="495300"/>
                    </a:cubicBezTo>
                    <a:cubicBezTo>
                      <a:pt x="2413000" y="609600"/>
                      <a:pt x="1912261" y="851121"/>
                      <a:pt x="2190750" y="838200"/>
                    </a:cubicBezTo>
                    <a:lnTo>
                      <a:pt x="4071019" y="693716"/>
                    </a:lnTo>
                  </a:path>
                </a:pathLst>
              </a:custGeom>
              <a:ln w="349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4ED3CC5-5B94-4B63-9415-92408BEFD5DF}"/>
                  </a:ext>
                </a:extLst>
              </p:cNvPr>
              <p:cNvGrpSpPr/>
              <p:nvPr/>
            </p:nvGrpSpPr>
            <p:grpSpPr>
              <a:xfrm rot="2700000">
                <a:off x="5397067" y="1924558"/>
                <a:ext cx="817939" cy="4811898"/>
                <a:chOff x="6010272" y="2713784"/>
                <a:chExt cx="715173" cy="4207334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057F5E4-63C8-4521-BAEC-1752C8483535}"/>
                    </a:ext>
                  </a:extLst>
                </p:cNvPr>
                <p:cNvGrpSpPr/>
                <p:nvPr/>
              </p:nvGrpSpPr>
              <p:grpSpPr>
                <a:xfrm>
                  <a:off x="6010272" y="6136593"/>
                  <a:ext cx="709526" cy="784525"/>
                  <a:chOff x="2193351" y="5121188"/>
                  <a:chExt cx="896767" cy="906320"/>
                </a:xfrm>
              </p:grpSpPr>
              <p:sp>
                <p:nvSpPr>
                  <p:cNvPr id="47" name="Rectangle 8">
                    <a:extLst>
                      <a:ext uri="{FF2B5EF4-FFF2-40B4-BE49-F238E27FC236}">
                        <a16:creationId xmlns:a16="http://schemas.microsoft.com/office/drawing/2014/main" id="{D0E31392-B115-4C8B-B7C0-3CB69EE8D41C}"/>
                      </a:ext>
                    </a:extLst>
                  </p:cNvPr>
                  <p:cNvSpPr/>
                  <p:nvPr/>
                </p:nvSpPr>
                <p:spPr>
                  <a:xfrm>
                    <a:off x="2193351" y="5127408"/>
                    <a:ext cx="896767" cy="90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2378" h="1800199">
                        <a:moveTo>
                          <a:pt x="0" y="0"/>
                        </a:moveTo>
                        <a:lnTo>
                          <a:pt x="1802378" y="0"/>
                        </a:lnTo>
                        <a:lnTo>
                          <a:pt x="1802378" y="289727"/>
                        </a:lnTo>
                        <a:lnTo>
                          <a:pt x="1801366" y="289727"/>
                        </a:lnTo>
                        <a:lnTo>
                          <a:pt x="901188" y="1800199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5000"/>
                          <a:lumOff val="45000"/>
                        </a:schemeClr>
                      </a:gs>
                      <a:gs pos="100000">
                        <a:schemeClr val="accent6">
                          <a:lumMod val="55000"/>
                          <a:lumOff val="4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48" name="Rectangle 8">
                    <a:extLst>
                      <a:ext uri="{FF2B5EF4-FFF2-40B4-BE49-F238E27FC236}">
                        <a16:creationId xmlns:a16="http://schemas.microsoft.com/office/drawing/2014/main" id="{D5B96557-DE65-446D-ADD1-72736F53F378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88"/>
                    <a:ext cx="679522" cy="893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9043" h="1787331">
                        <a:moveTo>
                          <a:pt x="0" y="0"/>
                        </a:moveTo>
                        <a:lnTo>
                          <a:pt x="1359043" y="0"/>
                        </a:lnTo>
                        <a:lnTo>
                          <a:pt x="1359043" y="212596"/>
                        </a:lnTo>
                        <a:lnTo>
                          <a:pt x="893519" y="1787331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45000"/>
                          <a:lumOff val="55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49" name="Rectangle 8">
                    <a:extLst>
                      <a:ext uri="{FF2B5EF4-FFF2-40B4-BE49-F238E27FC236}">
                        <a16:creationId xmlns:a16="http://schemas.microsoft.com/office/drawing/2014/main" id="{27ED69F8-CB3E-495C-8D4D-C97FA0CBCD48}"/>
                      </a:ext>
                    </a:extLst>
                  </p:cNvPr>
                  <p:cNvSpPr/>
                  <p:nvPr/>
                </p:nvSpPr>
                <p:spPr>
                  <a:xfrm>
                    <a:off x="2195737" y="5121188"/>
                    <a:ext cx="450922" cy="8949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843" h="1789890">
                        <a:moveTo>
                          <a:pt x="0" y="0"/>
                        </a:moveTo>
                        <a:lnTo>
                          <a:pt x="897414" y="0"/>
                        </a:lnTo>
                        <a:lnTo>
                          <a:pt x="901843" y="212596"/>
                        </a:lnTo>
                        <a:lnTo>
                          <a:pt x="895045" y="1789890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30000"/>
                          <a:lumOff val="70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0" name="Rectangle 8">
                    <a:extLst>
                      <a:ext uri="{FF2B5EF4-FFF2-40B4-BE49-F238E27FC236}">
                        <a16:creationId xmlns:a16="http://schemas.microsoft.com/office/drawing/2014/main" id="{CF8BC83F-14A9-4BE0-A00F-1C5EC0174750}"/>
                      </a:ext>
                    </a:extLst>
                  </p:cNvPr>
                  <p:cNvSpPr/>
                  <p:nvPr/>
                </p:nvSpPr>
                <p:spPr>
                  <a:xfrm>
                    <a:off x="2195736" y="5121188"/>
                    <a:ext cx="448123" cy="895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6246" h="1791906">
                        <a:moveTo>
                          <a:pt x="0" y="0"/>
                        </a:moveTo>
                        <a:lnTo>
                          <a:pt x="440115" y="0"/>
                        </a:lnTo>
                        <a:lnTo>
                          <a:pt x="452263" y="212596"/>
                        </a:lnTo>
                        <a:lnTo>
                          <a:pt x="896246" y="1791906"/>
                        </a:lnTo>
                        <a:lnTo>
                          <a:pt x="1012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20000"/>
                          <a:lumOff val="80000"/>
                        </a:schemeClr>
                      </a:gs>
                      <a:gs pos="100000">
                        <a:schemeClr val="accent6">
                          <a:lumMod val="20000"/>
                          <a:lumOff val="80000"/>
                        </a:schemeClr>
                      </a:gs>
                    </a:gsLst>
                    <a:lin ang="19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51" name="Rectangle 8">
                    <a:extLst>
                      <a:ext uri="{FF2B5EF4-FFF2-40B4-BE49-F238E27FC236}">
                        <a16:creationId xmlns:a16="http://schemas.microsoft.com/office/drawing/2014/main" id="{E8AFD289-8018-468C-A6CA-41D8CF99BF87}"/>
                      </a:ext>
                    </a:extLst>
                  </p:cNvPr>
                  <p:cNvSpPr/>
                  <p:nvPr/>
                </p:nvSpPr>
                <p:spPr>
                  <a:xfrm>
                    <a:off x="2542419" y="5815404"/>
                    <a:ext cx="203587" cy="204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1810" h="1800199">
                        <a:moveTo>
                          <a:pt x="229620" y="140779"/>
                        </a:moveTo>
                        <a:cubicBezTo>
                          <a:pt x="334730" y="140779"/>
                          <a:pt x="422984" y="212958"/>
                          <a:pt x="445844" y="310765"/>
                        </a:cubicBezTo>
                        <a:lnTo>
                          <a:pt x="454300" y="310765"/>
                        </a:lnTo>
                        <a:lnTo>
                          <a:pt x="462757" y="310765"/>
                        </a:lnTo>
                        <a:cubicBezTo>
                          <a:pt x="485617" y="212958"/>
                          <a:pt x="573869" y="140779"/>
                          <a:pt x="678980" y="140779"/>
                        </a:cubicBezTo>
                        <a:cubicBezTo>
                          <a:pt x="784090" y="140779"/>
                          <a:pt x="872344" y="212958"/>
                          <a:pt x="895204" y="310765"/>
                        </a:cubicBezTo>
                        <a:lnTo>
                          <a:pt x="903659" y="310765"/>
                        </a:lnTo>
                        <a:lnTo>
                          <a:pt x="903660" y="310765"/>
                        </a:lnTo>
                        <a:lnTo>
                          <a:pt x="912116" y="310765"/>
                        </a:lnTo>
                        <a:cubicBezTo>
                          <a:pt x="934976" y="212958"/>
                          <a:pt x="1023228" y="140779"/>
                          <a:pt x="1128339" y="140779"/>
                        </a:cubicBezTo>
                        <a:cubicBezTo>
                          <a:pt x="1233450" y="140779"/>
                          <a:pt x="1321703" y="212958"/>
                          <a:pt x="1344563" y="310765"/>
                        </a:cubicBezTo>
                        <a:lnTo>
                          <a:pt x="1353019" y="310765"/>
                        </a:lnTo>
                        <a:lnTo>
                          <a:pt x="1361476" y="310765"/>
                        </a:lnTo>
                        <a:cubicBezTo>
                          <a:pt x="1384336" y="212958"/>
                          <a:pt x="1472588" y="140779"/>
                          <a:pt x="1577699" y="140779"/>
                        </a:cubicBezTo>
                        <a:cubicBezTo>
                          <a:pt x="1680932" y="140779"/>
                          <a:pt x="1767904" y="210402"/>
                          <a:pt x="1791810" y="305762"/>
                        </a:cubicBezTo>
                        <a:lnTo>
                          <a:pt x="901188" y="1800199"/>
                        </a:lnTo>
                        <a:lnTo>
                          <a:pt x="13460" y="310615"/>
                        </a:lnTo>
                        <a:cubicBezTo>
                          <a:pt x="36351" y="212881"/>
                          <a:pt x="124565" y="140779"/>
                          <a:pt x="229620" y="140779"/>
                        </a:cubicBezTo>
                        <a:close/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4940" y="0"/>
                        </a:lnTo>
                        <a:lnTo>
                          <a:pt x="4940" y="296318"/>
                        </a:lnTo>
                        <a:lnTo>
                          <a:pt x="1012" y="289727"/>
                        </a:lnTo>
                        <a:lnTo>
                          <a:pt x="1" y="289727"/>
                        </a:lnTo>
                        <a:lnTo>
                          <a:pt x="0" y="289727"/>
                        </a:lnTo>
                        <a:lnTo>
                          <a:pt x="0" y="288030"/>
                        </a:lnTo>
                        <a:close/>
                      </a:path>
                    </a:pathLst>
                  </a:custGeom>
                  <a:gradFill>
                    <a:gsLst>
                      <a:gs pos="15000">
                        <a:schemeClr val="accent6">
                          <a:lumMod val="50000"/>
                        </a:schemeClr>
                      </a:gs>
                      <a:gs pos="100000">
                        <a:schemeClr val="accent6">
                          <a:lumMod val="60000"/>
                          <a:lumOff val="40000"/>
                        </a:schemeClr>
                      </a:gs>
                    </a:gsLst>
                    <a:lin ang="108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0E05578-4B12-4EEA-9DE3-211071EEBB06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3348900"/>
                  <a:chOff x="6012160" y="2852936"/>
                  <a:chExt cx="707640" cy="3348900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858352F-6258-4332-B60E-C82BB5F85332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5074485"/>
                    <a:ext cx="707640" cy="1127351"/>
                    <a:chOff x="6012160" y="5074485"/>
                    <a:chExt cx="707640" cy="1127351"/>
                  </a:xfrm>
                </p:grpSpPr>
                <p:sp>
                  <p:nvSpPr>
                    <p:cNvPr id="44" name="Rectangle 2">
                      <a:extLst>
                        <a:ext uri="{FF2B5EF4-FFF2-40B4-BE49-F238E27FC236}">
                          <a16:creationId xmlns:a16="http://schemas.microsoft.com/office/drawing/2014/main" id="{8637DD59-73BF-40CA-A60E-6C412E250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5074486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5" name="Rectangle 2">
                      <a:extLst>
                        <a:ext uri="{FF2B5EF4-FFF2-40B4-BE49-F238E27FC236}">
                          <a16:creationId xmlns:a16="http://schemas.microsoft.com/office/drawing/2014/main" id="{0906FAA7-6470-468D-A572-0B39DE81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871" y="5074485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6" name="Rectangle 2">
                      <a:extLst>
                        <a:ext uri="{FF2B5EF4-FFF2-40B4-BE49-F238E27FC236}">
                          <a16:creationId xmlns:a16="http://schemas.microsoft.com/office/drawing/2014/main" id="{44A431AA-5300-4535-A7B1-EDB81C04E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200" y="5079873"/>
                      <a:ext cx="237600" cy="1121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061" h="4392488">
                          <a:moveTo>
                            <a:pt x="0" y="0"/>
                          </a:moveTo>
                          <a:lnTo>
                            <a:pt x="571061" y="0"/>
                          </a:lnTo>
                          <a:lnTo>
                            <a:pt x="571061" y="4392488"/>
                          </a:lnTo>
                          <a:lnTo>
                            <a:pt x="560315" y="4392488"/>
                          </a:lnTo>
                          <a:cubicBezTo>
                            <a:pt x="531263" y="4268191"/>
                            <a:pt x="419108" y="4176464"/>
                            <a:pt x="285530" y="4176464"/>
                          </a:cubicBezTo>
                          <a:cubicBezTo>
                            <a:pt x="151952" y="4176464"/>
                            <a:pt x="39798" y="4268191"/>
                            <a:pt x="10747" y="4392488"/>
                          </a:cubicBezTo>
                          <a:lnTo>
                            <a:pt x="0" y="439248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DF9D5C9-B782-4777-B7C5-A9069BEBC152}"/>
                      </a:ext>
                    </a:extLst>
                  </p:cNvPr>
                  <p:cNvGrpSpPr/>
                  <p:nvPr/>
                </p:nvGrpSpPr>
                <p:grpSpPr>
                  <a:xfrm>
                    <a:off x="6012160" y="2852936"/>
                    <a:ext cx="707640" cy="2237706"/>
                    <a:chOff x="6012160" y="2852936"/>
                    <a:chExt cx="707640" cy="2237706"/>
                  </a:xfrm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782AF7A4-EE2A-4B60-ACEF-57F52CE5B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200" y="2858320"/>
                      <a:ext cx="237600" cy="223232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C7087780-228E-42FB-A871-39E51E0FA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0133" y="2852936"/>
                      <a:ext cx="237600" cy="2232322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ea typeface="+mj-ea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CE2AEA1-9E2E-439C-9A50-47624A1C9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2160" y="2852936"/>
                      <a:ext cx="237600" cy="2232322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 dirty="0">
                        <a:ea typeface="+mj-ea"/>
                      </a:endParaRPr>
                    </a:p>
                  </p:txBody>
                </p:sp>
              </p:grpSp>
            </p:grpSp>
            <p:sp>
              <p:nvSpPr>
                <p:cNvPr id="37" name="Hexagon 1">
                  <a:extLst>
                    <a:ext uri="{FF2B5EF4-FFF2-40B4-BE49-F238E27FC236}">
                      <a16:creationId xmlns:a16="http://schemas.microsoft.com/office/drawing/2014/main" id="{8BC25022-3368-4A3F-AFF1-8ABC601B636B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6012421" y="2713784"/>
                  <a:ext cx="713024" cy="278304"/>
                </a:xfrm>
                <a:custGeom>
                  <a:avLst/>
                  <a:gdLst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138846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574178 w 713024"/>
                    <a:gd name="connsiteY4" fmla="*/ 555383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138846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574178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78928 w 713024"/>
                    <a:gd name="connsiteY2" fmla="*/ 7144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  <a:gd name="connsiteX0" fmla="*/ 0 w 713024"/>
                    <a:gd name="connsiteY0" fmla="*/ 277692 h 555383"/>
                    <a:gd name="connsiteX1" fmla="*/ 217427 w 713024"/>
                    <a:gd name="connsiteY1" fmla="*/ 0 h 555383"/>
                    <a:gd name="connsiteX2" fmla="*/ 486072 w 713024"/>
                    <a:gd name="connsiteY2" fmla="*/ 0 h 555383"/>
                    <a:gd name="connsiteX3" fmla="*/ 713024 w 713024"/>
                    <a:gd name="connsiteY3" fmla="*/ 277692 h 555383"/>
                    <a:gd name="connsiteX4" fmla="*/ 490834 w 713024"/>
                    <a:gd name="connsiteY4" fmla="*/ 553001 h 555383"/>
                    <a:gd name="connsiteX5" fmla="*/ 231715 w 713024"/>
                    <a:gd name="connsiteY5" fmla="*/ 555383 h 555383"/>
                    <a:gd name="connsiteX6" fmla="*/ 0 w 713024"/>
                    <a:gd name="connsiteY6" fmla="*/ 277692 h 555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3024" h="555383">
                      <a:moveTo>
                        <a:pt x="0" y="277692"/>
                      </a:moveTo>
                      <a:lnTo>
                        <a:pt x="217427" y="0"/>
                      </a:lnTo>
                      <a:lnTo>
                        <a:pt x="486072" y="0"/>
                      </a:lnTo>
                      <a:lnTo>
                        <a:pt x="713024" y="277692"/>
                      </a:lnTo>
                      <a:lnTo>
                        <a:pt x="490834" y="553001"/>
                      </a:lnTo>
                      <a:lnTo>
                        <a:pt x="231715" y="555383"/>
                      </a:lnTo>
                      <a:lnTo>
                        <a:pt x="0" y="277692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" sy="9000" flip="none" algn="t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DD20EDB-490B-4A3C-A9A9-7ADE645F01C0}"/>
                    </a:ext>
                  </a:extLst>
                </p:cNvPr>
                <p:cNvSpPr/>
                <p:nvPr/>
              </p:nvSpPr>
              <p:spPr>
                <a:xfrm>
                  <a:off x="6270232" y="2798936"/>
                  <a:ext cx="197403" cy="108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C23E4E55-2ED7-4B64-915E-894E7C2414B9}"/>
                </a:ext>
              </a:extLst>
            </p:cNvPr>
            <p:cNvSpPr/>
            <p:nvPr/>
          </p:nvSpPr>
          <p:spPr>
            <a:xfrm rot="10800000">
              <a:off x="8947815" y="2819910"/>
              <a:ext cx="2484002" cy="2984042"/>
            </a:xfrm>
            <a:custGeom>
              <a:avLst/>
              <a:gdLst/>
              <a:ahLst/>
              <a:cxnLst/>
              <a:rect l="l" t="t" r="r" b="b"/>
              <a:pathLst>
                <a:path w="2484001" h="2984041">
                  <a:moveTo>
                    <a:pt x="198155" y="398133"/>
                  </a:moveTo>
                  <a:cubicBezTo>
                    <a:pt x="251227" y="398133"/>
                    <a:pt x="294251" y="355109"/>
                    <a:pt x="294251" y="302037"/>
                  </a:cubicBezTo>
                  <a:cubicBezTo>
                    <a:pt x="294251" y="248965"/>
                    <a:pt x="251227" y="205941"/>
                    <a:pt x="198155" y="205941"/>
                  </a:cubicBezTo>
                  <a:cubicBezTo>
                    <a:pt x="145083" y="205941"/>
                    <a:pt x="102059" y="248965"/>
                    <a:pt x="102059" y="302037"/>
                  </a:cubicBezTo>
                  <a:cubicBezTo>
                    <a:pt x="102059" y="355109"/>
                    <a:pt x="145083" y="398133"/>
                    <a:pt x="198155" y="398133"/>
                  </a:cubicBezTo>
                  <a:close/>
                  <a:moveTo>
                    <a:pt x="198155" y="816128"/>
                  </a:moveTo>
                  <a:cubicBezTo>
                    <a:pt x="251227" y="816128"/>
                    <a:pt x="294251" y="773104"/>
                    <a:pt x="294251" y="720032"/>
                  </a:cubicBezTo>
                  <a:cubicBezTo>
                    <a:pt x="294251" y="666960"/>
                    <a:pt x="251227" y="623936"/>
                    <a:pt x="198155" y="623936"/>
                  </a:cubicBezTo>
                  <a:cubicBezTo>
                    <a:pt x="145083" y="623936"/>
                    <a:pt x="102059" y="666960"/>
                    <a:pt x="102059" y="720032"/>
                  </a:cubicBezTo>
                  <a:cubicBezTo>
                    <a:pt x="102059" y="773104"/>
                    <a:pt x="145083" y="816128"/>
                    <a:pt x="198155" y="816128"/>
                  </a:cubicBezTo>
                  <a:close/>
                  <a:moveTo>
                    <a:pt x="198155" y="1234123"/>
                  </a:moveTo>
                  <a:cubicBezTo>
                    <a:pt x="251227" y="1234123"/>
                    <a:pt x="294251" y="1191099"/>
                    <a:pt x="294251" y="1138027"/>
                  </a:cubicBezTo>
                  <a:cubicBezTo>
                    <a:pt x="294251" y="1084955"/>
                    <a:pt x="251227" y="1041931"/>
                    <a:pt x="198155" y="1041931"/>
                  </a:cubicBezTo>
                  <a:cubicBezTo>
                    <a:pt x="145083" y="1041931"/>
                    <a:pt x="102059" y="1084955"/>
                    <a:pt x="102059" y="1138027"/>
                  </a:cubicBezTo>
                  <a:cubicBezTo>
                    <a:pt x="102059" y="1191099"/>
                    <a:pt x="145083" y="1234123"/>
                    <a:pt x="198155" y="1234123"/>
                  </a:cubicBezTo>
                  <a:close/>
                  <a:moveTo>
                    <a:pt x="198155" y="1652118"/>
                  </a:moveTo>
                  <a:cubicBezTo>
                    <a:pt x="251227" y="1652118"/>
                    <a:pt x="294251" y="1609094"/>
                    <a:pt x="294251" y="1556022"/>
                  </a:cubicBezTo>
                  <a:cubicBezTo>
                    <a:pt x="294251" y="1502950"/>
                    <a:pt x="251227" y="1459926"/>
                    <a:pt x="198155" y="1459926"/>
                  </a:cubicBezTo>
                  <a:cubicBezTo>
                    <a:pt x="145083" y="1459926"/>
                    <a:pt x="102059" y="1502950"/>
                    <a:pt x="102059" y="1556022"/>
                  </a:cubicBezTo>
                  <a:cubicBezTo>
                    <a:pt x="102059" y="1609094"/>
                    <a:pt x="145083" y="1652118"/>
                    <a:pt x="198155" y="1652118"/>
                  </a:cubicBezTo>
                  <a:close/>
                  <a:moveTo>
                    <a:pt x="198155" y="2070113"/>
                  </a:moveTo>
                  <a:cubicBezTo>
                    <a:pt x="251227" y="2070113"/>
                    <a:pt x="294251" y="2027089"/>
                    <a:pt x="294251" y="1974017"/>
                  </a:cubicBezTo>
                  <a:cubicBezTo>
                    <a:pt x="294251" y="1920945"/>
                    <a:pt x="251227" y="1877921"/>
                    <a:pt x="198155" y="1877921"/>
                  </a:cubicBezTo>
                  <a:cubicBezTo>
                    <a:pt x="145083" y="1877921"/>
                    <a:pt x="102059" y="1920945"/>
                    <a:pt x="102059" y="1974017"/>
                  </a:cubicBezTo>
                  <a:cubicBezTo>
                    <a:pt x="102059" y="2027089"/>
                    <a:pt x="145083" y="2070113"/>
                    <a:pt x="198155" y="2070113"/>
                  </a:cubicBezTo>
                  <a:close/>
                  <a:moveTo>
                    <a:pt x="198155" y="2488108"/>
                  </a:moveTo>
                  <a:cubicBezTo>
                    <a:pt x="251227" y="2488108"/>
                    <a:pt x="294251" y="2445084"/>
                    <a:pt x="294251" y="2392012"/>
                  </a:cubicBezTo>
                  <a:cubicBezTo>
                    <a:pt x="294251" y="2338940"/>
                    <a:pt x="251227" y="2295916"/>
                    <a:pt x="198155" y="2295916"/>
                  </a:cubicBezTo>
                  <a:cubicBezTo>
                    <a:pt x="145083" y="2295916"/>
                    <a:pt x="102059" y="2338940"/>
                    <a:pt x="102059" y="2392012"/>
                  </a:cubicBezTo>
                  <a:cubicBezTo>
                    <a:pt x="102059" y="2445084"/>
                    <a:pt x="145083" y="2488108"/>
                    <a:pt x="198155" y="2488108"/>
                  </a:cubicBezTo>
                  <a:close/>
                  <a:moveTo>
                    <a:pt x="0" y="2984041"/>
                  </a:moveTo>
                  <a:lnTo>
                    <a:pt x="0" y="0"/>
                  </a:lnTo>
                  <a:lnTo>
                    <a:pt x="2484001" y="0"/>
                  </a:lnTo>
                  <a:lnTo>
                    <a:pt x="2484001" y="5000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6FE6C4-5C71-4FD5-BAC0-B45059D56E08}"/>
              </a:ext>
            </a:extLst>
          </p:cNvPr>
          <p:cNvGrpSpPr/>
          <p:nvPr/>
        </p:nvGrpSpPr>
        <p:grpSpPr>
          <a:xfrm>
            <a:off x="4511735" y="1167449"/>
            <a:ext cx="3158452" cy="2594026"/>
            <a:chOff x="8384028" y="2895457"/>
            <a:chExt cx="3424798" cy="281277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3456D05-3301-480A-BCB5-97DA1CD8A563}"/>
                </a:ext>
              </a:extLst>
            </p:cNvPr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8DBF30C-AC6F-4209-A577-092316614416}"/>
                  </a:ext>
                </a:extLst>
              </p:cNvPr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3098DC4-C202-473A-B85D-825783B61A76}"/>
                  </a:ext>
                </a:extLst>
              </p:cNvPr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86C67B5-BD46-4359-960A-B71FAF0EA8DD}"/>
                  </a:ext>
                </a:extLst>
              </p:cNvPr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1952A3D-2220-4EDF-AB2D-EA3DA14B93C5}"/>
                  </a:ext>
                </a:extLst>
              </p:cNvPr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A6F8708-5F8B-4E6E-A593-30FF60DD3BD0}"/>
                  </a:ext>
                </a:extLst>
              </p:cNvPr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EB70D81-F978-485A-8292-7ECDB5E5F692}"/>
                  </a:ext>
                </a:extLst>
              </p:cNvPr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26B6AD5-D4C2-4E0B-85A3-49EFECFF6084}"/>
                  </a:ext>
                </a:extLst>
              </p:cNvPr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4D60C6-24F9-48E8-9203-58AC906AD9F3}"/>
                  </a:ext>
                </a:extLst>
              </p:cNvPr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85D7222-05AA-485B-B2A1-AC2F42EB2DBB}"/>
                </a:ext>
              </a:extLst>
            </p:cNvPr>
            <p:cNvSpPr txBox="1"/>
            <p:nvPr/>
          </p:nvSpPr>
          <p:spPr>
            <a:xfrm>
              <a:off x="9484648" y="3322807"/>
              <a:ext cx="778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START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3">
            <a:extLst>
              <a:ext uri="{FF2B5EF4-FFF2-40B4-BE49-F238E27FC236}">
                <a16:creationId xmlns:a16="http://schemas.microsoft.com/office/drawing/2014/main" id="{D8B0ECE1-87C5-475E-8D04-94819DBCEF43}"/>
              </a:ext>
            </a:extLst>
          </p:cNvPr>
          <p:cNvGrpSpPr/>
          <p:nvPr/>
        </p:nvGrpSpPr>
        <p:grpSpPr>
          <a:xfrm>
            <a:off x="5583232" y="3004560"/>
            <a:ext cx="2509334" cy="3264226"/>
            <a:chOff x="4511824" y="1879009"/>
            <a:chExt cx="3044540" cy="396044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13EE5D-623A-4FEA-B204-1CF051E3D50D}"/>
                </a:ext>
              </a:extLst>
            </p:cNvPr>
            <p:cNvGrpSpPr/>
            <p:nvPr/>
          </p:nvGrpSpPr>
          <p:grpSpPr>
            <a:xfrm>
              <a:off x="4511824" y="2628856"/>
              <a:ext cx="3044540" cy="3210593"/>
              <a:chOff x="2987824" y="2139745"/>
              <a:chExt cx="3044540" cy="3210593"/>
            </a:xfrm>
          </p:grpSpPr>
          <p:sp>
            <p:nvSpPr>
              <p:cNvPr id="86" name="Rounded Rectangle 7">
                <a:extLst>
                  <a:ext uri="{FF2B5EF4-FFF2-40B4-BE49-F238E27FC236}">
                    <a16:creationId xmlns:a16="http://schemas.microsoft.com/office/drawing/2014/main" id="{5973D464-0FFA-47A4-9BAE-CBED312CCC94}"/>
                  </a:ext>
                </a:extLst>
              </p:cNvPr>
              <p:cNvSpPr/>
              <p:nvPr/>
            </p:nvSpPr>
            <p:spPr>
              <a:xfrm flipH="1">
                <a:off x="2987824" y="2139745"/>
                <a:ext cx="3044540" cy="3210593"/>
              </a:xfrm>
              <a:custGeom>
                <a:avLst/>
                <a:gdLst/>
                <a:ahLst/>
                <a:cxnLst/>
                <a:rect l="l" t="t" r="r" b="b"/>
                <a:pathLst>
                  <a:path w="3044540" h="3210593">
                    <a:moveTo>
                      <a:pt x="1861922" y="0"/>
                    </a:moveTo>
                    <a:lnTo>
                      <a:pt x="1526583" y="0"/>
                    </a:lnTo>
                    <a:lnTo>
                      <a:pt x="1517957" y="0"/>
                    </a:lnTo>
                    <a:lnTo>
                      <a:pt x="1182618" y="0"/>
                    </a:lnTo>
                    <a:cubicBezTo>
                      <a:pt x="1115834" y="0"/>
                      <a:pt x="1061694" y="54140"/>
                      <a:pt x="1061694" y="120924"/>
                    </a:cubicBezTo>
                    <a:lnTo>
                      <a:pt x="1061694" y="124522"/>
                    </a:lnTo>
                    <a:cubicBezTo>
                      <a:pt x="1061694" y="186217"/>
                      <a:pt x="1107897" y="237121"/>
                      <a:pt x="1167844" y="242463"/>
                    </a:cubicBezTo>
                    <a:lnTo>
                      <a:pt x="1167844" y="1151605"/>
                    </a:lnTo>
                    <a:cubicBezTo>
                      <a:pt x="665968" y="1729560"/>
                      <a:pt x="-318989" y="2600813"/>
                      <a:pt x="102162" y="2997613"/>
                    </a:cubicBezTo>
                    <a:cubicBezTo>
                      <a:pt x="257144" y="3143634"/>
                      <a:pt x="884398" y="3212712"/>
                      <a:pt x="1517957" y="3210508"/>
                    </a:cubicBezTo>
                    <a:lnTo>
                      <a:pt x="1517957" y="3210593"/>
                    </a:lnTo>
                    <a:lnTo>
                      <a:pt x="1522270" y="3210551"/>
                    </a:lnTo>
                    <a:lnTo>
                      <a:pt x="1526583" y="3210593"/>
                    </a:lnTo>
                    <a:lnTo>
                      <a:pt x="1526583" y="3210508"/>
                    </a:lnTo>
                    <a:cubicBezTo>
                      <a:pt x="2160143" y="3212712"/>
                      <a:pt x="2787396" y="3143634"/>
                      <a:pt x="2942378" y="2997613"/>
                    </a:cubicBezTo>
                    <a:cubicBezTo>
                      <a:pt x="3363529" y="2600813"/>
                      <a:pt x="2378572" y="1729560"/>
                      <a:pt x="1876696" y="1151605"/>
                    </a:cubicBezTo>
                    <a:lnTo>
                      <a:pt x="1876696" y="242463"/>
                    </a:lnTo>
                    <a:cubicBezTo>
                      <a:pt x="1936643" y="237121"/>
                      <a:pt x="1982846" y="186217"/>
                      <a:pt x="1982846" y="124522"/>
                    </a:cubicBezTo>
                    <a:lnTo>
                      <a:pt x="1982846" y="120924"/>
                    </a:lnTo>
                    <a:cubicBezTo>
                      <a:pt x="1982846" y="54140"/>
                      <a:pt x="1928706" y="0"/>
                      <a:pt x="1861922" y="0"/>
                    </a:cubicBezTo>
                    <a:close/>
                  </a:path>
                </a:pathLst>
              </a:custGeom>
              <a:noFill/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98DE4D4-FCB1-4B0C-A8D5-2067ADC0D813}"/>
                  </a:ext>
                </a:extLst>
              </p:cNvPr>
              <p:cNvGrpSpPr/>
              <p:nvPr/>
            </p:nvGrpSpPr>
            <p:grpSpPr>
              <a:xfrm>
                <a:off x="3135495" y="3702934"/>
                <a:ext cx="2766449" cy="1584000"/>
                <a:chOff x="6383239" y="4110399"/>
                <a:chExt cx="2766449" cy="1584000"/>
              </a:xfrm>
            </p:grpSpPr>
            <p:sp>
              <p:nvSpPr>
                <p:cNvPr id="88" name="Rounded Rectangle 7">
                  <a:extLst>
                    <a:ext uri="{FF2B5EF4-FFF2-40B4-BE49-F238E27FC236}">
                      <a16:creationId xmlns:a16="http://schemas.microsoft.com/office/drawing/2014/main" id="{38840B4D-B0B9-479E-9FEE-B14AC4696BF1}"/>
                    </a:ext>
                  </a:extLst>
                </p:cNvPr>
                <p:cNvSpPr/>
                <p:nvPr/>
              </p:nvSpPr>
              <p:spPr>
                <a:xfrm flipH="1">
                  <a:off x="6383239" y="4110399"/>
                  <a:ext cx="2766449" cy="15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540" h="1696108">
                      <a:moveTo>
                        <a:pt x="2208461" y="0"/>
                      </a:moveTo>
                      <a:lnTo>
                        <a:pt x="836080" y="0"/>
                      </a:lnTo>
                      <a:cubicBezTo>
                        <a:pt x="337493" y="534424"/>
                        <a:pt x="-237513" y="1163094"/>
                        <a:pt x="102162" y="1483128"/>
                      </a:cubicBezTo>
                      <a:cubicBezTo>
                        <a:pt x="257144" y="1629149"/>
                        <a:pt x="884398" y="1698227"/>
                        <a:pt x="1517957" y="1696023"/>
                      </a:cubicBezTo>
                      <a:lnTo>
                        <a:pt x="1517957" y="1696108"/>
                      </a:lnTo>
                      <a:lnTo>
                        <a:pt x="1522270" y="1696066"/>
                      </a:lnTo>
                      <a:lnTo>
                        <a:pt x="1526583" y="1696108"/>
                      </a:lnTo>
                      <a:lnTo>
                        <a:pt x="1526583" y="1696023"/>
                      </a:lnTo>
                      <a:cubicBezTo>
                        <a:pt x="2160143" y="1698227"/>
                        <a:pt x="2787396" y="1629149"/>
                        <a:pt x="2942378" y="1483128"/>
                      </a:cubicBezTo>
                      <a:cubicBezTo>
                        <a:pt x="3282053" y="1163093"/>
                        <a:pt x="2707047" y="534424"/>
                        <a:pt x="22084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9" name="Rounded Rectangle 7">
                  <a:extLst>
                    <a:ext uri="{FF2B5EF4-FFF2-40B4-BE49-F238E27FC236}">
                      <a16:creationId xmlns:a16="http://schemas.microsoft.com/office/drawing/2014/main" id="{20FF7931-0DBE-48DF-BD2F-559E6D0B18AC}"/>
                    </a:ext>
                  </a:extLst>
                </p:cNvPr>
                <p:cNvSpPr/>
                <p:nvPr/>
              </p:nvSpPr>
              <p:spPr>
                <a:xfrm flipH="1">
                  <a:off x="6383335" y="4110399"/>
                  <a:ext cx="2766256" cy="11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256" h="1188000">
                      <a:moveTo>
                        <a:pt x="2006642" y="0"/>
                      </a:moveTo>
                      <a:lnTo>
                        <a:pt x="759616" y="0"/>
                      </a:lnTo>
                      <a:cubicBezTo>
                        <a:pt x="391919" y="405075"/>
                        <a:pt x="-21518" y="868128"/>
                        <a:pt x="872" y="1188000"/>
                      </a:cubicBezTo>
                      <a:lnTo>
                        <a:pt x="2765385" y="1188000"/>
                      </a:lnTo>
                      <a:cubicBezTo>
                        <a:pt x="2787776" y="868128"/>
                        <a:pt x="2374339" y="405075"/>
                        <a:pt x="20066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0" name="Rounded Rectangle 7">
                  <a:extLst>
                    <a:ext uri="{FF2B5EF4-FFF2-40B4-BE49-F238E27FC236}">
                      <a16:creationId xmlns:a16="http://schemas.microsoft.com/office/drawing/2014/main" id="{9D0F7FB2-54EA-499D-8234-4AB43BAE3DE7}"/>
                    </a:ext>
                  </a:extLst>
                </p:cNvPr>
                <p:cNvSpPr/>
                <p:nvPr/>
              </p:nvSpPr>
              <p:spPr>
                <a:xfrm flipH="1">
                  <a:off x="6510226" y="4110399"/>
                  <a:ext cx="2512475" cy="7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475" h="792000">
                      <a:moveTo>
                        <a:pt x="1879751" y="0"/>
                      </a:moveTo>
                      <a:lnTo>
                        <a:pt x="632725" y="0"/>
                      </a:lnTo>
                      <a:cubicBezTo>
                        <a:pt x="398817" y="257686"/>
                        <a:pt x="146400" y="538833"/>
                        <a:pt x="0" y="792000"/>
                      </a:cubicBezTo>
                      <a:lnTo>
                        <a:pt x="2512475" y="792000"/>
                      </a:lnTo>
                      <a:cubicBezTo>
                        <a:pt x="2366076" y="538833"/>
                        <a:pt x="2113659" y="257686"/>
                        <a:pt x="1879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1" name="Rounded Rectangle 7">
                  <a:extLst>
                    <a:ext uri="{FF2B5EF4-FFF2-40B4-BE49-F238E27FC236}">
                      <a16:creationId xmlns:a16="http://schemas.microsoft.com/office/drawing/2014/main" id="{CD88C0F0-BB3F-4931-821F-11F0C5D95D5B}"/>
                    </a:ext>
                  </a:extLst>
                </p:cNvPr>
                <p:cNvSpPr/>
                <p:nvPr/>
              </p:nvSpPr>
              <p:spPr>
                <a:xfrm flipH="1">
                  <a:off x="6795509" y="4110399"/>
                  <a:ext cx="1941908" cy="3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908" h="396000">
                      <a:moveTo>
                        <a:pt x="1594467" y="0"/>
                      </a:moveTo>
                      <a:lnTo>
                        <a:pt x="347441" y="0"/>
                      </a:lnTo>
                      <a:cubicBezTo>
                        <a:pt x="231031" y="128244"/>
                        <a:pt x="110036" y="262299"/>
                        <a:pt x="0" y="396000"/>
                      </a:cubicBezTo>
                      <a:lnTo>
                        <a:pt x="1941908" y="396000"/>
                      </a:lnTo>
                      <a:cubicBezTo>
                        <a:pt x="1831872" y="262299"/>
                        <a:pt x="1710877" y="128244"/>
                        <a:pt x="15944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2D211BE-5F6C-4778-9164-212460BC8981}"/>
                </a:ext>
              </a:extLst>
            </p:cNvPr>
            <p:cNvSpPr/>
            <p:nvPr/>
          </p:nvSpPr>
          <p:spPr>
            <a:xfrm>
              <a:off x="6240016" y="542657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80F9DB3-C065-4D42-8F73-1ED4C46ADB92}"/>
                </a:ext>
              </a:extLst>
            </p:cNvPr>
            <p:cNvSpPr/>
            <p:nvPr/>
          </p:nvSpPr>
          <p:spPr>
            <a:xfrm>
              <a:off x="6194417" y="4994314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1B755C5-A4ED-4292-91B2-1B32D7829FCD}"/>
                </a:ext>
              </a:extLst>
            </p:cNvPr>
            <p:cNvSpPr/>
            <p:nvPr/>
          </p:nvSpPr>
          <p:spPr>
            <a:xfrm>
              <a:off x="6148817" y="4562053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EEEAFAA-AE28-4E4E-9E82-A52A149DEB9C}"/>
                </a:ext>
              </a:extLst>
            </p:cNvPr>
            <p:cNvSpPr/>
            <p:nvPr/>
          </p:nvSpPr>
          <p:spPr>
            <a:xfrm>
              <a:off x="5620495" y="4708260"/>
              <a:ext cx="146207" cy="14620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893142D-DA9C-45DD-8F82-4FFD11016C93}"/>
                </a:ext>
              </a:extLst>
            </p:cNvPr>
            <p:cNvSpPr/>
            <p:nvPr/>
          </p:nvSpPr>
          <p:spPr>
            <a:xfrm>
              <a:off x="5901133" y="433628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A0094EB-1582-4308-AB41-17EF246C2245}"/>
                </a:ext>
              </a:extLst>
            </p:cNvPr>
            <p:cNvSpPr/>
            <p:nvPr/>
          </p:nvSpPr>
          <p:spPr>
            <a:xfrm>
              <a:off x="6436617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273F30F-4176-4F62-B949-28F20C058297}"/>
                </a:ext>
              </a:extLst>
            </p:cNvPr>
            <p:cNvSpPr/>
            <p:nvPr/>
          </p:nvSpPr>
          <p:spPr>
            <a:xfrm>
              <a:off x="5436663" y="424608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3DD41E0-C7BB-4CE9-A655-0F66011E1FF2}"/>
                </a:ext>
              </a:extLst>
            </p:cNvPr>
            <p:cNvSpPr/>
            <p:nvPr/>
          </p:nvSpPr>
          <p:spPr>
            <a:xfrm>
              <a:off x="5926580" y="4929117"/>
              <a:ext cx="107515" cy="1075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931E1C7-B4BA-4912-92F2-2419E02D96BD}"/>
                </a:ext>
              </a:extLst>
            </p:cNvPr>
            <p:cNvSpPr/>
            <p:nvPr/>
          </p:nvSpPr>
          <p:spPr>
            <a:xfrm>
              <a:off x="5836094" y="3763096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CA5CC93-3E03-4152-828B-950B86CC295A}"/>
                </a:ext>
              </a:extLst>
            </p:cNvPr>
            <p:cNvSpPr/>
            <p:nvPr/>
          </p:nvSpPr>
          <p:spPr>
            <a:xfrm>
              <a:off x="6008648" y="3448593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32CA925-002B-4699-AB16-9B70701C9CB7}"/>
                </a:ext>
              </a:extLst>
            </p:cNvPr>
            <p:cNvSpPr/>
            <p:nvPr/>
          </p:nvSpPr>
          <p:spPr>
            <a:xfrm>
              <a:off x="5879977" y="1879009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68B8B36-0EFE-47C9-B680-C096B489EFD2}"/>
                </a:ext>
              </a:extLst>
            </p:cNvPr>
            <p:cNvSpPr/>
            <p:nvPr/>
          </p:nvSpPr>
          <p:spPr>
            <a:xfrm>
              <a:off x="6121923" y="3912872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57FDBC1-9516-481F-9AE7-8965538E3DF1}"/>
                </a:ext>
              </a:extLst>
            </p:cNvPr>
            <p:cNvSpPr/>
            <p:nvPr/>
          </p:nvSpPr>
          <p:spPr>
            <a:xfrm>
              <a:off x="5847837" y="3140594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B3B4376-21B3-4412-87D0-71324C44226F}"/>
                </a:ext>
              </a:extLst>
            </p:cNvPr>
            <p:cNvSpPr/>
            <p:nvPr/>
          </p:nvSpPr>
          <p:spPr>
            <a:xfrm>
              <a:off x="6107885" y="2720683"/>
              <a:ext cx="146630" cy="1466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1996DF3-4C53-49F3-8C33-A5718F257DCC}"/>
                </a:ext>
              </a:extLst>
            </p:cNvPr>
            <p:cNvSpPr/>
            <p:nvPr/>
          </p:nvSpPr>
          <p:spPr>
            <a:xfrm>
              <a:off x="5847837" y="2332270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ECEB4CC-BA19-409D-A9EB-090E9138449D}"/>
                </a:ext>
              </a:extLst>
            </p:cNvPr>
            <p:cNvSpPr/>
            <p:nvPr/>
          </p:nvSpPr>
          <p:spPr>
            <a:xfrm>
              <a:off x="6096000" y="2023024"/>
              <a:ext cx="198000" cy="1980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3BB45A6-DEF5-40C5-BF3E-AEC660BDCF84}"/>
                </a:ext>
              </a:extLst>
            </p:cNvPr>
            <p:cNvSpPr/>
            <p:nvPr/>
          </p:nvSpPr>
          <p:spPr>
            <a:xfrm>
              <a:off x="6152664" y="2383065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FB5FDB-AC15-4217-8F0B-F5E08E727786}"/>
                </a:ext>
              </a:extLst>
            </p:cNvPr>
            <p:cNvSpPr/>
            <p:nvPr/>
          </p:nvSpPr>
          <p:spPr>
            <a:xfrm>
              <a:off x="5807969" y="2799768"/>
              <a:ext cx="87353" cy="87353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Graphic 46">
            <a:extLst>
              <a:ext uri="{FF2B5EF4-FFF2-40B4-BE49-F238E27FC236}">
                <a16:creationId xmlns:a16="http://schemas.microsoft.com/office/drawing/2014/main" id="{18952140-A5FC-44B0-8A24-573630A3047E}"/>
              </a:ext>
            </a:extLst>
          </p:cNvPr>
          <p:cNvSpPr/>
          <p:nvPr/>
        </p:nvSpPr>
        <p:spPr>
          <a:xfrm rot="20395817">
            <a:off x="4196528" y="3896963"/>
            <a:ext cx="2346461" cy="2699109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EB2BA4-1F39-4DE8-ADC8-2B701BD2233B}"/>
              </a:ext>
            </a:extLst>
          </p:cNvPr>
          <p:cNvGrpSpPr/>
          <p:nvPr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FBE825-22EF-4EED-84E0-15531A5BB7B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FD50C1-E2B8-4A31-B877-9876DE8E7B82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4C27EA-630D-4534-BE82-EE776F053EBB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6A33A-B77A-46C7-8160-BF7F3D5378B7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EF814A-9442-4241-A526-3862B16662FA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366C5E-8308-42AE-B329-874A2B990675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53FD53-7873-4041-A915-0AB5865915B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E617B19-36A5-4821-A392-FF0F7BD7EC8B}"/>
              </a:ext>
            </a:extLst>
          </p:cNvPr>
          <p:cNvGrpSpPr/>
          <p:nvPr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2E86A04C-45A6-49D1-ABF1-1F87AB2989C4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E53A9054-7BA6-4812-AEEE-3EBDD6CDBFF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99404FCF-FDE8-410C-9EB0-2765792D470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24B7B31C-CCD8-431A-AC52-8616F5D764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8" name="Rounded Rectangle 25">
                <a:extLst>
                  <a:ext uri="{FF2B5EF4-FFF2-40B4-BE49-F238E27FC236}">
                    <a16:creationId xmlns:a16="http://schemas.microsoft.com/office/drawing/2014/main" id="{A11B22D1-26DC-47AD-9923-55FDE1EB295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B6EC34-C290-498D-A2AE-12F8B54C9F4D}"/>
              </a:ext>
            </a:extLst>
          </p:cNvPr>
          <p:cNvGrpSpPr/>
          <p:nvPr/>
        </p:nvGrpSpPr>
        <p:grpSpPr>
          <a:xfrm>
            <a:off x="471094" y="1883037"/>
            <a:ext cx="5141550" cy="3825533"/>
            <a:chOff x="1210933" y="1907281"/>
            <a:chExt cx="5141550" cy="382553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012F5C-8579-4797-927F-1208BD5BACC9}"/>
                </a:ext>
              </a:extLst>
            </p:cNvPr>
            <p:cNvGrpSpPr/>
            <p:nvPr/>
          </p:nvGrpSpPr>
          <p:grpSpPr>
            <a:xfrm>
              <a:off x="1210933" y="1907281"/>
              <a:ext cx="5141550" cy="3825533"/>
              <a:chOff x="4733216" y="3486970"/>
              <a:chExt cx="7836692" cy="5830833"/>
            </a:xfrm>
            <a:solidFill>
              <a:schemeClr val="accent1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184AE30-2FA3-47C6-9C57-26F9E2355A52}"/>
                  </a:ext>
                </a:extLst>
              </p:cNvPr>
              <p:cNvSpPr/>
              <p:nvPr/>
            </p:nvSpPr>
            <p:spPr>
              <a:xfrm rot="5400000">
                <a:off x="6801154" y="2120167"/>
                <a:ext cx="4401951" cy="7135557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9FBBD4E-85D6-4669-B7E4-A9C3160E6DE6}"/>
                  </a:ext>
                </a:extLst>
              </p:cNvPr>
              <p:cNvSpPr/>
              <p:nvPr/>
            </p:nvSpPr>
            <p:spPr>
              <a:xfrm rot="1520710">
                <a:off x="4733216" y="7292574"/>
                <a:ext cx="678947" cy="2025229"/>
              </a:xfrm>
              <a:custGeom>
                <a:avLst/>
                <a:gdLst>
                  <a:gd name="connsiteX0" fmla="*/ 541078 w 678947"/>
                  <a:gd name="connsiteY0" fmla="*/ 692150 h 1803619"/>
                  <a:gd name="connsiteX1" fmla="*/ 675744 w 678947"/>
                  <a:gd name="connsiteY1" fmla="*/ 1076908 h 1803619"/>
                  <a:gd name="connsiteX2" fmla="*/ 678947 w 678947"/>
                  <a:gd name="connsiteY2" fmla="*/ 1076908 h 1803619"/>
                  <a:gd name="connsiteX3" fmla="*/ 677934 w 678947"/>
                  <a:gd name="connsiteY3" fmla="*/ 1079426 h 1803619"/>
                  <a:gd name="connsiteX4" fmla="*/ 678947 w 678947"/>
                  <a:gd name="connsiteY4" fmla="*/ 1080591 h 1803619"/>
                  <a:gd name="connsiteX5" fmla="*/ 677465 w 678947"/>
                  <a:gd name="connsiteY5" fmla="*/ 1080591 h 1803619"/>
                  <a:gd name="connsiteX6" fmla="*/ 380803 w 678947"/>
                  <a:gd name="connsiteY6" fmla="*/ 1798594 h 1803619"/>
                  <a:gd name="connsiteX7" fmla="*/ 370346 w 678947"/>
                  <a:gd name="connsiteY7" fmla="*/ 1206657 h 1803619"/>
                  <a:gd name="connsiteX8" fmla="*/ 430248 w 678947"/>
                  <a:gd name="connsiteY8" fmla="*/ 1124930 h 1803619"/>
                  <a:gd name="connsiteX9" fmla="*/ 339473 w 678947"/>
                  <a:gd name="connsiteY9" fmla="*/ 1037677 h 1803619"/>
                  <a:gd name="connsiteX10" fmla="*/ 248698 w 678947"/>
                  <a:gd name="connsiteY10" fmla="*/ 1124930 h 1803619"/>
                  <a:gd name="connsiteX11" fmla="*/ 308601 w 678947"/>
                  <a:gd name="connsiteY11" fmla="*/ 1206658 h 1803619"/>
                  <a:gd name="connsiteX12" fmla="*/ 298145 w 678947"/>
                  <a:gd name="connsiteY12" fmla="*/ 1803619 h 1803619"/>
                  <a:gd name="connsiteX13" fmla="*/ 1482 w 678947"/>
                  <a:gd name="connsiteY13" fmla="*/ 1080591 h 1803619"/>
                  <a:gd name="connsiteX14" fmla="*/ 1 w 678947"/>
                  <a:gd name="connsiteY14" fmla="*/ 1080591 h 1803619"/>
                  <a:gd name="connsiteX15" fmla="*/ 977 w 678947"/>
                  <a:gd name="connsiteY15" fmla="*/ 1079335 h 1803619"/>
                  <a:gd name="connsiteX16" fmla="*/ 0 w 678947"/>
                  <a:gd name="connsiteY16" fmla="*/ 1076908 h 1803619"/>
                  <a:gd name="connsiteX17" fmla="*/ 2865 w 678947"/>
                  <a:gd name="connsiteY17" fmla="*/ 1076908 h 1803619"/>
                  <a:gd name="connsiteX18" fmla="*/ 128363 w 678947"/>
                  <a:gd name="connsiteY18" fmla="*/ 696719 h 1803619"/>
                  <a:gd name="connsiteX19" fmla="*/ 162613 w 678947"/>
                  <a:gd name="connsiteY19" fmla="*/ 573663 h 1803619"/>
                  <a:gd name="connsiteX20" fmla="*/ 516334 w 678947"/>
                  <a:gd name="connsiteY20" fmla="*/ 573663 h 1803619"/>
                  <a:gd name="connsiteX21" fmla="*/ 561325 w 678947"/>
                  <a:gd name="connsiteY21" fmla="*/ 618654 h 1803619"/>
                  <a:gd name="connsiteX22" fmla="*/ 516334 w 678947"/>
                  <a:gd name="connsiteY22" fmla="*/ 663645 h 1803619"/>
                  <a:gd name="connsiteX23" fmla="*/ 162613 w 678947"/>
                  <a:gd name="connsiteY23" fmla="*/ 663645 h 1803619"/>
                  <a:gd name="connsiteX24" fmla="*/ 117622 w 678947"/>
                  <a:gd name="connsiteY24" fmla="*/ 618654 h 1803619"/>
                  <a:gd name="connsiteX25" fmla="*/ 162613 w 678947"/>
                  <a:gd name="connsiteY25" fmla="*/ 573663 h 1803619"/>
                  <a:gd name="connsiteX26" fmla="*/ 346730 w 678947"/>
                  <a:gd name="connsiteY26" fmla="*/ 0 h 1803619"/>
                  <a:gd name="connsiteX27" fmla="*/ 477359 w 678947"/>
                  <a:gd name="connsiteY27" fmla="*/ 58057 h 1803619"/>
                  <a:gd name="connsiteX28" fmla="*/ 535416 w 678947"/>
                  <a:gd name="connsiteY28" fmla="*/ 508918 h 1803619"/>
                  <a:gd name="connsiteX29" fmla="*/ 143530 w 678947"/>
                  <a:gd name="connsiteY29" fmla="*/ 508918 h 1803619"/>
                  <a:gd name="connsiteX0" fmla="*/ 541078 w 678947"/>
                  <a:gd name="connsiteY0" fmla="*/ 913760 h 2025229"/>
                  <a:gd name="connsiteX1" fmla="*/ 675744 w 678947"/>
                  <a:gd name="connsiteY1" fmla="*/ 1298518 h 2025229"/>
                  <a:gd name="connsiteX2" fmla="*/ 678947 w 678947"/>
                  <a:gd name="connsiteY2" fmla="*/ 1298518 h 2025229"/>
                  <a:gd name="connsiteX3" fmla="*/ 677934 w 678947"/>
                  <a:gd name="connsiteY3" fmla="*/ 1301036 h 2025229"/>
                  <a:gd name="connsiteX4" fmla="*/ 678947 w 678947"/>
                  <a:gd name="connsiteY4" fmla="*/ 1302201 h 2025229"/>
                  <a:gd name="connsiteX5" fmla="*/ 677465 w 678947"/>
                  <a:gd name="connsiteY5" fmla="*/ 1302201 h 2025229"/>
                  <a:gd name="connsiteX6" fmla="*/ 380803 w 678947"/>
                  <a:gd name="connsiteY6" fmla="*/ 2020204 h 2025229"/>
                  <a:gd name="connsiteX7" fmla="*/ 370346 w 678947"/>
                  <a:gd name="connsiteY7" fmla="*/ 1428267 h 2025229"/>
                  <a:gd name="connsiteX8" fmla="*/ 430248 w 678947"/>
                  <a:gd name="connsiteY8" fmla="*/ 1346540 h 2025229"/>
                  <a:gd name="connsiteX9" fmla="*/ 339473 w 678947"/>
                  <a:gd name="connsiteY9" fmla="*/ 1259287 h 2025229"/>
                  <a:gd name="connsiteX10" fmla="*/ 248698 w 678947"/>
                  <a:gd name="connsiteY10" fmla="*/ 1346540 h 2025229"/>
                  <a:gd name="connsiteX11" fmla="*/ 308601 w 678947"/>
                  <a:gd name="connsiteY11" fmla="*/ 1428268 h 2025229"/>
                  <a:gd name="connsiteX12" fmla="*/ 298145 w 678947"/>
                  <a:gd name="connsiteY12" fmla="*/ 2025229 h 2025229"/>
                  <a:gd name="connsiteX13" fmla="*/ 1482 w 678947"/>
                  <a:gd name="connsiteY13" fmla="*/ 1302201 h 2025229"/>
                  <a:gd name="connsiteX14" fmla="*/ 1 w 678947"/>
                  <a:gd name="connsiteY14" fmla="*/ 1302201 h 2025229"/>
                  <a:gd name="connsiteX15" fmla="*/ 977 w 678947"/>
                  <a:gd name="connsiteY15" fmla="*/ 1300945 h 2025229"/>
                  <a:gd name="connsiteX16" fmla="*/ 0 w 678947"/>
                  <a:gd name="connsiteY16" fmla="*/ 1298518 h 2025229"/>
                  <a:gd name="connsiteX17" fmla="*/ 2865 w 678947"/>
                  <a:gd name="connsiteY17" fmla="*/ 1298518 h 2025229"/>
                  <a:gd name="connsiteX18" fmla="*/ 128363 w 678947"/>
                  <a:gd name="connsiteY18" fmla="*/ 918329 h 2025229"/>
                  <a:gd name="connsiteX19" fmla="*/ 541078 w 678947"/>
                  <a:gd name="connsiteY19" fmla="*/ 913760 h 2025229"/>
                  <a:gd name="connsiteX20" fmla="*/ 162613 w 678947"/>
                  <a:gd name="connsiteY20" fmla="*/ 795273 h 2025229"/>
                  <a:gd name="connsiteX21" fmla="*/ 516334 w 678947"/>
                  <a:gd name="connsiteY21" fmla="*/ 795273 h 2025229"/>
                  <a:gd name="connsiteX22" fmla="*/ 561325 w 678947"/>
                  <a:gd name="connsiteY22" fmla="*/ 840264 h 2025229"/>
                  <a:gd name="connsiteX23" fmla="*/ 516334 w 678947"/>
                  <a:gd name="connsiteY23" fmla="*/ 885255 h 2025229"/>
                  <a:gd name="connsiteX24" fmla="*/ 162613 w 678947"/>
                  <a:gd name="connsiteY24" fmla="*/ 885255 h 2025229"/>
                  <a:gd name="connsiteX25" fmla="*/ 117622 w 678947"/>
                  <a:gd name="connsiteY25" fmla="*/ 840264 h 2025229"/>
                  <a:gd name="connsiteX26" fmla="*/ 162613 w 678947"/>
                  <a:gd name="connsiteY26" fmla="*/ 795273 h 2025229"/>
                  <a:gd name="connsiteX27" fmla="*/ 306002 w 678947"/>
                  <a:gd name="connsiteY27" fmla="*/ 0 h 2025229"/>
                  <a:gd name="connsiteX28" fmla="*/ 477359 w 678947"/>
                  <a:gd name="connsiteY28" fmla="*/ 279667 h 2025229"/>
                  <a:gd name="connsiteX29" fmla="*/ 535416 w 678947"/>
                  <a:gd name="connsiteY29" fmla="*/ 730528 h 2025229"/>
                  <a:gd name="connsiteX30" fmla="*/ 143530 w 678947"/>
                  <a:gd name="connsiteY30" fmla="*/ 730528 h 2025229"/>
                  <a:gd name="connsiteX31" fmla="*/ 306002 w 678947"/>
                  <a:gd name="connsiteY31" fmla="*/ 0 h 202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8947" h="2025229">
                    <a:moveTo>
                      <a:pt x="541078" y="913760"/>
                    </a:moveTo>
                    <a:cubicBezTo>
                      <a:pt x="517510" y="1040676"/>
                      <a:pt x="540707" y="1154107"/>
                      <a:pt x="675744" y="1298518"/>
                    </a:cubicBezTo>
                    <a:lnTo>
                      <a:pt x="678947" y="1298518"/>
                    </a:lnTo>
                    <a:lnTo>
                      <a:pt x="677934" y="1301036"/>
                    </a:lnTo>
                    <a:lnTo>
                      <a:pt x="678947" y="1302201"/>
                    </a:lnTo>
                    <a:lnTo>
                      <a:pt x="677465" y="1302201"/>
                    </a:lnTo>
                    <a:lnTo>
                      <a:pt x="380803" y="2020204"/>
                    </a:lnTo>
                    <a:lnTo>
                      <a:pt x="370346" y="1428267"/>
                    </a:lnTo>
                    <a:cubicBezTo>
                      <a:pt x="405337" y="1416402"/>
                      <a:pt x="430248" y="1384267"/>
                      <a:pt x="430248" y="1346540"/>
                    </a:cubicBezTo>
                    <a:cubicBezTo>
                      <a:pt x="430248" y="1298351"/>
                      <a:pt x="389607" y="1259287"/>
                      <a:pt x="339473" y="1259287"/>
                    </a:cubicBezTo>
                    <a:cubicBezTo>
                      <a:pt x="289339" y="1259287"/>
                      <a:pt x="248698" y="1298351"/>
                      <a:pt x="248698" y="1346540"/>
                    </a:cubicBezTo>
                    <a:cubicBezTo>
                      <a:pt x="248698" y="1384267"/>
                      <a:pt x="273609" y="1416402"/>
                      <a:pt x="308601" y="1428268"/>
                    </a:cubicBezTo>
                    <a:cubicBezTo>
                      <a:pt x="308601" y="1640657"/>
                      <a:pt x="298145" y="1812840"/>
                      <a:pt x="298145" y="2025229"/>
                    </a:cubicBezTo>
                    <a:cubicBezTo>
                      <a:pt x="195772" y="1770818"/>
                      <a:pt x="103855" y="1556612"/>
                      <a:pt x="1482" y="1302201"/>
                    </a:cubicBezTo>
                    <a:lnTo>
                      <a:pt x="1" y="1302201"/>
                    </a:lnTo>
                    <a:cubicBezTo>
                      <a:pt x="335" y="1301788"/>
                      <a:pt x="668" y="1301375"/>
                      <a:pt x="977" y="1300945"/>
                    </a:cubicBezTo>
                    <a:lnTo>
                      <a:pt x="0" y="1298518"/>
                    </a:lnTo>
                    <a:lnTo>
                      <a:pt x="2865" y="1298518"/>
                    </a:lnTo>
                    <a:cubicBezTo>
                      <a:pt x="133453" y="1136606"/>
                      <a:pt x="156667" y="1063482"/>
                      <a:pt x="128363" y="918329"/>
                    </a:cubicBezTo>
                    <a:lnTo>
                      <a:pt x="541078" y="913760"/>
                    </a:lnTo>
                    <a:close/>
                    <a:moveTo>
                      <a:pt x="162613" y="795273"/>
                    </a:moveTo>
                    <a:lnTo>
                      <a:pt x="516334" y="795273"/>
                    </a:lnTo>
                    <a:cubicBezTo>
                      <a:pt x="541182" y="795273"/>
                      <a:pt x="561325" y="815416"/>
                      <a:pt x="561325" y="840264"/>
                    </a:cubicBezTo>
                    <a:cubicBezTo>
                      <a:pt x="561325" y="865112"/>
                      <a:pt x="541182" y="885255"/>
                      <a:pt x="516334" y="885255"/>
                    </a:cubicBezTo>
                    <a:lnTo>
                      <a:pt x="162613" y="885255"/>
                    </a:lnTo>
                    <a:cubicBezTo>
                      <a:pt x="137765" y="885255"/>
                      <a:pt x="117622" y="865112"/>
                      <a:pt x="117622" y="840264"/>
                    </a:cubicBezTo>
                    <a:cubicBezTo>
                      <a:pt x="117622" y="815416"/>
                      <a:pt x="137765" y="795273"/>
                      <a:pt x="162613" y="795273"/>
                    </a:cubicBezTo>
                    <a:close/>
                    <a:moveTo>
                      <a:pt x="306002" y="0"/>
                    </a:moveTo>
                    <a:lnTo>
                      <a:pt x="477359" y="279667"/>
                    </a:lnTo>
                    <a:lnTo>
                      <a:pt x="535416" y="730528"/>
                    </a:lnTo>
                    <a:lnTo>
                      <a:pt x="143530" y="730528"/>
                    </a:lnTo>
                    <a:cubicBezTo>
                      <a:pt x="211263" y="560889"/>
                      <a:pt x="238269" y="169639"/>
                      <a:pt x="3060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AFAB4DD-38CA-49A9-A6D4-43BE409A1AFB}"/>
                </a:ext>
              </a:extLst>
            </p:cNvPr>
            <p:cNvGrpSpPr/>
            <p:nvPr/>
          </p:nvGrpSpPr>
          <p:grpSpPr>
            <a:xfrm rot="74106" flipH="1">
              <a:off x="5717058" y="2916372"/>
              <a:ext cx="620178" cy="702830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84A0171-45BC-422F-8130-3EA3E6BF9EFF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9AA983-5A84-4DA6-85C3-4F8C3FE82B9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E54E47F-8CBE-4438-9242-5D37EA57427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E5F37A9-0AF0-445C-B4A4-EF67B840DE5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2B4CAD7-33F9-4AB2-AE18-C064213ABCF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D916C8C-5846-48AD-833C-0FA64E9B3CA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E0FF63B-4370-4284-AB18-F839BB7ABD4C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207158F-C324-416D-9DF3-BB9FE1D7C249}"/>
                </a:ext>
              </a:extLst>
            </p:cNvPr>
            <p:cNvGrpSpPr/>
            <p:nvPr/>
          </p:nvGrpSpPr>
          <p:grpSpPr>
            <a:xfrm rot="74106" flipH="1">
              <a:off x="5561635" y="2326422"/>
              <a:ext cx="692740" cy="785062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772C921-2DE3-431A-B322-5D54A211B0AC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5BE1347-ECED-418F-8A00-67E9711DDB9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7338A8-98B6-40DE-AB54-D2EFEAAFF9E4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1688C31-4A13-41C3-8462-3EAF908A2C44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3991599-028B-48B2-9667-D8C565195300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D0BE9F6-AA2B-4BE0-9A12-6627B0288D8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EB29291-1D56-418D-AC51-BA0E046C765A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6EEF07B-B0E0-40C4-A0D3-5D61694061EE}"/>
              </a:ext>
            </a:extLst>
          </p:cNvPr>
          <p:cNvGrpSpPr/>
          <p:nvPr/>
        </p:nvGrpSpPr>
        <p:grpSpPr>
          <a:xfrm>
            <a:off x="4637287" y="851663"/>
            <a:ext cx="2421347" cy="2073192"/>
            <a:chOff x="8033817" y="581972"/>
            <a:chExt cx="2421347" cy="207319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8A84AF-4487-4497-9F42-D9827CD23C04}"/>
                </a:ext>
              </a:extLst>
            </p:cNvPr>
            <p:cNvGrpSpPr/>
            <p:nvPr/>
          </p:nvGrpSpPr>
          <p:grpSpPr>
            <a:xfrm rot="74106" flipH="1">
              <a:off x="9540184" y="581972"/>
              <a:ext cx="914980" cy="103692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AB2E768-929F-4A31-A87D-11205CE924C3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390C852A-83CA-47C5-9474-A28E7939F7C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148480A-BBB6-46E7-9AE8-6DB2EA4AEB6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CEB1414-3040-4734-BCC4-1BF93024B997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7BB0CF3-EE4E-4DA3-BA70-1246CFEA797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924F542-51E4-4F74-96D5-460F548C235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7E800CE-19D5-40F3-866F-0AF12013B0A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E74A6D-31D6-4C0F-8020-073B87554F38}"/>
                </a:ext>
              </a:extLst>
            </p:cNvPr>
            <p:cNvGrpSpPr/>
            <p:nvPr/>
          </p:nvGrpSpPr>
          <p:grpSpPr>
            <a:xfrm rot="74106" flipH="1">
              <a:off x="8033817" y="1142715"/>
              <a:ext cx="729540" cy="826767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861CD3B-42D1-4030-9879-AA698408B569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4BAE508-5CEE-43D5-81F5-AC4CD107E96A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DC8B077-61AE-4CC3-BCA4-96BA0EAB7AA0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9776CAEE-D177-45D1-A1F3-8AE11AF57E2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8B796C-97FA-46A4-8C86-29CE2F0407C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9851BC4-79ED-4B99-A3B1-F0E86EC4AB7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F857D76-A074-48EC-8D74-B5FF676EE29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E48AA5-0C51-45EF-A8F4-BF1F73CC475D}"/>
                </a:ext>
              </a:extLst>
            </p:cNvPr>
            <p:cNvGrpSpPr/>
            <p:nvPr/>
          </p:nvGrpSpPr>
          <p:grpSpPr>
            <a:xfrm rot="74106" flipH="1">
              <a:off x="8681776" y="1657379"/>
              <a:ext cx="553051" cy="626755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1580C922-6540-4517-9FB2-08CC939FE2C9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52BB424-98B1-4C38-9DFD-7C54EA7B4170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FB8FC3C6-CAF8-49C0-B4A0-8F202A2589C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4D71184-0B59-4216-A724-7C7B68D2DDF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F08D714-2014-4A86-B8B4-3B2A541E7DE4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8FB406-9BC5-413A-87AC-52BF824BA93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F7DAF90-3A7A-42AA-8799-E603F3D636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C0483E0-E5BB-487C-97F2-7B7A508A879C}"/>
                </a:ext>
              </a:extLst>
            </p:cNvPr>
            <p:cNvGrpSpPr/>
            <p:nvPr/>
          </p:nvGrpSpPr>
          <p:grpSpPr>
            <a:xfrm rot="842146" flipH="1">
              <a:off x="8926432" y="1316779"/>
              <a:ext cx="590277" cy="406537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59E8A82-6AB6-4710-947A-D95D410B13B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754C3BD-C40C-4655-A8DD-902F498B999A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B9EA7F83-761D-47C5-96DD-D48E8558E11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B33BBD7-7D98-4DD8-8E71-8E52A3995A0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86E0BA4-0939-49C9-A242-C466A187FACA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0285BED1-2200-4E7A-B005-F4408244D12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22E9931C-8D18-42CD-A40B-74F0884D967A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30FF9B-202E-48B5-B20F-05940594F591}"/>
                </a:ext>
              </a:extLst>
            </p:cNvPr>
            <p:cNvGrpSpPr/>
            <p:nvPr/>
          </p:nvGrpSpPr>
          <p:grpSpPr>
            <a:xfrm rot="74106" flipH="1">
              <a:off x="9265177" y="1672286"/>
              <a:ext cx="793748" cy="899531"/>
              <a:chOff x="5365048" y="479821"/>
              <a:chExt cx="8036930" cy="9108010"/>
            </a:xfrm>
            <a:solidFill>
              <a:schemeClr val="accent1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641E1C0-FD4B-45B4-8798-34515484FF03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FE0DB8-D70A-4B42-9267-6F7B3CF170CC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7F67730-8286-4A43-A545-C4007F254F3A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8063510-4A9D-4EDE-9F67-320E4683520E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3EC4D74-6E84-42E4-BD34-DD0847C2072E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A8575D6-DD83-4903-A49B-3CE81C66C068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2A9DE5B-D131-478A-88AC-5335745DC800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76CDEE8-D12C-4F17-A61B-8CF97D39ACC3}"/>
                </a:ext>
              </a:extLst>
            </p:cNvPr>
            <p:cNvGrpSpPr/>
            <p:nvPr/>
          </p:nvGrpSpPr>
          <p:grpSpPr>
            <a:xfrm rot="20759991" flipH="1">
              <a:off x="8833420" y="2362509"/>
              <a:ext cx="424926" cy="292655"/>
              <a:chOff x="3667032" y="1708483"/>
              <a:chExt cx="8105829" cy="5582653"/>
            </a:xfrm>
            <a:solidFill>
              <a:schemeClr val="accent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4F93275-790F-4AEB-ACCE-260CD3027D7E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61EABC2-79ED-469F-B9DF-38896D6883DE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EACDDF9-0C98-4427-A418-CF0DF05D62E0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68880B5-1378-4466-8BCB-8CAF423D276E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A205691-FB24-43A9-A5E6-3A8BFD6B61B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9362E8D-6D1D-42FF-BD7E-C6A555791B1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54826932-78FA-4B9F-9B32-47EC89CB64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203" name="Freeform 13">
            <a:extLst>
              <a:ext uri="{FF2B5EF4-FFF2-40B4-BE49-F238E27FC236}">
                <a16:creationId xmlns:a16="http://schemas.microsoft.com/office/drawing/2014/main" id="{E0174F9E-4141-4434-B7C5-85BC74C9120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857025" y="3595150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529D-8765-4392-993A-BFA804F3B558}"/>
              </a:ext>
            </a:extLst>
          </p:cNvPr>
          <p:cNvSpPr/>
          <p:nvPr/>
        </p:nvSpPr>
        <p:spPr>
          <a:xfrm>
            <a:off x="896983" y="3869568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13BF4E-D24B-4B48-B566-407BB5074D7C}"/>
              </a:ext>
            </a:extLst>
          </p:cNvPr>
          <p:cNvSpPr/>
          <p:nvPr/>
        </p:nvSpPr>
        <p:spPr>
          <a:xfrm>
            <a:off x="9156603" y="3869568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595E62E-CD44-455B-95C2-878EEA7C191A}"/>
              </a:ext>
            </a:extLst>
          </p:cNvPr>
          <p:cNvSpPr/>
          <p:nvPr/>
        </p:nvSpPr>
        <p:spPr>
          <a:xfrm>
            <a:off x="89698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D781572-101D-4074-B40F-A81C262EFB0A}"/>
              </a:ext>
            </a:extLst>
          </p:cNvPr>
          <p:cNvSpPr/>
          <p:nvPr/>
        </p:nvSpPr>
        <p:spPr>
          <a:xfrm>
            <a:off x="9156603" y="4375960"/>
            <a:ext cx="2124000" cy="1512000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474EAB-F2A4-4DF3-AE63-84503535C0A9}"/>
              </a:ext>
            </a:extLst>
          </p:cNvPr>
          <p:cNvSpPr/>
          <p:nvPr/>
        </p:nvSpPr>
        <p:spPr>
          <a:xfrm>
            <a:off x="1706983" y="5614477"/>
            <a:ext cx="50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125C9-4822-43ED-81B6-AF919C300230}"/>
              </a:ext>
            </a:extLst>
          </p:cNvPr>
          <p:cNvSpPr/>
          <p:nvPr/>
        </p:nvSpPr>
        <p:spPr>
          <a:xfrm>
            <a:off x="9966603" y="5614477"/>
            <a:ext cx="50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4B1CCC-F9FA-42D9-84FF-B2D9C106A86B}"/>
              </a:ext>
            </a:extLst>
          </p:cNvPr>
          <p:cNvSpPr txBox="1">
            <a:spLocks/>
          </p:cNvSpPr>
          <p:nvPr/>
        </p:nvSpPr>
        <p:spPr>
          <a:xfrm>
            <a:off x="113098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7802F7-AE28-48F0-8E34-37723DDD88EA}"/>
              </a:ext>
            </a:extLst>
          </p:cNvPr>
          <p:cNvSpPr txBox="1"/>
          <p:nvPr/>
        </p:nvSpPr>
        <p:spPr>
          <a:xfrm>
            <a:off x="113098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77F5AC8-0F70-40D5-88B5-D881D5956102}"/>
              </a:ext>
            </a:extLst>
          </p:cNvPr>
          <p:cNvSpPr txBox="1">
            <a:spLocks/>
          </p:cNvSpPr>
          <p:nvPr/>
        </p:nvSpPr>
        <p:spPr>
          <a:xfrm>
            <a:off x="113098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987D2C7-EFFC-42B8-B468-1E531E8D4C08}"/>
              </a:ext>
            </a:extLst>
          </p:cNvPr>
          <p:cNvSpPr txBox="1">
            <a:spLocks/>
          </p:cNvSpPr>
          <p:nvPr/>
        </p:nvSpPr>
        <p:spPr>
          <a:xfrm>
            <a:off x="9390603" y="4425145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8242AF-6E54-4310-B122-29F755F711D6}"/>
              </a:ext>
            </a:extLst>
          </p:cNvPr>
          <p:cNvSpPr txBox="1"/>
          <p:nvPr/>
        </p:nvSpPr>
        <p:spPr>
          <a:xfrm>
            <a:off x="9390603" y="4741448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9DC07CDE-FB69-4E03-AB64-F7E4CFAF0BE1}"/>
              </a:ext>
            </a:extLst>
          </p:cNvPr>
          <p:cNvSpPr txBox="1">
            <a:spLocks/>
          </p:cNvSpPr>
          <p:nvPr/>
        </p:nvSpPr>
        <p:spPr>
          <a:xfrm>
            <a:off x="9390603" y="3977734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DB2D06-8FB7-42B4-BB4D-96F89C510B97}"/>
              </a:ext>
            </a:extLst>
          </p:cNvPr>
          <p:cNvGrpSpPr/>
          <p:nvPr/>
        </p:nvGrpSpPr>
        <p:grpSpPr>
          <a:xfrm>
            <a:off x="6417812" y="3864440"/>
            <a:ext cx="2124000" cy="2248909"/>
            <a:chOff x="3650190" y="3869568"/>
            <a:chExt cx="2124000" cy="22489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CA8114-48BE-491F-A6D8-D30F38A44BA1}"/>
                </a:ext>
              </a:extLst>
            </p:cNvPr>
            <p:cNvSpPr/>
            <p:nvPr/>
          </p:nvSpPr>
          <p:spPr>
            <a:xfrm>
              <a:off x="3650190" y="3869568"/>
              <a:ext cx="212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563FEB6-E915-4550-86AD-570B3C6D6F66}"/>
                </a:ext>
              </a:extLst>
            </p:cNvPr>
            <p:cNvSpPr/>
            <p:nvPr/>
          </p:nvSpPr>
          <p:spPr>
            <a:xfrm>
              <a:off x="3650190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8366F5-5533-460E-B17E-DDB4D00E2B70}"/>
                </a:ext>
              </a:extLst>
            </p:cNvPr>
            <p:cNvSpPr/>
            <p:nvPr/>
          </p:nvSpPr>
          <p:spPr>
            <a:xfrm>
              <a:off x="4460190" y="5614477"/>
              <a:ext cx="504000" cy="504000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E40E90B1-464C-4F3D-815B-47A6BED1B2F6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4A4275-F7D3-4A49-A827-9B31AC43915A}"/>
                </a:ext>
              </a:extLst>
            </p:cNvPr>
            <p:cNvSpPr txBox="1"/>
            <p:nvPr/>
          </p:nvSpPr>
          <p:spPr>
            <a:xfrm>
              <a:off x="3884190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 Placeholder 17">
              <a:extLst>
                <a:ext uri="{FF2B5EF4-FFF2-40B4-BE49-F238E27FC236}">
                  <a16:creationId xmlns:a16="http://schemas.microsoft.com/office/drawing/2014/main" id="{8E78FC80-1367-4BCC-BBFB-3663FB049A65}"/>
                </a:ext>
              </a:extLst>
            </p:cNvPr>
            <p:cNvSpPr txBox="1">
              <a:spLocks/>
            </p:cNvSpPr>
            <p:nvPr/>
          </p:nvSpPr>
          <p:spPr>
            <a:xfrm>
              <a:off x="3884190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47EBAF57-DD05-438D-92D0-5C3B593D8159}"/>
                </a:ext>
              </a:extLst>
            </p:cNvPr>
            <p:cNvSpPr/>
            <p:nvPr/>
          </p:nvSpPr>
          <p:spPr>
            <a:xfrm rot="2700000">
              <a:off x="4589646" y="5665704"/>
              <a:ext cx="245088" cy="43939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57D43709-CDC4-4B6F-92CC-0AD77622D31F}"/>
              </a:ext>
            </a:extLst>
          </p:cNvPr>
          <p:cNvSpPr/>
          <p:nvPr/>
        </p:nvSpPr>
        <p:spPr>
          <a:xfrm>
            <a:off x="1786490" y="5720193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1CFBEEA-5AE6-4AEC-98DD-95E7801FCB5F}"/>
              </a:ext>
            </a:extLst>
          </p:cNvPr>
          <p:cNvSpPr/>
          <p:nvPr/>
        </p:nvSpPr>
        <p:spPr>
          <a:xfrm flipH="1">
            <a:off x="10057701" y="5746603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527A57-2695-44C4-AF99-C11D6A4BFABB}"/>
              </a:ext>
            </a:extLst>
          </p:cNvPr>
          <p:cNvGrpSpPr/>
          <p:nvPr/>
        </p:nvGrpSpPr>
        <p:grpSpPr>
          <a:xfrm>
            <a:off x="3651393" y="3873368"/>
            <a:ext cx="2124000" cy="2248909"/>
            <a:chOff x="6403397" y="3869568"/>
            <a:chExt cx="2124000" cy="22489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B2EE5-3DE7-4127-9452-2BECA0A5DDA3}"/>
                </a:ext>
              </a:extLst>
            </p:cNvPr>
            <p:cNvSpPr/>
            <p:nvPr/>
          </p:nvSpPr>
          <p:spPr>
            <a:xfrm>
              <a:off x="6403397" y="3869568"/>
              <a:ext cx="212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92EDA621-3C16-42AB-8191-9DD45F3333E6}"/>
                </a:ext>
              </a:extLst>
            </p:cNvPr>
            <p:cNvSpPr/>
            <p:nvPr/>
          </p:nvSpPr>
          <p:spPr>
            <a:xfrm>
              <a:off x="6403397" y="4375960"/>
              <a:ext cx="2124000" cy="1512000"/>
            </a:xfrm>
            <a:custGeom>
              <a:avLst/>
              <a:gdLst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290771 h 1584176"/>
                <a:gd name="connsiteX5" fmla="*/ 684000 w 1944000"/>
                <a:gd name="connsiteY5" fmla="*/ 1584176 h 1584176"/>
                <a:gd name="connsiteX6" fmla="*/ 0 w 1944000"/>
                <a:gd name="connsiteY6" fmla="*/ 1584176 h 1584176"/>
                <a:gd name="connsiteX7" fmla="*/ 0 w 1944000"/>
                <a:gd name="connsiteY7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684000 w 1944000"/>
                <a:gd name="connsiteY4" fmla="*/ 1584176 h 1584176"/>
                <a:gd name="connsiteX5" fmla="*/ 0 w 1944000"/>
                <a:gd name="connsiteY5" fmla="*/ 1584176 h 1584176"/>
                <a:gd name="connsiteX6" fmla="*/ 0 w 1944000"/>
                <a:gd name="connsiteY6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1260000 w 1944000"/>
                <a:gd name="connsiteY3" fmla="*/ 1584176 h 1584176"/>
                <a:gd name="connsiteX4" fmla="*/ 0 w 1944000"/>
                <a:gd name="connsiteY4" fmla="*/ 1584176 h 1584176"/>
                <a:gd name="connsiteX5" fmla="*/ 0 w 1944000"/>
                <a:gd name="connsiteY5" fmla="*/ 0 h 1584176"/>
                <a:gd name="connsiteX0" fmla="*/ 0 w 1944000"/>
                <a:gd name="connsiteY0" fmla="*/ 0 h 1584176"/>
                <a:gd name="connsiteX1" fmla="*/ 1944000 w 1944000"/>
                <a:gd name="connsiteY1" fmla="*/ 0 h 1584176"/>
                <a:gd name="connsiteX2" fmla="*/ 1944000 w 1944000"/>
                <a:gd name="connsiteY2" fmla="*/ 1584176 h 1584176"/>
                <a:gd name="connsiteX3" fmla="*/ 0 w 1944000"/>
                <a:gd name="connsiteY3" fmla="*/ 1584176 h 1584176"/>
                <a:gd name="connsiteX4" fmla="*/ 0 w 1944000"/>
                <a:gd name="connsiteY4" fmla="*/ 0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00" h="1584176">
                  <a:moveTo>
                    <a:pt x="0" y="0"/>
                  </a:moveTo>
                  <a:lnTo>
                    <a:pt x="1944000" y="0"/>
                  </a:lnTo>
                  <a:lnTo>
                    <a:pt x="1944000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0FC5F2-E31C-4082-9283-F1D59ECC8775}"/>
                </a:ext>
              </a:extLst>
            </p:cNvPr>
            <p:cNvSpPr/>
            <p:nvPr/>
          </p:nvSpPr>
          <p:spPr>
            <a:xfrm>
              <a:off x="7213397" y="5614477"/>
              <a:ext cx="504000" cy="504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" name="Text Placeholder 18">
              <a:extLst>
                <a:ext uri="{FF2B5EF4-FFF2-40B4-BE49-F238E27FC236}">
                  <a16:creationId xmlns:a16="http://schemas.microsoft.com/office/drawing/2014/main" id="{69672CF9-2D57-402C-82C5-71955A446FC3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4425145"/>
              <a:ext cx="1656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9CB2C3-9F00-4646-9F29-D5D0C57B0985}"/>
                </a:ext>
              </a:extLst>
            </p:cNvPr>
            <p:cNvSpPr txBox="1"/>
            <p:nvPr/>
          </p:nvSpPr>
          <p:spPr>
            <a:xfrm>
              <a:off x="6637397" y="4741448"/>
              <a:ext cx="165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id="{A38F06B0-56B8-4A55-99A0-BFBCBAB12DFA}"/>
                </a:ext>
              </a:extLst>
            </p:cNvPr>
            <p:cNvSpPr txBox="1">
              <a:spLocks/>
            </p:cNvSpPr>
            <p:nvPr/>
          </p:nvSpPr>
          <p:spPr>
            <a:xfrm>
              <a:off x="6637397" y="3977734"/>
              <a:ext cx="1656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ardrop 1">
              <a:extLst>
                <a:ext uri="{FF2B5EF4-FFF2-40B4-BE49-F238E27FC236}">
                  <a16:creationId xmlns:a16="http://schemas.microsoft.com/office/drawing/2014/main" id="{E7024E6F-2373-45C4-93F3-C1002DC9184B}"/>
                </a:ext>
              </a:extLst>
            </p:cNvPr>
            <p:cNvSpPr/>
            <p:nvPr/>
          </p:nvSpPr>
          <p:spPr>
            <a:xfrm rot="18805991">
              <a:off x="7278324" y="5675908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5AA45E-4F57-499A-8675-0B743B4E234E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D5B16B-18DF-4318-A34B-C45E72C8831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0B2251A-71CF-4FD4-8BC5-C0E49D33C2E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21EC759-667D-4F52-AB67-4580E86E385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26CB2-019C-4A06-92AA-C75D706041C8}"/>
              </a:ext>
            </a:extLst>
          </p:cNvPr>
          <p:cNvSpPr/>
          <p:nvPr/>
        </p:nvSpPr>
        <p:spPr>
          <a:xfrm>
            <a:off x="5455887" y="1838597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82EC54-BEA8-4460-B927-C9D0CCA502A8}"/>
              </a:ext>
            </a:extLst>
          </p:cNvPr>
          <p:cNvSpPr txBox="1"/>
          <p:nvPr/>
        </p:nvSpPr>
        <p:spPr>
          <a:xfrm>
            <a:off x="2322521" y="1767435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FC772-4720-4D62-B3BA-C9DF05242AC3}"/>
              </a:ext>
            </a:extLst>
          </p:cNvPr>
          <p:cNvSpPr/>
          <p:nvPr/>
        </p:nvSpPr>
        <p:spPr>
          <a:xfrm>
            <a:off x="6219400" y="1838597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762B7-9119-471E-ACD0-13ED89C167E9}"/>
              </a:ext>
            </a:extLst>
          </p:cNvPr>
          <p:cNvSpPr txBox="1"/>
          <p:nvPr/>
        </p:nvSpPr>
        <p:spPr>
          <a:xfrm>
            <a:off x="6833530" y="1767435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42">
            <a:extLst>
              <a:ext uri="{FF2B5EF4-FFF2-40B4-BE49-F238E27FC236}">
                <a16:creationId xmlns:a16="http://schemas.microsoft.com/office/drawing/2014/main" id="{97CB015D-FB28-4BC8-B24B-E1BE0026E239}"/>
              </a:ext>
            </a:extLst>
          </p:cNvPr>
          <p:cNvGrpSpPr/>
          <p:nvPr/>
        </p:nvGrpSpPr>
        <p:grpSpPr>
          <a:xfrm>
            <a:off x="912508" y="5146900"/>
            <a:ext cx="4230407" cy="944910"/>
            <a:chOff x="2279575" y="5092585"/>
            <a:chExt cx="4230407" cy="944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A759C0-CB0F-40B7-BEB0-2964B2C8C6F5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1887BB-2CE7-4045-B75E-FBD3C2B2E3E1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id="{F28DB45F-7737-4329-8819-2C1D308498E4}"/>
              </a:ext>
            </a:extLst>
          </p:cNvPr>
          <p:cNvGrpSpPr/>
          <p:nvPr/>
        </p:nvGrpSpPr>
        <p:grpSpPr>
          <a:xfrm>
            <a:off x="7032105" y="5146900"/>
            <a:ext cx="4230407" cy="944910"/>
            <a:chOff x="7032103" y="5083387"/>
            <a:chExt cx="4230407" cy="9449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8068D8-21A5-435F-9471-15083AAAD19C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968635-FFB8-4749-A552-EA6E1AD74A5B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5F6A954A-5CAD-47C0-B424-54EACADCF3EC}"/>
              </a:ext>
            </a:extLst>
          </p:cNvPr>
          <p:cNvSpPr>
            <a:spLocks noChangeAspect="1"/>
          </p:cNvSpPr>
          <p:nvPr/>
        </p:nvSpPr>
        <p:spPr>
          <a:xfrm>
            <a:off x="5545888" y="1928597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EB11C59-EAD6-4732-B180-BC8397F43F66}"/>
              </a:ext>
            </a:extLst>
          </p:cNvPr>
          <p:cNvSpPr>
            <a:spLocks noChangeAspect="1"/>
          </p:cNvSpPr>
          <p:nvPr/>
        </p:nvSpPr>
        <p:spPr>
          <a:xfrm>
            <a:off x="6322352" y="1928597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39FE4857-4807-41E5-BA1F-8F5FDA6926EB}"/>
              </a:ext>
            </a:extLst>
          </p:cNvPr>
          <p:cNvGrpSpPr/>
          <p:nvPr/>
        </p:nvGrpSpPr>
        <p:grpSpPr>
          <a:xfrm>
            <a:off x="3298943" y="2600328"/>
            <a:ext cx="5594120" cy="2433210"/>
            <a:chOff x="3457575" y="2600325"/>
            <a:chExt cx="5172075" cy="2249637"/>
          </a:xfrm>
        </p:grpSpPr>
        <p:sp>
          <p:nvSpPr>
            <p:cNvPr id="16" name="자유형: 도형 37">
              <a:extLst>
                <a:ext uri="{FF2B5EF4-FFF2-40B4-BE49-F238E27FC236}">
                  <a16:creationId xmlns:a16="http://schemas.microsoft.com/office/drawing/2014/main" id="{78DB684D-3677-460C-A78F-CD75881C0E0E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29">
              <a:extLst>
                <a:ext uri="{FF2B5EF4-FFF2-40B4-BE49-F238E27FC236}">
                  <a16:creationId xmlns:a16="http://schemas.microsoft.com/office/drawing/2014/main" id="{DC49BA1A-8A45-4980-9D21-86C8495372FB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자유형: 도형 30">
              <a:extLst>
                <a:ext uri="{FF2B5EF4-FFF2-40B4-BE49-F238E27FC236}">
                  <a16:creationId xmlns:a16="http://schemas.microsoft.com/office/drawing/2014/main" id="{C6DED7BF-2AB9-42C9-8289-4142465648DC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A76C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자유형: 도형 31">
              <a:extLst>
                <a:ext uri="{FF2B5EF4-FFF2-40B4-BE49-F238E27FC236}">
                  <a16:creationId xmlns:a16="http://schemas.microsoft.com/office/drawing/2014/main" id="{A5906869-BE0D-4AB0-A2C8-E9BD465C1A69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자유형: 도형 32">
              <a:extLst>
                <a:ext uri="{FF2B5EF4-FFF2-40B4-BE49-F238E27FC236}">
                  <a16:creationId xmlns:a16="http://schemas.microsoft.com/office/drawing/2014/main" id="{ACECFDAE-E0C7-4737-953C-C487A31E0406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자유형: 도형 33">
              <a:extLst>
                <a:ext uri="{FF2B5EF4-FFF2-40B4-BE49-F238E27FC236}">
                  <a16:creationId xmlns:a16="http://schemas.microsoft.com/office/drawing/2014/main" id="{7FFAA067-E934-4A47-8531-95CE0CF40A7B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타원 20">
              <a:extLst>
                <a:ext uri="{FF2B5EF4-FFF2-40B4-BE49-F238E27FC236}">
                  <a16:creationId xmlns:a16="http://schemas.microsoft.com/office/drawing/2014/main" id="{283ABAFB-88D2-4904-AE5C-5BB904487C30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E42351A-200D-4A83-9C00-4772CD34A3DC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67AFE9C2-23E7-4C3F-99CA-EEBC03220B14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자유형: 도형 38">
              <a:extLst>
                <a:ext uri="{FF2B5EF4-FFF2-40B4-BE49-F238E27FC236}">
                  <a16:creationId xmlns:a16="http://schemas.microsoft.com/office/drawing/2014/main" id="{643A8133-6F28-42EF-95AC-98CCB1093D19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자유형: 도형 39">
              <a:extLst>
                <a:ext uri="{FF2B5EF4-FFF2-40B4-BE49-F238E27FC236}">
                  <a16:creationId xmlns:a16="http://schemas.microsoft.com/office/drawing/2014/main" id="{311EFB32-BB2A-4ACB-8C73-910373522F4B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자유형: 도형 40">
              <a:extLst>
                <a:ext uri="{FF2B5EF4-FFF2-40B4-BE49-F238E27FC236}">
                  <a16:creationId xmlns:a16="http://schemas.microsoft.com/office/drawing/2014/main" id="{B5FE2769-41CD-479A-A211-6490AA5C4A95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85ABCA-37AA-4321-8C6E-BE98195EC576}"/>
              </a:ext>
            </a:extLst>
          </p:cNvPr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408513-3C1D-44C9-A3E5-EB326BA8735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8BD7A6-F133-430B-B574-13E13EE393E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E3E2609-FB7F-4B12-A633-6C324BF6A267}"/>
              </a:ext>
            </a:extLst>
          </p:cNvPr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8B93A-C183-4B5F-B75B-FB88B6ECAB7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997AA-366C-4002-B0FD-967BCBDAA30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B14C-3F38-4F1D-BC5E-C69AE1B9CC5C}"/>
              </a:ext>
            </a:extLst>
          </p:cNvPr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433DAF-70F1-4136-928E-044C6FF8095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6F8D38-7FD5-4BE0-A721-AC08C2DD847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804BB-0AC7-4E62-9CBD-B1322545A321}"/>
              </a:ext>
            </a:extLst>
          </p:cNvPr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E64338-2684-444D-85D9-0F2156D0000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588822-45AB-4622-AF4F-570975288B5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A1505-C2A6-4CA9-A150-FB0C6EBD1E73}"/>
              </a:ext>
            </a:extLst>
          </p:cNvPr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DE5761-6CC2-4089-ABDC-C125702CADBF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5B027-B0BD-4582-8C4E-247E8F8D8229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25DDF-54C0-44F1-9312-CC567147E6D6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F344A5-D92C-4603-A473-E966BA62A68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D9F7C8-DFDE-4FE7-9999-7B888487F58A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964D23-0A44-4C3A-8202-130EAAE36554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F42F8BA-36EB-4CDA-9C34-2FBFA3D0D547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270141-EAEF-4DB8-BE02-068A9E67E9FC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E337CC-A763-4D05-9509-C4A9D2828580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BE05377-4603-403A-A13B-77D1DF41A42C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20DF86-2CE8-449A-9346-3AA4C54078C2}"/>
              </a:ext>
            </a:extLst>
          </p:cNvPr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D4AE32-2565-486C-BF53-0B038014A932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3766BDF5-EFD6-495F-B0D3-3C1954E30463}"/>
              </a:ext>
            </a:extLst>
          </p:cNvPr>
          <p:cNvSpPr/>
          <p:nvPr/>
        </p:nvSpPr>
        <p:spPr>
          <a:xfrm rot="10800000" flipH="1">
            <a:off x="6766719" y="5560009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DF46610-DACB-4655-9E27-6303C15CF9D1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D883F40A-F0E2-4360-B804-5E0397A9798F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77F18C11-B6DB-430E-8122-3CB9C2348FF3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DCC16741-899C-4C47-8E8F-45E9E56D2107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4459F8-5881-4DEB-8A81-B89DA92F1CB7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9C4E87-AE40-4F8D-B76D-0F3FE3C5E753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EBC72B-82D4-4B5A-9E29-9A6C7DF9679D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5405A9-7AFD-4CD6-895B-4CC9E600198B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8A8935-BBBB-4065-80B9-2A9DD8DE3D40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3B169F-B6F7-48B5-B5C3-3FAAAF1B142C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61085DFF-D2A6-4757-BC9C-B6911BE3148F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5EDA7E-EAC2-42DC-BA31-82F98D89F64F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3DD0C1A1-1C2E-4ABE-8BA7-25BE1B74C75A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FAA098A8-6698-44B6-8D31-46D25DF7D96F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FF4B2DD-ACCF-4187-A0B1-2C8698891D41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8F03E05A-CFBC-4422-8C99-19A95C4DDBD0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4211E5DD-CA5C-4F4B-9DE5-AD3F17D00AC0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78B7AA01-3133-49A1-9E4E-2400AFB045CD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939CEFD3-3525-43BA-AE9D-63D482D72FEB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643D6B73-DCC6-4A78-BDBC-0C65DE1E5B09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7802457-5DD1-4216-8401-316524397E6E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FC68CD52-4B81-4454-BCA7-8BFFCA054C31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AD71E514-6F35-43AD-8232-E968ACC620EA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CAE076D-7406-4897-B4DC-790DECC79ACC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3">
            <a:extLst>
              <a:ext uri="{FF2B5EF4-FFF2-40B4-BE49-F238E27FC236}">
                <a16:creationId xmlns:a16="http://schemas.microsoft.com/office/drawing/2014/main" id="{3B79C4F1-6B5C-48D0-BD8F-CB688162E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829" r="15009" b="820"/>
          <a:stretch/>
        </p:blipFill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48212-1ABC-4E04-B750-22DFEB4B0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17E4F-37CF-48F0-B72E-1E7B19771DAE}"/>
              </a:ext>
            </a:extLst>
          </p:cNvPr>
          <p:cNvSpPr txBox="1"/>
          <p:nvPr/>
        </p:nvSpPr>
        <p:spPr>
          <a:xfrm>
            <a:off x="4763082" y="2285451"/>
            <a:ext cx="620101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직사각형 16">
            <a:extLst>
              <a:ext uri="{FF2B5EF4-FFF2-40B4-BE49-F238E27FC236}">
                <a16:creationId xmlns:a16="http://schemas.microsoft.com/office/drawing/2014/main" id="{F500E50E-0ED7-4499-888E-8E26EA8786A9}"/>
              </a:ext>
            </a:extLst>
          </p:cNvPr>
          <p:cNvSpPr/>
          <p:nvPr/>
        </p:nvSpPr>
        <p:spPr>
          <a:xfrm>
            <a:off x="5053395" y="3291703"/>
            <a:ext cx="5620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2D363-4DAE-4917-87E3-404D0A0B9E54}"/>
              </a:ext>
            </a:extLst>
          </p:cNvPr>
          <p:cNvSpPr txBox="1"/>
          <p:nvPr/>
        </p:nvSpPr>
        <p:spPr>
          <a:xfrm>
            <a:off x="8759770" y="5424503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C6D71-42BF-43DE-9F37-8B49FF1B25F9}"/>
              </a:ext>
            </a:extLst>
          </p:cNvPr>
          <p:cNvSpPr txBox="1"/>
          <p:nvPr/>
        </p:nvSpPr>
        <p:spPr>
          <a:xfrm>
            <a:off x="5159908" y="4479806"/>
            <a:ext cx="56203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4CB9F-863F-4A7D-A278-8B303E619C23}"/>
              </a:ext>
            </a:extLst>
          </p:cNvPr>
          <p:cNvSpPr txBox="1"/>
          <p:nvPr/>
        </p:nvSpPr>
        <p:spPr>
          <a:xfrm rot="21033012">
            <a:off x="1479656" y="4891676"/>
            <a:ext cx="264446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44C7D3-5B01-4FA0-B7B5-F585797FD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56">
            <a:extLst>
              <a:ext uri="{FF2B5EF4-FFF2-40B4-BE49-F238E27FC236}">
                <a16:creationId xmlns:a16="http://schemas.microsoft.com/office/drawing/2014/main" id="{53A42C63-F353-41C2-831B-E6BFF05A7218}"/>
              </a:ext>
            </a:extLst>
          </p:cNvPr>
          <p:cNvSpPr/>
          <p:nvPr/>
        </p:nvSpPr>
        <p:spPr>
          <a:xfrm>
            <a:off x="4388769" y="1794871"/>
            <a:ext cx="2484002" cy="3216063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214881" y="2675904"/>
                </a:moveTo>
                <a:cubicBezTo>
                  <a:pt x="161809" y="2675904"/>
                  <a:pt x="118785" y="2718928"/>
                  <a:pt x="118785" y="2772000"/>
                </a:cubicBezTo>
                <a:cubicBezTo>
                  <a:pt x="118785" y="2825072"/>
                  <a:pt x="161809" y="2868096"/>
                  <a:pt x="214881" y="2868096"/>
                </a:cubicBezTo>
                <a:cubicBezTo>
                  <a:pt x="267953" y="2868096"/>
                  <a:pt x="310977" y="2825072"/>
                  <a:pt x="310977" y="2772000"/>
                </a:cubicBezTo>
                <a:cubicBezTo>
                  <a:pt x="310977" y="2718928"/>
                  <a:pt x="267953" y="2675904"/>
                  <a:pt x="214881" y="2675904"/>
                </a:cubicBezTo>
                <a:close/>
                <a:moveTo>
                  <a:pt x="214881" y="2257909"/>
                </a:moveTo>
                <a:cubicBezTo>
                  <a:pt x="161809" y="2257909"/>
                  <a:pt x="118785" y="2300933"/>
                  <a:pt x="118785" y="2354005"/>
                </a:cubicBezTo>
                <a:cubicBezTo>
                  <a:pt x="118785" y="2407077"/>
                  <a:pt x="161809" y="2450101"/>
                  <a:pt x="214881" y="2450101"/>
                </a:cubicBezTo>
                <a:cubicBezTo>
                  <a:pt x="267953" y="2450101"/>
                  <a:pt x="310977" y="2407077"/>
                  <a:pt x="310977" y="2354005"/>
                </a:cubicBezTo>
                <a:cubicBezTo>
                  <a:pt x="310977" y="2300933"/>
                  <a:pt x="267953" y="2257909"/>
                  <a:pt x="214881" y="2257909"/>
                </a:cubicBezTo>
                <a:close/>
                <a:moveTo>
                  <a:pt x="214881" y="1839914"/>
                </a:moveTo>
                <a:cubicBezTo>
                  <a:pt x="161809" y="1839914"/>
                  <a:pt x="118785" y="1882938"/>
                  <a:pt x="118785" y="1936010"/>
                </a:cubicBezTo>
                <a:cubicBezTo>
                  <a:pt x="118785" y="1989082"/>
                  <a:pt x="161809" y="2032106"/>
                  <a:pt x="214881" y="2032106"/>
                </a:cubicBezTo>
                <a:cubicBezTo>
                  <a:pt x="267953" y="2032106"/>
                  <a:pt x="310977" y="1989082"/>
                  <a:pt x="310977" y="1936010"/>
                </a:cubicBezTo>
                <a:cubicBezTo>
                  <a:pt x="310977" y="1882938"/>
                  <a:pt x="267953" y="1839914"/>
                  <a:pt x="214881" y="1839914"/>
                </a:cubicBezTo>
                <a:close/>
                <a:moveTo>
                  <a:pt x="214881" y="1421919"/>
                </a:moveTo>
                <a:cubicBezTo>
                  <a:pt x="161809" y="1421919"/>
                  <a:pt x="118785" y="1464943"/>
                  <a:pt x="118785" y="1518015"/>
                </a:cubicBezTo>
                <a:cubicBezTo>
                  <a:pt x="118785" y="1571087"/>
                  <a:pt x="161809" y="1614111"/>
                  <a:pt x="214881" y="1614111"/>
                </a:cubicBezTo>
                <a:cubicBezTo>
                  <a:pt x="267953" y="1614111"/>
                  <a:pt x="310977" y="1571087"/>
                  <a:pt x="310977" y="1518015"/>
                </a:cubicBezTo>
                <a:cubicBezTo>
                  <a:pt x="310977" y="1464943"/>
                  <a:pt x="267953" y="1421919"/>
                  <a:pt x="214881" y="1421919"/>
                </a:cubicBezTo>
                <a:close/>
                <a:moveTo>
                  <a:pt x="214881" y="1003924"/>
                </a:moveTo>
                <a:cubicBezTo>
                  <a:pt x="161809" y="1003924"/>
                  <a:pt x="118785" y="1046948"/>
                  <a:pt x="118785" y="1100020"/>
                </a:cubicBezTo>
                <a:cubicBezTo>
                  <a:pt x="118785" y="1153092"/>
                  <a:pt x="161809" y="1196116"/>
                  <a:pt x="214881" y="1196116"/>
                </a:cubicBezTo>
                <a:cubicBezTo>
                  <a:pt x="267953" y="1196116"/>
                  <a:pt x="310977" y="1153092"/>
                  <a:pt x="310977" y="1100020"/>
                </a:cubicBezTo>
                <a:cubicBezTo>
                  <a:pt x="310977" y="1046948"/>
                  <a:pt x="267953" y="1003924"/>
                  <a:pt x="214881" y="1003924"/>
                </a:cubicBezTo>
                <a:close/>
                <a:moveTo>
                  <a:pt x="214881" y="585929"/>
                </a:moveTo>
                <a:cubicBezTo>
                  <a:pt x="161809" y="585929"/>
                  <a:pt x="118785" y="628953"/>
                  <a:pt x="118785" y="682025"/>
                </a:cubicBezTo>
                <a:cubicBezTo>
                  <a:pt x="118785" y="735097"/>
                  <a:pt x="161809" y="778121"/>
                  <a:pt x="214881" y="778121"/>
                </a:cubicBezTo>
                <a:cubicBezTo>
                  <a:pt x="267953" y="778121"/>
                  <a:pt x="310977" y="735097"/>
                  <a:pt x="310977" y="682025"/>
                </a:cubicBezTo>
                <a:cubicBezTo>
                  <a:pt x="310977" y="628953"/>
                  <a:pt x="267953" y="585929"/>
                  <a:pt x="214881" y="585929"/>
                </a:cubicBezTo>
                <a:close/>
                <a:moveTo>
                  <a:pt x="214881" y="167934"/>
                </a:moveTo>
                <a:cubicBezTo>
                  <a:pt x="161809" y="167934"/>
                  <a:pt x="118785" y="210958"/>
                  <a:pt x="118785" y="264030"/>
                </a:cubicBezTo>
                <a:cubicBezTo>
                  <a:pt x="118785" y="317102"/>
                  <a:pt x="161809" y="360126"/>
                  <a:pt x="214881" y="360126"/>
                </a:cubicBezTo>
                <a:cubicBezTo>
                  <a:pt x="267953" y="360126"/>
                  <a:pt x="310977" y="317102"/>
                  <a:pt x="310977" y="264030"/>
                </a:cubicBezTo>
                <a:cubicBezTo>
                  <a:pt x="310977" y="210958"/>
                  <a:pt x="267953" y="167934"/>
                  <a:pt x="214881" y="167934"/>
                </a:cubicBezTo>
                <a:close/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CF4FD-57BB-4BDA-BB41-137DA1670873}"/>
              </a:ext>
            </a:extLst>
          </p:cNvPr>
          <p:cNvGrpSpPr/>
          <p:nvPr/>
        </p:nvGrpSpPr>
        <p:grpSpPr>
          <a:xfrm>
            <a:off x="1521177" y="3921537"/>
            <a:ext cx="6690809" cy="2520675"/>
            <a:chOff x="1521177" y="3921537"/>
            <a:chExt cx="6690809" cy="2520675"/>
          </a:xfrm>
        </p:grpSpPr>
        <p:sp>
          <p:nvSpPr>
            <p:cNvPr id="5" name="Freeform 55">
              <a:extLst>
                <a:ext uri="{FF2B5EF4-FFF2-40B4-BE49-F238E27FC236}">
                  <a16:creationId xmlns:a16="http://schemas.microsoft.com/office/drawing/2014/main" id="{6E9F503C-C7DB-412B-82CB-07B014941892}"/>
                </a:ext>
              </a:extLst>
            </p:cNvPr>
            <p:cNvSpPr/>
            <p:nvPr/>
          </p:nvSpPr>
          <p:spPr>
            <a:xfrm flipH="1">
              <a:off x="1521177" y="6023586"/>
              <a:ext cx="2595307" cy="41862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DAC3E2-30C7-406F-AC84-0286F3959AB3}"/>
                </a:ext>
              </a:extLst>
            </p:cNvPr>
            <p:cNvGrpSpPr/>
            <p:nvPr/>
          </p:nvGrpSpPr>
          <p:grpSpPr>
            <a:xfrm rot="2700000">
              <a:off x="5397067" y="1924558"/>
              <a:ext cx="817939" cy="4811898"/>
              <a:chOff x="6010272" y="2713784"/>
              <a:chExt cx="715173" cy="420733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4A3FA5E-B9CF-45B6-B04C-591C5EAC8AF0}"/>
                  </a:ext>
                </a:extLst>
              </p:cNvPr>
              <p:cNvGrpSpPr/>
              <p:nvPr/>
            </p:nvGrpSpPr>
            <p:grpSpPr>
              <a:xfrm>
                <a:off x="6010272" y="6136593"/>
                <a:ext cx="709526" cy="784525"/>
                <a:chOff x="2193351" y="5121188"/>
                <a:chExt cx="896767" cy="906320"/>
              </a:xfrm>
            </p:grpSpPr>
            <p:sp>
              <p:nvSpPr>
                <p:cNvPr id="19" name="Rectangle 8">
                  <a:extLst>
                    <a:ext uri="{FF2B5EF4-FFF2-40B4-BE49-F238E27FC236}">
                      <a16:creationId xmlns:a16="http://schemas.microsoft.com/office/drawing/2014/main" id="{60315477-6D82-499E-AABD-CE43825690AB}"/>
                    </a:ext>
                  </a:extLst>
                </p:cNvPr>
                <p:cNvSpPr/>
                <p:nvPr/>
              </p:nvSpPr>
              <p:spPr>
                <a:xfrm>
                  <a:off x="2193351" y="5127408"/>
                  <a:ext cx="896767" cy="90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378" h="1800199">
                      <a:moveTo>
                        <a:pt x="0" y="0"/>
                      </a:moveTo>
                      <a:lnTo>
                        <a:pt x="1802378" y="0"/>
                      </a:lnTo>
                      <a:lnTo>
                        <a:pt x="1802378" y="289727"/>
                      </a:lnTo>
                      <a:lnTo>
                        <a:pt x="1801366" y="289727"/>
                      </a:lnTo>
                      <a:lnTo>
                        <a:pt x="901188" y="1800199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5000"/>
                        <a:lumOff val="45000"/>
                      </a:schemeClr>
                    </a:gs>
                    <a:gs pos="100000">
                      <a:schemeClr val="accent6">
                        <a:lumMod val="55000"/>
                        <a:lumOff val="4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0" name="Rectangle 8">
                  <a:extLst>
                    <a:ext uri="{FF2B5EF4-FFF2-40B4-BE49-F238E27FC236}">
                      <a16:creationId xmlns:a16="http://schemas.microsoft.com/office/drawing/2014/main" id="{BACE5549-35FA-4739-9AED-1B06547AFFE2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679522" cy="89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043" h="1787331">
                      <a:moveTo>
                        <a:pt x="0" y="0"/>
                      </a:moveTo>
                      <a:lnTo>
                        <a:pt x="1359043" y="0"/>
                      </a:lnTo>
                      <a:lnTo>
                        <a:pt x="1359043" y="212596"/>
                      </a:lnTo>
                      <a:lnTo>
                        <a:pt x="893519" y="1787331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45000"/>
                        <a:lumOff val="55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1" name="Rectangle 8">
                  <a:extLst>
                    <a:ext uri="{FF2B5EF4-FFF2-40B4-BE49-F238E27FC236}">
                      <a16:creationId xmlns:a16="http://schemas.microsoft.com/office/drawing/2014/main" id="{351979AA-3E1F-4AD4-A079-471CC6A42C28}"/>
                    </a:ext>
                  </a:extLst>
                </p:cNvPr>
                <p:cNvSpPr/>
                <p:nvPr/>
              </p:nvSpPr>
              <p:spPr>
                <a:xfrm>
                  <a:off x="2195737" y="5121188"/>
                  <a:ext cx="450922" cy="8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843" h="1789890">
                      <a:moveTo>
                        <a:pt x="0" y="0"/>
                      </a:moveTo>
                      <a:lnTo>
                        <a:pt x="897414" y="0"/>
                      </a:lnTo>
                      <a:lnTo>
                        <a:pt x="901843" y="212596"/>
                      </a:lnTo>
                      <a:lnTo>
                        <a:pt x="895045" y="1789890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2" name="Rectangle 8">
                  <a:extLst>
                    <a:ext uri="{FF2B5EF4-FFF2-40B4-BE49-F238E27FC236}">
                      <a16:creationId xmlns:a16="http://schemas.microsoft.com/office/drawing/2014/main" id="{63E24784-723C-48C7-84C3-424A29D9A4C9}"/>
                    </a:ext>
                  </a:extLst>
                </p:cNvPr>
                <p:cNvSpPr/>
                <p:nvPr/>
              </p:nvSpPr>
              <p:spPr>
                <a:xfrm>
                  <a:off x="2195736" y="5121188"/>
                  <a:ext cx="448123" cy="89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23" name="Rectangle 8">
                  <a:extLst>
                    <a:ext uri="{FF2B5EF4-FFF2-40B4-BE49-F238E27FC236}">
                      <a16:creationId xmlns:a16="http://schemas.microsoft.com/office/drawing/2014/main" id="{1EE0F6F9-6339-46EF-9DC5-DA4E360D5E2C}"/>
                    </a:ext>
                  </a:extLst>
                </p:cNvPr>
                <p:cNvSpPr/>
                <p:nvPr/>
              </p:nvSpPr>
              <p:spPr>
                <a:xfrm>
                  <a:off x="2542419" y="5815404"/>
                  <a:ext cx="203587" cy="204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C63B24-CFA6-4441-B0A8-65323CF457FC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07640" cy="3348900"/>
                <a:chOff x="6012160" y="2852936"/>
                <a:chExt cx="707640" cy="33489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17C75E5-CE08-46D4-8EDD-6DCB6A60B251}"/>
                    </a:ext>
                  </a:extLst>
                </p:cNvPr>
                <p:cNvGrpSpPr/>
                <p:nvPr/>
              </p:nvGrpSpPr>
              <p:grpSpPr>
                <a:xfrm>
                  <a:off x="6012160" y="5074485"/>
                  <a:ext cx="707640" cy="1127351"/>
                  <a:chOff x="6012160" y="5074485"/>
                  <a:chExt cx="707640" cy="1127351"/>
                </a:xfrm>
              </p:grpSpPr>
              <p:sp>
                <p:nvSpPr>
                  <p:cNvPr id="16" name="Rectangle 2">
                    <a:extLst>
                      <a:ext uri="{FF2B5EF4-FFF2-40B4-BE49-F238E27FC236}">
                        <a16:creationId xmlns:a16="http://schemas.microsoft.com/office/drawing/2014/main" id="{EE5C985F-3C08-4E51-B4E9-A0EBAE5BB26A}"/>
                      </a:ext>
                    </a:extLst>
                  </p:cNvPr>
                  <p:cNvSpPr/>
                  <p:nvPr/>
                </p:nvSpPr>
                <p:spPr>
                  <a:xfrm>
                    <a:off x="6012160" y="5074486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7" name="Rectangle 2">
                    <a:extLst>
                      <a:ext uri="{FF2B5EF4-FFF2-40B4-BE49-F238E27FC236}">
                        <a16:creationId xmlns:a16="http://schemas.microsoft.com/office/drawing/2014/main" id="{D9482157-AFC2-4C58-AF06-A125D70797B8}"/>
                      </a:ext>
                    </a:extLst>
                  </p:cNvPr>
                  <p:cNvSpPr/>
                  <p:nvPr/>
                </p:nvSpPr>
                <p:spPr>
                  <a:xfrm>
                    <a:off x="6249871" y="5074485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8" name="Rectangle 2">
                    <a:extLst>
                      <a:ext uri="{FF2B5EF4-FFF2-40B4-BE49-F238E27FC236}">
                        <a16:creationId xmlns:a16="http://schemas.microsoft.com/office/drawing/2014/main" id="{9D65716A-ED71-4E38-A03A-FC8F3777B396}"/>
                      </a:ext>
                    </a:extLst>
                  </p:cNvPr>
                  <p:cNvSpPr/>
                  <p:nvPr/>
                </p:nvSpPr>
                <p:spPr>
                  <a:xfrm>
                    <a:off x="6482200" y="5079873"/>
                    <a:ext cx="237600" cy="112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61" h="4392488">
                        <a:moveTo>
                          <a:pt x="0" y="0"/>
                        </a:moveTo>
                        <a:lnTo>
                          <a:pt x="571061" y="0"/>
                        </a:lnTo>
                        <a:lnTo>
                          <a:pt x="571061" y="4392488"/>
                        </a:lnTo>
                        <a:lnTo>
                          <a:pt x="560315" y="4392488"/>
                        </a:lnTo>
                        <a:cubicBezTo>
                          <a:pt x="531263" y="4268191"/>
                          <a:pt x="419108" y="4176464"/>
                          <a:pt x="285530" y="4176464"/>
                        </a:cubicBezTo>
                        <a:cubicBezTo>
                          <a:pt x="151952" y="4176464"/>
                          <a:pt x="39798" y="4268191"/>
                          <a:pt x="10747" y="4392488"/>
                        </a:cubicBezTo>
                        <a:lnTo>
                          <a:pt x="0" y="439248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39A9241-39E2-4272-B389-B34C14914D78}"/>
                    </a:ext>
                  </a:extLst>
                </p:cNvPr>
                <p:cNvGrpSpPr/>
                <p:nvPr/>
              </p:nvGrpSpPr>
              <p:grpSpPr>
                <a:xfrm>
                  <a:off x="6012160" y="2852936"/>
                  <a:ext cx="707640" cy="2237706"/>
                  <a:chOff x="6012160" y="2852936"/>
                  <a:chExt cx="707640" cy="223770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9099238-A69E-4AAB-B6D4-DC2D521D72F9}"/>
                      </a:ext>
                    </a:extLst>
                  </p:cNvPr>
                  <p:cNvSpPr/>
                  <p:nvPr/>
                </p:nvSpPr>
                <p:spPr>
                  <a:xfrm>
                    <a:off x="6482200" y="2858320"/>
                    <a:ext cx="237600" cy="2232322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132AA088-2BD3-4D3D-9F5A-F17EAEA60043}"/>
                      </a:ext>
                    </a:extLst>
                  </p:cNvPr>
                  <p:cNvSpPr/>
                  <p:nvPr/>
                </p:nvSpPr>
                <p:spPr>
                  <a:xfrm>
                    <a:off x="6250133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>
                      <a:ea typeface="+mj-ea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A31FA620-5E20-4512-A102-15A956E44C9A}"/>
                      </a:ext>
                    </a:extLst>
                  </p:cNvPr>
                  <p:cNvSpPr/>
                  <p:nvPr/>
                </p:nvSpPr>
                <p:spPr>
                  <a:xfrm>
                    <a:off x="6012160" y="2852936"/>
                    <a:ext cx="237600" cy="223232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>
                      <a:ea typeface="+mj-ea"/>
                    </a:endParaRPr>
                  </a:p>
                </p:txBody>
              </p:sp>
            </p:grpSp>
          </p:grpSp>
          <p:sp>
            <p:nvSpPr>
              <p:cNvPr id="9" name="Hexagon 1">
                <a:extLst>
                  <a:ext uri="{FF2B5EF4-FFF2-40B4-BE49-F238E27FC236}">
                    <a16:creationId xmlns:a16="http://schemas.microsoft.com/office/drawing/2014/main" id="{E754CEF8-F9C6-4025-8427-503266392BE6}"/>
                  </a:ext>
                </a:extLst>
              </p:cNvPr>
              <p:cNvSpPr/>
              <p:nvPr/>
            </p:nvSpPr>
            <p:spPr>
              <a:xfrm rot="10800000" flipH="1" flipV="1">
                <a:off x="6012421" y="2713784"/>
                <a:ext cx="713024" cy="278304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02EB5C-4BBD-471F-B760-0199148DE77A}"/>
                  </a:ext>
                </a:extLst>
              </p:cNvPr>
              <p:cNvSpPr/>
              <p:nvPr/>
            </p:nvSpPr>
            <p:spPr>
              <a:xfrm>
                <a:off x="6270232" y="2798936"/>
                <a:ext cx="197403" cy="108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</p:grpSp>
      <p:sp>
        <p:nvSpPr>
          <p:cNvPr id="24" name="Rectangle 56">
            <a:extLst>
              <a:ext uri="{FF2B5EF4-FFF2-40B4-BE49-F238E27FC236}">
                <a16:creationId xmlns:a16="http://schemas.microsoft.com/office/drawing/2014/main" id="{E198698F-2F5E-4218-9AAA-F4565A3CF802}"/>
              </a:ext>
            </a:extLst>
          </p:cNvPr>
          <p:cNvSpPr/>
          <p:nvPr/>
        </p:nvSpPr>
        <p:spPr>
          <a:xfrm rot="10800000">
            <a:off x="5301793" y="3099058"/>
            <a:ext cx="2484002" cy="2984042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198155" y="398133"/>
                </a:moveTo>
                <a:cubicBezTo>
                  <a:pt x="251227" y="398133"/>
                  <a:pt x="294251" y="355109"/>
                  <a:pt x="294251" y="302037"/>
                </a:cubicBezTo>
                <a:cubicBezTo>
                  <a:pt x="294251" y="248965"/>
                  <a:pt x="251227" y="205941"/>
                  <a:pt x="198155" y="205941"/>
                </a:cubicBezTo>
                <a:cubicBezTo>
                  <a:pt x="145083" y="205941"/>
                  <a:pt x="102059" y="248965"/>
                  <a:pt x="102059" y="302037"/>
                </a:cubicBezTo>
                <a:cubicBezTo>
                  <a:pt x="102059" y="355109"/>
                  <a:pt x="145083" y="398133"/>
                  <a:pt x="198155" y="398133"/>
                </a:cubicBezTo>
                <a:close/>
                <a:moveTo>
                  <a:pt x="198155" y="816128"/>
                </a:moveTo>
                <a:cubicBezTo>
                  <a:pt x="251227" y="816128"/>
                  <a:pt x="294251" y="773104"/>
                  <a:pt x="294251" y="720032"/>
                </a:cubicBezTo>
                <a:cubicBezTo>
                  <a:pt x="294251" y="666960"/>
                  <a:pt x="251227" y="623936"/>
                  <a:pt x="198155" y="623936"/>
                </a:cubicBezTo>
                <a:cubicBezTo>
                  <a:pt x="145083" y="623936"/>
                  <a:pt x="102059" y="666960"/>
                  <a:pt x="102059" y="720032"/>
                </a:cubicBezTo>
                <a:cubicBezTo>
                  <a:pt x="102059" y="773104"/>
                  <a:pt x="145083" y="816128"/>
                  <a:pt x="198155" y="816128"/>
                </a:cubicBezTo>
                <a:close/>
                <a:moveTo>
                  <a:pt x="198155" y="1234123"/>
                </a:moveTo>
                <a:cubicBezTo>
                  <a:pt x="251227" y="1234123"/>
                  <a:pt x="294251" y="1191099"/>
                  <a:pt x="294251" y="1138027"/>
                </a:cubicBezTo>
                <a:cubicBezTo>
                  <a:pt x="294251" y="1084955"/>
                  <a:pt x="251227" y="1041931"/>
                  <a:pt x="198155" y="1041931"/>
                </a:cubicBezTo>
                <a:cubicBezTo>
                  <a:pt x="145083" y="1041931"/>
                  <a:pt x="102059" y="1084955"/>
                  <a:pt x="102059" y="1138027"/>
                </a:cubicBezTo>
                <a:cubicBezTo>
                  <a:pt x="102059" y="1191099"/>
                  <a:pt x="145083" y="1234123"/>
                  <a:pt x="198155" y="1234123"/>
                </a:cubicBezTo>
                <a:close/>
                <a:moveTo>
                  <a:pt x="198155" y="1652118"/>
                </a:moveTo>
                <a:cubicBezTo>
                  <a:pt x="251227" y="1652118"/>
                  <a:pt x="294251" y="1609094"/>
                  <a:pt x="294251" y="1556022"/>
                </a:cubicBezTo>
                <a:cubicBezTo>
                  <a:pt x="294251" y="1502950"/>
                  <a:pt x="251227" y="1459926"/>
                  <a:pt x="198155" y="1459926"/>
                </a:cubicBezTo>
                <a:cubicBezTo>
                  <a:pt x="145083" y="1459926"/>
                  <a:pt x="102059" y="1502950"/>
                  <a:pt x="102059" y="1556022"/>
                </a:cubicBezTo>
                <a:cubicBezTo>
                  <a:pt x="102059" y="1609094"/>
                  <a:pt x="145083" y="1652118"/>
                  <a:pt x="198155" y="1652118"/>
                </a:cubicBezTo>
                <a:close/>
                <a:moveTo>
                  <a:pt x="198155" y="2070113"/>
                </a:moveTo>
                <a:cubicBezTo>
                  <a:pt x="251227" y="2070113"/>
                  <a:pt x="294251" y="2027089"/>
                  <a:pt x="294251" y="1974017"/>
                </a:cubicBezTo>
                <a:cubicBezTo>
                  <a:pt x="294251" y="1920945"/>
                  <a:pt x="251227" y="1877921"/>
                  <a:pt x="198155" y="1877921"/>
                </a:cubicBezTo>
                <a:cubicBezTo>
                  <a:pt x="145083" y="1877921"/>
                  <a:pt x="102059" y="1920945"/>
                  <a:pt x="102059" y="1974017"/>
                </a:cubicBezTo>
                <a:cubicBezTo>
                  <a:pt x="102059" y="2027089"/>
                  <a:pt x="145083" y="2070113"/>
                  <a:pt x="198155" y="2070113"/>
                </a:cubicBezTo>
                <a:close/>
                <a:moveTo>
                  <a:pt x="198155" y="2488108"/>
                </a:moveTo>
                <a:cubicBezTo>
                  <a:pt x="251227" y="2488108"/>
                  <a:pt x="294251" y="2445084"/>
                  <a:pt x="294251" y="2392012"/>
                </a:cubicBezTo>
                <a:cubicBezTo>
                  <a:pt x="294251" y="2338940"/>
                  <a:pt x="251227" y="2295916"/>
                  <a:pt x="198155" y="2295916"/>
                </a:cubicBezTo>
                <a:cubicBezTo>
                  <a:pt x="145083" y="2295916"/>
                  <a:pt x="102059" y="2338940"/>
                  <a:pt x="102059" y="2392012"/>
                </a:cubicBezTo>
                <a:cubicBezTo>
                  <a:pt x="102059" y="2445084"/>
                  <a:pt x="145083" y="2488108"/>
                  <a:pt x="198155" y="2488108"/>
                </a:cubicBezTo>
                <a:close/>
                <a:moveTo>
                  <a:pt x="0" y="2984041"/>
                </a:moveTo>
                <a:lnTo>
                  <a:pt x="0" y="0"/>
                </a:lnTo>
                <a:lnTo>
                  <a:pt x="2484001" y="0"/>
                </a:lnTo>
                <a:lnTo>
                  <a:pt x="2484001" y="50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id="{58B90DE3-6B76-409F-9B38-75B75D4B4136}"/>
              </a:ext>
            </a:extLst>
          </p:cNvPr>
          <p:cNvSpPr/>
          <p:nvPr/>
        </p:nvSpPr>
        <p:spPr>
          <a:xfrm>
            <a:off x="4864656" y="1928218"/>
            <a:ext cx="1838581" cy="2359781"/>
          </a:xfrm>
          <a:custGeom>
            <a:avLst/>
            <a:gdLst/>
            <a:ahLst/>
            <a:cxnLst/>
            <a:rect l="l" t="t" r="r" b="b"/>
            <a:pathLst>
              <a:path w="2484001" h="3216063">
                <a:moveTo>
                  <a:pt x="0" y="0"/>
                </a:moveTo>
                <a:lnTo>
                  <a:pt x="2484001" y="0"/>
                </a:lnTo>
                <a:lnTo>
                  <a:pt x="2484001" y="232022"/>
                </a:lnTo>
                <a:lnTo>
                  <a:pt x="2484001" y="500040"/>
                </a:lnTo>
                <a:lnTo>
                  <a:pt x="2484001" y="732062"/>
                </a:lnTo>
                <a:lnTo>
                  <a:pt x="0" y="3216063"/>
                </a:lnTo>
                <a:lnTo>
                  <a:pt x="0" y="2984041"/>
                </a:lnTo>
                <a:lnTo>
                  <a:pt x="0" y="232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6" name="Rectangle 56">
            <a:extLst>
              <a:ext uri="{FF2B5EF4-FFF2-40B4-BE49-F238E27FC236}">
                <a16:creationId xmlns:a16="http://schemas.microsoft.com/office/drawing/2014/main" id="{76A7CCD9-F665-4CA4-96D5-4784A9893C65}"/>
              </a:ext>
            </a:extLst>
          </p:cNvPr>
          <p:cNvSpPr/>
          <p:nvPr/>
        </p:nvSpPr>
        <p:spPr>
          <a:xfrm rot="10800000">
            <a:off x="5493946" y="3829236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43817861-7C95-4913-9E0A-9FF3855BA999}"/>
              </a:ext>
            </a:extLst>
          </p:cNvPr>
          <p:cNvSpPr/>
          <p:nvPr/>
        </p:nvSpPr>
        <p:spPr>
          <a:xfrm rot="10800000">
            <a:off x="5491483" y="3846854"/>
            <a:ext cx="1768867" cy="2124949"/>
          </a:xfrm>
          <a:custGeom>
            <a:avLst/>
            <a:gdLst/>
            <a:ahLst/>
            <a:cxnLst/>
            <a:rect l="l" t="t" r="r" b="b"/>
            <a:pathLst>
              <a:path w="2484001" h="2984041">
                <a:moveTo>
                  <a:pt x="0" y="0"/>
                </a:moveTo>
                <a:lnTo>
                  <a:pt x="2484001" y="0"/>
                </a:lnTo>
                <a:lnTo>
                  <a:pt x="2484001" y="500040"/>
                </a:lnTo>
                <a:lnTo>
                  <a:pt x="0" y="29840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064FB-62A0-4150-96D9-32F176A45AC4}"/>
              </a:ext>
            </a:extLst>
          </p:cNvPr>
          <p:cNvSpPr txBox="1"/>
          <p:nvPr/>
        </p:nvSpPr>
        <p:spPr>
          <a:xfrm>
            <a:off x="4936804" y="2004864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0AE90-578D-4D93-9308-2D24CA4D28DB}"/>
              </a:ext>
            </a:extLst>
          </p:cNvPr>
          <p:cNvSpPr txBox="1"/>
          <p:nvPr/>
        </p:nvSpPr>
        <p:spPr>
          <a:xfrm>
            <a:off x="4936804" y="2380171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16541D-3A94-49DC-AE8B-F24ECF40EA76}"/>
              </a:ext>
            </a:extLst>
          </p:cNvPr>
          <p:cNvSpPr txBox="1"/>
          <p:nvPr/>
        </p:nvSpPr>
        <p:spPr>
          <a:xfrm>
            <a:off x="4936804" y="2755478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3"/>
              </a:solidFill>
              <a:ea typeface="+mj-ea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06016-3254-4C6D-A4C3-E86852FD08E9}"/>
              </a:ext>
            </a:extLst>
          </p:cNvPr>
          <p:cNvSpPr txBox="1"/>
          <p:nvPr/>
        </p:nvSpPr>
        <p:spPr>
          <a:xfrm>
            <a:off x="5630772" y="4948859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4"/>
              </a:solidFill>
              <a:ea typeface="+mj-ea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B27FCA-7E38-43BF-B106-ABD6979357F0}"/>
              </a:ext>
            </a:extLst>
          </p:cNvPr>
          <p:cNvSpPr txBox="1"/>
          <p:nvPr/>
        </p:nvSpPr>
        <p:spPr>
          <a:xfrm>
            <a:off x="5630772" y="5324166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5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5"/>
              </a:solidFill>
              <a:ea typeface="+mj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E36DCD-63C4-45EC-962C-564E23130254}"/>
              </a:ext>
            </a:extLst>
          </p:cNvPr>
          <p:cNvSpPr txBox="1"/>
          <p:nvPr/>
        </p:nvSpPr>
        <p:spPr>
          <a:xfrm>
            <a:off x="5630772" y="5699473"/>
            <a:ext cx="159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6"/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accent6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6D551A-DF6C-45D5-B6D0-13A3D2666EC9}"/>
              </a:ext>
            </a:extLst>
          </p:cNvPr>
          <p:cNvGrpSpPr/>
          <p:nvPr/>
        </p:nvGrpSpPr>
        <p:grpSpPr>
          <a:xfrm>
            <a:off x="8171443" y="5139501"/>
            <a:ext cx="3096000" cy="923331"/>
            <a:chOff x="2551705" y="4283314"/>
            <a:chExt cx="2319429" cy="923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784042-8C62-41C3-9832-EBAE37A20FB5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C3C126-833A-42D2-A608-E0D3CA76B452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7D4E99-1251-414A-9B5C-8E10D6B850DC}"/>
              </a:ext>
            </a:extLst>
          </p:cNvPr>
          <p:cNvGrpSpPr/>
          <p:nvPr/>
        </p:nvGrpSpPr>
        <p:grpSpPr>
          <a:xfrm>
            <a:off x="882890" y="1751783"/>
            <a:ext cx="3095999" cy="923331"/>
            <a:chOff x="2571742" y="4283314"/>
            <a:chExt cx="2205963" cy="923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F2410B-E342-4FD3-BA7D-1D51D11B2584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BF688E-A17D-47F5-B3ED-ADB74A6626D4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17084CC-8519-4275-B213-40C49694106F}"/>
              </a:ext>
            </a:extLst>
          </p:cNvPr>
          <p:cNvGrpSpPr/>
          <p:nvPr/>
        </p:nvGrpSpPr>
        <p:grpSpPr>
          <a:xfrm>
            <a:off x="882885" y="4145589"/>
            <a:ext cx="3096002" cy="923331"/>
            <a:chOff x="2551706" y="4283314"/>
            <a:chExt cx="2205964" cy="9233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A7EEE1A-F165-4D95-A46D-C7117A687BA8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2F758A-9EFA-4AC7-9C94-C886B301B9DC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7BE0D0-B68F-4DC7-BED2-09B97DEBEC0F}"/>
              </a:ext>
            </a:extLst>
          </p:cNvPr>
          <p:cNvGrpSpPr/>
          <p:nvPr/>
        </p:nvGrpSpPr>
        <p:grpSpPr>
          <a:xfrm>
            <a:off x="882884" y="2948687"/>
            <a:ext cx="3096002" cy="923331"/>
            <a:chOff x="2551705" y="4283314"/>
            <a:chExt cx="2205965" cy="9233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81CF91-EE42-4210-98DC-CEE2E7554ADF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5EF796-3C98-4158-9FD1-10DA8206AC23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3B87A8-A090-4211-A84B-3792BE9053D1}"/>
              </a:ext>
            </a:extLst>
          </p:cNvPr>
          <p:cNvGrpSpPr/>
          <p:nvPr/>
        </p:nvGrpSpPr>
        <p:grpSpPr>
          <a:xfrm>
            <a:off x="8171443" y="3942599"/>
            <a:ext cx="3096000" cy="923331"/>
            <a:chOff x="2551705" y="4283314"/>
            <a:chExt cx="2319429" cy="9233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87B7A0-C44B-478E-B44F-241BEA4C666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D2A336-4578-4BEA-A1D6-34C0D7C91D0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682ED4-DD3F-4E5C-BB5A-3C9FE9D9976E}"/>
              </a:ext>
            </a:extLst>
          </p:cNvPr>
          <p:cNvGrpSpPr/>
          <p:nvPr/>
        </p:nvGrpSpPr>
        <p:grpSpPr>
          <a:xfrm>
            <a:off x="8171441" y="2745697"/>
            <a:ext cx="3096003" cy="923331"/>
            <a:chOff x="2551703" y="4283314"/>
            <a:chExt cx="2339318" cy="9233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32797F-8FBD-4D57-A58A-081A9D3CA5E7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9D0144-0315-4520-BF00-30C9838479BB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4230</Words>
  <Application>Microsoft Office PowerPoint</Application>
  <PresentationFormat>宽屏</PresentationFormat>
  <Paragraphs>537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www.jpppt.com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60</cp:revision>
  <dcterms:created xsi:type="dcterms:W3CDTF">2020-01-20T05:08:25Z</dcterms:created>
  <dcterms:modified xsi:type="dcterms:W3CDTF">2021-01-08T04:16:02Z</dcterms:modified>
</cp:coreProperties>
</file>