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9"/>
  </p:notesMasterIdLst>
  <p:handoutMasterIdLst>
    <p:handoutMasterId r:id="rId30"/>
  </p:handoutMasterIdLst>
  <p:sldIdLst>
    <p:sldId id="256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59" r:id="rId11"/>
    <p:sldId id="271" r:id="rId12"/>
    <p:sldId id="272" r:id="rId13"/>
    <p:sldId id="273" r:id="rId14"/>
    <p:sldId id="274" r:id="rId15"/>
    <p:sldId id="275" r:id="rId16"/>
    <p:sldId id="260" r:id="rId17"/>
    <p:sldId id="276" r:id="rId18"/>
    <p:sldId id="267" r:id="rId19"/>
    <p:sldId id="277" r:id="rId20"/>
    <p:sldId id="278" r:id="rId21"/>
    <p:sldId id="279" r:id="rId22"/>
    <p:sldId id="261" r:id="rId23"/>
    <p:sldId id="280" r:id="rId24"/>
    <p:sldId id="268" r:id="rId25"/>
    <p:sldId id="269" r:id="rId26"/>
    <p:sldId id="281" r:id="rId27"/>
    <p:sldId id="282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8B731-1102-4C64-A998-2522BA9CC4C4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59FA4-A852-446C-8FAA-9F267F8185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13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83E16C1-B5CD-4583-996C-75CF2029936D}" type="datetimeFigureOut">
              <a:rPr lang="zh-CN" altLang="en-US" smtClean="0"/>
              <a:pPr/>
              <a:t>2021/1/11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62BE60E-3647-4034-8C19-A8666DD8C5D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316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077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214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39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56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4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852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971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221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72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110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5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108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635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85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01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325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6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3E9AE5-416D-4FA2-A473-B2C25347A3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976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4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09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111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99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168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367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E3C14-2842-4B3A-B294-62259881A8B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950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E60E-3647-4034-8C19-A8666DD8C5D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94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13FAF2-A0A5-49B7-B579-7A6F6F8EE0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E89E0C2-E5EC-48D9-99D9-581EF0CE2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56A036-859B-4A3E-8387-1A05E230A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9B8538-C342-4F97-BE85-B5108A19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D02452-F569-4497-8A41-73A82420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78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E31A-2729-4B98-9620-2FC020B6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825BBD-E887-4E80-8008-93EEDC56C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338D1E-A034-453F-809D-DA0A28256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5EB48-DF11-42AF-9386-5A79E2FE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BED839F-0946-48BA-A098-F916B8A2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AE0688-BEB3-4922-A9ED-1EE2BD99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16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74038C-1CF2-45BE-87B3-EF8A2F07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4568DB-1321-48DF-BC09-9398702540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AD83CB-9052-403D-BDE1-D246C4B5D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10FC6A5-459C-471A-864C-4389207F2E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D82EE0-6F81-46B6-AA90-19E4CA4601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706A60E-258B-4E8C-8427-CDE3ADBF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C50B8C4-96B8-4554-BD68-A4B6010AA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1C9429-E36F-424F-BB1B-7BF87D59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544811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39452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53829A-9D07-48EF-8447-8BA28796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E2473F0-5802-4A45-9743-7DA3CE541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77D35D-A589-4900-AD45-9C118DDDC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6FED49-BDC6-4649-A1C7-094757AE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02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F73C32-FBBD-400B-9B57-5C2D9E24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F51F609-BDC0-40A6-889F-FC86329E4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9462FF-A981-4228-9E32-0E0CEE451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919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CCF16-6AF5-45E2-BCFA-E552775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41A5B5-D306-44A1-B059-42C53BC2E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560CC0-830A-454F-BF4E-D54A34286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50906-99BA-4BEE-9140-8EB9611C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EE3398-6CD0-4294-A643-71A74B30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AD5813-BBFA-4C79-8DBA-FE021DF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235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9E296B-6208-4124-B84D-76152D8B1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02E8D-4539-4B2D-9E82-75D03A9EC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B060FC-E0C7-47F6-BDFC-58BFCC29D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8BB26C-8A60-46C0-8B92-91E5D96331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33FFA3-92B3-4890-975A-28FF11CC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5BDC26-F1AD-4FD1-8B41-8EEB6BDC9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9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C842-BDBE-4A3A-9F4B-51A717B6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4D7D08-94D8-4037-B7C5-C8723B8F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4AC750-2B45-45CF-874D-306BB7D6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7A6C06-BE41-49AD-97F2-94575673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796B3-C249-48EF-9C63-47F9DACC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199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3CC4C9E-D4A6-4F39-82E6-FEC016CF6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D2A435-A76E-443E-82DA-1D0A956D1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91F32-50EA-44CA-9D8B-19F4AB0E9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5948B1-D19C-4A48-993B-9562E45C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6E03B0-C4D2-4936-8D62-2C293C00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89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81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2021/1/11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4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8F588-09CD-4105-AE3A-141546CA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32D0CC2-7949-423D-A93A-750F2E3AD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BE1059-3E63-4808-AAFA-040DACBF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AE4214-D29E-48B0-8349-8AA5FA3F0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AEC88E-7C2D-4BB5-B5FB-41936B1AB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289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333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8"/>
            <a:ext cx="12194631" cy="68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"/>
            <a:ext cx="12194629" cy="68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1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"/>
            <a:ext cx="12194629" cy="68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1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"/>
            <a:ext cx="12194629" cy="68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1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"/>
            <a:ext cx="12194629" cy="68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1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18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A4FEC-623A-42EC-95D6-B645E2C9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9BC7B-3BDE-42C5-94C6-2F7F7B096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4BE2F9-FB8F-4FBE-BEF0-A8B0756C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F7B775-A661-46B2-A459-B34AF685FD80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568A1-9325-4412-8AF8-158E4317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55AF8A-86D4-4CBE-B4B6-33C92215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028BE-0B58-45D7-A1F8-CE2B5BBE91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46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52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4" r:id="rId6"/>
    <p:sldLayoutId id="2147483665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6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9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jp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9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9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14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BA1EDB5-4523-4B74-9F91-4733E594E323}"/>
              </a:ext>
            </a:extLst>
          </p:cNvPr>
          <p:cNvSpPr txBox="1"/>
          <p:nvPr/>
        </p:nvSpPr>
        <p:spPr>
          <a:xfrm>
            <a:off x="2259559" y="4491659"/>
            <a:ext cx="8222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FREE PPT TEMPLATES</a:t>
            </a:r>
          </a:p>
        </p:txBody>
      </p:sp>
      <p:sp>
        <p:nvSpPr>
          <p:cNvPr id="5" name="原创设计师QQ：178119980 喵小姐">
            <a:extLst>
              <a:ext uri="{FF2B5EF4-FFF2-40B4-BE49-F238E27FC236}">
                <a16:creationId xmlns:a16="http://schemas.microsoft.com/office/drawing/2014/main" id="{0E123F83-B5F7-4D86-8039-9E989C1669AB}"/>
              </a:ext>
            </a:extLst>
          </p:cNvPr>
          <p:cNvSpPr/>
          <p:nvPr/>
        </p:nvSpPr>
        <p:spPr>
          <a:xfrm>
            <a:off x="2445089" y="5507322"/>
            <a:ext cx="7631946" cy="777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Insert the Subtitle of Your Presentation</a:t>
            </a:r>
          </a:p>
          <a:p>
            <a:pPr algn="dist">
              <a:lnSpc>
                <a:spcPct val="130000"/>
              </a:lnSpc>
            </a:pP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28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1"/>
          <p:cNvSpPr/>
          <p:nvPr/>
        </p:nvSpPr>
        <p:spPr>
          <a:xfrm>
            <a:off x="4431596" y="2196690"/>
            <a:ext cx="5964261" cy="301756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 flipH="1">
            <a:off x="4570116" y="1168317"/>
            <a:ext cx="2646878" cy="903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zh-CN" altLang="en-US" sz="4800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6" name="文本框 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4897887" y="2718097"/>
            <a:ext cx="5365519" cy="5810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70C0"/>
              </a:buClr>
            </a:pPr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Please fill in what you need here.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1" y="1435234"/>
            <a:ext cx="3622851" cy="398753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741A990E-F964-4905-BCCC-811C14A33C26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0" name="圆角矩形 5">
              <a:extLst>
                <a:ext uri="{FF2B5EF4-FFF2-40B4-BE49-F238E27FC236}">
                  <a16:creationId xmlns:a16="http://schemas.microsoft.com/office/drawing/2014/main" id="{09AAD475-71CE-48E8-A6C3-D73E474F9E7A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B47DA10D-0914-40B2-AD38-AA5ACEFBDF61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5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9"/>
          <p:cNvSpPr/>
          <p:nvPr/>
        </p:nvSpPr>
        <p:spPr>
          <a:xfrm rot="6300000">
            <a:off x="5191481" y="-323187"/>
            <a:ext cx="1949775" cy="7662732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Group 59"/>
          <p:cNvGrpSpPr/>
          <p:nvPr/>
        </p:nvGrpSpPr>
        <p:grpSpPr>
          <a:xfrm rot="2086424">
            <a:off x="9806540" y="2792846"/>
            <a:ext cx="1418849" cy="1430666"/>
            <a:chOff x="0" y="0"/>
            <a:chExt cx="1378195" cy="1389675"/>
          </a:xfrm>
        </p:grpSpPr>
        <p:grpSp>
          <p:nvGrpSpPr>
            <p:cNvPr id="6" name="Group 55"/>
            <p:cNvGrpSpPr/>
            <p:nvPr/>
          </p:nvGrpSpPr>
          <p:grpSpPr>
            <a:xfrm>
              <a:off x="228599" y="0"/>
              <a:ext cx="1149597" cy="1132531"/>
              <a:chOff x="0" y="0"/>
              <a:chExt cx="1149595" cy="1132530"/>
            </a:xfrm>
          </p:grpSpPr>
          <p:sp>
            <p:nvSpPr>
              <p:cNvPr id="10" name="Shape 50"/>
              <p:cNvSpPr/>
              <p:nvPr/>
            </p:nvSpPr>
            <p:spPr>
              <a:xfrm>
                <a:off x="495300" y="419100"/>
                <a:ext cx="288999" cy="3417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7" h="20953" extrusionOk="0">
                    <a:moveTo>
                      <a:pt x="310" y="19339"/>
                    </a:moveTo>
                    <a:cubicBezTo>
                      <a:pt x="1970" y="21600"/>
                      <a:pt x="8627" y="20962"/>
                      <a:pt x="10626" y="20516"/>
                    </a:cubicBezTo>
                    <a:cubicBezTo>
                      <a:pt x="14392" y="19676"/>
                      <a:pt x="17603" y="17645"/>
                      <a:pt x="19255" y="14542"/>
                    </a:cubicBezTo>
                    <a:cubicBezTo>
                      <a:pt x="21291" y="10718"/>
                      <a:pt x="21600" y="1795"/>
                      <a:pt x="15756" y="0"/>
                    </a:cubicBezTo>
                    <a:cubicBezTo>
                      <a:pt x="14569" y="3871"/>
                      <a:pt x="15031" y="8421"/>
                      <a:pt x="12815" y="11999"/>
                    </a:cubicBezTo>
                    <a:cubicBezTo>
                      <a:pt x="10327" y="16013"/>
                      <a:pt x="4821" y="17658"/>
                      <a:pt x="0" y="18694"/>
                    </a:cubicBezTo>
                    <a:cubicBezTo>
                      <a:pt x="63" y="18932"/>
                      <a:pt x="168" y="19146"/>
                      <a:pt x="310" y="19339"/>
                    </a:cubicBezTo>
                    <a:close/>
                  </a:path>
                </a:pathLst>
              </a:custGeom>
              <a:solidFill>
                <a:srgbClr val="262626"/>
              </a:solidFill>
              <a:ln w="12700" cap="flat">
                <a:solidFill>
                  <a:schemeClr val="bg1"/>
                </a:solidFill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1" name="Group 54"/>
              <p:cNvGrpSpPr/>
              <p:nvPr/>
            </p:nvGrpSpPr>
            <p:grpSpPr>
              <a:xfrm>
                <a:off x="-1" y="0"/>
                <a:ext cx="1149597" cy="1132531"/>
                <a:chOff x="0" y="0"/>
                <a:chExt cx="1149595" cy="1132530"/>
              </a:xfrm>
            </p:grpSpPr>
            <p:sp>
              <p:nvSpPr>
                <p:cNvPr id="12" name="Shape 51"/>
                <p:cNvSpPr/>
                <p:nvPr/>
              </p:nvSpPr>
              <p:spPr>
                <a:xfrm>
                  <a:off x="0" y="0"/>
                  <a:ext cx="1149596" cy="11325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0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noFill/>
                <a:ln w="381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Shape 52"/>
                <p:cNvSpPr/>
                <p:nvPr/>
              </p:nvSpPr>
              <p:spPr>
                <a:xfrm>
                  <a:off x="190500" y="177800"/>
                  <a:ext cx="789686" cy="777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3" y="19314"/>
                        <a:pt x="15760" y="18135"/>
                        <a:pt x="18000" y="13346"/>
                      </a:cubicBezTo>
                      <a:cubicBezTo>
                        <a:pt x="21411" y="6050"/>
                        <a:pt x="13778" y="-2286"/>
                        <a:pt x="5945" y="577"/>
                      </a:cubicBezTo>
                      <a:cubicBezTo>
                        <a:pt x="2991" y="1657"/>
                        <a:pt x="198" y="6129"/>
                        <a:pt x="12" y="9065"/>
                      </a:cubicBezTo>
                      <a:cubicBezTo>
                        <a:pt x="-189" y="12266"/>
                        <a:pt x="2171" y="15739"/>
                        <a:pt x="5118" y="17138"/>
                      </a:cubicBezTo>
                      <a:close/>
                    </a:path>
                  </a:pathLst>
                </a:custGeom>
                <a:noFill/>
                <a:ln w="381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Shape 53"/>
                <p:cNvSpPr/>
                <p:nvPr/>
              </p:nvSpPr>
              <p:spPr>
                <a:xfrm>
                  <a:off x="381000" y="368300"/>
                  <a:ext cx="396756" cy="390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5" h="18188" extrusionOk="0">
                      <a:moveTo>
                        <a:pt x="5118" y="17138"/>
                      </a:moveTo>
                      <a:cubicBezTo>
                        <a:pt x="9702" y="19314"/>
                        <a:pt x="15760" y="18135"/>
                        <a:pt x="17999" y="13346"/>
                      </a:cubicBezTo>
                      <a:cubicBezTo>
                        <a:pt x="21410" y="6050"/>
                        <a:pt x="13777" y="-2286"/>
                        <a:pt x="5944" y="578"/>
                      </a:cubicBezTo>
                      <a:cubicBezTo>
                        <a:pt x="2991" y="1657"/>
                        <a:pt x="197" y="6129"/>
                        <a:pt x="12" y="9065"/>
                      </a:cubicBezTo>
                      <a:cubicBezTo>
                        <a:pt x="-190" y="12266"/>
                        <a:pt x="2170" y="15739"/>
                        <a:pt x="5118" y="17138"/>
                      </a:cubicBezTo>
                      <a:close/>
                    </a:path>
                  </a:pathLst>
                </a:custGeom>
                <a:noFill/>
                <a:ln w="38100" cap="flat">
                  <a:solidFill>
                    <a:schemeClr val="bg1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45720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7" name="Group 58"/>
            <p:cNvGrpSpPr/>
            <p:nvPr/>
          </p:nvGrpSpPr>
          <p:grpSpPr>
            <a:xfrm>
              <a:off x="0" y="558800"/>
              <a:ext cx="803140" cy="830876"/>
              <a:chOff x="0" y="0"/>
              <a:chExt cx="803139" cy="830875"/>
            </a:xfrm>
          </p:grpSpPr>
          <p:sp>
            <p:nvSpPr>
              <p:cNvPr id="8" name="Shape 56"/>
              <p:cNvSpPr/>
              <p:nvPr/>
            </p:nvSpPr>
            <p:spPr>
              <a:xfrm>
                <a:off x="0" y="431800"/>
                <a:ext cx="377118" cy="399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27" y="12126"/>
                    </a:moveTo>
                    <a:lnTo>
                      <a:pt x="0" y="9668"/>
                    </a:lnTo>
                    <a:lnTo>
                      <a:pt x="12334" y="0"/>
                    </a:lnTo>
                    <a:lnTo>
                      <a:pt x="19930" y="2881"/>
                    </a:lnTo>
                    <a:lnTo>
                      <a:pt x="21600" y="12126"/>
                    </a:lnTo>
                    <a:lnTo>
                      <a:pt x="10800" y="21600"/>
                    </a:lnTo>
                    <a:cubicBezTo>
                      <a:pt x="10800" y="21600"/>
                      <a:pt x="9127" y="12126"/>
                      <a:pt x="9127" y="12126"/>
                    </a:cubicBezTo>
                    <a:close/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Shape 57"/>
              <p:cNvSpPr/>
              <p:nvPr/>
            </p:nvSpPr>
            <p:spPr>
              <a:xfrm>
                <a:off x="165100" y="0"/>
                <a:ext cx="638040" cy="6619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0"/>
                      <a:pt x="4432" y="18069"/>
                      <a:pt x="0" y="21600"/>
                    </a:cubicBezTo>
                  </a:path>
                </a:pathLst>
              </a:custGeom>
              <a:noFill/>
              <a:ln w="38100" cap="flat">
                <a:solidFill>
                  <a:schemeClr val="bg1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7163395" y="4006679"/>
            <a:ext cx="2352995" cy="9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enter the title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buNone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your main description here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4087782" y="4006678"/>
            <a:ext cx="2352995" cy="9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enter the title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buNone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your main description here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1249649" y="3948519"/>
            <a:ext cx="2352995" cy="9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buNone/>
            </a:pPr>
            <a:r>
              <a:rPr lang="zh-CN" altLang="en-US" sz="2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Click here to enter the title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buNone/>
            </a:pP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Enter your main description here</a:t>
            </a:r>
            <a:endParaRPr lang="en-US" altLang="zh-CN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72" y="1520615"/>
            <a:ext cx="1290747" cy="225918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97" y="2060206"/>
            <a:ext cx="1338996" cy="174803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47" y="1975402"/>
            <a:ext cx="1290747" cy="180439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46871918-46F3-4CAC-84A6-6256321A281B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25" name="圆角矩形 5">
              <a:extLst>
                <a:ext uri="{FF2B5EF4-FFF2-40B4-BE49-F238E27FC236}">
                  <a16:creationId xmlns:a16="http://schemas.microsoft.com/office/drawing/2014/main" id="{B1C2BD26-04AE-49DA-A08E-3F17D0BA4D38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A219529-468D-42BA-9130-D37E1D360DB7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08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40"/>
          <p:cNvSpPr>
            <a:spLocks noEditPoints="1"/>
          </p:cNvSpPr>
          <p:nvPr/>
        </p:nvSpPr>
        <p:spPr bwMode="auto">
          <a:xfrm rot="4737770" flipH="1">
            <a:off x="163315" y="3089828"/>
            <a:ext cx="3723932" cy="1243321"/>
          </a:xfrm>
          <a:custGeom>
            <a:avLst/>
            <a:gdLst/>
            <a:ahLst/>
            <a:cxnLst>
              <a:cxn ang="0">
                <a:pos x="1197" y="631"/>
              </a:cxn>
              <a:cxn ang="0">
                <a:pos x="1794" y="471"/>
              </a:cxn>
              <a:cxn ang="0">
                <a:pos x="828" y="176"/>
              </a:cxn>
              <a:cxn ang="0">
                <a:pos x="21" y="382"/>
              </a:cxn>
              <a:cxn ang="0">
                <a:pos x="117" y="373"/>
              </a:cxn>
              <a:cxn ang="0">
                <a:pos x="100" y="488"/>
              </a:cxn>
              <a:cxn ang="0">
                <a:pos x="87" y="613"/>
              </a:cxn>
              <a:cxn ang="0">
                <a:pos x="200" y="507"/>
              </a:cxn>
              <a:cxn ang="0">
                <a:pos x="386" y="462"/>
              </a:cxn>
              <a:cxn ang="0">
                <a:pos x="458" y="485"/>
              </a:cxn>
              <a:cxn ang="0">
                <a:pos x="277" y="472"/>
              </a:cxn>
              <a:cxn ang="0">
                <a:pos x="301" y="514"/>
              </a:cxn>
              <a:cxn ang="0">
                <a:pos x="308" y="537"/>
              </a:cxn>
              <a:cxn ang="0">
                <a:pos x="344" y="564"/>
              </a:cxn>
              <a:cxn ang="0">
                <a:pos x="420" y="529"/>
              </a:cxn>
              <a:cxn ang="0">
                <a:pos x="513" y="589"/>
              </a:cxn>
              <a:cxn ang="0">
                <a:pos x="579" y="488"/>
              </a:cxn>
              <a:cxn ang="0">
                <a:pos x="585" y="533"/>
              </a:cxn>
              <a:cxn ang="0">
                <a:pos x="658" y="507"/>
              </a:cxn>
              <a:cxn ang="0">
                <a:pos x="620" y="590"/>
              </a:cxn>
              <a:cxn ang="0">
                <a:pos x="739" y="486"/>
              </a:cxn>
              <a:cxn ang="0">
                <a:pos x="726" y="585"/>
              </a:cxn>
              <a:cxn ang="0">
                <a:pos x="1183" y="491"/>
              </a:cxn>
              <a:cxn ang="0">
                <a:pos x="1027" y="568"/>
              </a:cxn>
              <a:cxn ang="0">
                <a:pos x="867" y="534"/>
              </a:cxn>
              <a:cxn ang="0">
                <a:pos x="749" y="575"/>
              </a:cxn>
              <a:cxn ang="0">
                <a:pos x="812" y="530"/>
              </a:cxn>
              <a:cxn ang="0">
                <a:pos x="849" y="561"/>
              </a:cxn>
              <a:cxn ang="0">
                <a:pos x="881" y="607"/>
              </a:cxn>
              <a:cxn ang="0">
                <a:pos x="970" y="492"/>
              </a:cxn>
              <a:cxn ang="0">
                <a:pos x="1060" y="513"/>
              </a:cxn>
              <a:cxn ang="0">
                <a:pos x="1117" y="507"/>
              </a:cxn>
              <a:cxn ang="0">
                <a:pos x="1078" y="602"/>
              </a:cxn>
              <a:cxn ang="0">
                <a:pos x="1237" y="530"/>
              </a:cxn>
              <a:cxn ang="0">
                <a:pos x="1137" y="610"/>
              </a:cxn>
              <a:cxn ang="0">
                <a:pos x="1241" y="474"/>
              </a:cxn>
              <a:cxn ang="0">
                <a:pos x="1303" y="533"/>
              </a:cxn>
              <a:cxn ang="0">
                <a:pos x="1262" y="573"/>
              </a:cxn>
              <a:cxn ang="0">
                <a:pos x="1196" y="738"/>
              </a:cxn>
              <a:cxn ang="0">
                <a:pos x="1231" y="710"/>
              </a:cxn>
              <a:cxn ang="0">
                <a:pos x="1220" y="796"/>
              </a:cxn>
              <a:cxn ang="0">
                <a:pos x="1342" y="676"/>
              </a:cxn>
              <a:cxn ang="0">
                <a:pos x="1411" y="631"/>
              </a:cxn>
              <a:cxn ang="0">
                <a:pos x="1421" y="634"/>
              </a:cxn>
              <a:cxn ang="0">
                <a:pos x="1539" y="523"/>
              </a:cxn>
              <a:cxn ang="0">
                <a:pos x="1560" y="506"/>
              </a:cxn>
              <a:cxn ang="0">
                <a:pos x="1645" y="450"/>
              </a:cxn>
              <a:cxn ang="0">
                <a:pos x="1616" y="538"/>
              </a:cxn>
              <a:cxn ang="0">
                <a:pos x="1765" y="370"/>
              </a:cxn>
              <a:cxn ang="0">
                <a:pos x="1726" y="491"/>
              </a:cxn>
              <a:cxn ang="0">
                <a:pos x="1799" y="444"/>
              </a:cxn>
              <a:cxn ang="0">
                <a:pos x="1279" y="179"/>
              </a:cxn>
              <a:cxn ang="0">
                <a:pos x="1289" y="104"/>
              </a:cxn>
              <a:cxn ang="0">
                <a:pos x="1201" y="193"/>
              </a:cxn>
              <a:cxn ang="0">
                <a:pos x="1284" y="37"/>
              </a:cxn>
              <a:cxn ang="0">
                <a:pos x="1201" y="86"/>
              </a:cxn>
              <a:cxn ang="0">
                <a:pos x="1106" y="190"/>
              </a:cxn>
              <a:cxn ang="0">
                <a:pos x="1322" y="210"/>
              </a:cxn>
              <a:cxn ang="0">
                <a:pos x="1318" y="478"/>
              </a:cxn>
              <a:cxn ang="0">
                <a:pos x="306" y="202"/>
              </a:cxn>
              <a:cxn ang="0">
                <a:pos x="29" y="430"/>
              </a:cxn>
              <a:cxn ang="0">
                <a:pos x="111" y="214"/>
              </a:cxn>
            </a:cxnLst>
            <a:rect l="0" t="0" r="r" b="b"/>
            <a:pathLst>
              <a:path w="1858" h="840">
                <a:moveTo>
                  <a:pt x="15" y="443"/>
                </a:moveTo>
                <a:lnTo>
                  <a:pt x="15" y="443"/>
                </a:lnTo>
                <a:lnTo>
                  <a:pt x="21" y="467"/>
                </a:lnTo>
                <a:lnTo>
                  <a:pt x="27" y="491"/>
                </a:lnTo>
                <a:lnTo>
                  <a:pt x="35" y="543"/>
                </a:lnTo>
                <a:lnTo>
                  <a:pt x="35" y="543"/>
                </a:lnTo>
                <a:lnTo>
                  <a:pt x="39" y="566"/>
                </a:lnTo>
                <a:lnTo>
                  <a:pt x="45" y="590"/>
                </a:lnTo>
                <a:lnTo>
                  <a:pt x="48" y="602"/>
                </a:lnTo>
                <a:lnTo>
                  <a:pt x="53" y="613"/>
                </a:lnTo>
                <a:lnTo>
                  <a:pt x="58" y="621"/>
                </a:lnTo>
                <a:lnTo>
                  <a:pt x="65" y="628"/>
                </a:lnTo>
                <a:lnTo>
                  <a:pt x="65" y="628"/>
                </a:lnTo>
                <a:lnTo>
                  <a:pt x="94" y="624"/>
                </a:lnTo>
                <a:lnTo>
                  <a:pt x="124" y="621"/>
                </a:lnTo>
                <a:lnTo>
                  <a:pt x="155" y="618"/>
                </a:lnTo>
                <a:lnTo>
                  <a:pt x="185" y="617"/>
                </a:lnTo>
                <a:lnTo>
                  <a:pt x="312" y="614"/>
                </a:lnTo>
                <a:lnTo>
                  <a:pt x="312" y="614"/>
                </a:lnTo>
                <a:lnTo>
                  <a:pt x="415" y="613"/>
                </a:lnTo>
                <a:lnTo>
                  <a:pt x="516" y="613"/>
                </a:lnTo>
                <a:lnTo>
                  <a:pt x="618" y="614"/>
                </a:lnTo>
                <a:lnTo>
                  <a:pt x="719" y="617"/>
                </a:lnTo>
                <a:lnTo>
                  <a:pt x="923" y="623"/>
                </a:lnTo>
                <a:lnTo>
                  <a:pt x="1026" y="625"/>
                </a:lnTo>
                <a:lnTo>
                  <a:pt x="1128" y="627"/>
                </a:lnTo>
                <a:lnTo>
                  <a:pt x="1128" y="627"/>
                </a:lnTo>
                <a:lnTo>
                  <a:pt x="1158" y="625"/>
                </a:lnTo>
                <a:lnTo>
                  <a:pt x="1172" y="627"/>
                </a:lnTo>
                <a:lnTo>
                  <a:pt x="1179" y="630"/>
                </a:lnTo>
                <a:lnTo>
                  <a:pt x="1185" y="632"/>
                </a:lnTo>
                <a:lnTo>
                  <a:pt x="1185" y="632"/>
                </a:lnTo>
                <a:lnTo>
                  <a:pt x="1187" y="625"/>
                </a:lnTo>
                <a:lnTo>
                  <a:pt x="1192" y="618"/>
                </a:lnTo>
                <a:lnTo>
                  <a:pt x="1201" y="604"/>
                </a:lnTo>
                <a:lnTo>
                  <a:pt x="1214" y="592"/>
                </a:lnTo>
                <a:lnTo>
                  <a:pt x="1225" y="582"/>
                </a:lnTo>
                <a:lnTo>
                  <a:pt x="1225" y="582"/>
                </a:lnTo>
                <a:lnTo>
                  <a:pt x="1214" y="600"/>
                </a:lnTo>
                <a:lnTo>
                  <a:pt x="1203" y="618"/>
                </a:lnTo>
                <a:lnTo>
                  <a:pt x="1203" y="618"/>
                </a:lnTo>
                <a:lnTo>
                  <a:pt x="1197" y="631"/>
                </a:lnTo>
                <a:lnTo>
                  <a:pt x="1196" y="637"/>
                </a:lnTo>
                <a:lnTo>
                  <a:pt x="1197" y="638"/>
                </a:lnTo>
                <a:lnTo>
                  <a:pt x="1199" y="637"/>
                </a:lnTo>
                <a:lnTo>
                  <a:pt x="1199" y="637"/>
                </a:lnTo>
                <a:lnTo>
                  <a:pt x="1230" y="607"/>
                </a:lnTo>
                <a:lnTo>
                  <a:pt x="1259" y="578"/>
                </a:lnTo>
                <a:lnTo>
                  <a:pt x="1200" y="661"/>
                </a:lnTo>
                <a:lnTo>
                  <a:pt x="1193" y="627"/>
                </a:lnTo>
                <a:lnTo>
                  <a:pt x="1193" y="627"/>
                </a:lnTo>
                <a:lnTo>
                  <a:pt x="1192" y="631"/>
                </a:lnTo>
                <a:lnTo>
                  <a:pt x="1190" y="634"/>
                </a:lnTo>
                <a:lnTo>
                  <a:pt x="1185" y="638"/>
                </a:lnTo>
                <a:lnTo>
                  <a:pt x="1182" y="640"/>
                </a:lnTo>
                <a:lnTo>
                  <a:pt x="1179" y="642"/>
                </a:lnTo>
                <a:lnTo>
                  <a:pt x="1176" y="647"/>
                </a:lnTo>
                <a:lnTo>
                  <a:pt x="1176" y="652"/>
                </a:lnTo>
                <a:lnTo>
                  <a:pt x="1176" y="652"/>
                </a:lnTo>
                <a:lnTo>
                  <a:pt x="1176" y="677"/>
                </a:lnTo>
                <a:lnTo>
                  <a:pt x="1176" y="703"/>
                </a:lnTo>
                <a:lnTo>
                  <a:pt x="1179" y="728"/>
                </a:lnTo>
                <a:lnTo>
                  <a:pt x="1182" y="752"/>
                </a:lnTo>
                <a:lnTo>
                  <a:pt x="1189" y="797"/>
                </a:lnTo>
                <a:lnTo>
                  <a:pt x="1197" y="840"/>
                </a:lnTo>
                <a:lnTo>
                  <a:pt x="1197" y="840"/>
                </a:lnTo>
                <a:lnTo>
                  <a:pt x="1277" y="794"/>
                </a:lnTo>
                <a:lnTo>
                  <a:pt x="1359" y="748"/>
                </a:lnTo>
                <a:lnTo>
                  <a:pt x="1439" y="701"/>
                </a:lnTo>
                <a:lnTo>
                  <a:pt x="1478" y="677"/>
                </a:lnTo>
                <a:lnTo>
                  <a:pt x="1516" y="654"/>
                </a:lnTo>
                <a:lnTo>
                  <a:pt x="1516" y="654"/>
                </a:lnTo>
                <a:lnTo>
                  <a:pt x="1547" y="632"/>
                </a:lnTo>
                <a:lnTo>
                  <a:pt x="1577" y="610"/>
                </a:lnTo>
                <a:lnTo>
                  <a:pt x="1634" y="568"/>
                </a:lnTo>
                <a:lnTo>
                  <a:pt x="1665" y="547"/>
                </a:lnTo>
                <a:lnTo>
                  <a:pt x="1696" y="529"/>
                </a:lnTo>
                <a:lnTo>
                  <a:pt x="1728" y="510"/>
                </a:lnTo>
                <a:lnTo>
                  <a:pt x="1762" y="495"/>
                </a:lnTo>
                <a:lnTo>
                  <a:pt x="1762" y="495"/>
                </a:lnTo>
                <a:lnTo>
                  <a:pt x="1772" y="489"/>
                </a:lnTo>
                <a:lnTo>
                  <a:pt x="1780" y="485"/>
                </a:lnTo>
                <a:lnTo>
                  <a:pt x="1787" y="478"/>
                </a:lnTo>
                <a:lnTo>
                  <a:pt x="1794" y="471"/>
                </a:lnTo>
                <a:lnTo>
                  <a:pt x="1807" y="457"/>
                </a:lnTo>
                <a:lnTo>
                  <a:pt x="1820" y="441"/>
                </a:lnTo>
                <a:lnTo>
                  <a:pt x="1820" y="441"/>
                </a:lnTo>
                <a:lnTo>
                  <a:pt x="1827" y="403"/>
                </a:lnTo>
                <a:lnTo>
                  <a:pt x="1835" y="366"/>
                </a:lnTo>
                <a:lnTo>
                  <a:pt x="1846" y="329"/>
                </a:lnTo>
                <a:lnTo>
                  <a:pt x="1858" y="294"/>
                </a:lnTo>
                <a:lnTo>
                  <a:pt x="1296" y="2"/>
                </a:lnTo>
                <a:lnTo>
                  <a:pt x="1296" y="2"/>
                </a:lnTo>
                <a:lnTo>
                  <a:pt x="1293" y="0"/>
                </a:lnTo>
                <a:lnTo>
                  <a:pt x="1289" y="3"/>
                </a:lnTo>
                <a:lnTo>
                  <a:pt x="1287" y="6"/>
                </a:lnTo>
                <a:lnTo>
                  <a:pt x="1286" y="9"/>
                </a:lnTo>
                <a:lnTo>
                  <a:pt x="1286" y="9"/>
                </a:lnTo>
                <a:lnTo>
                  <a:pt x="1284" y="11"/>
                </a:lnTo>
                <a:lnTo>
                  <a:pt x="1284" y="11"/>
                </a:lnTo>
                <a:lnTo>
                  <a:pt x="1282" y="9"/>
                </a:lnTo>
                <a:lnTo>
                  <a:pt x="1280" y="4"/>
                </a:lnTo>
                <a:lnTo>
                  <a:pt x="1277" y="4"/>
                </a:lnTo>
                <a:lnTo>
                  <a:pt x="1276" y="4"/>
                </a:lnTo>
                <a:lnTo>
                  <a:pt x="1276" y="4"/>
                </a:lnTo>
                <a:lnTo>
                  <a:pt x="1256" y="21"/>
                </a:lnTo>
                <a:lnTo>
                  <a:pt x="1237" y="37"/>
                </a:lnTo>
                <a:lnTo>
                  <a:pt x="1217" y="51"/>
                </a:lnTo>
                <a:lnTo>
                  <a:pt x="1206" y="56"/>
                </a:lnTo>
                <a:lnTo>
                  <a:pt x="1194" y="62"/>
                </a:lnTo>
                <a:lnTo>
                  <a:pt x="1194" y="62"/>
                </a:lnTo>
                <a:lnTo>
                  <a:pt x="1189" y="65"/>
                </a:lnTo>
                <a:lnTo>
                  <a:pt x="1186" y="69"/>
                </a:lnTo>
                <a:lnTo>
                  <a:pt x="1183" y="73"/>
                </a:lnTo>
                <a:lnTo>
                  <a:pt x="1180" y="79"/>
                </a:lnTo>
                <a:lnTo>
                  <a:pt x="1178" y="91"/>
                </a:lnTo>
                <a:lnTo>
                  <a:pt x="1175" y="104"/>
                </a:lnTo>
                <a:lnTo>
                  <a:pt x="1175" y="104"/>
                </a:lnTo>
                <a:lnTo>
                  <a:pt x="1172" y="122"/>
                </a:lnTo>
                <a:lnTo>
                  <a:pt x="1171" y="142"/>
                </a:lnTo>
                <a:lnTo>
                  <a:pt x="1172" y="160"/>
                </a:lnTo>
                <a:lnTo>
                  <a:pt x="1175" y="179"/>
                </a:lnTo>
                <a:lnTo>
                  <a:pt x="1069" y="179"/>
                </a:lnTo>
                <a:lnTo>
                  <a:pt x="1069" y="179"/>
                </a:lnTo>
                <a:lnTo>
                  <a:pt x="948" y="176"/>
                </a:lnTo>
                <a:lnTo>
                  <a:pt x="828" y="176"/>
                </a:lnTo>
                <a:lnTo>
                  <a:pt x="708" y="177"/>
                </a:lnTo>
                <a:lnTo>
                  <a:pt x="589" y="180"/>
                </a:lnTo>
                <a:lnTo>
                  <a:pt x="353" y="186"/>
                </a:lnTo>
                <a:lnTo>
                  <a:pt x="233" y="188"/>
                </a:lnTo>
                <a:lnTo>
                  <a:pt x="115" y="190"/>
                </a:lnTo>
                <a:lnTo>
                  <a:pt x="115" y="190"/>
                </a:lnTo>
                <a:lnTo>
                  <a:pt x="98" y="210"/>
                </a:lnTo>
                <a:lnTo>
                  <a:pt x="84" y="231"/>
                </a:lnTo>
                <a:lnTo>
                  <a:pt x="55" y="273"/>
                </a:lnTo>
                <a:lnTo>
                  <a:pt x="28" y="318"/>
                </a:lnTo>
                <a:lnTo>
                  <a:pt x="0" y="363"/>
                </a:lnTo>
                <a:lnTo>
                  <a:pt x="0" y="363"/>
                </a:lnTo>
                <a:lnTo>
                  <a:pt x="1" y="378"/>
                </a:lnTo>
                <a:lnTo>
                  <a:pt x="4" y="395"/>
                </a:lnTo>
                <a:lnTo>
                  <a:pt x="8" y="412"/>
                </a:lnTo>
                <a:lnTo>
                  <a:pt x="8" y="420"/>
                </a:lnTo>
                <a:lnTo>
                  <a:pt x="8" y="429"/>
                </a:lnTo>
                <a:lnTo>
                  <a:pt x="8" y="429"/>
                </a:lnTo>
                <a:lnTo>
                  <a:pt x="8" y="436"/>
                </a:lnTo>
                <a:lnTo>
                  <a:pt x="8" y="441"/>
                </a:lnTo>
                <a:lnTo>
                  <a:pt x="10" y="443"/>
                </a:lnTo>
                <a:lnTo>
                  <a:pt x="11" y="444"/>
                </a:lnTo>
                <a:lnTo>
                  <a:pt x="13" y="444"/>
                </a:lnTo>
                <a:lnTo>
                  <a:pt x="15" y="443"/>
                </a:lnTo>
                <a:lnTo>
                  <a:pt x="15" y="443"/>
                </a:lnTo>
                <a:close/>
                <a:moveTo>
                  <a:pt x="32" y="364"/>
                </a:moveTo>
                <a:lnTo>
                  <a:pt x="32" y="364"/>
                </a:lnTo>
                <a:lnTo>
                  <a:pt x="48" y="337"/>
                </a:lnTo>
                <a:lnTo>
                  <a:pt x="66" y="311"/>
                </a:lnTo>
                <a:lnTo>
                  <a:pt x="84" y="287"/>
                </a:lnTo>
                <a:lnTo>
                  <a:pt x="104" y="266"/>
                </a:lnTo>
                <a:lnTo>
                  <a:pt x="104" y="266"/>
                </a:lnTo>
                <a:lnTo>
                  <a:pt x="107" y="266"/>
                </a:lnTo>
                <a:lnTo>
                  <a:pt x="107" y="266"/>
                </a:lnTo>
                <a:lnTo>
                  <a:pt x="79" y="309"/>
                </a:lnTo>
                <a:lnTo>
                  <a:pt x="49" y="356"/>
                </a:lnTo>
                <a:lnTo>
                  <a:pt x="21" y="405"/>
                </a:lnTo>
                <a:lnTo>
                  <a:pt x="21" y="405"/>
                </a:lnTo>
                <a:lnTo>
                  <a:pt x="18" y="399"/>
                </a:lnTo>
                <a:lnTo>
                  <a:pt x="18" y="394"/>
                </a:lnTo>
                <a:lnTo>
                  <a:pt x="20" y="388"/>
                </a:lnTo>
                <a:lnTo>
                  <a:pt x="21" y="382"/>
                </a:lnTo>
                <a:lnTo>
                  <a:pt x="27" y="373"/>
                </a:lnTo>
                <a:lnTo>
                  <a:pt x="32" y="364"/>
                </a:lnTo>
                <a:lnTo>
                  <a:pt x="32" y="364"/>
                </a:lnTo>
                <a:close/>
                <a:moveTo>
                  <a:pt x="135" y="378"/>
                </a:moveTo>
                <a:lnTo>
                  <a:pt x="94" y="425"/>
                </a:lnTo>
                <a:lnTo>
                  <a:pt x="94" y="425"/>
                </a:lnTo>
                <a:lnTo>
                  <a:pt x="104" y="406"/>
                </a:lnTo>
                <a:lnTo>
                  <a:pt x="114" y="389"/>
                </a:lnTo>
                <a:lnTo>
                  <a:pt x="136" y="354"/>
                </a:lnTo>
                <a:lnTo>
                  <a:pt x="136" y="354"/>
                </a:lnTo>
                <a:lnTo>
                  <a:pt x="138" y="356"/>
                </a:lnTo>
                <a:lnTo>
                  <a:pt x="139" y="358"/>
                </a:lnTo>
                <a:lnTo>
                  <a:pt x="140" y="364"/>
                </a:lnTo>
                <a:lnTo>
                  <a:pt x="139" y="371"/>
                </a:lnTo>
                <a:lnTo>
                  <a:pt x="135" y="378"/>
                </a:lnTo>
                <a:lnTo>
                  <a:pt x="135" y="378"/>
                </a:lnTo>
                <a:close/>
                <a:moveTo>
                  <a:pt x="143" y="391"/>
                </a:moveTo>
                <a:lnTo>
                  <a:pt x="143" y="391"/>
                </a:lnTo>
                <a:lnTo>
                  <a:pt x="146" y="396"/>
                </a:lnTo>
                <a:lnTo>
                  <a:pt x="148" y="403"/>
                </a:lnTo>
                <a:lnTo>
                  <a:pt x="146" y="413"/>
                </a:lnTo>
                <a:lnTo>
                  <a:pt x="145" y="417"/>
                </a:lnTo>
                <a:lnTo>
                  <a:pt x="142" y="422"/>
                </a:lnTo>
                <a:lnTo>
                  <a:pt x="96" y="478"/>
                </a:lnTo>
                <a:lnTo>
                  <a:pt x="96" y="478"/>
                </a:lnTo>
                <a:lnTo>
                  <a:pt x="118" y="434"/>
                </a:lnTo>
                <a:lnTo>
                  <a:pt x="143" y="391"/>
                </a:lnTo>
                <a:lnTo>
                  <a:pt x="143" y="391"/>
                </a:lnTo>
                <a:close/>
                <a:moveTo>
                  <a:pt x="129" y="332"/>
                </a:moveTo>
                <a:lnTo>
                  <a:pt x="129" y="332"/>
                </a:lnTo>
                <a:lnTo>
                  <a:pt x="110" y="356"/>
                </a:lnTo>
                <a:lnTo>
                  <a:pt x="90" y="381"/>
                </a:lnTo>
                <a:lnTo>
                  <a:pt x="70" y="406"/>
                </a:lnTo>
                <a:lnTo>
                  <a:pt x="63" y="420"/>
                </a:lnTo>
                <a:lnTo>
                  <a:pt x="56" y="436"/>
                </a:lnTo>
                <a:lnTo>
                  <a:pt x="56" y="436"/>
                </a:lnTo>
                <a:lnTo>
                  <a:pt x="73" y="415"/>
                </a:lnTo>
                <a:lnTo>
                  <a:pt x="90" y="394"/>
                </a:lnTo>
                <a:lnTo>
                  <a:pt x="108" y="373"/>
                </a:lnTo>
                <a:lnTo>
                  <a:pt x="125" y="354"/>
                </a:lnTo>
                <a:lnTo>
                  <a:pt x="125" y="354"/>
                </a:lnTo>
                <a:lnTo>
                  <a:pt x="117" y="373"/>
                </a:lnTo>
                <a:lnTo>
                  <a:pt x="107" y="389"/>
                </a:lnTo>
                <a:lnTo>
                  <a:pt x="84" y="423"/>
                </a:lnTo>
                <a:lnTo>
                  <a:pt x="60" y="455"/>
                </a:lnTo>
                <a:lnTo>
                  <a:pt x="38" y="491"/>
                </a:lnTo>
                <a:lnTo>
                  <a:pt x="38" y="491"/>
                </a:lnTo>
                <a:lnTo>
                  <a:pt x="38" y="478"/>
                </a:lnTo>
                <a:lnTo>
                  <a:pt x="39" y="467"/>
                </a:lnTo>
                <a:lnTo>
                  <a:pt x="44" y="448"/>
                </a:lnTo>
                <a:lnTo>
                  <a:pt x="51" y="430"/>
                </a:lnTo>
                <a:lnTo>
                  <a:pt x="59" y="413"/>
                </a:lnTo>
                <a:lnTo>
                  <a:pt x="124" y="306"/>
                </a:lnTo>
                <a:lnTo>
                  <a:pt x="124" y="306"/>
                </a:lnTo>
                <a:lnTo>
                  <a:pt x="125" y="305"/>
                </a:lnTo>
                <a:lnTo>
                  <a:pt x="126" y="306"/>
                </a:lnTo>
                <a:lnTo>
                  <a:pt x="129" y="315"/>
                </a:lnTo>
                <a:lnTo>
                  <a:pt x="131" y="325"/>
                </a:lnTo>
                <a:lnTo>
                  <a:pt x="131" y="329"/>
                </a:lnTo>
                <a:lnTo>
                  <a:pt x="129" y="332"/>
                </a:lnTo>
                <a:lnTo>
                  <a:pt x="129" y="332"/>
                </a:lnTo>
                <a:close/>
                <a:moveTo>
                  <a:pt x="65" y="479"/>
                </a:moveTo>
                <a:lnTo>
                  <a:pt x="65" y="477"/>
                </a:lnTo>
                <a:lnTo>
                  <a:pt x="65" y="472"/>
                </a:lnTo>
                <a:lnTo>
                  <a:pt x="133" y="395"/>
                </a:lnTo>
                <a:lnTo>
                  <a:pt x="133" y="395"/>
                </a:lnTo>
                <a:lnTo>
                  <a:pt x="111" y="432"/>
                </a:lnTo>
                <a:lnTo>
                  <a:pt x="88" y="468"/>
                </a:lnTo>
                <a:lnTo>
                  <a:pt x="48" y="544"/>
                </a:lnTo>
                <a:lnTo>
                  <a:pt x="48" y="544"/>
                </a:lnTo>
                <a:lnTo>
                  <a:pt x="44" y="533"/>
                </a:lnTo>
                <a:lnTo>
                  <a:pt x="42" y="524"/>
                </a:lnTo>
                <a:lnTo>
                  <a:pt x="44" y="514"/>
                </a:lnTo>
                <a:lnTo>
                  <a:pt x="45" y="506"/>
                </a:lnTo>
                <a:lnTo>
                  <a:pt x="49" y="498"/>
                </a:lnTo>
                <a:lnTo>
                  <a:pt x="53" y="491"/>
                </a:lnTo>
                <a:lnTo>
                  <a:pt x="59" y="485"/>
                </a:lnTo>
                <a:lnTo>
                  <a:pt x="65" y="479"/>
                </a:lnTo>
                <a:lnTo>
                  <a:pt x="65" y="479"/>
                </a:lnTo>
                <a:close/>
                <a:moveTo>
                  <a:pt x="49" y="562"/>
                </a:moveTo>
                <a:lnTo>
                  <a:pt x="49" y="562"/>
                </a:lnTo>
                <a:lnTo>
                  <a:pt x="65" y="537"/>
                </a:lnTo>
                <a:lnTo>
                  <a:pt x="81" y="512"/>
                </a:lnTo>
                <a:lnTo>
                  <a:pt x="100" y="488"/>
                </a:lnTo>
                <a:lnTo>
                  <a:pt x="118" y="465"/>
                </a:lnTo>
                <a:lnTo>
                  <a:pt x="55" y="581"/>
                </a:lnTo>
                <a:lnTo>
                  <a:pt x="55" y="581"/>
                </a:lnTo>
                <a:lnTo>
                  <a:pt x="53" y="576"/>
                </a:lnTo>
                <a:lnTo>
                  <a:pt x="52" y="571"/>
                </a:lnTo>
                <a:lnTo>
                  <a:pt x="49" y="566"/>
                </a:lnTo>
                <a:lnTo>
                  <a:pt x="49" y="562"/>
                </a:lnTo>
                <a:lnTo>
                  <a:pt x="49" y="562"/>
                </a:lnTo>
                <a:close/>
                <a:moveTo>
                  <a:pt x="66" y="581"/>
                </a:moveTo>
                <a:lnTo>
                  <a:pt x="66" y="581"/>
                </a:lnTo>
                <a:lnTo>
                  <a:pt x="110" y="500"/>
                </a:lnTo>
                <a:lnTo>
                  <a:pt x="131" y="464"/>
                </a:lnTo>
                <a:lnTo>
                  <a:pt x="153" y="427"/>
                </a:lnTo>
                <a:lnTo>
                  <a:pt x="153" y="427"/>
                </a:lnTo>
                <a:lnTo>
                  <a:pt x="155" y="430"/>
                </a:lnTo>
                <a:lnTo>
                  <a:pt x="155" y="434"/>
                </a:lnTo>
                <a:lnTo>
                  <a:pt x="155" y="439"/>
                </a:lnTo>
                <a:lnTo>
                  <a:pt x="155" y="439"/>
                </a:lnTo>
                <a:lnTo>
                  <a:pt x="131" y="482"/>
                </a:lnTo>
                <a:lnTo>
                  <a:pt x="110" y="526"/>
                </a:lnTo>
                <a:lnTo>
                  <a:pt x="87" y="569"/>
                </a:lnTo>
                <a:lnTo>
                  <a:pt x="65" y="610"/>
                </a:lnTo>
                <a:lnTo>
                  <a:pt x="65" y="610"/>
                </a:lnTo>
                <a:lnTo>
                  <a:pt x="63" y="607"/>
                </a:lnTo>
                <a:lnTo>
                  <a:pt x="62" y="603"/>
                </a:lnTo>
                <a:lnTo>
                  <a:pt x="62" y="595"/>
                </a:lnTo>
                <a:lnTo>
                  <a:pt x="63" y="586"/>
                </a:lnTo>
                <a:lnTo>
                  <a:pt x="66" y="581"/>
                </a:lnTo>
                <a:lnTo>
                  <a:pt x="66" y="581"/>
                </a:lnTo>
                <a:close/>
                <a:moveTo>
                  <a:pt x="84" y="602"/>
                </a:moveTo>
                <a:lnTo>
                  <a:pt x="156" y="460"/>
                </a:lnTo>
                <a:lnTo>
                  <a:pt x="156" y="460"/>
                </a:lnTo>
                <a:lnTo>
                  <a:pt x="159" y="462"/>
                </a:lnTo>
                <a:lnTo>
                  <a:pt x="160" y="464"/>
                </a:lnTo>
                <a:lnTo>
                  <a:pt x="167" y="465"/>
                </a:lnTo>
                <a:lnTo>
                  <a:pt x="173" y="465"/>
                </a:lnTo>
                <a:lnTo>
                  <a:pt x="176" y="467"/>
                </a:lnTo>
                <a:lnTo>
                  <a:pt x="178" y="469"/>
                </a:lnTo>
                <a:lnTo>
                  <a:pt x="90" y="610"/>
                </a:lnTo>
                <a:lnTo>
                  <a:pt x="90" y="610"/>
                </a:lnTo>
                <a:lnTo>
                  <a:pt x="88" y="613"/>
                </a:lnTo>
                <a:lnTo>
                  <a:pt x="87" y="613"/>
                </a:lnTo>
                <a:lnTo>
                  <a:pt x="86" y="613"/>
                </a:lnTo>
                <a:lnTo>
                  <a:pt x="84" y="610"/>
                </a:lnTo>
                <a:lnTo>
                  <a:pt x="84" y="606"/>
                </a:lnTo>
                <a:lnTo>
                  <a:pt x="84" y="602"/>
                </a:lnTo>
                <a:lnTo>
                  <a:pt x="84" y="602"/>
                </a:lnTo>
                <a:close/>
                <a:moveTo>
                  <a:pt x="104" y="610"/>
                </a:moveTo>
                <a:lnTo>
                  <a:pt x="104" y="610"/>
                </a:lnTo>
                <a:lnTo>
                  <a:pt x="124" y="575"/>
                </a:lnTo>
                <a:lnTo>
                  <a:pt x="143" y="541"/>
                </a:lnTo>
                <a:lnTo>
                  <a:pt x="164" y="510"/>
                </a:lnTo>
                <a:lnTo>
                  <a:pt x="187" y="479"/>
                </a:lnTo>
                <a:lnTo>
                  <a:pt x="187" y="479"/>
                </a:lnTo>
                <a:lnTo>
                  <a:pt x="188" y="485"/>
                </a:lnTo>
                <a:lnTo>
                  <a:pt x="187" y="491"/>
                </a:lnTo>
                <a:lnTo>
                  <a:pt x="184" y="496"/>
                </a:lnTo>
                <a:lnTo>
                  <a:pt x="180" y="500"/>
                </a:lnTo>
                <a:lnTo>
                  <a:pt x="180" y="500"/>
                </a:lnTo>
                <a:lnTo>
                  <a:pt x="177" y="503"/>
                </a:lnTo>
                <a:lnTo>
                  <a:pt x="176" y="507"/>
                </a:lnTo>
                <a:lnTo>
                  <a:pt x="174" y="516"/>
                </a:lnTo>
                <a:lnTo>
                  <a:pt x="176" y="519"/>
                </a:lnTo>
                <a:lnTo>
                  <a:pt x="126" y="607"/>
                </a:lnTo>
                <a:lnTo>
                  <a:pt x="126" y="607"/>
                </a:lnTo>
                <a:lnTo>
                  <a:pt x="115" y="607"/>
                </a:lnTo>
                <a:lnTo>
                  <a:pt x="110" y="607"/>
                </a:lnTo>
                <a:lnTo>
                  <a:pt x="104" y="610"/>
                </a:lnTo>
                <a:lnTo>
                  <a:pt x="104" y="610"/>
                </a:lnTo>
                <a:close/>
                <a:moveTo>
                  <a:pt x="140" y="606"/>
                </a:moveTo>
                <a:lnTo>
                  <a:pt x="140" y="606"/>
                </a:lnTo>
                <a:lnTo>
                  <a:pt x="155" y="572"/>
                </a:lnTo>
                <a:lnTo>
                  <a:pt x="170" y="540"/>
                </a:lnTo>
                <a:lnTo>
                  <a:pt x="187" y="506"/>
                </a:lnTo>
                <a:lnTo>
                  <a:pt x="201" y="472"/>
                </a:lnTo>
                <a:lnTo>
                  <a:pt x="201" y="472"/>
                </a:lnTo>
                <a:lnTo>
                  <a:pt x="204" y="469"/>
                </a:lnTo>
                <a:lnTo>
                  <a:pt x="207" y="468"/>
                </a:lnTo>
                <a:lnTo>
                  <a:pt x="215" y="467"/>
                </a:lnTo>
                <a:lnTo>
                  <a:pt x="226" y="468"/>
                </a:lnTo>
                <a:lnTo>
                  <a:pt x="235" y="471"/>
                </a:lnTo>
                <a:lnTo>
                  <a:pt x="235" y="471"/>
                </a:lnTo>
                <a:lnTo>
                  <a:pt x="211" y="495"/>
                </a:lnTo>
                <a:lnTo>
                  <a:pt x="200" y="507"/>
                </a:lnTo>
                <a:lnTo>
                  <a:pt x="190" y="521"/>
                </a:lnTo>
                <a:lnTo>
                  <a:pt x="180" y="534"/>
                </a:lnTo>
                <a:lnTo>
                  <a:pt x="170" y="550"/>
                </a:lnTo>
                <a:lnTo>
                  <a:pt x="162" y="565"/>
                </a:lnTo>
                <a:lnTo>
                  <a:pt x="155" y="581"/>
                </a:lnTo>
                <a:lnTo>
                  <a:pt x="155" y="581"/>
                </a:lnTo>
                <a:lnTo>
                  <a:pt x="191" y="533"/>
                </a:lnTo>
                <a:lnTo>
                  <a:pt x="209" y="509"/>
                </a:lnTo>
                <a:lnTo>
                  <a:pt x="230" y="485"/>
                </a:lnTo>
                <a:lnTo>
                  <a:pt x="223" y="513"/>
                </a:lnTo>
                <a:lnTo>
                  <a:pt x="223" y="513"/>
                </a:lnTo>
                <a:lnTo>
                  <a:pt x="222" y="512"/>
                </a:lnTo>
                <a:lnTo>
                  <a:pt x="221" y="509"/>
                </a:lnTo>
                <a:lnTo>
                  <a:pt x="219" y="510"/>
                </a:lnTo>
                <a:lnTo>
                  <a:pt x="218" y="513"/>
                </a:lnTo>
                <a:lnTo>
                  <a:pt x="218" y="513"/>
                </a:lnTo>
                <a:lnTo>
                  <a:pt x="216" y="519"/>
                </a:lnTo>
                <a:lnTo>
                  <a:pt x="216" y="521"/>
                </a:lnTo>
                <a:lnTo>
                  <a:pt x="216" y="524"/>
                </a:lnTo>
                <a:lnTo>
                  <a:pt x="216" y="524"/>
                </a:lnTo>
                <a:lnTo>
                  <a:pt x="192" y="561"/>
                </a:lnTo>
                <a:lnTo>
                  <a:pt x="180" y="582"/>
                </a:lnTo>
                <a:lnTo>
                  <a:pt x="174" y="592"/>
                </a:lnTo>
                <a:lnTo>
                  <a:pt x="170" y="602"/>
                </a:lnTo>
                <a:lnTo>
                  <a:pt x="140" y="606"/>
                </a:lnTo>
                <a:close/>
                <a:moveTo>
                  <a:pt x="319" y="457"/>
                </a:moveTo>
                <a:lnTo>
                  <a:pt x="236" y="454"/>
                </a:lnTo>
                <a:lnTo>
                  <a:pt x="236" y="454"/>
                </a:lnTo>
                <a:lnTo>
                  <a:pt x="235" y="454"/>
                </a:lnTo>
                <a:lnTo>
                  <a:pt x="233" y="451"/>
                </a:lnTo>
                <a:lnTo>
                  <a:pt x="233" y="451"/>
                </a:lnTo>
                <a:lnTo>
                  <a:pt x="280" y="450"/>
                </a:lnTo>
                <a:lnTo>
                  <a:pt x="325" y="450"/>
                </a:lnTo>
                <a:lnTo>
                  <a:pt x="370" y="453"/>
                </a:lnTo>
                <a:lnTo>
                  <a:pt x="415" y="455"/>
                </a:lnTo>
                <a:lnTo>
                  <a:pt x="504" y="462"/>
                </a:lnTo>
                <a:lnTo>
                  <a:pt x="593" y="471"/>
                </a:lnTo>
                <a:lnTo>
                  <a:pt x="593" y="471"/>
                </a:lnTo>
                <a:lnTo>
                  <a:pt x="558" y="471"/>
                </a:lnTo>
                <a:lnTo>
                  <a:pt x="523" y="471"/>
                </a:lnTo>
                <a:lnTo>
                  <a:pt x="454" y="468"/>
                </a:lnTo>
                <a:lnTo>
                  <a:pt x="386" y="462"/>
                </a:lnTo>
                <a:lnTo>
                  <a:pt x="319" y="457"/>
                </a:lnTo>
                <a:lnTo>
                  <a:pt x="319" y="457"/>
                </a:lnTo>
                <a:close/>
                <a:moveTo>
                  <a:pt x="556" y="486"/>
                </a:moveTo>
                <a:lnTo>
                  <a:pt x="556" y="486"/>
                </a:lnTo>
                <a:lnTo>
                  <a:pt x="521" y="517"/>
                </a:lnTo>
                <a:lnTo>
                  <a:pt x="504" y="534"/>
                </a:lnTo>
                <a:lnTo>
                  <a:pt x="488" y="551"/>
                </a:lnTo>
                <a:lnTo>
                  <a:pt x="488" y="551"/>
                </a:lnTo>
                <a:lnTo>
                  <a:pt x="492" y="543"/>
                </a:lnTo>
                <a:lnTo>
                  <a:pt x="496" y="536"/>
                </a:lnTo>
                <a:lnTo>
                  <a:pt x="507" y="520"/>
                </a:lnTo>
                <a:lnTo>
                  <a:pt x="518" y="505"/>
                </a:lnTo>
                <a:lnTo>
                  <a:pt x="524" y="496"/>
                </a:lnTo>
                <a:lnTo>
                  <a:pt x="530" y="488"/>
                </a:lnTo>
                <a:lnTo>
                  <a:pt x="530" y="488"/>
                </a:lnTo>
                <a:lnTo>
                  <a:pt x="531" y="486"/>
                </a:lnTo>
                <a:lnTo>
                  <a:pt x="533" y="485"/>
                </a:lnTo>
                <a:lnTo>
                  <a:pt x="541" y="485"/>
                </a:lnTo>
                <a:lnTo>
                  <a:pt x="556" y="486"/>
                </a:lnTo>
                <a:lnTo>
                  <a:pt x="556" y="486"/>
                </a:lnTo>
                <a:close/>
                <a:moveTo>
                  <a:pt x="503" y="486"/>
                </a:moveTo>
                <a:lnTo>
                  <a:pt x="503" y="486"/>
                </a:lnTo>
                <a:lnTo>
                  <a:pt x="483" y="502"/>
                </a:lnTo>
                <a:lnTo>
                  <a:pt x="465" y="519"/>
                </a:lnTo>
                <a:lnTo>
                  <a:pt x="448" y="537"/>
                </a:lnTo>
                <a:lnTo>
                  <a:pt x="433" y="558"/>
                </a:lnTo>
                <a:lnTo>
                  <a:pt x="433" y="558"/>
                </a:lnTo>
                <a:lnTo>
                  <a:pt x="443" y="540"/>
                </a:lnTo>
                <a:lnTo>
                  <a:pt x="452" y="524"/>
                </a:lnTo>
                <a:lnTo>
                  <a:pt x="464" y="509"/>
                </a:lnTo>
                <a:lnTo>
                  <a:pt x="474" y="492"/>
                </a:lnTo>
                <a:lnTo>
                  <a:pt x="474" y="492"/>
                </a:lnTo>
                <a:lnTo>
                  <a:pt x="478" y="488"/>
                </a:lnTo>
                <a:lnTo>
                  <a:pt x="479" y="485"/>
                </a:lnTo>
                <a:lnTo>
                  <a:pt x="482" y="484"/>
                </a:lnTo>
                <a:lnTo>
                  <a:pt x="482" y="484"/>
                </a:lnTo>
                <a:lnTo>
                  <a:pt x="488" y="484"/>
                </a:lnTo>
                <a:lnTo>
                  <a:pt x="493" y="485"/>
                </a:lnTo>
                <a:lnTo>
                  <a:pt x="503" y="486"/>
                </a:lnTo>
                <a:lnTo>
                  <a:pt x="503" y="486"/>
                </a:lnTo>
                <a:close/>
                <a:moveTo>
                  <a:pt x="458" y="485"/>
                </a:moveTo>
                <a:lnTo>
                  <a:pt x="458" y="485"/>
                </a:lnTo>
                <a:lnTo>
                  <a:pt x="441" y="498"/>
                </a:lnTo>
                <a:lnTo>
                  <a:pt x="426" y="512"/>
                </a:lnTo>
                <a:lnTo>
                  <a:pt x="410" y="527"/>
                </a:lnTo>
                <a:lnTo>
                  <a:pt x="396" y="543"/>
                </a:lnTo>
                <a:lnTo>
                  <a:pt x="430" y="484"/>
                </a:lnTo>
                <a:lnTo>
                  <a:pt x="430" y="484"/>
                </a:lnTo>
                <a:lnTo>
                  <a:pt x="431" y="482"/>
                </a:lnTo>
                <a:lnTo>
                  <a:pt x="434" y="481"/>
                </a:lnTo>
                <a:lnTo>
                  <a:pt x="441" y="481"/>
                </a:lnTo>
                <a:lnTo>
                  <a:pt x="450" y="482"/>
                </a:lnTo>
                <a:lnTo>
                  <a:pt x="458" y="485"/>
                </a:lnTo>
                <a:lnTo>
                  <a:pt x="458" y="485"/>
                </a:lnTo>
                <a:close/>
                <a:moveTo>
                  <a:pt x="407" y="479"/>
                </a:moveTo>
                <a:lnTo>
                  <a:pt x="407" y="479"/>
                </a:lnTo>
                <a:lnTo>
                  <a:pt x="393" y="492"/>
                </a:lnTo>
                <a:lnTo>
                  <a:pt x="381" y="506"/>
                </a:lnTo>
                <a:lnTo>
                  <a:pt x="355" y="533"/>
                </a:lnTo>
                <a:lnTo>
                  <a:pt x="355" y="533"/>
                </a:lnTo>
                <a:lnTo>
                  <a:pt x="364" y="520"/>
                </a:lnTo>
                <a:lnTo>
                  <a:pt x="374" y="506"/>
                </a:lnTo>
                <a:lnTo>
                  <a:pt x="382" y="492"/>
                </a:lnTo>
                <a:lnTo>
                  <a:pt x="391" y="479"/>
                </a:lnTo>
                <a:lnTo>
                  <a:pt x="407" y="479"/>
                </a:lnTo>
                <a:close/>
                <a:moveTo>
                  <a:pt x="332" y="469"/>
                </a:moveTo>
                <a:lnTo>
                  <a:pt x="332" y="469"/>
                </a:lnTo>
                <a:lnTo>
                  <a:pt x="315" y="486"/>
                </a:lnTo>
                <a:lnTo>
                  <a:pt x="298" y="505"/>
                </a:lnTo>
                <a:lnTo>
                  <a:pt x="282" y="523"/>
                </a:lnTo>
                <a:lnTo>
                  <a:pt x="267" y="541"/>
                </a:lnTo>
                <a:lnTo>
                  <a:pt x="302" y="471"/>
                </a:lnTo>
                <a:lnTo>
                  <a:pt x="302" y="471"/>
                </a:lnTo>
                <a:lnTo>
                  <a:pt x="313" y="471"/>
                </a:lnTo>
                <a:lnTo>
                  <a:pt x="332" y="469"/>
                </a:lnTo>
                <a:lnTo>
                  <a:pt x="332" y="469"/>
                </a:lnTo>
                <a:close/>
                <a:moveTo>
                  <a:pt x="244" y="482"/>
                </a:moveTo>
                <a:lnTo>
                  <a:pt x="244" y="482"/>
                </a:lnTo>
                <a:lnTo>
                  <a:pt x="249" y="475"/>
                </a:lnTo>
                <a:lnTo>
                  <a:pt x="253" y="472"/>
                </a:lnTo>
                <a:lnTo>
                  <a:pt x="257" y="472"/>
                </a:lnTo>
                <a:lnTo>
                  <a:pt x="261" y="472"/>
                </a:lnTo>
                <a:lnTo>
                  <a:pt x="261" y="472"/>
                </a:lnTo>
                <a:lnTo>
                  <a:pt x="277" y="472"/>
                </a:lnTo>
                <a:lnTo>
                  <a:pt x="294" y="471"/>
                </a:lnTo>
                <a:lnTo>
                  <a:pt x="294" y="471"/>
                </a:lnTo>
                <a:lnTo>
                  <a:pt x="268" y="498"/>
                </a:lnTo>
                <a:lnTo>
                  <a:pt x="244" y="526"/>
                </a:lnTo>
                <a:lnTo>
                  <a:pt x="223" y="554"/>
                </a:lnTo>
                <a:lnTo>
                  <a:pt x="202" y="585"/>
                </a:lnTo>
                <a:lnTo>
                  <a:pt x="202" y="585"/>
                </a:lnTo>
                <a:lnTo>
                  <a:pt x="198" y="589"/>
                </a:lnTo>
                <a:lnTo>
                  <a:pt x="194" y="595"/>
                </a:lnTo>
                <a:lnTo>
                  <a:pt x="187" y="599"/>
                </a:lnTo>
                <a:lnTo>
                  <a:pt x="180" y="602"/>
                </a:lnTo>
                <a:lnTo>
                  <a:pt x="244" y="482"/>
                </a:lnTo>
                <a:close/>
                <a:moveTo>
                  <a:pt x="195" y="600"/>
                </a:moveTo>
                <a:lnTo>
                  <a:pt x="274" y="502"/>
                </a:lnTo>
                <a:lnTo>
                  <a:pt x="274" y="502"/>
                </a:lnTo>
                <a:lnTo>
                  <a:pt x="275" y="510"/>
                </a:lnTo>
                <a:lnTo>
                  <a:pt x="274" y="517"/>
                </a:lnTo>
                <a:lnTo>
                  <a:pt x="273" y="520"/>
                </a:lnTo>
                <a:lnTo>
                  <a:pt x="270" y="521"/>
                </a:lnTo>
                <a:lnTo>
                  <a:pt x="270" y="521"/>
                </a:lnTo>
                <a:lnTo>
                  <a:pt x="270" y="519"/>
                </a:lnTo>
                <a:lnTo>
                  <a:pt x="270" y="519"/>
                </a:lnTo>
                <a:lnTo>
                  <a:pt x="267" y="520"/>
                </a:lnTo>
                <a:lnTo>
                  <a:pt x="266" y="523"/>
                </a:lnTo>
                <a:lnTo>
                  <a:pt x="264" y="524"/>
                </a:lnTo>
                <a:lnTo>
                  <a:pt x="266" y="526"/>
                </a:lnTo>
                <a:lnTo>
                  <a:pt x="225" y="600"/>
                </a:lnTo>
                <a:lnTo>
                  <a:pt x="225" y="600"/>
                </a:lnTo>
                <a:lnTo>
                  <a:pt x="223" y="602"/>
                </a:lnTo>
                <a:lnTo>
                  <a:pt x="219" y="603"/>
                </a:lnTo>
                <a:lnTo>
                  <a:pt x="212" y="603"/>
                </a:lnTo>
                <a:lnTo>
                  <a:pt x="195" y="600"/>
                </a:lnTo>
                <a:lnTo>
                  <a:pt x="195" y="600"/>
                </a:lnTo>
                <a:close/>
                <a:moveTo>
                  <a:pt x="237" y="599"/>
                </a:moveTo>
                <a:lnTo>
                  <a:pt x="251" y="575"/>
                </a:lnTo>
                <a:lnTo>
                  <a:pt x="251" y="575"/>
                </a:lnTo>
                <a:lnTo>
                  <a:pt x="254" y="575"/>
                </a:lnTo>
                <a:lnTo>
                  <a:pt x="257" y="572"/>
                </a:lnTo>
                <a:lnTo>
                  <a:pt x="257" y="572"/>
                </a:lnTo>
                <a:lnTo>
                  <a:pt x="270" y="552"/>
                </a:lnTo>
                <a:lnTo>
                  <a:pt x="285" y="533"/>
                </a:lnTo>
                <a:lnTo>
                  <a:pt x="301" y="514"/>
                </a:lnTo>
                <a:lnTo>
                  <a:pt x="318" y="496"/>
                </a:lnTo>
                <a:lnTo>
                  <a:pt x="318" y="496"/>
                </a:lnTo>
                <a:lnTo>
                  <a:pt x="318" y="500"/>
                </a:lnTo>
                <a:lnTo>
                  <a:pt x="318" y="500"/>
                </a:lnTo>
                <a:lnTo>
                  <a:pt x="306" y="523"/>
                </a:lnTo>
                <a:lnTo>
                  <a:pt x="295" y="545"/>
                </a:lnTo>
                <a:lnTo>
                  <a:pt x="268" y="590"/>
                </a:lnTo>
                <a:lnTo>
                  <a:pt x="268" y="590"/>
                </a:lnTo>
                <a:lnTo>
                  <a:pt x="266" y="595"/>
                </a:lnTo>
                <a:lnTo>
                  <a:pt x="261" y="597"/>
                </a:lnTo>
                <a:lnTo>
                  <a:pt x="259" y="599"/>
                </a:lnTo>
                <a:lnTo>
                  <a:pt x="254" y="599"/>
                </a:lnTo>
                <a:lnTo>
                  <a:pt x="246" y="599"/>
                </a:lnTo>
                <a:lnTo>
                  <a:pt x="237" y="599"/>
                </a:lnTo>
                <a:lnTo>
                  <a:pt x="237" y="599"/>
                </a:lnTo>
                <a:close/>
                <a:moveTo>
                  <a:pt x="305" y="599"/>
                </a:moveTo>
                <a:lnTo>
                  <a:pt x="305" y="599"/>
                </a:lnTo>
                <a:lnTo>
                  <a:pt x="289" y="599"/>
                </a:lnTo>
                <a:lnTo>
                  <a:pt x="271" y="602"/>
                </a:lnTo>
                <a:lnTo>
                  <a:pt x="298" y="562"/>
                </a:lnTo>
                <a:lnTo>
                  <a:pt x="298" y="562"/>
                </a:lnTo>
                <a:lnTo>
                  <a:pt x="296" y="561"/>
                </a:lnTo>
                <a:lnTo>
                  <a:pt x="295" y="559"/>
                </a:lnTo>
                <a:lnTo>
                  <a:pt x="295" y="559"/>
                </a:lnTo>
                <a:lnTo>
                  <a:pt x="298" y="554"/>
                </a:lnTo>
                <a:lnTo>
                  <a:pt x="301" y="548"/>
                </a:lnTo>
                <a:lnTo>
                  <a:pt x="305" y="543"/>
                </a:lnTo>
                <a:lnTo>
                  <a:pt x="308" y="537"/>
                </a:lnTo>
                <a:lnTo>
                  <a:pt x="308" y="537"/>
                </a:lnTo>
                <a:lnTo>
                  <a:pt x="318" y="521"/>
                </a:lnTo>
                <a:lnTo>
                  <a:pt x="325" y="506"/>
                </a:lnTo>
                <a:lnTo>
                  <a:pt x="340" y="472"/>
                </a:lnTo>
                <a:lnTo>
                  <a:pt x="340" y="472"/>
                </a:lnTo>
                <a:lnTo>
                  <a:pt x="346" y="474"/>
                </a:lnTo>
                <a:lnTo>
                  <a:pt x="353" y="474"/>
                </a:lnTo>
                <a:lnTo>
                  <a:pt x="360" y="475"/>
                </a:lnTo>
                <a:lnTo>
                  <a:pt x="367" y="477"/>
                </a:lnTo>
                <a:lnTo>
                  <a:pt x="367" y="477"/>
                </a:lnTo>
                <a:lnTo>
                  <a:pt x="351" y="491"/>
                </a:lnTo>
                <a:lnTo>
                  <a:pt x="337" y="506"/>
                </a:lnTo>
                <a:lnTo>
                  <a:pt x="308" y="537"/>
                </a:lnTo>
                <a:lnTo>
                  <a:pt x="308" y="537"/>
                </a:lnTo>
                <a:lnTo>
                  <a:pt x="308" y="538"/>
                </a:lnTo>
                <a:lnTo>
                  <a:pt x="309" y="541"/>
                </a:lnTo>
                <a:lnTo>
                  <a:pt x="309" y="541"/>
                </a:lnTo>
                <a:lnTo>
                  <a:pt x="303" y="551"/>
                </a:lnTo>
                <a:lnTo>
                  <a:pt x="301" y="562"/>
                </a:lnTo>
                <a:lnTo>
                  <a:pt x="301" y="562"/>
                </a:lnTo>
                <a:lnTo>
                  <a:pt x="318" y="540"/>
                </a:lnTo>
                <a:lnTo>
                  <a:pt x="337" y="517"/>
                </a:lnTo>
                <a:lnTo>
                  <a:pt x="358" y="496"/>
                </a:lnTo>
                <a:lnTo>
                  <a:pt x="370" y="486"/>
                </a:lnTo>
                <a:lnTo>
                  <a:pt x="382" y="477"/>
                </a:lnTo>
                <a:lnTo>
                  <a:pt x="382" y="477"/>
                </a:lnTo>
                <a:lnTo>
                  <a:pt x="379" y="484"/>
                </a:lnTo>
                <a:lnTo>
                  <a:pt x="377" y="489"/>
                </a:lnTo>
                <a:lnTo>
                  <a:pt x="368" y="499"/>
                </a:lnTo>
                <a:lnTo>
                  <a:pt x="361" y="509"/>
                </a:lnTo>
                <a:lnTo>
                  <a:pt x="354" y="520"/>
                </a:lnTo>
                <a:lnTo>
                  <a:pt x="355" y="523"/>
                </a:lnTo>
                <a:lnTo>
                  <a:pt x="355" y="523"/>
                </a:lnTo>
                <a:lnTo>
                  <a:pt x="343" y="540"/>
                </a:lnTo>
                <a:lnTo>
                  <a:pt x="329" y="558"/>
                </a:lnTo>
                <a:lnTo>
                  <a:pt x="316" y="579"/>
                </a:lnTo>
                <a:lnTo>
                  <a:pt x="305" y="599"/>
                </a:lnTo>
                <a:lnTo>
                  <a:pt x="305" y="599"/>
                </a:lnTo>
                <a:close/>
                <a:moveTo>
                  <a:pt x="319" y="602"/>
                </a:moveTo>
                <a:lnTo>
                  <a:pt x="319" y="602"/>
                </a:lnTo>
                <a:lnTo>
                  <a:pt x="322" y="595"/>
                </a:lnTo>
                <a:lnTo>
                  <a:pt x="325" y="588"/>
                </a:lnTo>
                <a:lnTo>
                  <a:pt x="327" y="581"/>
                </a:lnTo>
                <a:lnTo>
                  <a:pt x="334" y="576"/>
                </a:lnTo>
                <a:lnTo>
                  <a:pt x="333" y="573"/>
                </a:lnTo>
                <a:lnTo>
                  <a:pt x="333" y="573"/>
                </a:lnTo>
                <a:lnTo>
                  <a:pt x="334" y="566"/>
                </a:lnTo>
                <a:lnTo>
                  <a:pt x="336" y="564"/>
                </a:lnTo>
                <a:lnTo>
                  <a:pt x="339" y="562"/>
                </a:lnTo>
                <a:lnTo>
                  <a:pt x="339" y="562"/>
                </a:lnTo>
                <a:lnTo>
                  <a:pt x="337" y="566"/>
                </a:lnTo>
                <a:lnTo>
                  <a:pt x="337" y="568"/>
                </a:lnTo>
                <a:lnTo>
                  <a:pt x="339" y="568"/>
                </a:lnTo>
                <a:lnTo>
                  <a:pt x="343" y="565"/>
                </a:lnTo>
                <a:lnTo>
                  <a:pt x="344" y="564"/>
                </a:lnTo>
                <a:lnTo>
                  <a:pt x="344" y="564"/>
                </a:lnTo>
                <a:lnTo>
                  <a:pt x="363" y="541"/>
                </a:lnTo>
                <a:lnTo>
                  <a:pt x="381" y="520"/>
                </a:lnTo>
                <a:lnTo>
                  <a:pt x="399" y="500"/>
                </a:lnTo>
                <a:lnTo>
                  <a:pt x="419" y="482"/>
                </a:lnTo>
                <a:lnTo>
                  <a:pt x="419" y="482"/>
                </a:lnTo>
                <a:lnTo>
                  <a:pt x="420" y="482"/>
                </a:lnTo>
                <a:lnTo>
                  <a:pt x="420" y="482"/>
                </a:lnTo>
                <a:lnTo>
                  <a:pt x="419" y="488"/>
                </a:lnTo>
                <a:lnTo>
                  <a:pt x="416" y="499"/>
                </a:lnTo>
                <a:lnTo>
                  <a:pt x="416" y="499"/>
                </a:lnTo>
                <a:lnTo>
                  <a:pt x="413" y="499"/>
                </a:lnTo>
                <a:lnTo>
                  <a:pt x="412" y="500"/>
                </a:lnTo>
                <a:lnTo>
                  <a:pt x="406" y="506"/>
                </a:lnTo>
                <a:lnTo>
                  <a:pt x="402" y="513"/>
                </a:lnTo>
                <a:lnTo>
                  <a:pt x="399" y="521"/>
                </a:lnTo>
                <a:lnTo>
                  <a:pt x="400" y="524"/>
                </a:lnTo>
                <a:lnTo>
                  <a:pt x="400" y="524"/>
                </a:lnTo>
                <a:lnTo>
                  <a:pt x="386" y="541"/>
                </a:lnTo>
                <a:lnTo>
                  <a:pt x="372" y="561"/>
                </a:lnTo>
                <a:lnTo>
                  <a:pt x="360" y="582"/>
                </a:lnTo>
                <a:lnTo>
                  <a:pt x="347" y="602"/>
                </a:lnTo>
                <a:lnTo>
                  <a:pt x="319" y="602"/>
                </a:lnTo>
                <a:close/>
                <a:moveTo>
                  <a:pt x="361" y="602"/>
                </a:moveTo>
                <a:lnTo>
                  <a:pt x="361" y="602"/>
                </a:lnTo>
                <a:lnTo>
                  <a:pt x="363" y="597"/>
                </a:lnTo>
                <a:lnTo>
                  <a:pt x="365" y="593"/>
                </a:lnTo>
                <a:lnTo>
                  <a:pt x="371" y="585"/>
                </a:lnTo>
                <a:lnTo>
                  <a:pt x="378" y="578"/>
                </a:lnTo>
                <a:lnTo>
                  <a:pt x="384" y="569"/>
                </a:lnTo>
                <a:lnTo>
                  <a:pt x="379" y="571"/>
                </a:lnTo>
                <a:lnTo>
                  <a:pt x="379" y="571"/>
                </a:lnTo>
                <a:lnTo>
                  <a:pt x="381" y="565"/>
                </a:lnTo>
                <a:lnTo>
                  <a:pt x="384" y="561"/>
                </a:lnTo>
                <a:lnTo>
                  <a:pt x="389" y="552"/>
                </a:lnTo>
                <a:lnTo>
                  <a:pt x="389" y="552"/>
                </a:lnTo>
                <a:lnTo>
                  <a:pt x="389" y="557"/>
                </a:lnTo>
                <a:lnTo>
                  <a:pt x="388" y="559"/>
                </a:lnTo>
                <a:lnTo>
                  <a:pt x="385" y="564"/>
                </a:lnTo>
                <a:lnTo>
                  <a:pt x="384" y="569"/>
                </a:lnTo>
                <a:lnTo>
                  <a:pt x="384" y="569"/>
                </a:lnTo>
                <a:lnTo>
                  <a:pt x="402" y="548"/>
                </a:lnTo>
                <a:lnTo>
                  <a:pt x="420" y="529"/>
                </a:lnTo>
                <a:lnTo>
                  <a:pt x="441" y="507"/>
                </a:lnTo>
                <a:lnTo>
                  <a:pt x="452" y="499"/>
                </a:lnTo>
                <a:lnTo>
                  <a:pt x="465" y="491"/>
                </a:lnTo>
                <a:lnTo>
                  <a:pt x="465" y="491"/>
                </a:lnTo>
                <a:lnTo>
                  <a:pt x="459" y="500"/>
                </a:lnTo>
                <a:lnTo>
                  <a:pt x="455" y="509"/>
                </a:lnTo>
                <a:lnTo>
                  <a:pt x="452" y="516"/>
                </a:lnTo>
                <a:lnTo>
                  <a:pt x="447" y="523"/>
                </a:lnTo>
                <a:lnTo>
                  <a:pt x="447" y="523"/>
                </a:lnTo>
                <a:lnTo>
                  <a:pt x="445" y="519"/>
                </a:lnTo>
                <a:lnTo>
                  <a:pt x="445" y="521"/>
                </a:lnTo>
                <a:lnTo>
                  <a:pt x="445" y="521"/>
                </a:lnTo>
                <a:lnTo>
                  <a:pt x="443" y="523"/>
                </a:lnTo>
                <a:lnTo>
                  <a:pt x="443" y="524"/>
                </a:lnTo>
                <a:lnTo>
                  <a:pt x="444" y="529"/>
                </a:lnTo>
                <a:lnTo>
                  <a:pt x="444" y="529"/>
                </a:lnTo>
                <a:lnTo>
                  <a:pt x="434" y="543"/>
                </a:lnTo>
                <a:lnTo>
                  <a:pt x="423" y="557"/>
                </a:lnTo>
                <a:lnTo>
                  <a:pt x="413" y="571"/>
                </a:lnTo>
                <a:lnTo>
                  <a:pt x="403" y="586"/>
                </a:lnTo>
                <a:lnTo>
                  <a:pt x="403" y="586"/>
                </a:lnTo>
                <a:lnTo>
                  <a:pt x="403" y="590"/>
                </a:lnTo>
                <a:lnTo>
                  <a:pt x="403" y="596"/>
                </a:lnTo>
                <a:lnTo>
                  <a:pt x="403" y="597"/>
                </a:lnTo>
                <a:lnTo>
                  <a:pt x="405" y="599"/>
                </a:lnTo>
                <a:lnTo>
                  <a:pt x="406" y="597"/>
                </a:lnTo>
                <a:lnTo>
                  <a:pt x="407" y="596"/>
                </a:lnTo>
                <a:lnTo>
                  <a:pt x="407" y="596"/>
                </a:lnTo>
                <a:lnTo>
                  <a:pt x="419" y="579"/>
                </a:lnTo>
                <a:lnTo>
                  <a:pt x="430" y="565"/>
                </a:lnTo>
                <a:lnTo>
                  <a:pt x="443" y="551"/>
                </a:lnTo>
                <a:lnTo>
                  <a:pt x="455" y="537"/>
                </a:lnTo>
                <a:lnTo>
                  <a:pt x="469" y="524"/>
                </a:lnTo>
                <a:lnTo>
                  <a:pt x="485" y="513"/>
                </a:lnTo>
                <a:lnTo>
                  <a:pt x="516" y="491"/>
                </a:lnTo>
                <a:lnTo>
                  <a:pt x="444" y="603"/>
                </a:lnTo>
                <a:lnTo>
                  <a:pt x="444" y="603"/>
                </a:lnTo>
                <a:lnTo>
                  <a:pt x="402" y="602"/>
                </a:lnTo>
                <a:lnTo>
                  <a:pt x="381" y="602"/>
                </a:lnTo>
                <a:lnTo>
                  <a:pt x="361" y="602"/>
                </a:lnTo>
                <a:lnTo>
                  <a:pt x="361" y="602"/>
                </a:lnTo>
                <a:close/>
                <a:moveTo>
                  <a:pt x="513" y="589"/>
                </a:moveTo>
                <a:lnTo>
                  <a:pt x="513" y="589"/>
                </a:lnTo>
                <a:lnTo>
                  <a:pt x="520" y="578"/>
                </a:lnTo>
                <a:lnTo>
                  <a:pt x="527" y="565"/>
                </a:lnTo>
                <a:lnTo>
                  <a:pt x="533" y="552"/>
                </a:lnTo>
                <a:lnTo>
                  <a:pt x="538" y="537"/>
                </a:lnTo>
                <a:lnTo>
                  <a:pt x="538" y="537"/>
                </a:lnTo>
                <a:lnTo>
                  <a:pt x="526" y="551"/>
                </a:lnTo>
                <a:lnTo>
                  <a:pt x="514" y="566"/>
                </a:lnTo>
                <a:lnTo>
                  <a:pt x="503" y="583"/>
                </a:lnTo>
                <a:lnTo>
                  <a:pt x="495" y="602"/>
                </a:lnTo>
                <a:lnTo>
                  <a:pt x="461" y="600"/>
                </a:lnTo>
                <a:lnTo>
                  <a:pt x="461" y="600"/>
                </a:lnTo>
                <a:lnTo>
                  <a:pt x="465" y="593"/>
                </a:lnTo>
                <a:lnTo>
                  <a:pt x="469" y="588"/>
                </a:lnTo>
                <a:lnTo>
                  <a:pt x="475" y="582"/>
                </a:lnTo>
                <a:lnTo>
                  <a:pt x="479" y="575"/>
                </a:lnTo>
                <a:lnTo>
                  <a:pt x="483" y="571"/>
                </a:lnTo>
                <a:lnTo>
                  <a:pt x="479" y="571"/>
                </a:lnTo>
                <a:lnTo>
                  <a:pt x="479" y="571"/>
                </a:lnTo>
                <a:lnTo>
                  <a:pt x="479" y="566"/>
                </a:lnTo>
                <a:lnTo>
                  <a:pt x="481" y="562"/>
                </a:lnTo>
                <a:lnTo>
                  <a:pt x="483" y="558"/>
                </a:lnTo>
                <a:lnTo>
                  <a:pt x="489" y="558"/>
                </a:lnTo>
                <a:lnTo>
                  <a:pt x="483" y="571"/>
                </a:lnTo>
                <a:lnTo>
                  <a:pt x="483" y="571"/>
                </a:lnTo>
                <a:lnTo>
                  <a:pt x="500" y="551"/>
                </a:lnTo>
                <a:lnTo>
                  <a:pt x="520" y="530"/>
                </a:lnTo>
                <a:lnTo>
                  <a:pt x="541" y="510"/>
                </a:lnTo>
                <a:lnTo>
                  <a:pt x="563" y="492"/>
                </a:lnTo>
                <a:lnTo>
                  <a:pt x="552" y="514"/>
                </a:lnTo>
                <a:lnTo>
                  <a:pt x="552" y="514"/>
                </a:lnTo>
                <a:lnTo>
                  <a:pt x="547" y="519"/>
                </a:lnTo>
                <a:lnTo>
                  <a:pt x="541" y="524"/>
                </a:lnTo>
                <a:lnTo>
                  <a:pt x="540" y="527"/>
                </a:lnTo>
                <a:lnTo>
                  <a:pt x="538" y="531"/>
                </a:lnTo>
                <a:lnTo>
                  <a:pt x="540" y="534"/>
                </a:lnTo>
                <a:lnTo>
                  <a:pt x="542" y="537"/>
                </a:lnTo>
                <a:lnTo>
                  <a:pt x="542" y="537"/>
                </a:lnTo>
                <a:lnTo>
                  <a:pt x="551" y="526"/>
                </a:lnTo>
                <a:lnTo>
                  <a:pt x="562" y="513"/>
                </a:lnTo>
                <a:lnTo>
                  <a:pt x="579" y="488"/>
                </a:lnTo>
                <a:lnTo>
                  <a:pt x="579" y="488"/>
                </a:lnTo>
                <a:lnTo>
                  <a:pt x="580" y="486"/>
                </a:lnTo>
                <a:lnTo>
                  <a:pt x="583" y="485"/>
                </a:lnTo>
                <a:lnTo>
                  <a:pt x="586" y="486"/>
                </a:lnTo>
                <a:lnTo>
                  <a:pt x="589" y="489"/>
                </a:lnTo>
                <a:lnTo>
                  <a:pt x="589" y="491"/>
                </a:lnTo>
                <a:lnTo>
                  <a:pt x="589" y="493"/>
                </a:lnTo>
                <a:lnTo>
                  <a:pt x="589" y="493"/>
                </a:lnTo>
                <a:lnTo>
                  <a:pt x="569" y="519"/>
                </a:lnTo>
                <a:lnTo>
                  <a:pt x="551" y="545"/>
                </a:lnTo>
                <a:lnTo>
                  <a:pt x="534" y="572"/>
                </a:lnTo>
                <a:lnTo>
                  <a:pt x="518" y="599"/>
                </a:lnTo>
                <a:lnTo>
                  <a:pt x="518" y="599"/>
                </a:lnTo>
                <a:lnTo>
                  <a:pt x="516" y="602"/>
                </a:lnTo>
                <a:lnTo>
                  <a:pt x="514" y="602"/>
                </a:lnTo>
                <a:lnTo>
                  <a:pt x="513" y="602"/>
                </a:lnTo>
                <a:lnTo>
                  <a:pt x="511" y="600"/>
                </a:lnTo>
                <a:lnTo>
                  <a:pt x="510" y="595"/>
                </a:lnTo>
                <a:lnTo>
                  <a:pt x="511" y="592"/>
                </a:lnTo>
                <a:lnTo>
                  <a:pt x="513" y="589"/>
                </a:lnTo>
                <a:lnTo>
                  <a:pt x="513" y="589"/>
                </a:lnTo>
                <a:close/>
                <a:moveTo>
                  <a:pt x="542" y="600"/>
                </a:moveTo>
                <a:lnTo>
                  <a:pt x="542" y="600"/>
                </a:lnTo>
                <a:lnTo>
                  <a:pt x="541" y="599"/>
                </a:lnTo>
                <a:lnTo>
                  <a:pt x="541" y="597"/>
                </a:lnTo>
                <a:lnTo>
                  <a:pt x="542" y="593"/>
                </a:lnTo>
                <a:lnTo>
                  <a:pt x="544" y="592"/>
                </a:lnTo>
                <a:lnTo>
                  <a:pt x="542" y="590"/>
                </a:lnTo>
                <a:lnTo>
                  <a:pt x="540" y="590"/>
                </a:lnTo>
                <a:lnTo>
                  <a:pt x="535" y="592"/>
                </a:lnTo>
                <a:lnTo>
                  <a:pt x="535" y="592"/>
                </a:lnTo>
                <a:lnTo>
                  <a:pt x="549" y="566"/>
                </a:lnTo>
                <a:lnTo>
                  <a:pt x="565" y="540"/>
                </a:lnTo>
                <a:lnTo>
                  <a:pt x="583" y="513"/>
                </a:lnTo>
                <a:lnTo>
                  <a:pt x="600" y="489"/>
                </a:lnTo>
                <a:lnTo>
                  <a:pt x="600" y="489"/>
                </a:lnTo>
                <a:lnTo>
                  <a:pt x="601" y="488"/>
                </a:lnTo>
                <a:lnTo>
                  <a:pt x="604" y="486"/>
                </a:lnTo>
                <a:lnTo>
                  <a:pt x="611" y="486"/>
                </a:lnTo>
                <a:lnTo>
                  <a:pt x="630" y="488"/>
                </a:lnTo>
                <a:lnTo>
                  <a:pt x="630" y="488"/>
                </a:lnTo>
                <a:lnTo>
                  <a:pt x="606" y="510"/>
                </a:lnTo>
                <a:lnTo>
                  <a:pt x="585" y="533"/>
                </a:lnTo>
                <a:lnTo>
                  <a:pt x="575" y="545"/>
                </a:lnTo>
                <a:lnTo>
                  <a:pt x="565" y="558"/>
                </a:lnTo>
                <a:lnTo>
                  <a:pt x="556" y="571"/>
                </a:lnTo>
                <a:lnTo>
                  <a:pt x="548" y="585"/>
                </a:lnTo>
                <a:lnTo>
                  <a:pt x="548" y="585"/>
                </a:lnTo>
                <a:lnTo>
                  <a:pt x="590" y="537"/>
                </a:lnTo>
                <a:lnTo>
                  <a:pt x="613" y="513"/>
                </a:lnTo>
                <a:lnTo>
                  <a:pt x="637" y="491"/>
                </a:lnTo>
                <a:lnTo>
                  <a:pt x="637" y="491"/>
                </a:lnTo>
                <a:lnTo>
                  <a:pt x="637" y="495"/>
                </a:lnTo>
                <a:lnTo>
                  <a:pt x="637" y="499"/>
                </a:lnTo>
                <a:lnTo>
                  <a:pt x="632" y="506"/>
                </a:lnTo>
                <a:lnTo>
                  <a:pt x="628" y="513"/>
                </a:lnTo>
                <a:lnTo>
                  <a:pt x="624" y="519"/>
                </a:lnTo>
                <a:lnTo>
                  <a:pt x="624" y="519"/>
                </a:lnTo>
                <a:lnTo>
                  <a:pt x="622" y="520"/>
                </a:lnTo>
                <a:lnTo>
                  <a:pt x="621" y="520"/>
                </a:lnTo>
                <a:lnTo>
                  <a:pt x="620" y="521"/>
                </a:lnTo>
                <a:lnTo>
                  <a:pt x="569" y="600"/>
                </a:lnTo>
                <a:lnTo>
                  <a:pt x="569" y="600"/>
                </a:lnTo>
                <a:lnTo>
                  <a:pt x="563" y="602"/>
                </a:lnTo>
                <a:lnTo>
                  <a:pt x="555" y="602"/>
                </a:lnTo>
                <a:lnTo>
                  <a:pt x="547" y="602"/>
                </a:lnTo>
                <a:lnTo>
                  <a:pt x="542" y="600"/>
                </a:lnTo>
                <a:lnTo>
                  <a:pt x="542" y="600"/>
                </a:lnTo>
                <a:close/>
                <a:moveTo>
                  <a:pt x="592" y="597"/>
                </a:moveTo>
                <a:lnTo>
                  <a:pt x="600" y="585"/>
                </a:lnTo>
                <a:lnTo>
                  <a:pt x="600" y="585"/>
                </a:lnTo>
                <a:lnTo>
                  <a:pt x="597" y="586"/>
                </a:lnTo>
                <a:lnTo>
                  <a:pt x="593" y="589"/>
                </a:lnTo>
                <a:lnTo>
                  <a:pt x="590" y="592"/>
                </a:lnTo>
                <a:lnTo>
                  <a:pt x="587" y="592"/>
                </a:lnTo>
                <a:lnTo>
                  <a:pt x="585" y="592"/>
                </a:lnTo>
                <a:lnTo>
                  <a:pt x="646" y="491"/>
                </a:lnTo>
                <a:lnTo>
                  <a:pt x="646" y="491"/>
                </a:lnTo>
                <a:lnTo>
                  <a:pt x="648" y="488"/>
                </a:lnTo>
                <a:lnTo>
                  <a:pt x="651" y="488"/>
                </a:lnTo>
                <a:lnTo>
                  <a:pt x="658" y="486"/>
                </a:lnTo>
                <a:lnTo>
                  <a:pt x="667" y="486"/>
                </a:lnTo>
                <a:lnTo>
                  <a:pt x="676" y="489"/>
                </a:lnTo>
                <a:lnTo>
                  <a:pt x="676" y="489"/>
                </a:lnTo>
                <a:lnTo>
                  <a:pt x="658" y="507"/>
                </a:lnTo>
                <a:lnTo>
                  <a:pt x="638" y="527"/>
                </a:lnTo>
                <a:lnTo>
                  <a:pt x="621" y="550"/>
                </a:lnTo>
                <a:lnTo>
                  <a:pt x="614" y="561"/>
                </a:lnTo>
                <a:lnTo>
                  <a:pt x="607" y="573"/>
                </a:lnTo>
                <a:lnTo>
                  <a:pt x="607" y="573"/>
                </a:lnTo>
                <a:lnTo>
                  <a:pt x="607" y="569"/>
                </a:lnTo>
                <a:lnTo>
                  <a:pt x="607" y="568"/>
                </a:lnTo>
                <a:lnTo>
                  <a:pt x="606" y="568"/>
                </a:lnTo>
                <a:lnTo>
                  <a:pt x="604" y="568"/>
                </a:lnTo>
                <a:lnTo>
                  <a:pt x="601" y="572"/>
                </a:lnTo>
                <a:lnTo>
                  <a:pt x="601" y="573"/>
                </a:lnTo>
                <a:lnTo>
                  <a:pt x="601" y="575"/>
                </a:lnTo>
                <a:lnTo>
                  <a:pt x="601" y="575"/>
                </a:lnTo>
                <a:lnTo>
                  <a:pt x="599" y="576"/>
                </a:lnTo>
                <a:lnTo>
                  <a:pt x="596" y="578"/>
                </a:lnTo>
                <a:lnTo>
                  <a:pt x="596" y="579"/>
                </a:lnTo>
                <a:lnTo>
                  <a:pt x="596" y="581"/>
                </a:lnTo>
                <a:lnTo>
                  <a:pt x="600" y="585"/>
                </a:lnTo>
                <a:lnTo>
                  <a:pt x="666" y="509"/>
                </a:lnTo>
                <a:lnTo>
                  <a:pt x="666" y="509"/>
                </a:lnTo>
                <a:lnTo>
                  <a:pt x="673" y="505"/>
                </a:lnTo>
                <a:lnTo>
                  <a:pt x="676" y="503"/>
                </a:lnTo>
                <a:lnTo>
                  <a:pt x="677" y="505"/>
                </a:lnTo>
                <a:lnTo>
                  <a:pt x="677" y="506"/>
                </a:lnTo>
                <a:lnTo>
                  <a:pt x="677" y="506"/>
                </a:lnTo>
                <a:lnTo>
                  <a:pt x="676" y="510"/>
                </a:lnTo>
                <a:lnTo>
                  <a:pt x="674" y="514"/>
                </a:lnTo>
                <a:lnTo>
                  <a:pt x="669" y="521"/>
                </a:lnTo>
                <a:lnTo>
                  <a:pt x="666" y="524"/>
                </a:lnTo>
                <a:lnTo>
                  <a:pt x="666" y="524"/>
                </a:lnTo>
                <a:lnTo>
                  <a:pt x="665" y="526"/>
                </a:lnTo>
                <a:lnTo>
                  <a:pt x="663" y="527"/>
                </a:lnTo>
                <a:lnTo>
                  <a:pt x="662" y="530"/>
                </a:lnTo>
                <a:lnTo>
                  <a:pt x="662" y="530"/>
                </a:lnTo>
                <a:lnTo>
                  <a:pt x="662" y="534"/>
                </a:lnTo>
                <a:lnTo>
                  <a:pt x="662" y="534"/>
                </a:lnTo>
                <a:lnTo>
                  <a:pt x="652" y="543"/>
                </a:lnTo>
                <a:lnTo>
                  <a:pt x="644" y="554"/>
                </a:lnTo>
                <a:lnTo>
                  <a:pt x="630" y="576"/>
                </a:lnTo>
                <a:lnTo>
                  <a:pt x="630" y="576"/>
                </a:lnTo>
                <a:lnTo>
                  <a:pt x="624" y="585"/>
                </a:lnTo>
                <a:lnTo>
                  <a:pt x="620" y="590"/>
                </a:lnTo>
                <a:lnTo>
                  <a:pt x="615" y="595"/>
                </a:lnTo>
                <a:lnTo>
                  <a:pt x="610" y="599"/>
                </a:lnTo>
                <a:lnTo>
                  <a:pt x="604" y="600"/>
                </a:lnTo>
                <a:lnTo>
                  <a:pt x="599" y="600"/>
                </a:lnTo>
                <a:lnTo>
                  <a:pt x="592" y="597"/>
                </a:lnTo>
                <a:lnTo>
                  <a:pt x="592" y="597"/>
                </a:lnTo>
                <a:close/>
                <a:moveTo>
                  <a:pt x="693" y="488"/>
                </a:moveTo>
                <a:lnTo>
                  <a:pt x="725" y="488"/>
                </a:lnTo>
                <a:lnTo>
                  <a:pt x="725" y="488"/>
                </a:lnTo>
                <a:lnTo>
                  <a:pt x="704" y="507"/>
                </a:lnTo>
                <a:lnTo>
                  <a:pt x="683" y="529"/>
                </a:lnTo>
                <a:lnTo>
                  <a:pt x="672" y="538"/>
                </a:lnTo>
                <a:lnTo>
                  <a:pt x="662" y="550"/>
                </a:lnTo>
                <a:lnTo>
                  <a:pt x="653" y="561"/>
                </a:lnTo>
                <a:lnTo>
                  <a:pt x="646" y="573"/>
                </a:lnTo>
                <a:lnTo>
                  <a:pt x="646" y="573"/>
                </a:lnTo>
                <a:lnTo>
                  <a:pt x="651" y="562"/>
                </a:lnTo>
                <a:lnTo>
                  <a:pt x="656" y="551"/>
                </a:lnTo>
                <a:lnTo>
                  <a:pt x="667" y="530"/>
                </a:lnTo>
                <a:lnTo>
                  <a:pt x="681" y="510"/>
                </a:lnTo>
                <a:lnTo>
                  <a:pt x="693" y="488"/>
                </a:lnTo>
                <a:lnTo>
                  <a:pt x="693" y="488"/>
                </a:lnTo>
                <a:close/>
                <a:moveTo>
                  <a:pt x="684" y="602"/>
                </a:moveTo>
                <a:lnTo>
                  <a:pt x="710" y="568"/>
                </a:lnTo>
                <a:lnTo>
                  <a:pt x="710" y="568"/>
                </a:lnTo>
                <a:lnTo>
                  <a:pt x="708" y="566"/>
                </a:lnTo>
                <a:lnTo>
                  <a:pt x="708" y="565"/>
                </a:lnTo>
                <a:lnTo>
                  <a:pt x="711" y="558"/>
                </a:lnTo>
                <a:lnTo>
                  <a:pt x="715" y="551"/>
                </a:lnTo>
                <a:lnTo>
                  <a:pt x="715" y="548"/>
                </a:lnTo>
                <a:lnTo>
                  <a:pt x="714" y="547"/>
                </a:lnTo>
                <a:lnTo>
                  <a:pt x="714" y="541"/>
                </a:lnTo>
                <a:lnTo>
                  <a:pt x="714" y="541"/>
                </a:lnTo>
                <a:lnTo>
                  <a:pt x="703" y="554"/>
                </a:lnTo>
                <a:lnTo>
                  <a:pt x="691" y="569"/>
                </a:lnTo>
                <a:lnTo>
                  <a:pt x="683" y="586"/>
                </a:lnTo>
                <a:lnTo>
                  <a:pt x="674" y="602"/>
                </a:lnTo>
                <a:lnTo>
                  <a:pt x="627" y="602"/>
                </a:lnTo>
                <a:lnTo>
                  <a:pt x="627" y="602"/>
                </a:lnTo>
                <a:lnTo>
                  <a:pt x="681" y="543"/>
                </a:lnTo>
                <a:lnTo>
                  <a:pt x="710" y="514"/>
                </a:lnTo>
                <a:lnTo>
                  <a:pt x="739" y="486"/>
                </a:lnTo>
                <a:lnTo>
                  <a:pt x="739" y="486"/>
                </a:lnTo>
                <a:lnTo>
                  <a:pt x="736" y="496"/>
                </a:lnTo>
                <a:lnTo>
                  <a:pt x="732" y="507"/>
                </a:lnTo>
                <a:lnTo>
                  <a:pt x="728" y="514"/>
                </a:lnTo>
                <a:lnTo>
                  <a:pt x="726" y="514"/>
                </a:lnTo>
                <a:lnTo>
                  <a:pt x="726" y="513"/>
                </a:lnTo>
                <a:lnTo>
                  <a:pt x="726" y="513"/>
                </a:lnTo>
                <a:lnTo>
                  <a:pt x="718" y="523"/>
                </a:lnTo>
                <a:lnTo>
                  <a:pt x="715" y="529"/>
                </a:lnTo>
                <a:lnTo>
                  <a:pt x="715" y="531"/>
                </a:lnTo>
                <a:lnTo>
                  <a:pt x="717" y="533"/>
                </a:lnTo>
                <a:lnTo>
                  <a:pt x="717" y="533"/>
                </a:lnTo>
                <a:lnTo>
                  <a:pt x="726" y="524"/>
                </a:lnTo>
                <a:lnTo>
                  <a:pt x="735" y="513"/>
                </a:lnTo>
                <a:lnTo>
                  <a:pt x="742" y="502"/>
                </a:lnTo>
                <a:lnTo>
                  <a:pt x="748" y="488"/>
                </a:lnTo>
                <a:lnTo>
                  <a:pt x="748" y="488"/>
                </a:lnTo>
                <a:lnTo>
                  <a:pt x="760" y="491"/>
                </a:lnTo>
                <a:lnTo>
                  <a:pt x="767" y="491"/>
                </a:lnTo>
                <a:lnTo>
                  <a:pt x="774" y="491"/>
                </a:lnTo>
                <a:lnTo>
                  <a:pt x="774" y="491"/>
                </a:lnTo>
                <a:lnTo>
                  <a:pt x="757" y="506"/>
                </a:lnTo>
                <a:lnTo>
                  <a:pt x="739" y="524"/>
                </a:lnTo>
                <a:lnTo>
                  <a:pt x="731" y="534"/>
                </a:lnTo>
                <a:lnTo>
                  <a:pt x="722" y="545"/>
                </a:lnTo>
                <a:lnTo>
                  <a:pt x="715" y="557"/>
                </a:lnTo>
                <a:lnTo>
                  <a:pt x="710" y="568"/>
                </a:lnTo>
                <a:lnTo>
                  <a:pt x="710" y="568"/>
                </a:lnTo>
                <a:lnTo>
                  <a:pt x="726" y="550"/>
                </a:lnTo>
                <a:lnTo>
                  <a:pt x="745" y="531"/>
                </a:lnTo>
                <a:lnTo>
                  <a:pt x="764" y="514"/>
                </a:lnTo>
                <a:lnTo>
                  <a:pt x="784" y="499"/>
                </a:lnTo>
                <a:lnTo>
                  <a:pt x="784" y="499"/>
                </a:lnTo>
                <a:lnTo>
                  <a:pt x="780" y="507"/>
                </a:lnTo>
                <a:lnTo>
                  <a:pt x="773" y="516"/>
                </a:lnTo>
                <a:lnTo>
                  <a:pt x="767" y="524"/>
                </a:lnTo>
                <a:lnTo>
                  <a:pt x="760" y="534"/>
                </a:lnTo>
                <a:lnTo>
                  <a:pt x="763" y="538"/>
                </a:lnTo>
                <a:lnTo>
                  <a:pt x="763" y="538"/>
                </a:lnTo>
                <a:lnTo>
                  <a:pt x="750" y="552"/>
                </a:lnTo>
                <a:lnTo>
                  <a:pt x="738" y="568"/>
                </a:lnTo>
                <a:lnTo>
                  <a:pt x="726" y="585"/>
                </a:lnTo>
                <a:lnTo>
                  <a:pt x="715" y="602"/>
                </a:lnTo>
                <a:lnTo>
                  <a:pt x="684" y="602"/>
                </a:lnTo>
                <a:close/>
                <a:moveTo>
                  <a:pt x="1161" y="512"/>
                </a:moveTo>
                <a:lnTo>
                  <a:pt x="1161" y="512"/>
                </a:lnTo>
                <a:lnTo>
                  <a:pt x="1155" y="520"/>
                </a:lnTo>
                <a:lnTo>
                  <a:pt x="1152" y="523"/>
                </a:lnTo>
                <a:lnTo>
                  <a:pt x="1149" y="524"/>
                </a:lnTo>
                <a:lnTo>
                  <a:pt x="1149" y="524"/>
                </a:lnTo>
                <a:lnTo>
                  <a:pt x="1147" y="523"/>
                </a:lnTo>
                <a:lnTo>
                  <a:pt x="1147" y="523"/>
                </a:lnTo>
                <a:lnTo>
                  <a:pt x="1152" y="516"/>
                </a:lnTo>
                <a:lnTo>
                  <a:pt x="1156" y="513"/>
                </a:lnTo>
                <a:lnTo>
                  <a:pt x="1161" y="512"/>
                </a:lnTo>
                <a:lnTo>
                  <a:pt x="1161" y="512"/>
                </a:lnTo>
                <a:close/>
                <a:moveTo>
                  <a:pt x="1083" y="566"/>
                </a:moveTo>
                <a:lnTo>
                  <a:pt x="1083" y="566"/>
                </a:lnTo>
                <a:lnTo>
                  <a:pt x="1079" y="571"/>
                </a:lnTo>
                <a:lnTo>
                  <a:pt x="1078" y="573"/>
                </a:lnTo>
                <a:lnTo>
                  <a:pt x="1076" y="576"/>
                </a:lnTo>
                <a:lnTo>
                  <a:pt x="1076" y="576"/>
                </a:lnTo>
                <a:lnTo>
                  <a:pt x="1075" y="581"/>
                </a:lnTo>
                <a:lnTo>
                  <a:pt x="1072" y="583"/>
                </a:lnTo>
                <a:lnTo>
                  <a:pt x="1065" y="590"/>
                </a:lnTo>
                <a:lnTo>
                  <a:pt x="1065" y="590"/>
                </a:lnTo>
                <a:lnTo>
                  <a:pt x="1067" y="586"/>
                </a:lnTo>
                <a:lnTo>
                  <a:pt x="1069" y="582"/>
                </a:lnTo>
                <a:lnTo>
                  <a:pt x="1076" y="576"/>
                </a:lnTo>
                <a:lnTo>
                  <a:pt x="1076" y="576"/>
                </a:lnTo>
                <a:lnTo>
                  <a:pt x="1082" y="564"/>
                </a:lnTo>
                <a:lnTo>
                  <a:pt x="1089" y="552"/>
                </a:lnTo>
                <a:lnTo>
                  <a:pt x="1104" y="531"/>
                </a:lnTo>
                <a:lnTo>
                  <a:pt x="1140" y="491"/>
                </a:lnTo>
                <a:lnTo>
                  <a:pt x="1140" y="491"/>
                </a:lnTo>
                <a:lnTo>
                  <a:pt x="1141" y="491"/>
                </a:lnTo>
                <a:lnTo>
                  <a:pt x="1144" y="489"/>
                </a:lnTo>
                <a:lnTo>
                  <a:pt x="1151" y="489"/>
                </a:lnTo>
                <a:lnTo>
                  <a:pt x="1159" y="491"/>
                </a:lnTo>
                <a:lnTo>
                  <a:pt x="1171" y="489"/>
                </a:lnTo>
                <a:lnTo>
                  <a:pt x="1083" y="566"/>
                </a:lnTo>
                <a:close/>
                <a:moveTo>
                  <a:pt x="1182" y="492"/>
                </a:moveTo>
                <a:lnTo>
                  <a:pt x="1182" y="492"/>
                </a:lnTo>
                <a:lnTo>
                  <a:pt x="1183" y="491"/>
                </a:lnTo>
                <a:lnTo>
                  <a:pt x="1186" y="489"/>
                </a:lnTo>
                <a:lnTo>
                  <a:pt x="1193" y="489"/>
                </a:lnTo>
                <a:lnTo>
                  <a:pt x="1200" y="491"/>
                </a:lnTo>
                <a:lnTo>
                  <a:pt x="1207" y="491"/>
                </a:lnTo>
                <a:lnTo>
                  <a:pt x="1133" y="555"/>
                </a:lnTo>
                <a:lnTo>
                  <a:pt x="1182" y="492"/>
                </a:lnTo>
                <a:close/>
                <a:moveTo>
                  <a:pt x="769" y="471"/>
                </a:moveTo>
                <a:lnTo>
                  <a:pt x="769" y="471"/>
                </a:lnTo>
                <a:lnTo>
                  <a:pt x="788" y="467"/>
                </a:lnTo>
                <a:lnTo>
                  <a:pt x="814" y="465"/>
                </a:lnTo>
                <a:lnTo>
                  <a:pt x="864" y="464"/>
                </a:lnTo>
                <a:lnTo>
                  <a:pt x="864" y="464"/>
                </a:lnTo>
                <a:lnTo>
                  <a:pt x="953" y="464"/>
                </a:lnTo>
                <a:lnTo>
                  <a:pt x="1041" y="465"/>
                </a:lnTo>
                <a:lnTo>
                  <a:pt x="1133" y="468"/>
                </a:lnTo>
                <a:lnTo>
                  <a:pt x="1225" y="469"/>
                </a:lnTo>
                <a:lnTo>
                  <a:pt x="1225" y="469"/>
                </a:lnTo>
                <a:lnTo>
                  <a:pt x="1228" y="471"/>
                </a:lnTo>
                <a:lnTo>
                  <a:pt x="1230" y="472"/>
                </a:lnTo>
                <a:lnTo>
                  <a:pt x="1231" y="474"/>
                </a:lnTo>
                <a:lnTo>
                  <a:pt x="1231" y="475"/>
                </a:lnTo>
                <a:lnTo>
                  <a:pt x="1227" y="475"/>
                </a:lnTo>
                <a:lnTo>
                  <a:pt x="1227" y="475"/>
                </a:lnTo>
                <a:lnTo>
                  <a:pt x="1111" y="475"/>
                </a:lnTo>
                <a:lnTo>
                  <a:pt x="998" y="475"/>
                </a:lnTo>
                <a:lnTo>
                  <a:pt x="882" y="474"/>
                </a:lnTo>
                <a:lnTo>
                  <a:pt x="826" y="472"/>
                </a:lnTo>
                <a:lnTo>
                  <a:pt x="769" y="471"/>
                </a:lnTo>
                <a:lnTo>
                  <a:pt x="769" y="471"/>
                </a:lnTo>
                <a:close/>
                <a:moveTo>
                  <a:pt x="1057" y="500"/>
                </a:moveTo>
                <a:lnTo>
                  <a:pt x="1057" y="500"/>
                </a:lnTo>
                <a:lnTo>
                  <a:pt x="1045" y="509"/>
                </a:lnTo>
                <a:lnTo>
                  <a:pt x="1034" y="517"/>
                </a:lnTo>
                <a:lnTo>
                  <a:pt x="1013" y="536"/>
                </a:lnTo>
                <a:lnTo>
                  <a:pt x="1013" y="536"/>
                </a:lnTo>
                <a:lnTo>
                  <a:pt x="1019" y="524"/>
                </a:lnTo>
                <a:lnTo>
                  <a:pt x="1024" y="512"/>
                </a:lnTo>
                <a:lnTo>
                  <a:pt x="1031" y="500"/>
                </a:lnTo>
                <a:lnTo>
                  <a:pt x="1037" y="489"/>
                </a:lnTo>
                <a:lnTo>
                  <a:pt x="1114" y="491"/>
                </a:lnTo>
                <a:lnTo>
                  <a:pt x="1027" y="568"/>
                </a:lnTo>
                <a:lnTo>
                  <a:pt x="1027" y="568"/>
                </a:lnTo>
                <a:lnTo>
                  <a:pt x="1041" y="551"/>
                </a:lnTo>
                <a:lnTo>
                  <a:pt x="1054" y="534"/>
                </a:lnTo>
                <a:lnTo>
                  <a:pt x="1065" y="516"/>
                </a:lnTo>
                <a:lnTo>
                  <a:pt x="1075" y="498"/>
                </a:lnTo>
                <a:lnTo>
                  <a:pt x="1075" y="498"/>
                </a:lnTo>
                <a:lnTo>
                  <a:pt x="1075" y="495"/>
                </a:lnTo>
                <a:lnTo>
                  <a:pt x="1075" y="493"/>
                </a:lnTo>
                <a:lnTo>
                  <a:pt x="1069" y="495"/>
                </a:lnTo>
                <a:lnTo>
                  <a:pt x="1062" y="498"/>
                </a:lnTo>
                <a:lnTo>
                  <a:pt x="1057" y="500"/>
                </a:lnTo>
                <a:lnTo>
                  <a:pt x="1057" y="500"/>
                </a:lnTo>
                <a:close/>
                <a:moveTo>
                  <a:pt x="988" y="491"/>
                </a:moveTo>
                <a:lnTo>
                  <a:pt x="1019" y="489"/>
                </a:lnTo>
                <a:lnTo>
                  <a:pt x="961" y="544"/>
                </a:lnTo>
                <a:lnTo>
                  <a:pt x="961" y="544"/>
                </a:lnTo>
                <a:lnTo>
                  <a:pt x="974" y="520"/>
                </a:lnTo>
                <a:lnTo>
                  <a:pt x="981" y="509"/>
                </a:lnTo>
                <a:lnTo>
                  <a:pt x="986" y="498"/>
                </a:lnTo>
                <a:lnTo>
                  <a:pt x="986" y="498"/>
                </a:lnTo>
                <a:lnTo>
                  <a:pt x="988" y="491"/>
                </a:lnTo>
                <a:lnTo>
                  <a:pt x="988" y="491"/>
                </a:lnTo>
                <a:close/>
                <a:moveTo>
                  <a:pt x="948" y="491"/>
                </a:moveTo>
                <a:lnTo>
                  <a:pt x="948" y="491"/>
                </a:lnTo>
                <a:lnTo>
                  <a:pt x="936" y="503"/>
                </a:lnTo>
                <a:lnTo>
                  <a:pt x="925" y="517"/>
                </a:lnTo>
                <a:lnTo>
                  <a:pt x="911" y="530"/>
                </a:lnTo>
                <a:lnTo>
                  <a:pt x="904" y="536"/>
                </a:lnTo>
                <a:lnTo>
                  <a:pt x="896" y="541"/>
                </a:lnTo>
                <a:lnTo>
                  <a:pt x="896" y="541"/>
                </a:lnTo>
                <a:lnTo>
                  <a:pt x="913" y="520"/>
                </a:lnTo>
                <a:lnTo>
                  <a:pt x="920" y="509"/>
                </a:lnTo>
                <a:lnTo>
                  <a:pt x="927" y="496"/>
                </a:lnTo>
                <a:lnTo>
                  <a:pt x="927" y="496"/>
                </a:lnTo>
                <a:lnTo>
                  <a:pt x="927" y="493"/>
                </a:lnTo>
                <a:lnTo>
                  <a:pt x="929" y="491"/>
                </a:lnTo>
                <a:lnTo>
                  <a:pt x="929" y="491"/>
                </a:lnTo>
                <a:lnTo>
                  <a:pt x="933" y="489"/>
                </a:lnTo>
                <a:lnTo>
                  <a:pt x="939" y="489"/>
                </a:lnTo>
                <a:lnTo>
                  <a:pt x="948" y="491"/>
                </a:lnTo>
                <a:lnTo>
                  <a:pt x="948" y="491"/>
                </a:lnTo>
                <a:close/>
                <a:moveTo>
                  <a:pt x="912" y="489"/>
                </a:moveTo>
                <a:lnTo>
                  <a:pt x="867" y="534"/>
                </a:lnTo>
                <a:lnTo>
                  <a:pt x="867" y="534"/>
                </a:lnTo>
                <a:lnTo>
                  <a:pt x="873" y="523"/>
                </a:lnTo>
                <a:lnTo>
                  <a:pt x="880" y="512"/>
                </a:lnTo>
                <a:lnTo>
                  <a:pt x="895" y="489"/>
                </a:lnTo>
                <a:lnTo>
                  <a:pt x="895" y="489"/>
                </a:lnTo>
                <a:lnTo>
                  <a:pt x="898" y="489"/>
                </a:lnTo>
                <a:lnTo>
                  <a:pt x="902" y="489"/>
                </a:lnTo>
                <a:lnTo>
                  <a:pt x="912" y="489"/>
                </a:lnTo>
                <a:lnTo>
                  <a:pt x="912" y="489"/>
                </a:lnTo>
                <a:close/>
                <a:moveTo>
                  <a:pt x="873" y="492"/>
                </a:moveTo>
                <a:lnTo>
                  <a:pt x="873" y="492"/>
                </a:lnTo>
                <a:lnTo>
                  <a:pt x="856" y="502"/>
                </a:lnTo>
                <a:lnTo>
                  <a:pt x="842" y="514"/>
                </a:lnTo>
                <a:lnTo>
                  <a:pt x="814" y="538"/>
                </a:lnTo>
                <a:lnTo>
                  <a:pt x="814" y="538"/>
                </a:lnTo>
                <a:lnTo>
                  <a:pt x="814" y="543"/>
                </a:lnTo>
                <a:lnTo>
                  <a:pt x="812" y="545"/>
                </a:lnTo>
                <a:lnTo>
                  <a:pt x="809" y="548"/>
                </a:lnTo>
                <a:lnTo>
                  <a:pt x="807" y="551"/>
                </a:lnTo>
                <a:lnTo>
                  <a:pt x="811" y="541"/>
                </a:lnTo>
                <a:lnTo>
                  <a:pt x="812" y="538"/>
                </a:lnTo>
                <a:lnTo>
                  <a:pt x="814" y="538"/>
                </a:lnTo>
                <a:lnTo>
                  <a:pt x="814" y="538"/>
                </a:lnTo>
                <a:lnTo>
                  <a:pt x="818" y="533"/>
                </a:lnTo>
                <a:lnTo>
                  <a:pt x="822" y="526"/>
                </a:lnTo>
                <a:lnTo>
                  <a:pt x="830" y="512"/>
                </a:lnTo>
                <a:lnTo>
                  <a:pt x="835" y="503"/>
                </a:lnTo>
                <a:lnTo>
                  <a:pt x="839" y="498"/>
                </a:lnTo>
                <a:lnTo>
                  <a:pt x="845" y="492"/>
                </a:lnTo>
                <a:lnTo>
                  <a:pt x="852" y="489"/>
                </a:lnTo>
                <a:lnTo>
                  <a:pt x="852" y="489"/>
                </a:lnTo>
                <a:lnTo>
                  <a:pt x="857" y="489"/>
                </a:lnTo>
                <a:lnTo>
                  <a:pt x="863" y="489"/>
                </a:lnTo>
                <a:lnTo>
                  <a:pt x="868" y="491"/>
                </a:lnTo>
                <a:lnTo>
                  <a:pt x="873" y="492"/>
                </a:lnTo>
                <a:lnTo>
                  <a:pt x="873" y="492"/>
                </a:lnTo>
                <a:close/>
                <a:moveTo>
                  <a:pt x="729" y="602"/>
                </a:moveTo>
                <a:lnTo>
                  <a:pt x="729" y="602"/>
                </a:lnTo>
                <a:lnTo>
                  <a:pt x="738" y="588"/>
                </a:lnTo>
                <a:lnTo>
                  <a:pt x="743" y="581"/>
                </a:lnTo>
                <a:lnTo>
                  <a:pt x="749" y="575"/>
                </a:lnTo>
                <a:lnTo>
                  <a:pt x="749" y="575"/>
                </a:lnTo>
                <a:lnTo>
                  <a:pt x="748" y="573"/>
                </a:lnTo>
                <a:lnTo>
                  <a:pt x="746" y="572"/>
                </a:lnTo>
                <a:lnTo>
                  <a:pt x="746" y="572"/>
                </a:lnTo>
                <a:lnTo>
                  <a:pt x="749" y="568"/>
                </a:lnTo>
                <a:lnTo>
                  <a:pt x="752" y="564"/>
                </a:lnTo>
                <a:lnTo>
                  <a:pt x="755" y="559"/>
                </a:lnTo>
                <a:lnTo>
                  <a:pt x="757" y="555"/>
                </a:lnTo>
                <a:lnTo>
                  <a:pt x="759" y="554"/>
                </a:lnTo>
                <a:lnTo>
                  <a:pt x="756" y="552"/>
                </a:lnTo>
                <a:lnTo>
                  <a:pt x="756" y="552"/>
                </a:lnTo>
                <a:lnTo>
                  <a:pt x="777" y="523"/>
                </a:lnTo>
                <a:lnTo>
                  <a:pt x="788" y="509"/>
                </a:lnTo>
                <a:lnTo>
                  <a:pt x="797" y="492"/>
                </a:lnTo>
                <a:lnTo>
                  <a:pt x="797" y="492"/>
                </a:lnTo>
                <a:lnTo>
                  <a:pt x="800" y="489"/>
                </a:lnTo>
                <a:lnTo>
                  <a:pt x="801" y="489"/>
                </a:lnTo>
                <a:lnTo>
                  <a:pt x="808" y="489"/>
                </a:lnTo>
                <a:lnTo>
                  <a:pt x="825" y="491"/>
                </a:lnTo>
                <a:lnTo>
                  <a:pt x="825" y="491"/>
                </a:lnTo>
                <a:lnTo>
                  <a:pt x="791" y="520"/>
                </a:lnTo>
                <a:lnTo>
                  <a:pt x="776" y="536"/>
                </a:lnTo>
                <a:lnTo>
                  <a:pt x="760" y="551"/>
                </a:lnTo>
                <a:lnTo>
                  <a:pt x="762" y="555"/>
                </a:lnTo>
                <a:lnTo>
                  <a:pt x="762" y="555"/>
                </a:lnTo>
                <a:lnTo>
                  <a:pt x="759" y="558"/>
                </a:lnTo>
                <a:lnTo>
                  <a:pt x="756" y="564"/>
                </a:lnTo>
                <a:lnTo>
                  <a:pt x="752" y="572"/>
                </a:lnTo>
                <a:lnTo>
                  <a:pt x="752" y="572"/>
                </a:lnTo>
                <a:lnTo>
                  <a:pt x="769" y="554"/>
                </a:lnTo>
                <a:lnTo>
                  <a:pt x="787" y="536"/>
                </a:lnTo>
                <a:lnTo>
                  <a:pt x="807" y="517"/>
                </a:lnTo>
                <a:lnTo>
                  <a:pt x="828" y="499"/>
                </a:lnTo>
                <a:lnTo>
                  <a:pt x="828" y="499"/>
                </a:lnTo>
                <a:lnTo>
                  <a:pt x="826" y="506"/>
                </a:lnTo>
                <a:lnTo>
                  <a:pt x="823" y="512"/>
                </a:lnTo>
                <a:lnTo>
                  <a:pt x="821" y="519"/>
                </a:lnTo>
                <a:lnTo>
                  <a:pt x="815" y="524"/>
                </a:lnTo>
                <a:lnTo>
                  <a:pt x="815" y="524"/>
                </a:lnTo>
                <a:lnTo>
                  <a:pt x="814" y="521"/>
                </a:lnTo>
                <a:lnTo>
                  <a:pt x="814" y="523"/>
                </a:lnTo>
                <a:lnTo>
                  <a:pt x="811" y="527"/>
                </a:lnTo>
                <a:lnTo>
                  <a:pt x="812" y="530"/>
                </a:lnTo>
                <a:lnTo>
                  <a:pt x="812" y="530"/>
                </a:lnTo>
                <a:lnTo>
                  <a:pt x="802" y="543"/>
                </a:lnTo>
                <a:lnTo>
                  <a:pt x="793" y="555"/>
                </a:lnTo>
                <a:lnTo>
                  <a:pt x="781" y="569"/>
                </a:lnTo>
                <a:lnTo>
                  <a:pt x="773" y="582"/>
                </a:lnTo>
                <a:lnTo>
                  <a:pt x="773" y="582"/>
                </a:lnTo>
                <a:lnTo>
                  <a:pt x="764" y="593"/>
                </a:lnTo>
                <a:lnTo>
                  <a:pt x="763" y="596"/>
                </a:lnTo>
                <a:lnTo>
                  <a:pt x="762" y="599"/>
                </a:lnTo>
                <a:lnTo>
                  <a:pt x="763" y="602"/>
                </a:lnTo>
                <a:lnTo>
                  <a:pt x="764" y="606"/>
                </a:lnTo>
                <a:lnTo>
                  <a:pt x="764" y="606"/>
                </a:lnTo>
                <a:lnTo>
                  <a:pt x="748" y="603"/>
                </a:lnTo>
                <a:lnTo>
                  <a:pt x="729" y="602"/>
                </a:lnTo>
                <a:lnTo>
                  <a:pt x="729" y="602"/>
                </a:lnTo>
                <a:close/>
                <a:moveTo>
                  <a:pt x="769" y="604"/>
                </a:moveTo>
                <a:lnTo>
                  <a:pt x="769" y="604"/>
                </a:lnTo>
                <a:lnTo>
                  <a:pt x="791" y="576"/>
                </a:lnTo>
                <a:lnTo>
                  <a:pt x="816" y="550"/>
                </a:lnTo>
                <a:lnTo>
                  <a:pt x="843" y="524"/>
                </a:lnTo>
                <a:lnTo>
                  <a:pt x="871" y="502"/>
                </a:lnTo>
                <a:lnTo>
                  <a:pt x="871" y="502"/>
                </a:lnTo>
                <a:lnTo>
                  <a:pt x="871" y="507"/>
                </a:lnTo>
                <a:lnTo>
                  <a:pt x="871" y="513"/>
                </a:lnTo>
                <a:lnTo>
                  <a:pt x="868" y="519"/>
                </a:lnTo>
                <a:lnTo>
                  <a:pt x="864" y="521"/>
                </a:lnTo>
                <a:lnTo>
                  <a:pt x="863" y="523"/>
                </a:lnTo>
                <a:lnTo>
                  <a:pt x="860" y="526"/>
                </a:lnTo>
                <a:lnTo>
                  <a:pt x="860" y="526"/>
                </a:lnTo>
                <a:lnTo>
                  <a:pt x="846" y="547"/>
                </a:lnTo>
                <a:lnTo>
                  <a:pt x="832" y="566"/>
                </a:lnTo>
                <a:lnTo>
                  <a:pt x="816" y="586"/>
                </a:lnTo>
                <a:lnTo>
                  <a:pt x="804" y="606"/>
                </a:lnTo>
                <a:lnTo>
                  <a:pt x="804" y="606"/>
                </a:lnTo>
                <a:lnTo>
                  <a:pt x="801" y="606"/>
                </a:lnTo>
                <a:lnTo>
                  <a:pt x="798" y="607"/>
                </a:lnTo>
                <a:lnTo>
                  <a:pt x="787" y="606"/>
                </a:lnTo>
                <a:lnTo>
                  <a:pt x="769" y="604"/>
                </a:lnTo>
                <a:lnTo>
                  <a:pt x="769" y="604"/>
                </a:lnTo>
                <a:close/>
                <a:moveTo>
                  <a:pt x="850" y="557"/>
                </a:moveTo>
                <a:lnTo>
                  <a:pt x="850" y="557"/>
                </a:lnTo>
                <a:lnTo>
                  <a:pt x="849" y="561"/>
                </a:lnTo>
                <a:lnTo>
                  <a:pt x="847" y="565"/>
                </a:lnTo>
                <a:lnTo>
                  <a:pt x="845" y="568"/>
                </a:lnTo>
                <a:lnTo>
                  <a:pt x="840" y="569"/>
                </a:lnTo>
                <a:lnTo>
                  <a:pt x="840" y="569"/>
                </a:lnTo>
                <a:lnTo>
                  <a:pt x="842" y="566"/>
                </a:lnTo>
                <a:lnTo>
                  <a:pt x="845" y="564"/>
                </a:lnTo>
                <a:lnTo>
                  <a:pt x="850" y="557"/>
                </a:lnTo>
                <a:lnTo>
                  <a:pt x="850" y="557"/>
                </a:lnTo>
                <a:close/>
                <a:moveTo>
                  <a:pt x="819" y="606"/>
                </a:moveTo>
                <a:lnTo>
                  <a:pt x="819" y="606"/>
                </a:lnTo>
                <a:lnTo>
                  <a:pt x="825" y="597"/>
                </a:lnTo>
                <a:lnTo>
                  <a:pt x="828" y="589"/>
                </a:lnTo>
                <a:lnTo>
                  <a:pt x="832" y="581"/>
                </a:lnTo>
                <a:lnTo>
                  <a:pt x="835" y="576"/>
                </a:lnTo>
                <a:lnTo>
                  <a:pt x="839" y="573"/>
                </a:lnTo>
                <a:lnTo>
                  <a:pt x="837" y="582"/>
                </a:lnTo>
                <a:lnTo>
                  <a:pt x="837" y="582"/>
                </a:lnTo>
                <a:lnTo>
                  <a:pt x="874" y="540"/>
                </a:lnTo>
                <a:lnTo>
                  <a:pt x="892" y="520"/>
                </a:lnTo>
                <a:lnTo>
                  <a:pt x="913" y="500"/>
                </a:lnTo>
                <a:lnTo>
                  <a:pt x="913" y="500"/>
                </a:lnTo>
                <a:lnTo>
                  <a:pt x="912" y="506"/>
                </a:lnTo>
                <a:lnTo>
                  <a:pt x="911" y="510"/>
                </a:lnTo>
                <a:lnTo>
                  <a:pt x="906" y="517"/>
                </a:lnTo>
                <a:lnTo>
                  <a:pt x="899" y="523"/>
                </a:lnTo>
                <a:lnTo>
                  <a:pt x="892" y="533"/>
                </a:lnTo>
                <a:lnTo>
                  <a:pt x="894" y="537"/>
                </a:lnTo>
                <a:lnTo>
                  <a:pt x="894" y="537"/>
                </a:lnTo>
                <a:lnTo>
                  <a:pt x="868" y="571"/>
                </a:lnTo>
                <a:lnTo>
                  <a:pt x="857" y="589"/>
                </a:lnTo>
                <a:lnTo>
                  <a:pt x="846" y="606"/>
                </a:lnTo>
                <a:lnTo>
                  <a:pt x="819" y="606"/>
                </a:lnTo>
                <a:close/>
                <a:moveTo>
                  <a:pt x="894" y="604"/>
                </a:moveTo>
                <a:lnTo>
                  <a:pt x="894" y="604"/>
                </a:lnTo>
                <a:lnTo>
                  <a:pt x="916" y="572"/>
                </a:lnTo>
                <a:lnTo>
                  <a:pt x="926" y="555"/>
                </a:lnTo>
                <a:lnTo>
                  <a:pt x="936" y="537"/>
                </a:lnTo>
                <a:lnTo>
                  <a:pt x="936" y="537"/>
                </a:lnTo>
                <a:lnTo>
                  <a:pt x="922" y="552"/>
                </a:lnTo>
                <a:lnTo>
                  <a:pt x="906" y="569"/>
                </a:lnTo>
                <a:lnTo>
                  <a:pt x="892" y="588"/>
                </a:lnTo>
                <a:lnTo>
                  <a:pt x="881" y="607"/>
                </a:lnTo>
                <a:lnTo>
                  <a:pt x="860" y="607"/>
                </a:lnTo>
                <a:lnTo>
                  <a:pt x="891" y="555"/>
                </a:lnTo>
                <a:lnTo>
                  <a:pt x="891" y="555"/>
                </a:lnTo>
                <a:lnTo>
                  <a:pt x="892" y="558"/>
                </a:lnTo>
                <a:lnTo>
                  <a:pt x="891" y="561"/>
                </a:lnTo>
                <a:lnTo>
                  <a:pt x="889" y="564"/>
                </a:lnTo>
                <a:lnTo>
                  <a:pt x="889" y="568"/>
                </a:lnTo>
                <a:lnTo>
                  <a:pt x="889" y="568"/>
                </a:lnTo>
                <a:lnTo>
                  <a:pt x="904" y="551"/>
                </a:lnTo>
                <a:lnTo>
                  <a:pt x="919" y="534"/>
                </a:lnTo>
                <a:lnTo>
                  <a:pt x="951" y="502"/>
                </a:lnTo>
                <a:lnTo>
                  <a:pt x="951" y="502"/>
                </a:lnTo>
                <a:lnTo>
                  <a:pt x="948" y="507"/>
                </a:lnTo>
                <a:lnTo>
                  <a:pt x="944" y="513"/>
                </a:lnTo>
                <a:lnTo>
                  <a:pt x="939" y="520"/>
                </a:lnTo>
                <a:lnTo>
                  <a:pt x="937" y="523"/>
                </a:lnTo>
                <a:lnTo>
                  <a:pt x="936" y="527"/>
                </a:lnTo>
                <a:lnTo>
                  <a:pt x="936" y="527"/>
                </a:lnTo>
                <a:lnTo>
                  <a:pt x="939" y="526"/>
                </a:lnTo>
                <a:lnTo>
                  <a:pt x="946" y="523"/>
                </a:lnTo>
                <a:lnTo>
                  <a:pt x="948" y="521"/>
                </a:lnTo>
                <a:lnTo>
                  <a:pt x="953" y="520"/>
                </a:lnTo>
                <a:lnTo>
                  <a:pt x="954" y="516"/>
                </a:lnTo>
                <a:lnTo>
                  <a:pt x="956" y="512"/>
                </a:lnTo>
                <a:lnTo>
                  <a:pt x="956" y="512"/>
                </a:lnTo>
                <a:lnTo>
                  <a:pt x="956" y="509"/>
                </a:lnTo>
                <a:lnTo>
                  <a:pt x="957" y="506"/>
                </a:lnTo>
                <a:lnTo>
                  <a:pt x="957" y="506"/>
                </a:lnTo>
                <a:lnTo>
                  <a:pt x="954" y="505"/>
                </a:lnTo>
                <a:lnTo>
                  <a:pt x="953" y="502"/>
                </a:lnTo>
                <a:lnTo>
                  <a:pt x="954" y="499"/>
                </a:lnTo>
                <a:lnTo>
                  <a:pt x="957" y="498"/>
                </a:lnTo>
                <a:lnTo>
                  <a:pt x="957" y="498"/>
                </a:lnTo>
                <a:lnTo>
                  <a:pt x="960" y="498"/>
                </a:lnTo>
                <a:lnTo>
                  <a:pt x="958" y="499"/>
                </a:lnTo>
                <a:lnTo>
                  <a:pt x="957" y="502"/>
                </a:lnTo>
                <a:lnTo>
                  <a:pt x="957" y="505"/>
                </a:lnTo>
                <a:lnTo>
                  <a:pt x="957" y="506"/>
                </a:lnTo>
                <a:lnTo>
                  <a:pt x="957" y="506"/>
                </a:lnTo>
                <a:lnTo>
                  <a:pt x="961" y="500"/>
                </a:lnTo>
                <a:lnTo>
                  <a:pt x="967" y="493"/>
                </a:lnTo>
                <a:lnTo>
                  <a:pt x="970" y="492"/>
                </a:lnTo>
                <a:lnTo>
                  <a:pt x="974" y="489"/>
                </a:lnTo>
                <a:lnTo>
                  <a:pt x="978" y="489"/>
                </a:lnTo>
                <a:lnTo>
                  <a:pt x="984" y="491"/>
                </a:lnTo>
                <a:lnTo>
                  <a:pt x="984" y="491"/>
                </a:lnTo>
                <a:lnTo>
                  <a:pt x="946" y="550"/>
                </a:lnTo>
                <a:lnTo>
                  <a:pt x="908" y="610"/>
                </a:lnTo>
                <a:lnTo>
                  <a:pt x="908" y="610"/>
                </a:lnTo>
                <a:lnTo>
                  <a:pt x="902" y="604"/>
                </a:lnTo>
                <a:lnTo>
                  <a:pt x="898" y="603"/>
                </a:lnTo>
                <a:lnTo>
                  <a:pt x="894" y="604"/>
                </a:lnTo>
                <a:lnTo>
                  <a:pt x="894" y="604"/>
                </a:lnTo>
                <a:close/>
                <a:moveTo>
                  <a:pt x="920" y="607"/>
                </a:moveTo>
                <a:lnTo>
                  <a:pt x="920" y="607"/>
                </a:lnTo>
                <a:lnTo>
                  <a:pt x="930" y="590"/>
                </a:lnTo>
                <a:lnTo>
                  <a:pt x="940" y="578"/>
                </a:lnTo>
                <a:lnTo>
                  <a:pt x="951" y="565"/>
                </a:lnTo>
                <a:lnTo>
                  <a:pt x="964" y="552"/>
                </a:lnTo>
                <a:lnTo>
                  <a:pt x="964" y="552"/>
                </a:lnTo>
                <a:lnTo>
                  <a:pt x="992" y="526"/>
                </a:lnTo>
                <a:lnTo>
                  <a:pt x="1006" y="513"/>
                </a:lnTo>
                <a:lnTo>
                  <a:pt x="1022" y="502"/>
                </a:lnTo>
                <a:lnTo>
                  <a:pt x="1022" y="502"/>
                </a:lnTo>
                <a:lnTo>
                  <a:pt x="1013" y="516"/>
                </a:lnTo>
                <a:lnTo>
                  <a:pt x="1005" y="530"/>
                </a:lnTo>
                <a:lnTo>
                  <a:pt x="986" y="557"/>
                </a:lnTo>
                <a:lnTo>
                  <a:pt x="968" y="582"/>
                </a:lnTo>
                <a:lnTo>
                  <a:pt x="950" y="607"/>
                </a:lnTo>
                <a:lnTo>
                  <a:pt x="950" y="607"/>
                </a:lnTo>
                <a:lnTo>
                  <a:pt x="948" y="610"/>
                </a:lnTo>
                <a:lnTo>
                  <a:pt x="944" y="611"/>
                </a:lnTo>
                <a:lnTo>
                  <a:pt x="936" y="611"/>
                </a:lnTo>
                <a:lnTo>
                  <a:pt x="927" y="610"/>
                </a:lnTo>
                <a:lnTo>
                  <a:pt x="920" y="607"/>
                </a:lnTo>
                <a:lnTo>
                  <a:pt x="920" y="607"/>
                </a:lnTo>
                <a:close/>
                <a:moveTo>
                  <a:pt x="961" y="609"/>
                </a:moveTo>
                <a:lnTo>
                  <a:pt x="961" y="609"/>
                </a:lnTo>
                <a:lnTo>
                  <a:pt x="984" y="581"/>
                </a:lnTo>
                <a:lnTo>
                  <a:pt x="1008" y="554"/>
                </a:lnTo>
                <a:lnTo>
                  <a:pt x="1033" y="530"/>
                </a:lnTo>
                <a:lnTo>
                  <a:pt x="1060" y="506"/>
                </a:lnTo>
                <a:lnTo>
                  <a:pt x="1060" y="506"/>
                </a:lnTo>
                <a:lnTo>
                  <a:pt x="1060" y="513"/>
                </a:lnTo>
                <a:lnTo>
                  <a:pt x="1058" y="519"/>
                </a:lnTo>
                <a:lnTo>
                  <a:pt x="1058" y="519"/>
                </a:lnTo>
                <a:lnTo>
                  <a:pt x="1045" y="537"/>
                </a:lnTo>
                <a:lnTo>
                  <a:pt x="1031" y="555"/>
                </a:lnTo>
                <a:lnTo>
                  <a:pt x="1016" y="575"/>
                </a:lnTo>
                <a:lnTo>
                  <a:pt x="1009" y="583"/>
                </a:lnTo>
                <a:lnTo>
                  <a:pt x="999" y="592"/>
                </a:lnTo>
                <a:lnTo>
                  <a:pt x="999" y="592"/>
                </a:lnTo>
                <a:lnTo>
                  <a:pt x="995" y="597"/>
                </a:lnTo>
                <a:lnTo>
                  <a:pt x="985" y="606"/>
                </a:lnTo>
                <a:lnTo>
                  <a:pt x="981" y="610"/>
                </a:lnTo>
                <a:lnTo>
                  <a:pt x="974" y="611"/>
                </a:lnTo>
                <a:lnTo>
                  <a:pt x="968" y="611"/>
                </a:lnTo>
                <a:lnTo>
                  <a:pt x="961" y="609"/>
                </a:lnTo>
                <a:lnTo>
                  <a:pt x="961" y="609"/>
                </a:lnTo>
                <a:close/>
                <a:moveTo>
                  <a:pt x="1000" y="611"/>
                </a:moveTo>
                <a:lnTo>
                  <a:pt x="1000" y="611"/>
                </a:lnTo>
                <a:lnTo>
                  <a:pt x="1010" y="597"/>
                </a:lnTo>
                <a:lnTo>
                  <a:pt x="1013" y="593"/>
                </a:lnTo>
                <a:lnTo>
                  <a:pt x="1020" y="590"/>
                </a:lnTo>
                <a:lnTo>
                  <a:pt x="1020" y="590"/>
                </a:lnTo>
                <a:lnTo>
                  <a:pt x="1016" y="590"/>
                </a:lnTo>
                <a:lnTo>
                  <a:pt x="1015" y="590"/>
                </a:lnTo>
                <a:lnTo>
                  <a:pt x="1015" y="589"/>
                </a:lnTo>
                <a:lnTo>
                  <a:pt x="1015" y="588"/>
                </a:lnTo>
                <a:lnTo>
                  <a:pt x="1017" y="585"/>
                </a:lnTo>
                <a:lnTo>
                  <a:pt x="1020" y="583"/>
                </a:lnTo>
                <a:lnTo>
                  <a:pt x="1031" y="571"/>
                </a:lnTo>
                <a:lnTo>
                  <a:pt x="1022" y="586"/>
                </a:lnTo>
                <a:lnTo>
                  <a:pt x="1022" y="586"/>
                </a:lnTo>
                <a:lnTo>
                  <a:pt x="1071" y="540"/>
                </a:lnTo>
                <a:lnTo>
                  <a:pt x="1096" y="519"/>
                </a:lnTo>
                <a:lnTo>
                  <a:pt x="1121" y="498"/>
                </a:lnTo>
                <a:lnTo>
                  <a:pt x="1121" y="498"/>
                </a:lnTo>
                <a:lnTo>
                  <a:pt x="1126" y="493"/>
                </a:lnTo>
                <a:lnTo>
                  <a:pt x="1127" y="495"/>
                </a:lnTo>
                <a:lnTo>
                  <a:pt x="1126" y="496"/>
                </a:lnTo>
                <a:lnTo>
                  <a:pt x="1124" y="500"/>
                </a:lnTo>
                <a:lnTo>
                  <a:pt x="1123" y="505"/>
                </a:lnTo>
                <a:lnTo>
                  <a:pt x="1123" y="505"/>
                </a:lnTo>
                <a:lnTo>
                  <a:pt x="1120" y="506"/>
                </a:lnTo>
                <a:lnTo>
                  <a:pt x="1117" y="507"/>
                </a:lnTo>
                <a:lnTo>
                  <a:pt x="1114" y="509"/>
                </a:lnTo>
                <a:lnTo>
                  <a:pt x="1113" y="510"/>
                </a:lnTo>
                <a:lnTo>
                  <a:pt x="1113" y="510"/>
                </a:lnTo>
                <a:lnTo>
                  <a:pt x="1103" y="524"/>
                </a:lnTo>
                <a:lnTo>
                  <a:pt x="1093" y="537"/>
                </a:lnTo>
                <a:lnTo>
                  <a:pt x="1074" y="561"/>
                </a:lnTo>
                <a:lnTo>
                  <a:pt x="1052" y="585"/>
                </a:lnTo>
                <a:lnTo>
                  <a:pt x="1043" y="597"/>
                </a:lnTo>
                <a:lnTo>
                  <a:pt x="1034" y="611"/>
                </a:lnTo>
                <a:lnTo>
                  <a:pt x="1034" y="611"/>
                </a:lnTo>
                <a:lnTo>
                  <a:pt x="1031" y="613"/>
                </a:lnTo>
                <a:lnTo>
                  <a:pt x="1027" y="614"/>
                </a:lnTo>
                <a:lnTo>
                  <a:pt x="1017" y="616"/>
                </a:lnTo>
                <a:lnTo>
                  <a:pt x="1008" y="614"/>
                </a:lnTo>
                <a:lnTo>
                  <a:pt x="1000" y="611"/>
                </a:lnTo>
                <a:lnTo>
                  <a:pt x="1000" y="611"/>
                </a:lnTo>
                <a:close/>
                <a:moveTo>
                  <a:pt x="1078" y="602"/>
                </a:moveTo>
                <a:lnTo>
                  <a:pt x="1076" y="606"/>
                </a:lnTo>
                <a:lnTo>
                  <a:pt x="1075" y="607"/>
                </a:lnTo>
                <a:lnTo>
                  <a:pt x="1072" y="609"/>
                </a:lnTo>
                <a:lnTo>
                  <a:pt x="1072" y="609"/>
                </a:lnTo>
                <a:lnTo>
                  <a:pt x="1071" y="610"/>
                </a:lnTo>
                <a:lnTo>
                  <a:pt x="1071" y="610"/>
                </a:lnTo>
                <a:lnTo>
                  <a:pt x="1068" y="613"/>
                </a:lnTo>
                <a:lnTo>
                  <a:pt x="1065" y="616"/>
                </a:lnTo>
                <a:lnTo>
                  <a:pt x="1058" y="616"/>
                </a:lnTo>
                <a:lnTo>
                  <a:pt x="1051" y="616"/>
                </a:lnTo>
                <a:lnTo>
                  <a:pt x="1044" y="616"/>
                </a:lnTo>
                <a:lnTo>
                  <a:pt x="1044" y="616"/>
                </a:lnTo>
                <a:lnTo>
                  <a:pt x="1092" y="571"/>
                </a:lnTo>
                <a:lnTo>
                  <a:pt x="1116" y="548"/>
                </a:lnTo>
                <a:lnTo>
                  <a:pt x="1140" y="527"/>
                </a:lnTo>
                <a:lnTo>
                  <a:pt x="1099" y="581"/>
                </a:lnTo>
                <a:lnTo>
                  <a:pt x="1097" y="581"/>
                </a:lnTo>
                <a:lnTo>
                  <a:pt x="1096" y="583"/>
                </a:lnTo>
                <a:lnTo>
                  <a:pt x="1096" y="585"/>
                </a:lnTo>
                <a:lnTo>
                  <a:pt x="1096" y="585"/>
                </a:lnTo>
                <a:lnTo>
                  <a:pt x="1092" y="589"/>
                </a:lnTo>
                <a:lnTo>
                  <a:pt x="1089" y="593"/>
                </a:lnTo>
                <a:lnTo>
                  <a:pt x="1085" y="599"/>
                </a:lnTo>
                <a:lnTo>
                  <a:pt x="1081" y="602"/>
                </a:lnTo>
                <a:lnTo>
                  <a:pt x="1078" y="602"/>
                </a:lnTo>
                <a:close/>
                <a:moveTo>
                  <a:pt x="1171" y="610"/>
                </a:moveTo>
                <a:lnTo>
                  <a:pt x="1171" y="610"/>
                </a:lnTo>
                <a:lnTo>
                  <a:pt x="1180" y="600"/>
                </a:lnTo>
                <a:lnTo>
                  <a:pt x="1190" y="590"/>
                </a:lnTo>
                <a:lnTo>
                  <a:pt x="1200" y="579"/>
                </a:lnTo>
                <a:lnTo>
                  <a:pt x="1210" y="572"/>
                </a:lnTo>
                <a:lnTo>
                  <a:pt x="1210" y="572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10" y="573"/>
                </a:lnTo>
                <a:lnTo>
                  <a:pt x="1203" y="585"/>
                </a:lnTo>
                <a:lnTo>
                  <a:pt x="1193" y="596"/>
                </a:lnTo>
                <a:lnTo>
                  <a:pt x="1183" y="604"/>
                </a:lnTo>
                <a:lnTo>
                  <a:pt x="1178" y="607"/>
                </a:lnTo>
                <a:lnTo>
                  <a:pt x="1171" y="610"/>
                </a:lnTo>
                <a:lnTo>
                  <a:pt x="1171" y="610"/>
                </a:lnTo>
                <a:close/>
                <a:moveTo>
                  <a:pt x="1214" y="568"/>
                </a:moveTo>
                <a:lnTo>
                  <a:pt x="1214" y="568"/>
                </a:lnTo>
                <a:lnTo>
                  <a:pt x="1218" y="561"/>
                </a:lnTo>
                <a:lnTo>
                  <a:pt x="1223" y="554"/>
                </a:lnTo>
                <a:lnTo>
                  <a:pt x="1232" y="541"/>
                </a:lnTo>
                <a:lnTo>
                  <a:pt x="1253" y="520"/>
                </a:lnTo>
                <a:lnTo>
                  <a:pt x="1253" y="520"/>
                </a:lnTo>
                <a:lnTo>
                  <a:pt x="1258" y="513"/>
                </a:lnTo>
                <a:lnTo>
                  <a:pt x="1260" y="506"/>
                </a:lnTo>
                <a:lnTo>
                  <a:pt x="1256" y="507"/>
                </a:lnTo>
                <a:lnTo>
                  <a:pt x="1256" y="507"/>
                </a:lnTo>
                <a:lnTo>
                  <a:pt x="1255" y="512"/>
                </a:lnTo>
                <a:lnTo>
                  <a:pt x="1253" y="513"/>
                </a:lnTo>
                <a:lnTo>
                  <a:pt x="1251" y="514"/>
                </a:lnTo>
                <a:lnTo>
                  <a:pt x="1249" y="513"/>
                </a:lnTo>
                <a:lnTo>
                  <a:pt x="1246" y="513"/>
                </a:lnTo>
                <a:lnTo>
                  <a:pt x="1244" y="514"/>
                </a:lnTo>
                <a:lnTo>
                  <a:pt x="1242" y="516"/>
                </a:lnTo>
                <a:lnTo>
                  <a:pt x="1241" y="520"/>
                </a:lnTo>
                <a:lnTo>
                  <a:pt x="1246" y="517"/>
                </a:lnTo>
                <a:lnTo>
                  <a:pt x="1246" y="517"/>
                </a:lnTo>
                <a:lnTo>
                  <a:pt x="1246" y="521"/>
                </a:lnTo>
                <a:lnTo>
                  <a:pt x="1244" y="524"/>
                </a:lnTo>
                <a:lnTo>
                  <a:pt x="1241" y="527"/>
                </a:lnTo>
                <a:lnTo>
                  <a:pt x="1237" y="530"/>
                </a:lnTo>
                <a:lnTo>
                  <a:pt x="1237" y="530"/>
                </a:lnTo>
                <a:lnTo>
                  <a:pt x="1227" y="543"/>
                </a:lnTo>
                <a:lnTo>
                  <a:pt x="1214" y="555"/>
                </a:lnTo>
                <a:lnTo>
                  <a:pt x="1200" y="569"/>
                </a:lnTo>
                <a:lnTo>
                  <a:pt x="1187" y="583"/>
                </a:lnTo>
                <a:lnTo>
                  <a:pt x="1186" y="583"/>
                </a:lnTo>
                <a:lnTo>
                  <a:pt x="1186" y="585"/>
                </a:lnTo>
                <a:lnTo>
                  <a:pt x="1182" y="589"/>
                </a:lnTo>
                <a:lnTo>
                  <a:pt x="1180" y="589"/>
                </a:lnTo>
                <a:lnTo>
                  <a:pt x="1178" y="590"/>
                </a:lnTo>
                <a:lnTo>
                  <a:pt x="1173" y="595"/>
                </a:lnTo>
                <a:lnTo>
                  <a:pt x="1173" y="596"/>
                </a:lnTo>
                <a:lnTo>
                  <a:pt x="1173" y="596"/>
                </a:lnTo>
                <a:lnTo>
                  <a:pt x="1171" y="602"/>
                </a:lnTo>
                <a:lnTo>
                  <a:pt x="1166" y="607"/>
                </a:lnTo>
                <a:lnTo>
                  <a:pt x="1161" y="611"/>
                </a:lnTo>
                <a:lnTo>
                  <a:pt x="1158" y="614"/>
                </a:lnTo>
                <a:lnTo>
                  <a:pt x="1154" y="614"/>
                </a:lnTo>
                <a:lnTo>
                  <a:pt x="1154" y="614"/>
                </a:lnTo>
                <a:lnTo>
                  <a:pt x="1137" y="616"/>
                </a:lnTo>
                <a:lnTo>
                  <a:pt x="1119" y="616"/>
                </a:lnTo>
                <a:lnTo>
                  <a:pt x="1082" y="616"/>
                </a:lnTo>
                <a:lnTo>
                  <a:pt x="1082" y="616"/>
                </a:lnTo>
                <a:lnTo>
                  <a:pt x="1113" y="585"/>
                </a:lnTo>
                <a:lnTo>
                  <a:pt x="1145" y="557"/>
                </a:lnTo>
                <a:lnTo>
                  <a:pt x="1211" y="499"/>
                </a:lnTo>
                <a:lnTo>
                  <a:pt x="1211" y="499"/>
                </a:lnTo>
                <a:lnTo>
                  <a:pt x="1214" y="496"/>
                </a:lnTo>
                <a:lnTo>
                  <a:pt x="1218" y="493"/>
                </a:lnTo>
                <a:lnTo>
                  <a:pt x="1224" y="493"/>
                </a:lnTo>
                <a:lnTo>
                  <a:pt x="1225" y="493"/>
                </a:lnTo>
                <a:lnTo>
                  <a:pt x="1227" y="496"/>
                </a:lnTo>
                <a:lnTo>
                  <a:pt x="1227" y="496"/>
                </a:lnTo>
                <a:lnTo>
                  <a:pt x="1217" y="509"/>
                </a:lnTo>
                <a:lnTo>
                  <a:pt x="1207" y="521"/>
                </a:lnTo>
                <a:lnTo>
                  <a:pt x="1186" y="545"/>
                </a:lnTo>
                <a:lnTo>
                  <a:pt x="1141" y="593"/>
                </a:lnTo>
                <a:lnTo>
                  <a:pt x="1141" y="593"/>
                </a:lnTo>
                <a:lnTo>
                  <a:pt x="1138" y="596"/>
                </a:lnTo>
                <a:lnTo>
                  <a:pt x="1135" y="599"/>
                </a:lnTo>
                <a:lnTo>
                  <a:pt x="1134" y="603"/>
                </a:lnTo>
                <a:lnTo>
                  <a:pt x="1137" y="610"/>
                </a:lnTo>
                <a:lnTo>
                  <a:pt x="1137" y="610"/>
                </a:lnTo>
                <a:lnTo>
                  <a:pt x="1196" y="547"/>
                </a:lnTo>
                <a:lnTo>
                  <a:pt x="1227" y="517"/>
                </a:lnTo>
                <a:lnTo>
                  <a:pt x="1259" y="489"/>
                </a:lnTo>
                <a:lnTo>
                  <a:pt x="1259" y="489"/>
                </a:lnTo>
                <a:lnTo>
                  <a:pt x="1260" y="492"/>
                </a:lnTo>
                <a:lnTo>
                  <a:pt x="1262" y="493"/>
                </a:lnTo>
                <a:lnTo>
                  <a:pt x="1259" y="498"/>
                </a:lnTo>
                <a:lnTo>
                  <a:pt x="1258" y="502"/>
                </a:lnTo>
                <a:lnTo>
                  <a:pt x="1259" y="503"/>
                </a:lnTo>
                <a:lnTo>
                  <a:pt x="1260" y="506"/>
                </a:lnTo>
                <a:lnTo>
                  <a:pt x="1260" y="506"/>
                </a:lnTo>
                <a:lnTo>
                  <a:pt x="1263" y="503"/>
                </a:lnTo>
                <a:lnTo>
                  <a:pt x="1267" y="499"/>
                </a:lnTo>
                <a:lnTo>
                  <a:pt x="1269" y="495"/>
                </a:lnTo>
                <a:lnTo>
                  <a:pt x="1272" y="492"/>
                </a:lnTo>
                <a:lnTo>
                  <a:pt x="1272" y="492"/>
                </a:lnTo>
                <a:lnTo>
                  <a:pt x="1279" y="489"/>
                </a:lnTo>
                <a:lnTo>
                  <a:pt x="1280" y="489"/>
                </a:lnTo>
                <a:lnTo>
                  <a:pt x="1280" y="491"/>
                </a:lnTo>
                <a:lnTo>
                  <a:pt x="1279" y="495"/>
                </a:lnTo>
                <a:lnTo>
                  <a:pt x="1276" y="498"/>
                </a:lnTo>
                <a:lnTo>
                  <a:pt x="1276" y="498"/>
                </a:lnTo>
                <a:lnTo>
                  <a:pt x="1245" y="534"/>
                </a:lnTo>
                <a:lnTo>
                  <a:pt x="1231" y="552"/>
                </a:lnTo>
                <a:lnTo>
                  <a:pt x="1214" y="568"/>
                </a:lnTo>
                <a:lnTo>
                  <a:pt x="1214" y="568"/>
                </a:lnTo>
                <a:close/>
                <a:moveTo>
                  <a:pt x="1244" y="493"/>
                </a:moveTo>
                <a:lnTo>
                  <a:pt x="1232" y="502"/>
                </a:lnTo>
                <a:lnTo>
                  <a:pt x="1232" y="502"/>
                </a:lnTo>
                <a:lnTo>
                  <a:pt x="1232" y="498"/>
                </a:lnTo>
                <a:lnTo>
                  <a:pt x="1234" y="495"/>
                </a:lnTo>
                <a:lnTo>
                  <a:pt x="1234" y="495"/>
                </a:lnTo>
                <a:lnTo>
                  <a:pt x="1237" y="493"/>
                </a:lnTo>
                <a:lnTo>
                  <a:pt x="1239" y="492"/>
                </a:lnTo>
                <a:lnTo>
                  <a:pt x="1244" y="493"/>
                </a:lnTo>
                <a:lnTo>
                  <a:pt x="1244" y="493"/>
                </a:lnTo>
                <a:close/>
                <a:moveTo>
                  <a:pt x="1241" y="469"/>
                </a:moveTo>
                <a:lnTo>
                  <a:pt x="1283" y="472"/>
                </a:lnTo>
                <a:lnTo>
                  <a:pt x="1242" y="478"/>
                </a:lnTo>
                <a:lnTo>
                  <a:pt x="1242" y="478"/>
                </a:lnTo>
                <a:lnTo>
                  <a:pt x="1241" y="474"/>
                </a:lnTo>
                <a:lnTo>
                  <a:pt x="1241" y="472"/>
                </a:lnTo>
                <a:lnTo>
                  <a:pt x="1241" y="469"/>
                </a:lnTo>
                <a:lnTo>
                  <a:pt x="1241" y="469"/>
                </a:lnTo>
                <a:close/>
                <a:moveTo>
                  <a:pt x="1224" y="606"/>
                </a:moveTo>
                <a:lnTo>
                  <a:pt x="1224" y="606"/>
                </a:lnTo>
                <a:lnTo>
                  <a:pt x="1241" y="576"/>
                </a:lnTo>
                <a:lnTo>
                  <a:pt x="1260" y="548"/>
                </a:lnTo>
                <a:lnTo>
                  <a:pt x="1280" y="520"/>
                </a:lnTo>
                <a:lnTo>
                  <a:pt x="1301" y="493"/>
                </a:lnTo>
                <a:lnTo>
                  <a:pt x="1301" y="493"/>
                </a:lnTo>
                <a:lnTo>
                  <a:pt x="1301" y="492"/>
                </a:lnTo>
                <a:lnTo>
                  <a:pt x="1301" y="489"/>
                </a:lnTo>
                <a:lnTo>
                  <a:pt x="1301" y="489"/>
                </a:lnTo>
                <a:lnTo>
                  <a:pt x="1303" y="488"/>
                </a:lnTo>
                <a:lnTo>
                  <a:pt x="1305" y="488"/>
                </a:lnTo>
                <a:lnTo>
                  <a:pt x="1307" y="491"/>
                </a:lnTo>
                <a:lnTo>
                  <a:pt x="1307" y="493"/>
                </a:lnTo>
                <a:lnTo>
                  <a:pt x="1308" y="500"/>
                </a:lnTo>
                <a:lnTo>
                  <a:pt x="1307" y="505"/>
                </a:lnTo>
                <a:lnTo>
                  <a:pt x="1307" y="505"/>
                </a:lnTo>
                <a:lnTo>
                  <a:pt x="1286" y="529"/>
                </a:lnTo>
                <a:lnTo>
                  <a:pt x="1265" y="554"/>
                </a:lnTo>
                <a:lnTo>
                  <a:pt x="1244" y="579"/>
                </a:lnTo>
                <a:lnTo>
                  <a:pt x="1224" y="606"/>
                </a:lnTo>
                <a:lnTo>
                  <a:pt x="1224" y="606"/>
                </a:lnTo>
                <a:close/>
                <a:moveTo>
                  <a:pt x="1283" y="602"/>
                </a:moveTo>
                <a:lnTo>
                  <a:pt x="1239" y="651"/>
                </a:lnTo>
                <a:lnTo>
                  <a:pt x="1307" y="551"/>
                </a:lnTo>
                <a:lnTo>
                  <a:pt x="1307" y="551"/>
                </a:lnTo>
                <a:lnTo>
                  <a:pt x="1307" y="550"/>
                </a:lnTo>
                <a:lnTo>
                  <a:pt x="1305" y="548"/>
                </a:lnTo>
                <a:lnTo>
                  <a:pt x="1300" y="552"/>
                </a:lnTo>
                <a:lnTo>
                  <a:pt x="1290" y="559"/>
                </a:lnTo>
                <a:lnTo>
                  <a:pt x="1283" y="566"/>
                </a:lnTo>
                <a:lnTo>
                  <a:pt x="1283" y="566"/>
                </a:lnTo>
                <a:lnTo>
                  <a:pt x="1286" y="558"/>
                </a:lnTo>
                <a:lnTo>
                  <a:pt x="1290" y="551"/>
                </a:lnTo>
                <a:lnTo>
                  <a:pt x="1293" y="545"/>
                </a:lnTo>
                <a:lnTo>
                  <a:pt x="1296" y="540"/>
                </a:lnTo>
                <a:lnTo>
                  <a:pt x="1296" y="540"/>
                </a:lnTo>
                <a:lnTo>
                  <a:pt x="1298" y="537"/>
                </a:lnTo>
                <a:lnTo>
                  <a:pt x="1303" y="533"/>
                </a:lnTo>
                <a:lnTo>
                  <a:pt x="1304" y="527"/>
                </a:lnTo>
                <a:lnTo>
                  <a:pt x="1307" y="521"/>
                </a:lnTo>
                <a:lnTo>
                  <a:pt x="1307" y="521"/>
                </a:lnTo>
                <a:lnTo>
                  <a:pt x="1311" y="534"/>
                </a:lnTo>
                <a:lnTo>
                  <a:pt x="1312" y="547"/>
                </a:lnTo>
                <a:lnTo>
                  <a:pt x="1311" y="558"/>
                </a:lnTo>
                <a:lnTo>
                  <a:pt x="1308" y="569"/>
                </a:lnTo>
                <a:lnTo>
                  <a:pt x="1304" y="581"/>
                </a:lnTo>
                <a:lnTo>
                  <a:pt x="1297" y="589"/>
                </a:lnTo>
                <a:lnTo>
                  <a:pt x="1291" y="596"/>
                </a:lnTo>
                <a:lnTo>
                  <a:pt x="1283" y="602"/>
                </a:lnTo>
                <a:lnTo>
                  <a:pt x="1283" y="602"/>
                </a:lnTo>
                <a:close/>
                <a:moveTo>
                  <a:pt x="1308" y="606"/>
                </a:moveTo>
                <a:lnTo>
                  <a:pt x="1308" y="606"/>
                </a:lnTo>
                <a:lnTo>
                  <a:pt x="1304" y="611"/>
                </a:lnTo>
                <a:lnTo>
                  <a:pt x="1298" y="617"/>
                </a:lnTo>
                <a:lnTo>
                  <a:pt x="1286" y="630"/>
                </a:lnTo>
                <a:lnTo>
                  <a:pt x="1286" y="630"/>
                </a:lnTo>
                <a:lnTo>
                  <a:pt x="1287" y="625"/>
                </a:lnTo>
                <a:lnTo>
                  <a:pt x="1289" y="623"/>
                </a:lnTo>
                <a:lnTo>
                  <a:pt x="1293" y="617"/>
                </a:lnTo>
                <a:lnTo>
                  <a:pt x="1298" y="611"/>
                </a:lnTo>
                <a:lnTo>
                  <a:pt x="1303" y="607"/>
                </a:lnTo>
                <a:lnTo>
                  <a:pt x="1303" y="607"/>
                </a:lnTo>
                <a:lnTo>
                  <a:pt x="1304" y="604"/>
                </a:lnTo>
                <a:lnTo>
                  <a:pt x="1305" y="603"/>
                </a:lnTo>
                <a:lnTo>
                  <a:pt x="1307" y="604"/>
                </a:lnTo>
                <a:lnTo>
                  <a:pt x="1308" y="606"/>
                </a:lnTo>
                <a:lnTo>
                  <a:pt x="1308" y="606"/>
                </a:lnTo>
                <a:close/>
                <a:moveTo>
                  <a:pt x="1279" y="625"/>
                </a:moveTo>
                <a:lnTo>
                  <a:pt x="1208" y="720"/>
                </a:lnTo>
                <a:lnTo>
                  <a:pt x="1208" y="720"/>
                </a:lnTo>
                <a:lnTo>
                  <a:pt x="1206" y="714"/>
                </a:lnTo>
                <a:lnTo>
                  <a:pt x="1204" y="708"/>
                </a:lnTo>
                <a:lnTo>
                  <a:pt x="1206" y="703"/>
                </a:lnTo>
                <a:lnTo>
                  <a:pt x="1208" y="697"/>
                </a:lnTo>
                <a:lnTo>
                  <a:pt x="1277" y="621"/>
                </a:lnTo>
                <a:lnTo>
                  <a:pt x="1277" y="621"/>
                </a:lnTo>
                <a:lnTo>
                  <a:pt x="1279" y="625"/>
                </a:lnTo>
                <a:lnTo>
                  <a:pt x="1279" y="625"/>
                </a:lnTo>
                <a:close/>
                <a:moveTo>
                  <a:pt x="1262" y="573"/>
                </a:moveTo>
                <a:lnTo>
                  <a:pt x="1262" y="573"/>
                </a:lnTo>
                <a:lnTo>
                  <a:pt x="1270" y="562"/>
                </a:lnTo>
                <a:lnTo>
                  <a:pt x="1275" y="557"/>
                </a:lnTo>
                <a:lnTo>
                  <a:pt x="1280" y="551"/>
                </a:lnTo>
                <a:lnTo>
                  <a:pt x="1280" y="551"/>
                </a:lnTo>
                <a:lnTo>
                  <a:pt x="1279" y="554"/>
                </a:lnTo>
                <a:lnTo>
                  <a:pt x="1279" y="554"/>
                </a:lnTo>
                <a:lnTo>
                  <a:pt x="1276" y="561"/>
                </a:lnTo>
                <a:lnTo>
                  <a:pt x="1273" y="565"/>
                </a:lnTo>
                <a:lnTo>
                  <a:pt x="1269" y="569"/>
                </a:lnTo>
                <a:lnTo>
                  <a:pt x="1262" y="573"/>
                </a:lnTo>
                <a:lnTo>
                  <a:pt x="1262" y="573"/>
                </a:lnTo>
                <a:close/>
                <a:moveTo>
                  <a:pt x="1214" y="655"/>
                </a:moveTo>
                <a:lnTo>
                  <a:pt x="1260" y="599"/>
                </a:lnTo>
                <a:lnTo>
                  <a:pt x="1204" y="686"/>
                </a:lnTo>
                <a:lnTo>
                  <a:pt x="1204" y="686"/>
                </a:lnTo>
                <a:lnTo>
                  <a:pt x="1201" y="682"/>
                </a:lnTo>
                <a:lnTo>
                  <a:pt x="1201" y="677"/>
                </a:lnTo>
                <a:lnTo>
                  <a:pt x="1203" y="673"/>
                </a:lnTo>
                <a:lnTo>
                  <a:pt x="1204" y="669"/>
                </a:lnTo>
                <a:lnTo>
                  <a:pt x="1208" y="661"/>
                </a:lnTo>
                <a:lnTo>
                  <a:pt x="1214" y="655"/>
                </a:lnTo>
                <a:lnTo>
                  <a:pt x="1214" y="655"/>
                </a:lnTo>
                <a:close/>
                <a:moveTo>
                  <a:pt x="1187" y="690"/>
                </a:moveTo>
                <a:lnTo>
                  <a:pt x="1187" y="690"/>
                </a:lnTo>
                <a:lnTo>
                  <a:pt x="1189" y="687"/>
                </a:lnTo>
                <a:lnTo>
                  <a:pt x="1190" y="686"/>
                </a:lnTo>
                <a:lnTo>
                  <a:pt x="1192" y="692"/>
                </a:lnTo>
                <a:lnTo>
                  <a:pt x="1192" y="701"/>
                </a:lnTo>
                <a:lnTo>
                  <a:pt x="1192" y="706"/>
                </a:lnTo>
                <a:lnTo>
                  <a:pt x="1189" y="708"/>
                </a:lnTo>
                <a:lnTo>
                  <a:pt x="1189" y="708"/>
                </a:lnTo>
                <a:lnTo>
                  <a:pt x="1187" y="704"/>
                </a:lnTo>
                <a:lnTo>
                  <a:pt x="1187" y="699"/>
                </a:lnTo>
                <a:lnTo>
                  <a:pt x="1187" y="690"/>
                </a:lnTo>
                <a:lnTo>
                  <a:pt x="1187" y="690"/>
                </a:lnTo>
                <a:close/>
                <a:moveTo>
                  <a:pt x="1190" y="725"/>
                </a:moveTo>
                <a:lnTo>
                  <a:pt x="1190" y="725"/>
                </a:lnTo>
                <a:lnTo>
                  <a:pt x="1193" y="722"/>
                </a:lnTo>
                <a:lnTo>
                  <a:pt x="1194" y="721"/>
                </a:lnTo>
                <a:lnTo>
                  <a:pt x="1194" y="721"/>
                </a:lnTo>
                <a:lnTo>
                  <a:pt x="1197" y="732"/>
                </a:lnTo>
                <a:lnTo>
                  <a:pt x="1196" y="738"/>
                </a:lnTo>
                <a:lnTo>
                  <a:pt x="1194" y="741"/>
                </a:lnTo>
                <a:lnTo>
                  <a:pt x="1192" y="744"/>
                </a:lnTo>
                <a:lnTo>
                  <a:pt x="1192" y="744"/>
                </a:lnTo>
                <a:lnTo>
                  <a:pt x="1190" y="739"/>
                </a:lnTo>
                <a:lnTo>
                  <a:pt x="1189" y="734"/>
                </a:lnTo>
                <a:lnTo>
                  <a:pt x="1190" y="729"/>
                </a:lnTo>
                <a:lnTo>
                  <a:pt x="1190" y="725"/>
                </a:lnTo>
                <a:lnTo>
                  <a:pt x="1190" y="725"/>
                </a:lnTo>
                <a:close/>
                <a:moveTo>
                  <a:pt x="1208" y="812"/>
                </a:moveTo>
                <a:lnTo>
                  <a:pt x="1208" y="812"/>
                </a:lnTo>
                <a:lnTo>
                  <a:pt x="1207" y="815"/>
                </a:lnTo>
                <a:lnTo>
                  <a:pt x="1207" y="815"/>
                </a:lnTo>
                <a:lnTo>
                  <a:pt x="1206" y="815"/>
                </a:lnTo>
                <a:lnTo>
                  <a:pt x="1204" y="814"/>
                </a:lnTo>
                <a:lnTo>
                  <a:pt x="1201" y="810"/>
                </a:lnTo>
                <a:lnTo>
                  <a:pt x="1201" y="805"/>
                </a:lnTo>
                <a:lnTo>
                  <a:pt x="1201" y="805"/>
                </a:lnTo>
                <a:lnTo>
                  <a:pt x="1201" y="800"/>
                </a:lnTo>
                <a:lnTo>
                  <a:pt x="1200" y="794"/>
                </a:lnTo>
                <a:lnTo>
                  <a:pt x="1196" y="784"/>
                </a:lnTo>
                <a:lnTo>
                  <a:pt x="1192" y="774"/>
                </a:lnTo>
                <a:lnTo>
                  <a:pt x="1192" y="769"/>
                </a:lnTo>
                <a:lnTo>
                  <a:pt x="1192" y="762"/>
                </a:lnTo>
                <a:lnTo>
                  <a:pt x="1192" y="762"/>
                </a:lnTo>
                <a:lnTo>
                  <a:pt x="1192" y="758"/>
                </a:lnTo>
                <a:lnTo>
                  <a:pt x="1193" y="755"/>
                </a:lnTo>
                <a:lnTo>
                  <a:pt x="1196" y="755"/>
                </a:lnTo>
                <a:lnTo>
                  <a:pt x="1197" y="756"/>
                </a:lnTo>
                <a:lnTo>
                  <a:pt x="1199" y="762"/>
                </a:lnTo>
                <a:lnTo>
                  <a:pt x="1200" y="765"/>
                </a:lnTo>
                <a:lnTo>
                  <a:pt x="1200" y="765"/>
                </a:lnTo>
                <a:lnTo>
                  <a:pt x="1199" y="772"/>
                </a:lnTo>
                <a:lnTo>
                  <a:pt x="1199" y="779"/>
                </a:lnTo>
                <a:lnTo>
                  <a:pt x="1200" y="784"/>
                </a:lnTo>
                <a:lnTo>
                  <a:pt x="1203" y="790"/>
                </a:lnTo>
                <a:lnTo>
                  <a:pt x="1208" y="801"/>
                </a:lnTo>
                <a:lnTo>
                  <a:pt x="1210" y="807"/>
                </a:lnTo>
                <a:lnTo>
                  <a:pt x="1208" y="812"/>
                </a:lnTo>
                <a:lnTo>
                  <a:pt x="1208" y="812"/>
                </a:lnTo>
                <a:close/>
                <a:moveTo>
                  <a:pt x="1208" y="741"/>
                </a:moveTo>
                <a:lnTo>
                  <a:pt x="1208" y="741"/>
                </a:lnTo>
                <a:lnTo>
                  <a:pt x="1231" y="710"/>
                </a:lnTo>
                <a:lnTo>
                  <a:pt x="1253" y="679"/>
                </a:lnTo>
                <a:lnTo>
                  <a:pt x="1266" y="663"/>
                </a:lnTo>
                <a:lnTo>
                  <a:pt x="1279" y="648"/>
                </a:lnTo>
                <a:lnTo>
                  <a:pt x="1293" y="634"/>
                </a:lnTo>
                <a:lnTo>
                  <a:pt x="1308" y="621"/>
                </a:lnTo>
                <a:lnTo>
                  <a:pt x="1308" y="621"/>
                </a:lnTo>
                <a:lnTo>
                  <a:pt x="1310" y="623"/>
                </a:lnTo>
                <a:lnTo>
                  <a:pt x="1310" y="625"/>
                </a:lnTo>
                <a:lnTo>
                  <a:pt x="1308" y="630"/>
                </a:lnTo>
                <a:lnTo>
                  <a:pt x="1307" y="631"/>
                </a:lnTo>
                <a:lnTo>
                  <a:pt x="1305" y="631"/>
                </a:lnTo>
                <a:lnTo>
                  <a:pt x="1304" y="631"/>
                </a:lnTo>
                <a:lnTo>
                  <a:pt x="1303" y="628"/>
                </a:lnTo>
                <a:lnTo>
                  <a:pt x="1303" y="628"/>
                </a:lnTo>
                <a:lnTo>
                  <a:pt x="1280" y="662"/>
                </a:lnTo>
                <a:lnTo>
                  <a:pt x="1258" y="693"/>
                </a:lnTo>
                <a:lnTo>
                  <a:pt x="1234" y="725"/>
                </a:lnTo>
                <a:lnTo>
                  <a:pt x="1211" y="759"/>
                </a:lnTo>
                <a:lnTo>
                  <a:pt x="1211" y="759"/>
                </a:lnTo>
                <a:lnTo>
                  <a:pt x="1208" y="756"/>
                </a:lnTo>
                <a:lnTo>
                  <a:pt x="1207" y="751"/>
                </a:lnTo>
                <a:lnTo>
                  <a:pt x="1207" y="746"/>
                </a:lnTo>
                <a:lnTo>
                  <a:pt x="1208" y="741"/>
                </a:lnTo>
                <a:lnTo>
                  <a:pt x="1208" y="741"/>
                </a:lnTo>
                <a:close/>
                <a:moveTo>
                  <a:pt x="1223" y="758"/>
                </a:moveTo>
                <a:lnTo>
                  <a:pt x="1223" y="758"/>
                </a:lnTo>
                <a:lnTo>
                  <a:pt x="1245" y="725"/>
                </a:lnTo>
                <a:lnTo>
                  <a:pt x="1267" y="692"/>
                </a:lnTo>
                <a:lnTo>
                  <a:pt x="1291" y="658"/>
                </a:lnTo>
                <a:lnTo>
                  <a:pt x="1304" y="642"/>
                </a:lnTo>
                <a:lnTo>
                  <a:pt x="1318" y="627"/>
                </a:lnTo>
                <a:lnTo>
                  <a:pt x="1318" y="627"/>
                </a:lnTo>
                <a:lnTo>
                  <a:pt x="1319" y="625"/>
                </a:lnTo>
                <a:lnTo>
                  <a:pt x="1321" y="627"/>
                </a:lnTo>
                <a:lnTo>
                  <a:pt x="1322" y="631"/>
                </a:lnTo>
                <a:lnTo>
                  <a:pt x="1322" y="637"/>
                </a:lnTo>
                <a:lnTo>
                  <a:pt x="1321" y="641"/>
                </a:lnTo>
                <a:lnTo>
                  <a:pt x="1321" y="641"/>
                </a:lnTo>
                <a:lnTo>
                  <a:pt x="1272" y="720"/>
                </a:lnTo>
                <a:lnTo>
                  <a:pt x="1246" y="759"/>
                </a:lnTo>
                <a:lnTo>
                  <a:pt x="1220" y="796"/>
                </a:lnTo>
                <a:lnTo>
                  <a:pt x="1220" y="796"/>
                </a:lnTo>
                <a:lnTo>
                  <a:pt x="1215" y="787"/>
                </a:lnTo>
                <a:lnTo>
                  <a:pt x="1215" y="777"/>
                </a:lnTo>
                <a:lnTo>
                  <a:pt x="1217" y="767"/>
                </a:lnTo>
                <a:lnTo>
                  <a:pt x="1223" y="758"/>
                </a:lnTo>
                <a:lnTo>
                  <a:pt x="1223" y="758"/>
                </a:lnTo>
                <a:close/>
                <a:moveTo>
                  <a:pt x="1329" y="648"/>
                </a:moveTo>
                <a:lnTo>
                  <a:pt x="1329" y="648"/>
                </a:lnTo>
                <a:lnTo>
                  <a:pt x="1334" y="649"/>
                </a:lnTo>
                <a:lnTo>
                  <a:pt x="1339" y="648"/>
                </a:lnTo>
                <a:lnTo>
                  <a:pt x="1348" y="644"/>
                </a:lnTo>
                <a:lnTo>
                  <a:pt x="1366" y="632"/>
                </a:lnTo>
                <a:lnTo>
                  <a:pt x="1366" y="632"/>
                </a:lnTo>
                <a:lnTo>
                  <a:pt x="1343" y="662"/>
                </a:lnTo>
                <a:lnTo>
                  <a:pt x="1321" y="694"/>
                </a:lnTo>
                <a:lnTo>
                  <a:pt x="1300" y="727"/>
                </a:lnTo>
                <a:lnTo>
                  <a:pt x="1282" y="759"/>
                </a:lnTo>
                <a:lnTo>
                  <a:pt x="1282" y="759"/>
                </a:lnTo>
                <a:lnTo>
                  <a:pt x="1304" y="701"/>
                </a:lnTo>
                <a:lnTo>
                  <a:pt x="1317" y="673"/>
                </a:lnTo>
                <a:lnTo>
                  <a:pt x="1329" y="648"/>
                </a:lnTo>
                <a:lnTo>
                  <a:pt x="1329" y="648"/>
                </a:lnTo>
                <a:close/>
                <a:moveTo>
                  <a:pt x="1234" y="803"/>
                </a:moveTo>
                <a:lnTo>
                  <a:pt x="1234" y="803"/>
                </a:lnTo>
                <a:lnTo>
                  <a:pt x="1258" y="766"/>
                </a:lnTo>
                <a:lnTo>
                  <a:pt x="1269" y="748"/>
                </a:lnTo>
                <a:lnTo>
                  <a:pt x="1280" y="729"/>
                </a:lnTo>
                <a:lnTo>
                  <a:pt x="1280" y="729"/>
                </a:lnTo>
                <a:lnTo>
                  <a:pt x="1282" y="731"/>
                </a:lnTo>
                <a:lnTo>
                  <a:pt x="1282" y="732"/>
                </a:lnTo>
                <a:lnTo>
                  <a:pt x="1282" y="732"/>
                </a:lnTo>
                <a:lnTo>
                  <a:pt x="1282" y="732"/>
                </a:lnTo>
                <a:lnTo>
                  <a:pt x="1272" y="752"/>
                </a:lnTo>
                <a:lnTo>
                  <a:pt x="1260" y="772"/>
                </a:lnTo>
                <a:lnTo>
                  <a:pt x="1255" y="780"/>
                </a:lnTo>
                <a:lnTo>
                  <a:pt x="1248" y="790"/>
                </a:lnTo>
                <a:lnTo>
                  <a:pt x="1241" y="797"/>
                </a:lnTo>
                <a:lnTo>
                  <a:pt x="1234" y="803"/>
                </a:lnTo>
                <a:lnTo>
                  <a:pt x="1234" y="803"/>
                </a:lnTo>
                <a:close/>
                <a:moveTo>
                  <a:pt x="1279" y="772"/>
                </a:moveTo>
                <a:lnTo>
                  <a:pt x="1279" y="772"/>
                </a:lnTo>
                <a:lnTo>
                  <a:pt x="1321" y="708"/>
                </a:lnTo>
                <a:lnTo>
                  <a:pt x="1342" y="676"/>
                </a:lnTo>
                <a:lnTo>
                  <a:pt x="1366" y="647"/>
                </a:lnTo>
                <a:lnTo>
                  <a:pt x="1366" y="647"/>
                </a:lnTo>
                <a:lnTo>
                  <a:pt x="1367" y="652"/>
                </a:lnTo>
                <a:lnTo>
                  <a:pt x="1367" y="655"/>
                </a:lnTo>
                <a:lnTo>
                  <a:pt x="1367" y="656"/>
                </a:lnTo>
                <a:lnTo>
                  <a:pt x="1367" y="656"/>
                </a:lnTo>
                <a:lnTo>
                  <a:pt x="1353" y="675"/>
                </a:lnTo>
                <a:lnTo>
                  <a:pt x="1339" y="696"/>
                </a:lnTo>
                <a:lnTo>
                  <a:pt x="1312" y="742"/>
                </a:lnTo>
                <a:lnTo>
                  <a:pt x="1312" y="742"/>
                </a:lnTo>
                <a:lnTo>
                  <a:pt x="1308" y="752"/>
                </a:lnTo>
                <a:lnTo>
                  <a:pt x="1305" y="756"/>
                </a:lnTo>
                <a:lnTo>
                  <a:pt x="1301" y="762"/>
                </a:lnTo>
                <a:lnTo>
                  <a:pt x="1297" y="766"/>
                </a:lnTo>
                <a:lnTo>
                  <a:pt x="1291" y="769"/>
                </a:lnTo>
                <a:lnTo>
                  <a:pt x="1286" y="772"/>
                </a:lnTo>
                <a:lnTo>
                  <a:pt x="1279" y="772"/>
                </a:lnTo>
                <a:lnTo>
                  <a:pt x="1279" y="772"/>
                </a:lnTo>
                <a:close/>
                <a:moveTo>
                  <a:pt x="1353" y="687"/>
                </a:moveTo>
                <a:lnTo>
                  <a:pt x="1353" y="687"/>
                </a:lnTo>
                <a:lnTo>
                  <a:pt x="1352" y="696"/>
                </a:lnTo>
                <a:lnTo>
                  <a:pt x="1349" y="703"/>
                </a:lnTo>
                <a:lnTo>
                  <a:pt x="1341" y="715"/>
                </a:lnTo>
                <a:lnTo>
                  <a:pt x="1341" y="715"/>
                </a:lnTo>
                <a:lnTo>
                  <a:pt x="1341" y="708"/>
                </a:lnTo>
                <a:lnTo>
                  <a:pt x="1345" y="700"/>
                </a:lnTo>
                <a:lnTo>
                  <a:pt x="1349" y="694"/>
                </a:lnTo>
                <a:lnTo>
                  <a:pt x="1353" y="687"/>
                </a:lnTo>
                <a:lnTo>
                  <a:pt x="1353" y="687"/>
                </a:lnTo>
                <a:close/>
                <a:moveTo>
                  <a:pt x="1332" y="744"/>
                </a:moveTo>
                <a:lnTo>
                  <a:pt x="1332" y="744"/>
                </a:lnTo>
                <a:lnTo>
                  <a:pt x="1353" y="707"/>
                </a:lnTo>
                <a:lnTo>
                  <a:pt x="1376" y="670"/>
                </a:lnTo>
                <a:lnTo>
                  <a:pt x="1423" y="599"/>
                </a:lnTo>
                <a:lnTo>
                  <a:pt x="1423" y="599"/>
                </a:lnTo>
                <a:lnTo>
                  <a:pt x="1425" y="603"/>
                </a:lnTo>
                <a:lnTo>
                  <a:pt x="1423" y="609"/>
                </a:lnTo>
                <a:lnTo>
                  <a:pt x="1422" y="611"/>
                </a:lnTo>
                <a:lnTo>
                  <a:pt x="1419" y="616"/>
                </a:lnTo>
                <a:lnTo>
                  <a:pt x="1415" y="623"/>
                </a:lnTo>
                <a:lnTo>
                  <a:pt x="1412" y="627"/>
                </a:lnTo>
                <a:lnTo>
                  <a:pt x="1411" y="631"/>
                </a:lnTo>
                <a:lnTo>
                  <a:pt x="1412" y="634"/>
                </a:lnTo>
                <a:lnTo>
                  <a:pt x="1412" y="634"/>
                </a:lnTo>
                <a:lnTo>
                  <a:pt x="1409" y="638"/>
                </a:lnTo>
                <a:lnTo>
                  <a:pt x="1408" y="642"/>
                </a:lnTo>
                <a:lnTo>
                  <a:pt x="1407" y="647"/>
                </a:lnTo>
                <a:lnTo>
                  <a:pt x="1405" y="651"/>
                </a:lnTo>
                <a:lnTo>
                  <a:pt x="1405" y="651"/>
                </a:lnTo>
                <a:lnTo>
                  <a:pt x="1405" y="652"/>
                </a:lnTo>
                <a:lnTo>
                  <a:pt x="1405" y="652"/>
                </a:lnTo>
                <a:lnTo>
                  <a:pt x="1405" y="652"/>
                </a:lnTo>
                <a:lnTo>
                  <a:pt x="1397" y="663"/>
                </a:lnTo>
                <a:lnTo>
                  <a:pt x="1388" y="676"/>
                </a:lnTo>
                <a:lnTo>
                  <a:pt x="1373" y="701"/>
                </a:lnTo>
                <a:lnTo>
                  <a:pt x="1364" y="714"/>
                </a:lnTo>
                <a:lnTo>
                  <a:pt x="1355" y="725"/>
                </a:lnTo>
                <a:lnTo>
                  <a:pt x="1345" y="735"/>
                </a:lnTo>
                <a:lnTo>
                  <a:pt x="1332" y="744"/>
                </a:lnTo>
                <a:lnTo>
                  <a:pt x="1332" y="744"/>
                </a:lnTo>
                <a:close/>
                <a:moveTo>
                  <a:pt x="1369" y="666"/>
                </a:moveTo>
                <a:lnTo>
                  <a:pt x="1369" y="666"/>
                </a:lnTo>
                <a:lnTo>
                  <a:pt x="1370" y="663"/>
                </a:lnTo>
                <a:lnTo>
                  <a:pt x="1371" y="659"/>
                </a:lnTo>
                <a:lnTo>
                  <a:pt x="1374" y="655"/>
                </a:lnTo>
                <a:lnTo>
                  <a:pt x="1376" y="651"/>
                </a:lnTo>
                <a:lnTo>
                  <a:pt x="1376" y="651"/>
                </a:lnTo>
                <a:lnTo>
                  <a:pt x="1378" y="637"/>
                </a:lnTo>
                <a:lnTo>
                  <a:pt x="1380" y="630"/>
                </a:lnTo>
                <a:lnTo>
                  <a:pt x="1384" y="624"/>
                </a:lnTo>
                <a:lnTo>
                  <a:pt x="1387" y="618"/>
                </a:lnTo>
                <a:lnTo>
                  <a:pt x="1393" y="614"/>
                </a:lnTo>
                <a:lnTo>
                  <a:pt x="1400" y="611"/>
                </a:lnTo>
                <a:lnTo>
                  <a:pt x="1407" y="610"/>
                </a:lnTo>
                <a:lnTo>
                  <a:pt x="1369" y="666"/>
                </a:lnTo>
                <a:close/>
                <a:moveTo>
                  <a:pt x="1460" y="571"/>
                </a:moveTo>
                <a:lnTo>
                  <a:pt x="1460" y="571"/>
                </a:lnTo>
                <a:lnTo>
                  <a:pt x="1461" y="569"/>
                </a:lnTo>
                <a:lnTo>
                  <a:pt x="1464" y="569"/>
                </a:lnTo>
                <a:lnTo>
                  <a:pt x="1464" y="569"/>
                </a:lnTo>
                <a:lnTo>
                  <a:pt x="1454" y="586"/>
                </a:lnTo>
                <a:lnTo>
                  <a:pt x="1443" y="603"/>
                </a:lnTo>
                <a:lnTo>
                  <a:pt x="1421" y="634"/>
                </a:lnTo>
                <a:lnTo>
                  <a:pt x="1421" y="634"/>
                </a:lnTo>
                <a:lnTo>
                  <a:pt x="1426" y="614"/>
                </a:lnTo>
                <a:lnTo>
                  <a:pt x="1429" y="604"/>
                </a:lnTo>
                <a:lnTo>
                  <a:pt x="1433" y="596"/>
                </a:lnTo>
                <a:lnTo>
                  <a:pt x="1439" y="588"/>
                </a:lnTo>
                <a:lnTo>
                  <a:pt x="1445" y="581"/>
                </a:lnTo>
                <a:lnTo>
                  <a:pt x="1452" y="575"/>
                </a:lnTo>
                <a:lnTo>
                  <a:pt x="1460" y="571"/>
                </a:lnTo>
                <a:lnTo>
                  <a:pt x="1460" y="571"/>
                </a:lnTo>
                <a:close/>
                <a:moveTo>
                  <a:pt x="1383" y="707"/>
                </a:moveTo>
                <a:lnTo>
                  <a:pt x="1463" y="586"/>
                </a:lnTo>
                <a:lnTo>
                  <a:pt x="1467" y="593"/>
                </a:lnTo>
                <a:lnTo>
                  <a:pt x="1467" y="593"/>
                </a:lnTo>
                <a:lnTo>
                  <a:pt x="1440" y="637"/>
                </a:lnTo>
                <a:lnTo>
                  <a:pt x="1428" y="659"/>
                </a:lnTo>
                <a:lnTo>
                  <a:pt x="1416" y="683"/>
                </a:lnTo>
                <a:lnTo>
                  <a:pt x="1416" y="683"/>
                </a:lnTo>
                <a:lnTo>
                  <a:pt x="1411" y="689"/>
                </a:lnTo>
                <a:lnTo>
                  <a:pt x="1401" y="697"/>
                </a:lnTo>
                <a:lnTo>
                  <a:pt x="1390" y="704"/>
                </a:lnTo>
                <a:lnTo>
                  <a:pt x="1386" y="707"/>
                </a:lnTo>
                <a:lnTo>
                  <a:pt x="1383" y="707"/>
                </a:lnTo>
                <a:lnTo>
                  <a:pt x="1383" y="707"/>
                </a:lnTo>
                <a:close/>
                <a:moveTo>
                  <a:pt x="1539" y="523"/>
                </a:moveTo>
                <a:lnTo>
                  <a:pt x="1539" y="523"/>
                </a:lnTo>
                <a:lnTo>
                  <a:pt x="1529" y="541"/>
                </a:lnTo>
                <a:lnTo>
                  <a:pt x="1519" y="559"/>
                </a:lnTo>
                <a:lnTo>
                  <a:pt x="1519" y="559"/>
                </a:lnTo>
                <a:lnTo>
                  <a:pt x="1501" y="595"/>
                </a:lnTo>
                <a:lnTo>
                  <a:pt x="1491" y="613"/>
                </a:lnTo>
                <a:lnTo>
                  <a:pt x="1481" y="630"/>
                </a:lnTo>
                <a:lnTo>
                  <a:pt x="1470" y="647"/>
                </a:lnTo>
                <a:lnTo>
                  <a:pt x="1457" y="662"/>
                </a:lnTo>
                <a:lnTo>
                  <a:pt x="1449" y="668"/>
                </a:lnTo>
                <a:lnTo>
                  <a:pt x="1442" y="673"/>
                </a:lnTo>
                <a:lnTo>
                  <a:pt x="1433" y="679"/>
                </a:lnTo>
                <a:lnTo>
                  <a:pt x="1423" y="683"/>
                </a:lnTo>
                <a:lnTo>
                  <a:pt x="1423" y="683"/>
                </a:lnTo>
                <a:lnTo>
                  <a:pt x="1436" y="661"/>
                </a:lnTo>
                <a:lnTo>
                  <a:pt x="1450" y="640"/>
                </a:lnTo>
                <a:lnTo>
                  <a:pt x="1480" y="599"/>
                </a:lnTo>
                <a:lnTo>
                  <a:pt x="1509" y="561"/>
                </a:lnTo>
                <a:lnTo>
                  <a:pt x="1539" y="523"/>
                </a:lnTo>
                <a:lnTo>
                  <a:pt x="1539" y="523"/>
                </a:lnTo>
                <a:close/>
                <a:moveTo>
                  <a:pt x="1473" y="569"/>
                </a:moveTo>
                <a:lnTo>
                  <a:pt x="1473" y="569"/>
                </a:lnTo>
                <a:lnTo>
                  <a:pt x="1477" y="566"/>
                </a:lnTo>
                <a:lnTo>
                  <a:pt x="1480" y="562"/>
                </a:lnTo>
                <a:lnTo>
                  <a:pt x="1482" y="558"/>
                </a:lnTo>
                <a:lnTo>
                  <a:pt x="1484" y="558"/>
                </a:lnTo>
                <a:lnTo>
                  <a:pt x="1487" y="558"/>
                </a:lnTo>
                <a:lnTo>
                  <a:pt x="1487" y="558"/>
                </a:lnTo>
                <a:lnTo>
                  <a:pt x="1482" y="564"/>
                </a:lnTo>
                <a:lnTo>
                  <a:pt x="1481" y="566"/>
                </a:lnTo>
                <a:lnTo>
                  <a:pt x="1482" y="571"/>
                </a:lnTo>
                <a:lnTo>
                  <a:pt x="1482" y="571"/>
                </a:lnTo>
                <a:lnTo>
                  <a:pt x="1484" y="565"/>
                </a:lnTo>
                <a:lnTo>
                  <a:pt x="1487" y="559"/>
                </a:lnTo>
                <a:lnTo>
                  <a:pt x="1494" y="550"/>
                </a:lnTo>
                <a:lnTo>
                  <a:pt x="1504" y="543"/>
                </a:lnTo>
                <a:lnTo>
                  <a:pt x="1515" y="538"/>
                </a:lnTo>
                <a:lnTo>
                  <a:pt x="1515" y="538"/>
                </a:lnTo>
                <a:lnTo>
                  <a:pt x="1506" y="551"/>
                </a:lnTo>
                <a:lnTo>
                  <a:pt x="1497" y="566"/>
                </a:lnTo>
                <a:lnTo>
                  <a:pt x="1484" y="582"/>
                </a:lnTo>
                <a:lnTo>
                  <a:pt x="1473" y="595"/>
                </a:lnTo>
                <a:lnTo>
                  <a:pt x="1473" y="595"/>
                </a:lnTo>
                <a:lnTo>
                  <a:pt x="1473" y="593"/>
                </a:lnTo>
                <a:lnTo>
                  <a:pt x="1471" y="593"/>
                </a:lnTo>
                <a:lnTo>
                  <a:pt x="1471" y="593"/>
                </a:lnTo>
                <a:lnTo>
                  <a:pt x="1474" y="586"/>
                </a:lnTo>
                <a:lnTo>
                  <a:pt x="1480" y="578"/>
                </a:lnTo>
                <a:lnTo>
                  <a:pt x="1481" y="573"/>
                </a:lnTo>
                <a:lnTo>
                  <a:pt x="1480" y="571"/>
                </a:lnTo>
                <a:lnTo>
                  <a:pt x="1478" y="569"/>
                </a:lnTo>
                <a:lnTo>
                  <a:pt x="1473" y="569"/>
                </a:lnTo>
                <a:lnTo>
                  <a:pt x="1473" y="569"/>
                </a:lnTo>
                <a:close/>
                <a:moveTo>
                  <a:pt x="1578" y="492"/>
                </a:moveTo>
                <a:lnTo>
                  <a:pt x="1522" y="569"/>
                </a:lnTo>
                <a:lnTo>
                  <a:pt x="1522" y="569"/>
                </a:lnTo>
                <a:lnTo>
                  <a:pt x="1527" y="558"/>
                </a:lnTo>
                <a:lnTo>
                  <a:pt x="1533" y="547"/>
                </a:lnTo>
                <a:lnTo>
                  <a:pt x="1546" y="526"/>
                </a:lnTo>
                <a:lnTo>
                  <a:pt x="1551" y="514"/>
                </a:lnTo>
                <a:lnTo>
                  <a:pt x="1560" y="506"/>
                </a:lnTo>
                <a:lnTo>
                  <a:pt x="1568" y="498"/>
                </a:lnTo>
                <a:lnTo>
                  <a:pt x="1578" y="492"/>
                </a:lnTo>
                <a:lnTo>
                  <a:pt x="1578" y="492"/>
                </a:lnTo>
                <a:close/>
                <a:moveTo>
                  <a:pt x="1438" y="690"/>
                </a:moveTo>
                <a:lnTo>
                  <a:pt x="1532" y="628"/>
                </a:lnTo>
                <a:lnTo>
                  <a:pt x="1532" y="628"/>
                </a:lnTo>
                <a:lnTo>
                  <a:pt x="1509" y="644"/>
                </a:lnTo>
                <a:lnTo>
                  <a:pt x="1485" y="661"/>
                </a:lnTo>
                <a:lnTo>
                  <a:pt x="1438" y="690"/>
                </a:lnTo>
                <a:lnTo>
                  <a:pt x="1438" y="690"/>
                </a:lnTo>
                <a:close/>
                <a:moveTo>
                  <a:pt x="1487" y="641"/>
                </a:moveTo>
                <a:lnTo>
                  <a:pt x="1487" y="641"/>
                </a:lnTo>
                <a:lnTo>
                  <a:pt x="1495" y="630"/>
                </a:lnTo>
                <a:lnTo>
                  <a:pt x="1502" y="617"/>
                </a:lnTo>
                <a:lnTo>
                  <a:pt x="1508" y="603"/>
                </a:lnTo>
                <a:lnTo>
                  <a:pt x="1512" y="588"/>
                </a:lnTo>
                <a:lnTo>
                  <a:pt x="1515" y="600"/>
                </a:lnTo>
                <a:lnTo>
                  <a:pt x="1515" y="600"/>
                </a:lnTo>
                <a:lnTo>
                  <a:pt x="1523" y="583"/>
                </a:lnTo>
                <a:lnTo>
                  <a:pt x="1533" y="566"/>
                </a:lnTo>
                <a:lnTo>
                  <a:pt x="1554" y="534"/>
                </a:lnTo>
                <a:lnTo>
                  <a:pt x="1577" y="503"/>
                </a:lnTo>
                <a:lnTo>
                  <a:pt x="1602" y="472"/>
                </a:lnTo>
                <a:lnTo>
                  <a:pt x="1602" y="472"/>
                </a:lnTo>
                <a:lnTo>
                  <a:pt x="1602" y="481"/>
                </a:lnTo>
                <a:lnTo>
                  <a:pt x="1599" y="486"/>
                </a:lnTo>
                <a:lnTo>
                  <a:pt x="1593" y="496"/>
                </a:lnTo>
                <a:lnTo>
                  <a:pt x="1591" y="502"/>
                </a:lnTo>
                <a:lnTo>
                  <a:pt x="1589" y="506"/>
                </a:lnTo>
                <a:lnTo>
                  <a:pt x="1591" y="512"/>
                </a:lnTo>
                <a:lnTo>
                  <a:pt x="1593" y="519"/>
                </a:lnTo>
                <a:lnTo>
                  <a:pt x="1593" y="519"/>
                </a:lnTo>
                <a:lnTo>
                  <a:pt x="1601" y="496"/>
                </a:lnTo>
                <a:lnTo>
                  <a:pt x="1605" y="485"/>
                </a:lnTo>
                <a:lnTo>
                  <a:pt x="1609" y="477"/>
                </a:lnTo>
                <a:lnTo>
                  <a:pt x="1616" y="468"/>
                </a:lnTo>
                <a:lnTo>
                  <a:pt x="1623" y="461"/>
                </a:lnTo>
                <a:lnTo>
                  <a:pt x="1631" y="455"/>
                </a:lnTo>
                <a:lnTo>
                  <a:pt x="1641" y="453"/>
                </a:lnTo>
                <a:lnTo>
                  <a:pt x="1641" y="453"/>
                </a:lnTo>
                <a:lnTo>
                  <a:pt x="1644" y="451"/>
                </a:lnTo>
                <a:lnTo>
                  <a:pt x="1645" y="450"/>
                </a:lnTo>
                <a:lnTo>
                  <a:pt x="1647" y="448"/>
                </a:lnTo>
                <a:lnTo>
                  <a:pt x="1650" y="448"/>
                </a:lnTo>
                <a:lnTo>
                  <a:pt x="1585" y="533"/>
                </a:lnTo>
                <a:lnTo>
                  <a:pt x="1582" y="530"/>
                </a:lnTo>
                <a:lnTo>
                  <a:pt x="1582" y="530"/>
                </a:lnTo>
                <a:lnTo>
                  <a:pt x="1568" y="547"/>
                </a:lnTo>
                <a:lnTo>
                  <a:pt x="1554" y="568"/>
                </a:lnTo>
                <a:lnTo>
                  <a:pt x="1542" y="590"/>
                </a:lnTo>
                <a:lnTo>
                  <a:pt x="1533" y="611"/>
                </a:lnTo>
                <a:lnTo>
                  <a:pt x="1533" y="611"/>
                </a:lnTo>
                <a:lnTo>
                  <a:pt x="1530" y="616"/>
                </a:lnTo>
                <a:lnTo>
                  <a:pt x="1526" y="620"/>
                </a:lnTo>
                <a:lnTo>
                  <a:pt x="1515" y="628"/>
                </a:lnTo>
                <a:lnTo>
                  <a:pt x="1487" y="641"/>
                </a:lnTo>
                <a:lnTo>
                  <a:pt x="1487" y="641"/>
                </a:lnTo>
                <a:close/>
                <a:moveTo>
                  <a:pt x="1557" y="597"/>
                </a:moveTo>
                <a:lnTo>
                  <a:pt x="1577" y="555"/>
                </a:lnTo>
                <a:lnTo>
                  <a:pt x="1577" y="555"/>
                </a:lnTo>
                <a:lnTo>
                  <a:pt x="1577" y="551"/>
                </a:lnTo>
                <a:lnTo>
                  <a:pt x="1578" y="547"/>
                </a:lnTo>
                <a:lnTo>
                  <a:pt x="1582" y="538"/>
                </a:lnTo>
                <a:lnTo>
                  <a:pt x="1582" y="538"/>
                </a:lnTo>
                <a:lnTo>
                  <a:pt x="1582" y="544"/>
                </a:lnTo>
                <a:lnTo>
                  <a:pt x="1581" y="548"/>
                </a:lnTo>
                <a:lnTo>
                  <a:pt x="1577" y="555"/>
                </a:lnTo>
                <a:lnTo>
                  <a:pt x="1648" y="461"/>
                </a:lnTo>
                <a:lnTo>
                  <a:pt x="1648" y="461"/>
                </a:lnTo>
                <a:lnTo>
                  <a:pt x="1641" y="477"/>
                </a:lnTo>
                <a:lnTo>
                  <a:pt x="1633" y="491"/>
                </a:lnTo>
                <a:lnTo>
                  <a:pt x="1616" y="520"/>
                </a:lnTo>
                <a:lnTo>
                  <a:pt x="1599" y="548"/>
                </a:lnTo>
                <a:lnTo>
                  <a:pt x="1591" y="564"/>
                </a:lnTo>
                <a:lnTo>
                  <a:pt x="1584" y="579"/>
                </a:lnTo>
                <a:lnTo>
                  <a:pt x="1584" y="579"/>
                </a:lnTo>
                <a:lnTo>
                  <a:pt x="1579" y="583"/>
                </a:lnTo>
                <a:lnTo>
                  <a:pt x="1572" y="589"/>
                </a:lnTo>
                <a:lnTo>
                  <a:pt x="1557" y="597"/>
                </a:lnTo>
                <a:lnTo>
                  <a:pt x="1557" y="597"/>
                </a:lnTo>
                <a:close/>
                <a:moveTo>
                  <a:pt x="1606" y="562"/>
                </a:moveTo>
                <a:lnTo>
                  <a:pt x="1606" y="562"/>
                </a:lnTo>
                <a:lnTo>
                  <a:pt x="1610" y="550"/>
                </a:lnTo>
                <a:lnTo>
                  <a:pt x="1616" y="538"/>
                </a:lnTo>
                <a:lnTo>
                  <a:pt x="1622" y="527"/>
                </a:lnTo>
                <a:lnTo>
                  <a:pt x="1629" y="516"/>
                </a:lnTo>
                <a:lnTo>
                  <a:pt x="1629" y="524"/>
                </a:lnTo>
                <a:lnTo>
                  <a:pt x="1629" y="524"/>
                </a:lnTo>
                <a:lnTo>
                  <a:pt x="1650" y="491"/>
                </a:lnTo>
                <a:lnTo>
                  <a:pt x="1672" y="458"/>
                </a:lnTo>
                <a:lnTo>
                  <a:pt x="1695" y="429"/>
                </a:lnTo>
                <a:lnTo>
                  <a:pt x="1719" y="401"/>
                </a:lnTo>
                <a:lnTo>
                  <a:pt x="1719" y="401"/>
                </a:lnTo>
                <a:lnTo>
                  <a:pt x="1717" y="405"/>
                </a:lnTo>
                <a:lnTo>
                  <a:pt x="1716" y="409"/>
                </a:lnTo>
                <a:lnTo>
                  <a:pt x="1712" y="419"/>
                </a:lnTo>
                <a:lnTo>
                  <a:pt x="1712" y="419"/>
                </a:lnTo>
                <a:lnTo>
                  <a:pt x="1692" y="461"/>
                </a:lnTo>
                <a:lnTo>
                  <a:pt x="1671" y="505"/>
                </a:lnTo>
                <a:lnTo>
                  <a:pt x="1671" y="505"/>
                </a:lnTo>
                <a:lnTo>
                  <a:pt x="1665" y="514"/>
                </a:lnTo>
                <a:lnTo>
                  <a:pt x="1660" y="524"/>
                </a:lnTo>
                <a:lnTo>
                  <a:pt x="1653" y="533"/>
                </a:lnTo>
                <a:lnTo>
                  <a:pt x="1644" y="541"/>
                </a:lnTo>
                <a:lnTo>
                  <a:pt x="1636" y="548"/>
                </a:lnTo>
                <a:lnTo>
                  <a:pt x="1627" y="554"/>
                </a:lnTo>
                <a:lnTo>
                  <a:pt x="1617" y="558"/>
                </a:lnTo>
                <a:lnTo>
                  <a:pt x="1606" y="562"/>
                </a:lnTo>
                <a:lnTo>
                  <a:pt x="1606" y="562"/>
                </a:lnTo>
                <a:close/>
                <a:moveTo>
                  <a:pt x="1667" y="439"/>
                </a:moveTo>
                <a:lnTo>
                  <a:pt x="1667" y="439"/>
                </a:lnTo>
                <a:lnTo>
                  <a:pt x="1672" y="434"/>
                </a:lnTo>
                <a:lnTo>
                  <a:pt x="1678" y="430"/>
                </a:lnTo>
                <a:lnTo>
                  <a:pt x="1683" y="425"/>
                </a:lnTo>
                <a:lnTo>
                  <a:pt x="1690" y="422"/>
                </a:lnTo>
                <a:lnTo>
                  <a:pt x="1661" y="461"/>
                </a:lnTo>
                <a:lnTo>
                  <a:pt x="1661" y="461"/>
                </a:lnTo>
                <a:lnTo>
                  <a:pt x="1662" y="458"/>
                </a:lnTo>
                <a:lnTo>
                  <a:pt x="1662" y="455"/>
                </a:lnTo>
                <a:lnTo>
                  <a:pt x="1661" y="450"/>
                </a:lnTo>
                <a:lnTo>
                  <a:pt x="1661" y="447"/>
                </a:lnTo>
                <a:lnTo>
                  <a:pt x="1661" y="444"/>
                </a:lnTo>
                <a:lnTo>
                  <a:pt x="1662" y="441"/>
                </a:lnTo>
                <a:lnTo>
                  <a:pt x="1667" y="439"/>
                </a:lnTo>
                <a:lnTo>
                  <a:pt x="1667" y="439"/>
                </a:lnTo>
                <a:close/>
                <a:moveTo>
                  <a:pt x="1765" y="370"/>
                </a:moveTo>
                <a:lnTo>
                  <a:pt x="1706" y="444"/>
                </a:lnTo>
                <a:lnTo>
                  <a:pt x="1706" y="444"/>
                </a:lnTo>
                <a:lnTo>
                  <a:pt x="1706" y="443"/>
                </a:lnTo>
                <a:lnTo>
                  <a:pt x="1707" y="440"/>
                </a:lnTo>
                <a:lnTo>
                  <a:pt x="1709" y="437"/>
                </a:lnTo>
                <a:lnTo>
                  <a:pt x="1709" y="437"/>
                </a:lnTo>
                <a:lnTo>
                  <a:pt x="1719" y="416"/>
                </a:lnTo>
                <a:lnTo>
                  <a:pt x="1724" y="405"/>
                </a:lnTo>
                <a:lnTo>
                  <a:pt x="1730" y="395"/>
                </a:lnTo>
                <a:lnTo>
                  <a:pt x="1738" y="387"/>
                </a:lnTo>
                <a:lnTo>
                  <a:pt x="1745" y="378"/>
                </a:lnTo>
                <a:lnTo>
                  <a:pt x="1755" y="373"/>
                </a:lnTo>
                <a:lnTo>
                  <a:pt x="1766" y="368"/>
                </a:lnTo>
                <a:lnTo>
                  <a:pt x="1766" y="368"/>
                </a:lnTo>
                <a:lnTo>
                  <a:pt x="1765" y="370"/>
                </a:lnTo>
                <a:lnTo>
                  <a:pt x="1765" y="370"/>
                </a:lnTo>
                <a:close/>
                <a:moveTo>
                  <a:pt x="1668" y="526"/>
                </a:moveTo>
                <a:lnTo>
                  <a:pt x="1668" y="526"/>
                </a:lnTo>
                <a:lnTo>
                  <a:pt x="1679" y="503"/>
                </a:lnTo>
                <a:lnTo>
                  <a:pt x="1692" y="482"/>
                </a:lnTo>
                <a:lnTo>
                  <a:pt x="1705" y="462"/>
                </a:lnTo>
                <a:lnTo>
                  <a:pt x="1717" y="443"/>
                </a:lnTo>
                <a:lnTo>
                  <a:pt x="1745" y="406"/>
                </a:lnTo>
                <a:lnTo>
                  <a:pt x="1775" y="373"/>
                </a:lnTo>
                <a:lnTo>
                  <a:pt x="1775" y="373"/>
                </a:lnTo>
                <a:lnTo>
                  <a:pt x="1779" y="370"/>
                </a:lnTo>
                <a:lnTo>
                  <a:pt x="1709" y="500"/>
                </a:lnTo>
                <a:lnTo>
                  <a:pt x="1709" y="500"/>
                </a:lnTo>
                <a:lnTo>
                  <a:pt x="1706" y="503"/>
                </a:lnTo>
                <a:lnTo>
                  <a:pt x="1703" y="507"/>
                </a:lnTo>
                <a:lnTo>
                  <a:pt x="1692" y="513"/>
                </a:lnTo>
                <a:lnTo>
                  <a:pt x="1681" y="519"/>
                </a:lnTo>
                <a:lnTo>
                  <a:pt x="1668" y="526"/>
                </a:lnTo>
                <a:lnTo>
                  <a:pt x="1668" y="526"/>
                </a:lnTo>
                <a:close/>
                <a:moveTo>
                  <a:pt x="1761" y="465"/>
                </a:moveTo>
                <a:lnTo>
                  <a:pt x="1761" y="465"/>
                </a:lnTo>
                <a:lnTo>
                  <a:pt x="1758" y="469"/>
                </a:lnTo>
                <a:lnTo>
                  <a:pt x="1755" y="472"/>
                </a:lnTo>
                <a:lnTo>
                  <a:pt x="1745" y="478"/>
                </a:lnTo>
                <a:lnTo>
                  <a:pt x="1735" y="484"/>
                </a:lnTo>
                <a:lnTo>
                  <a:pt x="1726" y="491"/>
                </a:lnTo>
                <a:lnTo>
                  <a:pt x="1726" y="491"/>
                </a:lnTo>
                <a:lnTo>
                  <a:pt x="1747" y="451"/>
                </a:lnTo>
                <a:lnTo>
                  <a:pt x="1768" y="413"/>
                </a:lnTo>
                <a:lnTo>
                  <a:pt x="1792" y="378"/>
                </a:lnTo>
                <a:lnTo>
                  <a:pt x="1816" y="344"/>
                </a:lnTo>
                <a:lnTo>
                  <a:pt x="1816" y="344"/>
                </a:lnTo>
                <a:lnTo>
                  <a:pt x="1821" y="337"/>
                </a:lnTo>
                <a:lnTo>
                  <a:pt x="1821" y="337"/>
                </a:lnTo>
                <a:lnTo>
                  <a:pt x="1792" y="405"/>
                </a:lnTo>
                <a:lnTo>
                  <a:pt x="1776" y="437"/>
                </a:lnTo>
                <a:lnTo>
                  <a:pt x="1761" y="465"/>
                </a:lnTo>
                <a:lnTo>
                  <a:pt x="1761" y="465"/>
                </a:lnTo>
                <a:close/>
                <a:moveTo>
                  <a:pt x="1785" y="377"/>
                </a:moveTo>
                <a:lnTo>
                  <a:pt x="1785" y="377"/>
                </a:lnTo>
                <a:lnTo>
                  <a:pt x="1787" y="371"/>
                </a:lnTo>
                <a:lnTo>
                  <a:pt x="1790" y="366"/>
                </a:lnTo>
                <a:lnTo>
                  <a:pt x="1794" y="356"/>
                </a:lnTo>
                <a:lnTo>
                  <a:pt x="1796" y="350"/>
                </a:lnTo>
                <a:lnTo>
                  <a:pt x="1800" y="346"/>
                </a:lnTo>
                <a:lnTo>
                  <a:pt x="1804" y="342"/>
                </a:lnTo>
                <a:lnTo>
                  <a:pt x="1810" y="339"/>
                </a:lnTo>
                <a:lnTo>
                  <a:pt x="1810" y="339"/>
                </a:lnTo>
                <a:lnTo>
                  <a:pt x="1803" y="349"/>
                </a:lnTo>
                <a:lnTo>
                  <a:pt x="1797" y="358"/>
                </a:lnTo>
                <a:lnTo>
                  <a:pt x="1792" y="368"/>
                </a:lnTo>
                <a:lnTo>
                  <a:pt x="1785" y="377"/>
                </a:lnTo>
                <a:lnTo>
                  <a:pt x="1785" y="377"/>
                </a:lnTo>
                <a:close/>
                <a:moveTo>
                  <a:pt x="1771" y="475"/>
                </a:moveTo>
                <a:lnTo>
                  <a:pt x="1771" y="475"/>
                </a:lnTo>
                <a:lnTo>
                  <a:pt x="1773" y="471"/>
                </a:lnTo>
                <a:lnTo>
                  <a:pt x="1778" y="468"/>
                </a:lnTo>
                <a:lnTo>
                  <a:pt x="1783" y="467"/>
                </a:lnTo>
                <a:lnTo>
                  <a:pt x="1787" y="462"/>
                </a:lnTo>
                <a:lnTo>
                  <a:pt x="1787" y="462"/>
                </a:lnTo>
                <a:lnTo>
                  <a:pt x="1789" y="465"/>
                </a:lnTo>
                <a:lnTo>
                  <a:pt x="1789" y="467"/>
                </a:lnTo>
                <a:lnTo>
                  <a:pt x="1787" y="468"/>
                </a:lnTo>
                <a:lnTo>
                  <a:pt x="1783" y="471"/>
                </a:lnTo>
                <a:lnTo>
                  <a:pt x="1776" y="474"/>
                </a:lnTo>
                <a:lnTo>
                  <a:pt x="1771" y="475"/>
                </a:lnTo>
                <a:lnTo>
                  <a:pt x="1771" y="475"/>
                </a:lnTo>
                <a:close/>
                <a:moveTo>
                  <a:pt x="1799" y="444"/>
                </a:moveTo>
                <a:lnTo>
                  <a:pt x="1799" y="444"/>
                </a:lnTo>
                <a:lnTo>
                  <a:pt x="1796" y="447"/>
                </a:lnTo>
                <a:lnTo>
                  <a:pt x="1790" y="451"/>
                </a:lnTo>
                <a:lnTo>
                  <a:pt x="1778" y="458"/>
                </a:lnTo>
                <a:lnTo>
                  <a:pt x="1778" y="458"/>
                </a:lnTo>
                <a:lnTo>
                  <a:pt x="1789" y="433"/>
                </a:lnTo>
                <a:lnTo>
                  <a:pt x="1801" y="408"/>
                </a:lnTo>
                <a:lnTo>
                  <a:pt x="1807" y="395"/>
                </a:lnTo>
                <a:lnTo>
                  <a:pt x="1811" y="381"/>
                </a:lnTo>
                <a:lnTo>
                  <a:pt x="1816" y="367"/>
                </a:lnTo>
                <a:lnTo>
                  <a:pt x="1817" y="353"/>
                </a:lnTo>
                <a:lnTo>
                  <a:pt x="1817" y="353"/>
                </a:lnTo>
                <a:lnTo>
                  <a:pt x="1818" y="357"/>
                </a:lnTo>
                <a:lnTo>
                  <a:pt x="1821" y="358"/>
                </a:lnTo>
                <a:lnTo>
                  <a:pt x="1824" y="358"/>
                </a:lnTo>
                <a:lnTo>
                  <a:pt x="1799" y="444"/>
                </a:lnTo>
                <a:close/>
                <a:moveTo>
                  <a:pt x="1289" y="104"/>
                </a:moveTo>
                <a:lnTo>
                  <a:pt x="1289" y="104"/>
                </a:lnTo>
                <a:lnTo>
                  <a:pt x="1289" y="115"/>
                </a:lnTo>
                <a:lnTo>
                  <a:pt x="1290" y="125"/>
                </a:lnTo>
                <a:lnTo>
                  <a:pt x="1290" y="125"/>
                </a:lnTo>
                <a:lnTo>
                  <a:pt x="1289" y="132"/>
                </a:lnTo>
                <a:lnTo>
                  <a:pt x="1287" y="139"/>
                </a:lnTo>
                <a:lnTo>
                  <a:pt x="1279" y="153"/>
                </a:lnTo>
                <a:lnTo>
                  <a:pt x="1270" y="167"/>
                </a:lnTo>
                <a:lnTo>
                  <a:pt x="1267" y="174"/>
                </a:lnTo>
                <a:lnTo>
                  <a:pt x="1266" y="183"/>
                </a:lnTo>
                <a:lnTo>
                  <a:pt x="1266" y="183"/>
                </a:lnTo>
                <a:lnTo>
                  <a:pt x="1267" y="181"/>
                </a:lnTo>
                <a:lnTo>
                  <a:pt x="1270" y="180"/>
                </a:lnTo>
                <a:lnTo>
                  <a:pt x="1270" y="180"/>
                </a:lnTo>
                <a:lnTo>
                  <a:pt x="1276" y="173"/>
                </a:lnTo>
                <a:lnTo>
                  <a:pt x="1280" y="163"/>
                </a:lnTo>
                <a:lnTo>
                  <a:pt x="1291" y="142"/>
                </a:lnTo>
                <a:lnTo>
                  <a:pt x="1291" y="142"/>
                </a:lnTo>
                <a:lnTo>
                  <a:pt x="1293" y="149"/>
                </a:lnTo>
                <a:lnTo>
                  <a:pt x="1294" y="156"/>
                </a:lnTo>
                <a:lnTo>
                  <a:pt x="1293" y="163"/>
                </a:lnTo>
                <a:lnTo>
                  <a:pt x="1291" y="170"/>
                </a:lnTo>
                <a:lnTo>
                  <a:pt x="1291" y="170"/>
                </a:lnTo>
                <a:lnTo>
                  <a:pt x="1289" y="173"/>
                </a:lnTo>
                <a:lnTo>
                  <a:pt x="1284" y="176"/>
                </a:lnTo>
                <a:lnTo>
                  <a:pt x="1279" y="179"/>
                </a:lnTo>
                <a:lnTo>
                  <a:pt x="1273" y="183"/>
                </a:lnTo>
                <a:lnTo>
                  <a:pt x="1273" y="183"/>
                </a:lnTo>
                <a:lnTo>
                  <a:pt x="1270" y="184"/>
                </a:lnTo>
                <a:lnTo>
                  <a:pt x="1267" y="187"/>
                </a:lnTo>
                <a:lnTo>
                  <a:pt x="1266" y="187"/>
                </a:lnTo>
                <a:lnTo>
                  <a:pt x="1266" y="187"/>
                </a:lnTo>
                <a:lnTo>
                  <a:pt x="1266" y="183"/>
                </a:lnTo>
                <a:lnTo>
                  <a:pt x="1266" y="183"/>
                </a:lnTo>
                <a:lnTo>
                  <a:pt x="1263" y="186"/>
                </a:lnTo>
                <a:lnTo>
                  <a:pt x="1260" y="187"/>
                </a:lnTo>
                <a:lnTo>
                  <a:pt x="1258" y="187"/>
                </a:lnTo>
                <a:lnTo>
                  <a:pt x="1253" y="187"/>
                </a:lnTo>
                <a:lnTo>
                  <a:pt x="1239" y="184"/>
                </a:lnTo>
                <a:lnTo>
                  <a:pt x="1239" y="184"/>
                </a:lnTo>
                <a:lnTo>
                  <a:pt x="1246" y="176"/>
                </a:lnTo>
                <a:lnTo>
                  <a:pt x="1253" y="167"/>
                </a:lnTo>
                <a:lnTo>
                  <a:pt x="1262" y="160"/>
                </a:lnTo>
                <a:lnTo>
                  <a:pt x="1269" y="152"/>
                </a:lnTo>
                <a:lnTo>
                  <a:pt x="1269" y="152"/>
                </a:lnTo>
                <a:lnTo>
                  <a:pt x="1265" y="151"/>
                </a:lnTo>
                <a:lnTo>
                  <a:pt x="1260" y="152"/>
                </a:lnTo>
                <a:lnTo>
                  <a:pt x="1258" y="155"/>
                </a:lnTo>
                <a:lnTo>
                  <a:pt x="1253" y="158"/>
                </a:lnTo>
                <a:lnTo>
                  <a:pt x="1246" y="167"/>
                </a:lnTo>
                <a:lnTo>
                  <a:pt x="1239" y="174"/>
                </a:lnTo>
                <a:lnTo>
                  <a:pt x="1239" y="174"/>
                </a:lnTo>
                <a:lnTo>
                  <a:pt x="1241" y="177"/>
                </a:lnTo>
                <a:lnTo>
                  <a:pt x="1238" y="177"/>
                </a:lnTo>
                <a:lnTo>
                  <a:pt x="1235" y="177"/>
                </a:lnTo>
                <a:lnTo>
                  <a:pt x="1234" y="176"/>
                </a:lnTo>
                <a:lnTo>
                  <a:pt x="1234" y="176"/>
                </a:lnTo>
                <a:lnTo>
                  <a:pt x="1258" y="139"/>
                </a:lnTo>
                <a:lnTo>
                  <a:pt x="1270" y="120"/>
                </a:lnTo>
                <a:lnTo>
                  <a:pt x="1280" y="100"/>
                </a:lnTo>
                <a:lnTo>
                  <a:pt x="1280" y="100"/>
                </a:lnTo>
                <a:lnTo>
                  <a:pt x="1283" y="96"/>
                </a:lnTo>
                <a:lnTo>
                  <a:pt x="1284" y="94"/>
                </a:lnTo>
                <a:lnTo>
                  <a:pt x="1286" y="94"/>
                </a:lnTo>
                <a:lnTo>
                  <a:pt x="1287" y="96"/>
                </a:lnTo>
                <a:lnTo>
                  <a:pt x="1289" y="101"/>
                </a:lnTo>
                <a:lnTo>
                  <a:pt x="1289" y="104"/>
                </a:lnTo>
                <a:lnTo>
                  <a:pt x="1289" y="104"/>
                </a:lnTo>
                <a:close/>
                <a:moveTo>
                  <a:pt x="1293" y="190"/>
                </a:moveTo>
                <a:lnTo>
                  <a:pt x="1273" y="188"/>
                </a:lnTo>
                <a:lnTo>
                  <a:pt x="1273" y="188"/>
                </a:lnTo>
                <a:lnTo>
                  <a:pt x="1279" y="187"/>
                </a:lnTo>
                <a:lnTo>
                  <a:pt x="1284" y="183"/>
                </a:lnTo>
                <a:lnTo>
                  <a:pt x="1293" y="174"/>
                </a:lnTo>
                <a:lnTo>
                  <a:pt x="1293" y="174"/>
                </a:lnTo>
                <a:lnTo>
                  <a:pt x="1293" y="183"/>
                </a:lnTo>
                <a:lnTo>
                  <a:pt x="1294" y="186"/>
                </a:lnTo>
                <a:lnTo>
                  <a:pt x="1293" y="190"/>
                </a:lnTo>
                <a:lnTo>
                  <a:pt x="1293" y="190"/>
                </a:lnTo>
                <a:close/>
                <a:moveTo>
                  <a:pt x="1211" y="181"/>
                </a:moveTo>
                <a:lnTo>
                  <a:pt x="1217" y="170"/>
                </a:lnTo>
                <a:lnTo>
                  <a:pt x="1221" y="166"/>
                </a:lnTo>
                <a:lnTo>
                  <a:pt x="1223" y="165"/>
                </a:lnTo>
                <a:lnTo>
                  <a:pt x="1223" y="165"/>
                </a:lnTo>
                <a:lnTo>
                  <a:pt x="1231" y="156"/>
                </a:lnTo>
                <a:lnTo>
                  <a:pt x="1239" y="146"/>
                </a:lnTo>
                <a:lnTo>
                  <a:pt x="1246" y="136"/>
                </a:lnTo>
                <a:lnTo>
                  <a:pt x="1249" y="135"/>
                </a:lnTo>
                <a:lnTo>
                  <a:pt x="1253" y="134"/>
                </a:lnTo>
                <a:lnTo>
                  <a:pt x="1253" y="134"/>
                </a:lnTo>
                <a:lnTo>
                  <a:pt x="1245" y="142"/>
                </a:lnTo>
                <a:lnTo>
                  <a:pt x="1238" y="153"/>
                </a:lnTo>
                <a:lnTo>
                  <a:pt x="1231" y="165"/>
                </a:lnTo>
                <a:lnTo>
                  <a:pt x="1225" y="176"/>
                </a:lnTo>
                <a:lnTo>
                  <a:pt x="1225" y="176"/>
                </a:lnTo>
                <a:lnTo>
                  <a:pt x="1224" y="179"/>
                </a:lnTo>
                <a:lnTo>
                  <a:pt x="1220" y="181"/>
                </a:lnTo>
                <a:lnTo>
                  <a:pt x="1215" y="183"/>
                </a:lnTo>
                <a:lnTo>
                  <a:pt x="1214" y="183"/>
                </a:lnTo>
                <a:lnTo>
                  <a:pt x="1211" y="181"/>
                </a:lnTo>
                <a:lnTo>
                  <a:pt x="1211" y="181"/>
                </a:lnTo>
                <a:close/>
                <a:moveTo>
                  <a:pt x="1220" y="194"/>
                </a:moveTo>
                <a:lnTo>
                  <a:pt x="1220" y="194"/>
                </a:lnTo>
                <a:lnTo>
                  <a:pt x="1214" y="195"/>
                </a:lnTo>
                <a:lnTo>
                  <a:pt x="1208" y="197"/>
                </a:lnTo>
                <a:lnTo>
                  <a:pt x="1197" y="195"/>
                </a:lnTo>
                <a:lnTo>
                  <a:pt x="1197" y="195"/>
                </a:lnTo>
                <a:lnTo>
                  <a:pt x="1199" y="193"/>
                </a:lnTo>
                <a:lnTo>
                  <a:pt x="1201" y="193"/>
                </a:lnTo>
                <a:lnTo>
                  <a:pt x="1201" y="193"/>
                </a:lnTo>
                <a:lnTo>
                  <a:pt x="1210" y="193"/>
                </a:lnTo>
                <a:lnTo>
                  <a:pt x="1220" y="194"/>
                </a:lnTo>
                <a:lnTo>
                  <a:pt x="1220" y="194"/>
                </a:lnTo>
                <a:close/>
                <a:moveTo>
                  <a:pt x="1259" y="108"/>
                </a:moveTo>
                <a:lnTo>
                  <a:pt x="1259" y="108"/>
                </a:lnTo>
                <a:lnTo>
                  <a:pt x="1242" y="134"/>
                </a:lnTo>
                <a:lnTo>
                  <a:pt x="1234" y="145"/>
                </a:lnTo>
                <a:lnTo>
                  <a:pt x="1230" y="149"/>
                </a:lnTo>
                <a:lnTo>
                  <a:pt x="1224" y="152"/>
                </a:lnTo>
                <a:lnTo>
                  <a:pt x="1223" y="153"/>
                </a:lnTo>
                <a:lnTo>
                  <a:pt x="1201" y="180"/>
                </a:lnTo>
                <a:lnTo>
                  <a:pt x="1201" y="180"/>
                </a:lnTo>
                <a:lnTo>
                  <a:pt x="1241" y="108"/>
                </a:lnTo>
                <a:lnTo>
                  <a:pt x="1262" y="75"/>
                </a:lnTo>
                <a:lnTo>
                  <a:pt x="1282" y="41"/>
                </a:lnTo>
                <a:lnTo>
                  <a:pt x="1282" y="41"/>
                </a:lnTo>
                <a:lnTo>
                  <a:pt x="1286" y="52"/>
                </a:lnTo>
                <a:lnTo>
                  <a:pt x="1287" y="63"/>
                </a:lnTo>
                <a:lnTo>
                  <a:pt x="1286" y="73"/>
                </a:lnTo>
                <a:lnTo>
                  <a:pt x="1282" y="82"/>
                </a:lnTo>
                <a:lnTo>
                  <a:pt x="1277" y="90"/>
                </a:lnTo>
                <a:lnTo>
                  <a:pt x="1272" y="97"/>
                </a:lnTo>
                <a:lnTo>
                  <a:pt x="1265" y="104"/>
                </a:lnTo>
                <a:lnTo>
                  <a:pt x="1259" y="108"/>
                </a:lnTo>
                <a:lnTo>
                  <a:pt x="1259" y="108"/>
                </a:lnTo>
                <a:close/>
                <a:moveTo>
                  <a:pt x="1221" y="117"/>
                </a:moveTo>
                <a:lnTo>
                  <a:pt x="1221" y="117"/>
                </a:lnTo>
                <a:lnTo>
                  <a:pt x="1223" y="113"/>
                </a:lnTo>
                <a:lnTo>
                  <a:pt x="1224" y="108"/>
                </a:lnTo>
                <a:lnTo>
                  <a:pt x="1230" y="101"/>
                </a:lnTo>
                <a:lnTo>
                  <a:pt x="1230" y="101"/>
                </a:lnTo>
                <a:lnTo>
                  <a:pt x="1228" y="110"/>
                </a:lnTo>
                <a:lnTo>
                  <a:pt x="1225" y="114"/>
                </a:lnTo>
                <a:lnTo>
                  <a:pt x="1221" y="117"/>
                </a:lnTo>
                <a:lnTo>
                  <a:pt x="1221" y="117"/>
                </a:lnTo>
                <a:close/>
                <a:moveTo>
                  <a:pt x="1282" y="21"/>
                </a:moveTo>
                <a:lnTo>
                  <a:pt x="1282" y="21"/>
                </a:lnTo>
                <a:lnTo>
                  <a:pt x="1283" y="20"/>
                </a:lnTo>
                <a:lnTo>
                  <a:pt x="1284" y="21"/>
                </a:lnTo>
                <a:lnTo>
                  <a:pt x="1284" y="25"/>
                </a:lnTo>
                <a:lnTo>
                  <a:pt x="1284" y="37"/>
                </a:lnTo>
                <a:lnTo>
                  <a:pt x="1284" y="37"/>
                </a:lnTo>
                <a:lnTo>
                  <a:pt x="1282" y="35"/>
                </a:lnTo>
                <a:lnTo>
                  <a:pt x="1280" y="35"/>
                </a:lnTo>
                <a:lnTo>
                  <a:pt x="1276" y="37"/>
                </a:lnTo>
                <a:lnTo>
                  <a:pt x="1272" y="42"/>
                </a:lnTo>
                <a:lnTo>
                  <a:pt x="1272" y="42"/>
                </a:lnTo>
                <a:lnTo>
                  <a:pt x="1262" y="56"/>
                </a:lnTo>
                <a:lnTo>
                  <a:pt x="1258" y="63"/>
                </a:lnTo>
                <a:lnTo>
                  <a:pt x="1251" y="69"/>
                </a:lnTo>
                <a:lnTo>
                  <a:pt x="1251" y="69"/>
                </a:lnTo>
                <a:lnTo>
                  <a:pt x="1265" y="44"/>
                </a:lnTo>
                <a:lnTo>
                  <a:pt x="1272" y="31"/>
                </a:lnTo>
                <a:lnTo>
                  <a:pt x="1282" y="21"/>
                </a:lnTo>
                <a:lnTo>
                  <a:pt x="1282" y="21"/>
                </a:lnTo>
                <a:close/>
                <a:moveTo>
                  <a:pt x="1251" y="48"/>
                </a:moveTo>
                <a:lnTo>
                  <a:pt x="1251" y="48"/>
                </a:lnTo>
                <a:lnTo>
                  <a:pt x="1241" y="58"/>
                </a:lnTo>
                <a:lnTo>
                  <a:pt x="1231" y="70"/>
                </a:lnTo>
                <a:lnTo>
                  <a:pt x="1213" y="94"/>
                </a:lnTo>
                <a:lnTo>
                  <a:pt x="1213" y="94"/>
                </a:lnTo>
                <a:lnTo>
                  <a:pt x="1210" y="96"/>
                </a:lnTo>
                <a:lnTo>
                  <a:pt x="1208" y="97"/>
                </a:lnTo>
                <a:lnTo>
                  <a:pt x="1208" y="97"/>
                </a:lnTo>
                <a:lnTo>
                  <a:pt x="1210" y="89"/>
                </a:lnTo>
                <a:lnTo>
                  <a:pt x="1213" y="80"/>
                </a:lnTo>
                <a:lnTo>
                  <a:pt x="1217" y="72"/>
                </a:lnTo>
                <a:lnTo>
                  <a:pt x="1223" y="65"/>
                </a:lnTo>
                <a:lnTo>
                  <a:pt x="1228" y="59"/>
                </a:lnTo>
                <a:lnTo>
                  <a:pt x="1235" y="55"/>
                </a:lnTo>
                <a:lnTo>
                  <a:pt x="1244" y="51"/>
                </a:lnTo>
                <a:lnTo>
                  <a:pt x="1251" y="48"/>
                </a:lnTo>
                <a:lnTo>
                  <a:pt x="1251" y="48"/>
                </a:lnTo>
                <a:close/>
                <a:moveTo>
                  <a:pt x="1197" y="82"/>
                </a:moveTo>
                <a:lnTo>
                  <a:pt x="1197" y="82"/>
                </a:lnTo>
                <a:lnTo>
                  <a:pt x="1200" y="79"/>
                </a:lnTo>
                <a:lnTo>
                  <a:pt x="1203" y="77"/>
                </a:lnTo>
                <a:lnTo>
                  <a:pt x="1203" y="77"/>
                </a:lnTo>
                <a:lnTo>
                  <a:pt x="1206" y="76"/>
                </a:lnTo>
                <a:lnTo>
                  <a:pt x="1207" y="76"/>
                </a:lnTo>
                <a:lnTo>
                  <a:pt x="1207" y="77"/>
                </a:lnTo>
                <a:lnTo>
                  <a:pt x="1207" y="79"/>
                </a:lnTo>
                <a:lnTo>
                  <a:pt x="1201" y="86"/>
                </a:lnTo>
                <a:lnTo>
                  <a:pt x="1201" y="86"/>
                </a:lnTo>
                <a:lnTo>
                  <a:pt x="1200" y="93"/>
                </a:lnTo>
                <a:lnTo>
                  <a:pt x="1196" y="99"/>
                </a:lnTo>
                <a:lnTo>
                  <a:pt x="1193" y="104"/>
                </a:lnTo>
                <a:lnTo>
                  <a:pt x="1190" y="111"/>
                </a:lnTo>
                <a:lnTo>
                  <a:pt x="1190" y="111"/>
                </a:lnTo>
                <a:lnTo>
                  <a:pt x="1189" y="106"/>
                </a:lnTo>
                <a:lnTo>
                  <a:pt x="1190" y="96"/>
                </a:lnTo>
                <a:lnTo>
                  <a:pt x="1192" y="87"/>
                </a:lnTo>
                <a:lnTo>
                  <a:pt x="1194" y="83"/>
                </a:lnTo>
                <a:lnTo>
                  <a:pt x="1197" y="82"/>
                </a:lnTo>
                <a:lnTo>
                  <a:pt x="1197" y="82"/>
                </a:lnTo>
                <a:close/>
                <a:moveTo>
                  <a:pt x="1187" y="131"/>
                </a:moveTo>
                <a:lnTo>
                  <a:pt x="1187" y="131"/>
                </a:lnTo>
                <a:lnTo>
                  <a:pt x="1192" y="124"/>
                </a:lnTo>
                <a:lnTo>
                  <a:pt x="1199" y="115"/>
                </a:lnTo>
                <a:lnTo>
                  <a:pt x="1214" y="101"/>
                </a:lnTo>
                <a:lnTo>
                  <a:pt x="1214" y="101"/>
                </a:lnTo>
                <a:lnTo>
                  <a:pt x="1208" y="113"/>
                </a:lnTo>
                <a:lnTo>
                  <a:pt x="1201" y="124"/>
                </a:lnTo>
                <a:lnTo>
                  <a:pt x="1194" y="138"/>
                </a:lnTo>
                <a:lnTo>
                  <a:pt x="1193" y="143"/>
                </a:lnTo>
                <a:lnTo>
                  <a:pt x="1193" y="151"/>
                </a:lnTo>
                <a:lnTo>
                  <a:pt x="1193" y="151"/>
                </a:lnTo>
                <a:lnTo>
                  <a:pt x="1197" y="149"/>
                </a:lnTo>
                <a:lnTo>
                  <a:pt x="1200" y="146"/>
                </a:lnTo>
                <a:lnTo>
                  <a:pt x="1206" y="139"/>
                </a:lnTo>
                <a:lnTo>
                  <a:pt x="1211" y="132"/>
                </a:lnTo>
                <a:lnTo>
                  <a:pt x="1217" y="127"/>
                </a:lnTo>
                <a:lnTo>
                  <a:pt x="1217" y="127"/>
                </a:lnTo>
                <a:lnTo>
                  <a:pt x="1214" y="122"/>
                </a:lnTo>
                <a:lnTo>
                  <a:pt x="1214" y="121"/>
                </a:lnTo>
                <a:lnTo>
                  <a:pt x="1215" y="121"/>
                </a:lnTo>
                <a:lnTo>
                  <a:pt x="1218" y="121"/>
                </a:lnTo>
                <a:lnTo>
                  <a:pt x="1221" y="124"/>
                </a:lnTo>
                <a:lnTo>
                  <a:pt x="1190" y="180"/>
                </a:lnTo>
                <a:lnTo>
                  <a:pt x="1190" y="180"/>
                </a:lnTo>
                <a:lnTo>
                  <a:pt x="1187" y="169"/>
                </a:lnTo>
                <a:lnTo>
                  <a:pt x="1185" y="156"/>
                </a:lnTo>
                <a:lnTo>
                  <a:pt x="1185" y="143"/>
                </a:lnTo>
                <a:lnTo>
                  <a:pt x="1187" y="131"/>
                </a:lnTo>
                <a:lnTo>
                  <a:pt x="1187" y="131"/>
                </a:lnTo>
                <a:close/>
                <a:moveTo>
                  <a:pt x="1106" y="190"/>
                </a:moveTo>
                <a:lnTo>
                  <a:pt x="1175" y="191"/>
                </a:lnTo>
                <a:lnTo>
                  <a:pt x="1175" y="191"/>
                </a:lnTo>
                <a:lnTo>
                  <a:pt x="1168" y="194"/>
                </a:lnTo>
                <a:lnTo>
                  <a:pt x="1161" y="194"/>
                </a:lnTo>
                <a:lnTo>
                  <a:pt x="1142" y="194"/>
                </a:lnTo>
                <a:lnTo>
                  <a:pt x="1124" y="193"/>
                </a:lnTo>
                <a:lnTo>
                  <a:pt x="1109" y="191"/>
                </a:lnTo>
                <a:lnTo>
                  <a:pt x="1109" y="191"/>
                </a:lnTo>
                <a:lnTo>
                  <a:pt x="1106" y="190"/>
                </a:lnTo>
                <a:lnTo>
                  <a:pt x="1106" y="190"/>
                </a:lnTo>
                <a:lnTo>
                  <a:pt x="1102" y="191"/>
                </a:lnTo>
                <a:lnTo>
                  <a:pt x="1097" y="193"/>
                </a:lnTo>
                <a:lnTo>
                  <a:pt x="1097" y="193"/>
                </a:lnTo>
                <a:lnTo>
                  <a:pt x="1075" y="191"/>
                </a:lnTo>
                <a:lnTo>
                  <a:pt x="1064" y="191"/>
                </a:lnTo>
                <a:lnTo>
                  <a:pt x="1054" y="190"/>
                </a:lnTo>
                <a:lnTo>
                  <a:pt x="1106" y="190"/>
                </a:lnTo>
                <a:close/>
                <a:moveTo>
                  <a:pt x="836" y="193"/>
                </a:moveTo>
                <a:lnTo>
                  <a:pt x="836" y="193"/>
                </a:lnTo>
                <a:lnTo>
                  <a:pt x="1072" y="202"/>
                </a:lnTo>
                <a:lnTo>
                  <a:pt x="1308" y="215"/>
                </a:lnTo>
                <a:lnTo>
                  <a:pt x="1308" y="215"/>
                </a:lnTo>
                <a:lnTo>
                  <a:pt x="1303" y="135"/>
                </a:lnTo>
                <a:lnTo>
                  <a:pt x="1296" y="54"/>
                </a:lnTo>
                <a:lnTo>
                  <a:pt x="1296" y="54"/>
                </a:lnTo>
                <a:lnTo>
                  <a:pt x="1296" y="45"/>
                </a:lnTo>
                <a:lnTo>
                  <a:pt x="1297" y="37"/>
                </a:lnTo>
                <a:lnTo>
                  <a:pt x="1297" y="37"/>
                </a:lnTo>
                <a:lnTo>
                  <a:pt x="1301" y="55"/>
                </a:lnTo>
                <a:lnTo>
                  <a:pt x="1304" y="73"/>
                </a:lnTo>
                <a:lnTo>
                  <a:pt x="1308" y="114"/>
                </a:lnTo>
                <a:lnTo>
                  <a:pt x="1310" y="153"/>
                </a:lnTo>
                <a:lnTo>
                  <a:pt x="1312" y="194"/>
                </a:lnTo>
                <a:lnTo>
                  <a:pt x="1312" y="194"/>
                </a:lnTo>
                <a:lnTo>
                  <a:pt x="1311" y="194"/>
                </a:lnTo>
                <a:lnTo>
                  <a:pt x="1310" y="194"/>
                </a:lnTo>
                <a:lnTo>
                  <a:pt x="1310" y="200"/>
                </a:lnTo>
                <a:lnTo>
                  <a:pt x="1312" y="207"/>
                </a:lnTo>
                <a:lnTo>
                  <a:pt x="1315" y="208"/>
                </a:lnTo>
                <a:lnTo>
                  <a:pt x="1318" y="210"/>
                </a:lnTo>
                <a:lnTo>
                  <a:pt x="1318" y="210"/>
                </a:lnTo>
                <a:lnTo>
                  <a:pt x="1322" y="210"/>
                </a:lnTo>
                <a:lnTo>
                  <a:pt x="1325" y="208"/>
                </a:lnTo>
                <a:lnTo>
                  <a:pt x="1326" y="205"/>
                </a:lnTo>
                <a:lnTo>
                  <a:pt x="1328" y="202"/>
                </a:lnTo>
                <a:lnTo>
                  <a:pt x="1328" y="202"/>
                </a:lnTo>
                <a:lnTo>
                  <a:pt x="1324" y="155"/>
                </a:lnTo>
                <a:lnTo>
                  <a:pt x="1319" y="107"/>
                </a:lnTo>
                <a:lnTo>
                  <a:pt x="1317" y="83"/>
                </a:lnTo>
                <a:lnTo>
                  <a:pt x="1314" y="61"/>
                </a:lnTo>
                <a:lnTo>
                  <a:pt x="1310" y="38"/>
                </a:lnTo>
                <a:lnTo>
                  <a:pt x="1304" y="18"/>
                </a:lnTo>
                <a:lnTo>
                  <a:pt x="1304" y="18"/>
                </a:lnTo>
                <a:lnTo>
                  <a:pt x="1350" y="48"/>
                </a:lnTo>
                <a:lnTo>
                  <a:pt x="1400" y="76"/>
                </a:lnTo>
                <a:lnTo>
                  <a:pt x="1450" y="103"/>
                </a:lnTo>
                <a:lnTo>
                  <a:pt x="1501" y="128"/>
                </a:lnTo>
                <a:lnTo>
                  <a:pt x="1602" y="177"/>
                </a:lnTo>
                <a:lnTo>
                  <a:pt x="1653" y="204"/>
                </a:lnTo>
                <a:lnTo>
                  <a:pt x="1702" y="232"/>
                </a:lnTo>
                <a:lnTo>
                  <a:pt x="1702" y="232"/>
                </a:lnTo>
                <a:lnTo>
                  <a:pt x="1734" y="249"/>
                </a:lnTo>
                <a:lnTo>
                  <a:pt x="1769" y="266"/>
                </a:lnTo>
                <a:lnTo>
                  <a:pt x="1806" y="283"/>
                </a:lnTo>
                <a:lnTo>
                  <a:pt x="1841" y="301"/>
                </a:lnTo>
                <a:lnTo>
                  <a:pt x="1841" y="301"/>
                </a:lnTo>
                <a:lnTo>
                  <a:pt x="1779" y="340"/>
                </a:lnTo>
                <a:lnTo>
                  <a:pt x="1717" y="381"/>
                </a:lnTo>
                <a:lnTo>
                  <a:pt x="1596" y="464"/>
                </a:lnTo>
                <a:lnTo>
                  <a:pt x="1475" y="545"/>
                </a:lnTo>
                <a:lnTo>
                  <a:pt x="1414" y="586"/>
                </a:lnTo>
                <a:lnTo>
                  <a:pt x="1350" y="624"/>
                </a:lnTo>
                <a:lnTo>
                  <a:pt x="1350" y="624"/>
                </a:lnTo>
                <a:lnTo>
                  <a:pt x="1346" y="625"/>
                </a:lnTo>
                <a:lnTo>
                  <a:pt x="1342" y="625"/>
                </a:lnTo>
                <a:lnTo>
                  <a:pt x="1339" y="623"/>
                </a:lnTo>
                <a:lnTo>
                  <a:pt x="1338" y="618"/>
                </a:lnTo>
                <a:lnTo>
                  <a:pt x="1338" y="618"/>
                </a:lnTo>
                <a:lnTo>
                  <a:pt x="1334" y="583"/>
                </a:lnTo>
                <a:lnTo>
                  <a:pt x="1326" y="550"/>
                </a:lnTo>
                <a:lnTo>
                  <a:pt x="1321" y="514"/>
                </a:lnTo>
                <a:lnTo>
                  <a:pt x="1319" y="496"/>
                </a:lnTo>
                <a:lnTo>
                  <a:pt x="1318" y="478"/>
                </a:lnTo>
                <a:lnTo>
                  <a:pt x="1318" y="478"/>
                </a:lnTo>
                <a:lnTo>
                  <a:pt x="1317" y="472"/>
                </a:lnTo>
                <a:lnTo>
                  <a:pt x="1312" y="468"/>
                </a:lnTo>
                <a:lnTo>
                  <a:pt x="1308" y="465"/>
                </a:lnTo>
                <a:lnTo>
                  <a:pt x="1300" y="464"/>
                </a:lnTo>
                <a:lnTo>
                  <a:pt x="1300" y="464"/>
                </a:lnTo>
                <a:lnTo>
                  <a:pt x="1182" y="460"/>
                </a:lnTo>
                <a:lnTo>
                  <a:pt x="1062" y="455"/>
                </a:lnTo>
                <a:lnTo>
                  <a:pt x="943" y="454"/>
                </a:lnTo>
                <a:lnTo>
                  <a:pt x="885" y="454"/>
                </a:lnTo>
                <a:lnTo>
                  <a:pt x="826" y="455"/>
                </a:lnTo>
                <a:lnTo>
                  <a:pt x="826" y="455"/>
                </a:lnTo>
                <a:lnTo>
                  <a:pt x="798" y="460"/>
                </a:lnTo>
                <a:lnTo>
                  <a:pt x="770" y="462"/>
                </a:lnTo>
                <a:lnTo>
                  <a:pt x="742" y="464"/>
                </a:lnTo>
                <a:lnTo>
                  <a:pt x="714" y="464"/>
                </a:lnTo>
                <a:lnTo>
                  <a:pt x="656" y="462"/>
                </a:lnTo>
                <a:lnTo>
                  <a:pt x="599" y="458"/>
                </a:lnTo>
                <a:lnTo>
                  <a:pt x="483" y="448"/>
                </a:lnTo>
                <a:lnTo>
                  <a:pt x="426" y="443"/>
                </a:lnTo>
                <a:lnTo>
                  <a:pt x="368" y="440"/>
                </a:lnTo>
                <a:lnTo>
                  <a:pt x="181" y="439"/>
                </a:lnTo>
                <a:lnTo>
                  <a:pt x="181" y="439"/>
                </a:lnTo>
                <a:lnTo>
                  <a:pt x="178" y="440"/>
                </a:lnTo>
                <a:lnTo>
                  <a:pt x="177" y="441"/>
                </a:lnTo>
                <a:lnTo>
                  <a:pt x="176" y="446"/>
                </a:lnTo>
                <a:lnTo>
                  <a:pt x="176" y="450"/>
                </a:lnTo>
                <a:lnTo>
                  <a:pt x="176" y="450"/>
                </a:lnTo>
                <a:lnTo>
                  <a:pt x="163" y="392"/>
                </a:lnTo>
                <a:lnTo>
                  <a:pt x="150" y="333"/>
                </a:lnTo>
                <a:lnTo>
                  <a:pt x="139" y="274"/>
                </a:lnTo>
                <a:lnTo>
                  <a:pt x="129" y="214"/>
                </a:lnTo>
                <a:lnTo>
                  <a:pt x="129" y="214"/>
                </a:lnTo>
                <a:lnTo>
                  <a:pt x="131" y="218"/>
                </a:lnTo>
                <a:lnTo>
                  <a:pt x="132" y="219"/>
                </a:lnTo>
                <a:lnTo>
                  <a:pt x="133" y="219"/>
                </a:lnTo>
                <a:lnTo>
                  <a:pt x="133" y="218"/>
                </a:lnTo>
                <a:lnTo>
                  <a:pt x="133" y="212"/>
                </a:lnTo>
                <a:lnTo>
                  <a:pt x="132" y="210"/>
                </a:lnTo>
                <a:lnTo>
                  <a:pt x="131" y="208"/>
                </a:lnTo>
                <a:lnTo>
                  <a:pt x="131" y="208"/>
                </a:lnTo>
                <a:lnTo>
                  <a:pt x="219" y="205"/>
                </a:lnTo>
                <a:lnTo>
                  <a:pt x="306" y="202"/>
                </a:lnTo>
                <a:lnTo>
                  <a:pt x="481" y="194"/>
                </a:lnTo>
                <a:lnTo>
                  <a:pt x="569" y="191"/>
                </a:lnTo>
                <a:lnTo>
                  <a:pt x="656" y="190"/>
                </a:lnTo>
                <a:lnTo>
                  <a:pt x="746" y="190"/>
                </a:lnTo>
                <a:lnTo>
                  <a:pt x="836" y="193"/>
                </a:lnTo>
                <a:lnTo>
                  <a:pt x="836" y="193"/>
                </a:lnTo>
                <a:close/>
                <a:moveTo>
                  <a:pt x="126" y="201"/>
                </a:moveTo>
                <a:lnTo>
                  <a:pt x="126" y="201"/>
                </a:lnTo>
                <a:lnTo>
                  <a:pt x="129" y="200"/>
                </a:lnTo>
                <a:lnTo>
                  <a:pt x="133" y="200"/>
                </a:lnTo>
                <a:lnTo>
                  <a:pt x="135" y="201"/>
                </a:lnTo>
                <a:lnTo>
                  <a:pt x="135" y="202"/>
                </a:lnTo>
                <a:lnTo>
                  <a:pt x="133" y="204"/>
                </a:lnTo>
                <a:lnTo>
                  <a:pt x="133" y="204"/>
                </a:lnTo>
                <a:lnTo>
                  <a:pt x="129" y="205"/>
                </a:lnTo>
                <a:lnTo>
                  <a:pt x="126" y="204"/>
                </a:lnTo>
                <a:lnTo>
                  <a:pt x="125" y="204"/>
                </a:lnTo>
                <a:lnTo>
                  <a:pt x="125" y="204"/>
                </a:lnTo>
                <a:lnTo>
                  <a:pt x="126" y="201"/>
                </a:lnTo>
                <a:lnTo>
                  <a:pt x="126" y="201"/>
                </a:lnTo>
                <a:close/>
                <a:moveTo>
                  <a:pt x="108" y="308"/>
                </a:moveTo>
                <a:lnTo>
                  <a:pt x="108" y="308"/>
                </a:lnTo>
                <a:lnTo>
                  <a:pt x="91" y="330"/>
                </a:lnTo>
                <a:lnTo>
                  <a:pt x="74" y="353"/>
                </a:lnTo>
                <a:lnTo>
                  <a:pt x="59" y="377"/>
                </a:lnTo>
                <a:lnTo>
                  <a:pt x="45" y="401"/>
                </a:lnTo>
                <a:lnTo>
                  <a:pt x="45" y="401"/>
                </a:lnTo>
                <a:lnTo>
                  <a:pt x="44" y="403"/>
                </a:lnTo>
                <a:lnTo>
                  <a:pt x="44" y="405"/>
                </a:lnTo>
                <a:lnTo>
                  <a:pt x="73" y="371"/>
                </a:lnTo>
                <a:lnTo>
                  <a:pt x="73" y="371"/>
                </a:lnTo>
                <a:lnTo>
                  <a:pt x="63" y="387"/>
                </a:lnTo>
                <a:lnTo>
                  <a:pt x="55" y="403"/>
                </a:lnTo>
                <a:lnTo>
                  <a:pt x="35" y="437"/>
                </a:lnTo>
                <a:lnTo>
                  <a:pt x="35" y="437"/>
                </a:lnTo>
                <a:lnTo>
                  <a:pt x="34" y="440"/>
                </a:lnTo>
                <a:lnTo>
                  <a:pt x="31" y="443"/>
                </a:lnTo>
                <a:lnTo>
                  <a:pt x="29" y="443"/>
                </a:lnTo>
                <a:lnTo>
                  <a:pt x="28" y="441"/>
                </a:lnTo>
                <a:lnTo>
                  <a:pt x="28" y="437"/>
                </a:lnTo>
                <a:lnTo>
                  <a:pt x="28" y="437"/>
                </a:lnTo>
                <a:lnTo>
                  <a:pt x="29" y="430"/>
                </a:lnTo>
                <a:lnTo>
                  <a:pt x="31" y="422"/>
                </a:lnTo>
                <a:lnTo>
                  <a:pt x="34" y="416"/>
                </a:lnTo>
                <a:lnTo>
                  <a:pt x="39" y="410"/>
                </a:lnTo>
                <a:lnTo>
                  <a:pt x="39" y="410"/>
                </a:lnTo>
                <a:lnTo>
                  <a:pt x="38" y="408"/>
                </a:lnTo>
                <a:lnTo>
                  <a:pt x="38" y="403"/>
                </a:lnTo>
                <a:lnTo>
                  <a:pt x="36" y="402"/>
                </a:lnTo>
                <a:lnTo>
                  <a:pt x="35" y="406"/>
                </a:lnTo>
                <a:lnTo>
                  <a:pt x="35" y="406"/>
                </a:lnTo>
                <a:lnTo>
                  <a:pt x="29" y="415"/>
                </a:lnTo>
                <a:lnTo>
                  <a:pt x="25" y="423"/>
                </a:lnTo>
                <a:lnTo>
                  <a:pt x="25" y="423"/>
                </a:lnTo>
                <a:lnTo>
                  <a:pt x="32" y="405"/>
                </a:lnTo>
                <a:lnTo>
                  <a:pt x="41" y="388"/>
                </a:lnTo>
                <a:lnTo>
                  <a:pt x="59" y="354"/>
                </a:lnTo>
                <a:lnTo>
                  <a:pt x="79" y="322"/>
                </a:lnTo>
                <a:lnTo>
                  <a:pt x="100" y="291"/>
                </a:lnTo>
                <a:lnTo>
                  <a:pt x="100" y="291"/>
                </a:lnTo>
                <a:lnTo>
                  <a:pt x="105" y="284"/>
                </a:lnTo>
                <a:lnTo>
                  <a:pt x="111" y="276"/>
                </a:lnTo>
                <a:lnTo>
                  <a:pt x="115" y="269"/>
                </a:lnTo>
                <a:lnTo>
                  <a:pt x="118" y="260"/>
                </a:lnTo>
                <a:lnTo>
                  <a:pt x="118" y="260"/>
                </a:lnTo>
                <a:lnTo>
                  <a:pt x="122" y="267"/>
                </a:lnTo>
                <a:lnTo>
                  <a:pt x="124" y="274"/>
                </a:lnTo>
                <a:lnTo>
                  <a:pt x="125" y="281"/>
                </a:lnTo>
                <a:lnTo>
                  <a:pt x="124" y="288"/>
                </a:lnTo>
                <a:lnTo>
                  <a:pt x="121" y="294"/>
                </a:lnTo>
                <a:lnTo>
                  <a:pt x="118" y="299"/>
                </a:lnTo>
                <a:lnTo>
                  <a:pt x="114" y="305"/>
                </a:lnTo>
                <a:lnTo>
                  <a:pt x="108" y="308"/>
                </a:lnTo>
                <a:lnTo>
                  <a:pt x="108" y="308"/>
                </a:lnTo>
                <a:close/>
                <a:moveTo>
                  <a:pt x="111" y="211"/>
                </a:moveTo>
                <a:lnTo>
                  <a:pt x="111" y="211"/>
                </a:lnTo>
                <a:lnTo>
                  <a:pt x="112" y="208"/>
                </a:lnTo>
                <a:lnTo>
                  <a:pt x="114" y="208"/>
                </a:lnTo>
                <a:lnTo>
                  <a:pt x="115" y="208"/>
                </a:lnTo>
                <a:lnTo>
                  <a:pt x="115" y="210"/>
                </a:lnTo>
                <a:lnTo>
                  <a:pt x="115" y="212"/>
                </a:lnTo>
                <a:lnTo>
                  <a:pt x="114" y="214"/>
                </a:lnTo>
                <a:lnTo>
                  <a:pt x="111" y="214"/>
                </a:lnTo>
                <a:lnTo>
                  <a:pt x="111" y="214"/>
                </a:lnTo>
                <a:lnTo>
                  <a:pt x="117" y="229"/>
                </a:lnTo>
                <a:lnTo>
                  <a:pt x="118" y="236"/>
                </a:lnTo>
                <a:lnTo>
                  <a:pt x="117" y="243"/>
                </a:lnTo>
                <a:lnTo>
                  <a:pt x="117" y="243"/>
                </a:lnTo>
                <a:lnTo>
                  <a:pt x="114" y="247"/>
                </a:lnTo>
                <a:lnTo>
                  <a:pt x="110" y="252"/>
                </a:lnTo>
                <a:lnTo>
                  <a:pt x="100" y="259"/>
                </a:lnTo>
                <a:lnTo>
                  <a:pt x="100" y="259"/>
                </a:lnTo>
                <a:lnTo>
                  <a:pt x="103" y="252"/>
                </a:lnTo>
                <a:lnTo>
                  <a:pt x="104" y="246"/>
                </a:lnTo>
                <a:lnTo>
                  <a:pt x="105" y="238"/>
                </a:lnTo>
                <a:lnTo>
                  <a:pt x="105" y="238"/>
                </a:lnTo>
                <a:lnTo>
                  <a:pt x="56" y="305"/>
                </a:lnTo>
                <a:lnTo>
                  <a:pt x="34" y="337"/>
                </a:lnTo>
                <a:lnTo>
                  <a:pt x="13" y="371"/>
                </a:lnTo>
                <a:lnTo>
                  <a:pt x="13" y="371"/>
                </a:lnTo>
                <a:lnTo>
                  <a:pt x="24" y="350"/>
                </a:lnTo>
                <a:lnTo>
                  <a:pt x="35" y="329"/>
                </a:lnTo>
                <a:lnTo>
                  <a:pt x="59" y="290"/>
                </a:lnTo>
                <a:lnTo>
                  <a:pt x="111" y="211"/>
                </a:lnTo>
                <a:lnTo>
                  <a:pt x="111" y="21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Freeform 100"/>
          <p:cNvSpPr>
            <a:spLocks noEditPoints="1"/>
          </p:cNvSpPr>
          <p:nvPr/>
        </p:nvSpPr>
        <p:spPr bwMode="auto">
          <a:xfrm flipV="1">
            <a:off x="8422170" y="4553736"/>
            <a:ext cx="233123" cy="274119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Freeform 100"/>
          <p:cNvSpPr>
            <a:spLocks noEditPoints="1"/>
          </p:cNvSpPr>
          <p:nvPr/>
        </p:nvSpPr>
        <p:spPr bwMode="auto">
          <a:xfrm flipV="1">
            <a:off x="5844223" y="4553736"/>
            <a:ext cx="233123" cy="274119"/>
          </a:xfrm>
          <a:custGeom>
            <a:avLst/>
            <a:gdLst/>
            <a:ahLst/>
            <a:cxnLst>
              <a:cxn ang="0">
                <a:pos x="49" y="26"/>
              </a:cxn>
              <a:cxn ang="0">
                <a:pos x="117" y="2"/>
              </a:cxn>
              <a:cxn ang="0">
                <a:pos x="191" y="6"/>
              </a:cxn>
              <a:cxn ang="0">
                <a:pos x="233" y="33"/>
              </a:cxn>
              <a:cxn ang="0">
                <a:pos x="256" y="85"/>
              </a:cxn>
              <a:cxn ang="0">
                <a:pos x="254" y="147"/>
              </a:cxn>
              <a:cxn ang="0">
                <a:pos x="230" y="193"/>
              </a:cxn>
              <a:cxn ang="0">
                <a:pos x="199" y="227"/>
              </a:cxn>
              <a:cxn ang="0">
                <a:pos x="152" y="244"/>
              </a:cxn>
              <a:cxn ang="0">
                <a:pos x="91" y="239"/>
              </a:cxn>
              <a:cxn ang="0">
                <a:pos x="42" y="211"/>
              </a:cxn>
              <a:cxn ang="0">
                <a:pos x="18" y="182"/>
              </a:cxn>
              <a:cxn ang="0">
                <a:pos x="0" y="110"/>
              </a:cxn>
              <a:cxn ang="0">
                <a:pos x="15" y="69"/>
              </a:cxn>
              <a:cxn ang="0">
                <a:pos x="59" y="155"/>
              </a:cxn>
              <a:cxn ang="0">
                <a:pos x="128" y="107"/>
              </a:cxn>
              <a:cxn ang="0">
                <a:pos x="198" y="54"/>
              </a:cxn>
              <a:cxn ang="0">
                <a:pos x="183" y="38"/>
              </a:cxn>
              <a:cxn ang="0">
                <a:pos x="174" y="52"/>
              </a:cxn>
              <a:cxn ang="0">
                <a:pos x="124" y="88"/>
              </a:cxn>
              <a:cxn ang="0">
                <a:pos x="59" y="151"/>
              </a:cxn>
              <a:cxn ang="0">
                <a:pos x="46" y="109"/>
              </a:cxn>
              <a:cxn ang="0">
                <a:pos x="63" y="95"/>
              </a:cxn>
              <a:cxn ang="0">
                <a:pos x="129" y="29"/>
              </a:cxn>
              <a:cxn ang="0">
                <a:pos x="63" y="68"/>
              </a:cxn>
              <a:cxn ang="0">
                <a:pos x="35" y="86"/>
              </a:cxn>
              <a:cxn ang="0">
                <a:pos x="29" y="125"/>
              </a:cxn>
              <a:cxn ang="0">
                <a:pos x="216" y="140"/>
              </a:cxn>
              <a:cxn ang="0">
                <a:pos x="216" y="109"/>
              </a:cxn>
              <a:cxn ang="0">
                <a:pos x="149" y="182"/>
              </a:cxn>
              <a:cxn ang="0">
                <a:pos x="83" y="211"/>
              </a:cxn>
              <a:cxn ang="0">
                <a:pos x="135" y="175"/>
              </a:cxn>
              <a:cxn ang="0">
                <a:pos x="150" y="151"/>
              </a:cxn>
              <a:cxn ang="0">
                <a:pos x="46" y="180"/>
              </a:cxn>
              <a:cxn ang="0">
                <a:pos x="56" y="193"/>
              </a:cxn>
              <a:cxn ang="0">
                <a:pos x="132" y="120"/>
              </a:cxn>
              <a:cxn ang="0">
                <a:pos x="46" y="180"/>
              </a:cxn>
              <a:cxn ang="0">
                <a:pos x="152" y="24"/>
              </a:cxn>
              <a:cxn ang="0">
                <a:pos x="91" y="90"/>
              </a:cxn>
              <a:cxn ang="0">
                <a:pos x="156" y="48"/>
              </a:cxn>
              <a:cxn ang="0">
                <a:pos x="143" y="138"/>
              </a:cxn>
              <a:cxn ang="0">
                <a:pos x="209" y="90"/>
              </a:cxn>
              <a:cxn ang="0">
                <a:pos x="208" y="71"/>
              </a:cxn>
              <a:cxn ang="0">
                <a:pos x="169" y="102"/>
              </a:cxn>
              <a:cxn ang="0">
                <a:pos x="143" y="138"/>
              </a:cxn>
              <a:cxn ang="0">
                <a:pos x="239" y="121"/>
              </a:cxn>
              <a:cxn ang="0">
                <a:pos x="236" y="71"/>
              </a:cxn>
              <a:cxn ang="0">
                <a:pos x="230" y="79"/>
              </a:cxn>
              <a:cxn ang="0">
                <a:pos x="139" y="222"/>
              </a:cxn>
              <a:cxn ang="0">
                <a:pos x="173" y="204"/>
              </a:cxn>
              <a:cxn ang="0">
                <a:pos x="174" y="190"/>
              </a:cxn>
              <a:cxn ang="0">
                <a:pos x="103" y="26"/>
              </a:cxn>
              <a:cxn ang="0">
                <a:pos x="76" y="38"/>
              </a:cxn>
              <a:cxn ang="0">
                <a:pos x="84" y="44"/>
              </a:cxn>
              <a:cxn ang="0">
                <a:pos x="103" y="26"/>
              </a:cxn>
              <a:cxn ang="0">
                <a:pos x="38" y="155"/>
              </a:cxn>
              <a:cxn ang="0">
                <a:pos x="49" y="141"/>
              </a:cxn>
              <a:cxn ang="0">
                <a:pos x="29" y="145"/>
              </a:cxn>
              <a:cxn ang="0">
                <a:pos x="34" y="156"/>
              </a:cxn>
              <a:cxn ang="0">
                <a:pos x="201" y="200"/>
              </a:cxn>
              <a:cxn ang="0">
                <a:pos x="136" y="151"/>
              </a:cxn>
              <a:cxn ang="0">
                <a:pos x="126" y="148"/>
              </a:cxn>
              <a:cxn ang="0">
                <a:pos x="136" y="151"/>
              </a:cxn>
            </a:cxnLst>
            <a:rect l="0" t="0" r="r" b="b"/>
            <a:pathLst>
              <a:path w="258" h="245">
                <a:moveTo>
                  <a:pt x="24" y="51"/>
                </a:moveTo>
                <a:lnTo>
                  <a:pt x="24" y="51"/>
                </a:lnTo>
                <a:lnTo>
                  <a:pt x="31" y="43"/>
                </a:lnTo>
                <a:lnTo>
                  <a:pt x="39" y="33"/>
                </a:lnTo>
                <a:lnTo>
                  <a:pt x="49" y="26"/>
                </a:lnTo>
                <a:lnTo>
                  <a:pt x="62" y="19"/>
                </a:lnTo>
                <a:lnTo>
                  <a:pt x="74" y="13"/>
                </a:lnTo>
                <a:lnTo>
                  <a:pt x="87" y="7"/>
                </a:lnTo>
                <a:lnTo>
                  <a:pt x="103" y="5"/>
                </a:lnTo>
                <a:lnTo>
                  <a:pt x="117" y="2"/>
                </a:lnTo>
                <a:lnTo>
                  <a:pt x="132" y="0"/>
                </a:lnTo>
                <a:lnTo>
                  <a:pt x="147" y="0"/>
                </a:lnTo>
                <a:lnTo>
                  <a:pt x="162" y="0"/>
                </a:lnTo>
                <a:lnTo>
                  <a:pt x="177" y="3"/>
                </a:lnTo>
                <a:lnTo>
                  <a:pt x="191" y="6"/>
                </a:lnTo>
                <a:lnTo>
                  <a:pt x="204" y="12"/>
                </a:lnTo>
                <a:lnTo>
                  <a:pt x="215" y="17"/>
                </a:lnTo>
                <a:lnTo>
                  <a:pt x="226" y="26"/>
                </a:lnTo>
                <a:lnTo>
                  <a:pt x="226" y="26"/>
                </a:lnTo>
                <a:lnTo>
                  <a:pt x="233" y="33"/>
                </a:lnTo>
                <a:lnTo>
                  <a:pt x="240" y="41"/>
                </a:lnTo>
                <a:lnTo>
                  <a:pt x="246" y="51"/>
                </a:lnTo>
                <a:lnTo>
                  <a:pt x="250" y="62"/>
                </a:lnTo>
                <a:lnTo>
                  <a:pt x="253" y="73"/>
                </a:lnTo>
                <a:lnTo>
                  <a:pt x="256" y="85"/>
                </a:lnTo>
                <a:lnTo>
                  <a:pt x="257" y="97"/>
                </a:lnTo>
                <a:lnTo>
                  <a:pt x="258" y="110"/>
                </a:lnTo>
                <a:lnTo>
                  <a:pt x="257" y="123"/>
                </a:lnTo>
                <a:lnTo>
                  <a:pt x="257" y="134"/>
                </a:lnTo>
                <a:lnTo>
                  <a:pt x="254" y="147"/>
                </a:lnTo>
                <a:lnTo>
                  <a:pt x="251" y="158"/>
                </a:lnTo>
                <a:lnTo>
                  <a:pt x="247" y="168"/>
                </a:lnTo>
                <a:lnTo>
                  <a:pt x="243" y="177"/>
                </a:lnTo>
                <a:lnTo>
                  <a:pt x="237" y="186"/>
                </a:lnTo>
                <a:lnTo>
                  <a:pt x="230" y="193"/>
                </a:lnTo>
                <a:lnTo>
                  <a:pt x="230" y="193"/>
                </a:lnTo>
                <a:lnTo>
                  <a:pt x="223" y="201"/>
                </a:lnTo>
                <a:lnTo>
                  <a:pt x="216" y="211"/>
                </a:lnTo>
                <a:lnTo>
                  <a:pt x="208" y="220"/>
                </a:lnTo>
                <a:lnTo>
                  <a:pt x="199" y="227"/>
                </a:lnTo>
                <a:lnTo>
                  <a:pt x="199" y="227"/>
                </a:lnTo>
                <a:lnTo>
                  <a:pt x="188" y="232"/>
                </a:lnTo>
                <a:lnTo>
                  <a:pt x="177" y="236"/>
                </a:lnTo>
                <a:lnTo>
                  <a:pt x="164" y="241"/>
                </a:lnTo>
                <a:lnTo>
                  <a:pt x="152" y="244"/>
                </a:lnTo>
                <a:lnTo>
                  <a:pt x="140" y="245"/>
                </a:lnTo>
                <a:lnTo>
                  <a:pt x="128" y="245"/>
                </a:lnTo>
                <a:lnTo>
                  <a:pt x="115" y="244"/>
                </a:lnTo>
                <a:lnTo>
                  <a:pt x="103" y="242"/>
                </a:lnTo>
                <a:lnTo>
                  <a:pt x="91" y="239"/>
                </a:lnTo>
                <a:lnTo>
                  <a:pt x="80" y="236"/>
                </a:lnTo>
                <a:lnTo>
                  <a:pt x="69" y="231"/>
                </a:lnTo>
                <a:lnTo>
                  <a:pt x="59" y="225"/>
                </a:lnTo>
                <a:lnTo>
                  <a:pt x="51" y="220"/>
                </a:lnTo>
                <a:lnTo>
                  <a:pt x="42" y="211"/>
                </a:lnTo>
                <a:lnTo>
                  <a:pt x="35" y="204"/>
                </a:lnTo>
                <a:lnTo>
                  <a:pt x="28" y="194"/>
                </a:lnTo>
                <a:lnTo>
                  <a:pt x="28" y="194"/>
                </a:lnTo>
                <a:lnTo>
                  <a:pt x="22" y="189"/>
                </a:lnTo>
                <a:lnTo>
                  <a:pt x="18" y="182"/>
                </a:lnTo>
                <a:lnTo>
                  <a:pt x="13" y="175"/>
                </a:lnTo>
                <a:lnTo>
                  <a:pt x="8" y="166"/>
                </a:lnTo>
                <a:lnTo>
                  <a:pt x="3" y="148"/>
                </a:lnTo>
                <a:lnTo>
                  <a:pt x="0" y="130"/>
                </a:lnTo>
                <a:lnTo>
                  <a:pt x="0" y="110"/>
                </a:lnTo>
                <a:lnTo>
                  <a:pt x="1" y="102"/>
                </a:lnTo>
                <a:lnTo>
                  <a:pt x="3" y="92"/>
                </a:lnTo>
                <a:lnTo>
                  <a:pt x="6" y="85"/>
                </a:lnTo>
                <a:lnTo>
                  <a:pt x="10" y="76"/>
                </a:lnTo>
                <a:lnTo>
                  <a:pt x="15" y="69"/>
                </a:lnTo>
                <a:lnTo>
                  <a:pt x="21" y="62"/>
                </a:lnTo>
                <a:lnTo>
                  <a:pt x="21" y="62"/>
                </a:lnTo>
                <a:lnTo>
                  <a:pt x="27" y="57"/>
                </a:lnTo>
                <a:lnTo>
                  <a:pt x="24" y="51"/>
                </a:lnTo>
                <a:close/>
                <a:moveTo>
                  <a:pt x="59" y="155"/>
                </a:moveTo>
                <a:lnTo>
                  <a:pt x="60" y="159"/>
                </a:lnTo>
                <a:lnTo>
                  <a:pt x="60" y="159"/>
                </a:lnTo>
                <a:lnTo>
                  <a:pt x="77" y="145"/>
                </a:lnTo>
                <a:lnTo>
                  <a:pt x="94" y="132"/>
                </a:lnTo>
                <a:lnTo>
                  <a:pt x="128" y="107"/>
                </a:lnTo>
                <a:lnTo>
                  <a:pt x="162" y="85"/>
                </a:lnTo>
                <a:lnTo>
                  <a:pt x="195" y="61"/>
                </a:lnTo>
                <a:lnTo>
                  <a:pt x="195" y="61"/>
                </a:lnTo>
                <a:lnTo>
                  <a:pt x="198" y="58"/>
                </a:lnTo>
                <a:lnTo>
                  <a:pt x="198" y="54"/>
                </a:lnTo>
                <a:lnTo>
                  <a:pt x="198" y="51"/>
                </a:lnTo>
                <a:lnTo>
                  <a:pt x="195" y="48"/>
                </a:lnTo>
                <a:lnTo>
                  <a:pt x="190" y="41"/>
                </a:lnTo>
                <a:lnTo>
                  <a:pt x="183" y="38"/>
                </a:lnTo>
                <a:lnTo>
                  <a:pt x="183" y="38"/>
                </a:lnTo>
                <a:lnTo>
                  <a:pt x="178" y="37"/>
                </a:lnTo>
                <a:lnTo>
                  <a:pt x="176" y="38"/>
                </a:lnTo>
                <a:lnTo>
                  <a:pt x="174" y="41"/>
                </a:lnTo>
                <a:lnTo>
                  <a:pt x="173" y="44"/>
                </a:lnTo>
                <a:lnTo>
                  <a:pt x="174" y="52"/>
                </a:lnTo>
                <a:lnTo>
                  <a:pt x="173" y="55"/>
                </a:lnTo>
                <a:lnTo>
                  <a:pt x="173" y="57"/>
                </a:lnTo>
                <a:lnTo>
                  <a:pt x="173" y="57"/>
                </a:lnTo>
                <a:lnTo>
                  <a:pt x="139" y="76"/>
                </a:lnTo>
                <a:lnTo>
                  <a:pt x="124" y="88"/>
                </a:lnTo>
                <a:lnTo>
                  <a:pt x="110" y="99"/>
                </a:lnTo>
                <a:lnTo>
                  <a:pt x="95" y="111"/>
                </a:lnTo>
                <a:lnTo>
                  <a:pt x="81" y="124"/>
                </a:lnTo>
                <a:lnTo>
                  <a:pt x="70" y="137"/>
                </a:lnTo>
                <a:lnTo>
                  <a:pt x="59" y="151"/>
                </a:lnTo>
                <a:lnTo>
                  <a:pt x="59" y="155"/>
                </a:lnTo>
                <a:close/>
                <a:moveTo>
                  <a:pt x="34" y="123"/>
                </a:moveTo>
                <a:lnTo>
                  <a:pt x="34" y="123"/>
                </a:lnTo>
                <a:lnTo>
                  <a:pt x="42" y="113"/>
                </a:lnTo>
                <a:lnTo>
                  <a:pt x="46" y="109"/>
                </a:lnTo>
                <a:lnTo>
                  <a:pt x="52" y="106"/>
                </a:lnTo>
                <a:lnTo>
                  <a:pt x="55" y="103"/>
                </a:lnTo>
                <a:lnTo>
                  <a:pt x="58" y="100"/>
                </a:lnTo>
                <a:lnTo>
                  <a:pt x="60" y="97"/>
                </a:lnTo>
                <a:lnTo>
                  <a:pt x="63" y="95"/>
                </a:lnTo>
                <a:lnTo>
                  <a:pt x="67" y="92"/>
                </a:lnTo>
                <a:lnTo>
                  <a:pt x="67" y="92"/>
                </a:lnTo>
                <a:lnTo>
                  <a:pt x="97" y="64"/>
                </a:lnTo>
                <a:lnTo>
                  <a:pt x="112" y="47"/>
                </a:lnTo>
                <a:lnTo>
                  <a:pt x="129" y="29"/>
                </a:lnTo>
                <a:lnTo>
                  <a:pt x="129" y="29"/>
                </a:lnTo>
                <a:lnTo>
                  <a:pt x="117" y="34"/>
                </a:lnTo>
                <a:lnTo>
                  <a:pt x="105" y="41"/>
                </a:lnTo>
                <a:lnTo>
                  <a:pt x="84" y="55"/>
                </a:lnTo>
                <a:lnTo>
                  <a:pt x="63" y="68"/>
                </a:lnTo>
                <a:lnTo>
                  <a:pt x="53" y="73"/>
                </a:lnTo>
                <a:lnTo>
                  <a:pt x="43" y="78"/>
                </a:lnTo>
                <a:lnTo>
                  <a:pt x="43" y="78"/>
                </a:lnTo>
                <a:lnTo>
                  <a:pt x="38" y="80"/>
                </a:lnTo>
                <a:lnTo>
                  <a:pt x="35" y="86"/>
                </a:lnTo>
                <a:lnTo>
                  <a:pt x="32" y="92"/>
                </a:lnTo>
                <a:lnTo>
                  <a:pt x="29" y="99"/>
                </a:lnTo>
                <a:lnTo>
                  <a:pt x="28" y="114"/>
                </a:lnTo>
                <a:lnTo>
                  <a:pt x="28" y="120"/>
                </a:lnTo>
                <a:lnTo>
                  <a:pt x="29" y="125"/>
                </a:lnTo>
                <a:lnTo>
                  <a:pt x="34" y="123"/>
                </a:lnTo>
                <a:close/>
                <a:moveTo>
                  <a:pt x="129" y="210"/>
                </a:moveTo>
                <a:lnTo>
                  <a:pt x="214" y="144"/>
                </a:lnTo>
                <a:lnTo>
                  <a:pt x="214" y="144"/>
                </a:lnTo>
                <a:lnTo>
                  <a:pt x="216" y="140"/>
                </a:lnTo>
                <a:lnTo>
                  <a:pt x="218" y="137"/>
                </a:lnTo>
                <a:lnTo>
                  <a:pt x="218" y="128"/>
                </a:lnTo>
                <a:lnTo>
                  <a:pt x="216" y="118"/>
                </a:lnTo>
                <a:lnTo>
                  <a:pt x="216" y="109"/>
                </a:lnTo>
                <a:lnTo>
                  <a:pt x="216" y="109"/>
                </a:lnTo>
                <a:lnTo>
                  <a:pt x="211" y="103"/>
                </a:lnTo>
                <a:lnTo>
                  <a:pt x="211" y="103"/>
                </a:lnTo>
                <a:lnTo>
                  <a:pt x="191" y="130"/>
                </a:lnTo>
                <a:lnTo>
                  <a:pt x="170" y="156"/>
                </a:lnTo>
                <a:lnTo>
                  <a:pt x="149" y="182"/>
                </a:lnTo>
                <a:lnTo>
                  <a:pt x="129" y="210"/>
                </a:lnTo>
                <a:lnTo>
                  <a:pt x="129" y="210"/>
                </a:lnTo>
                <a:close/>
                <a:moveTo>
                  <a:pt x="79" y="207"/>
                </a:moveTo>
                <a:lnTo>
                  <a:pt x="79" y="207"/>
                </a:lnTo>
                <a:lnTo>
                  <a:pt x="83" y="211"/>
                </a:lnTo>
                <a:lnTo>
                  <a:pt x="88" y="214"/>
                </a:lnTo>
                <a:lnTo>
                  <a:pt x="101" y="220"/>
                </a:lnTo>
                <a:lnTo>
                  <a:pt x="101" y="220"/>
                </a:lnTo>
                <a:lnTo>
                  <a:pt x="118" y="199"/>
                </a:lnTo>
                <a:lnTo>
                  <a:pt x="135" y="175"/>
                </a:lnTo>
                <a:lnTo>
                  <a:pt x="155" y="152"/>
                </a:lnTo>
                <a:lnTo>
                  <a:pt x="164" y="142"/>
                </a:lnTo>
                <a:lnTo>
                  <a:pt x="174" y="134"/>
                </a:lnTo>
                <a:lnTo>
                  <a:pt x="174" y="134"/>
                </a:lnTo>
                <a:lnTo>
                  <a:pt x="150" y="151"/>
                </a:lnTo>
                <a:lnTo>
                  <a:pt x="125" y="168"/>
                </a:lnTo>
                <a:lnTo>
                  <a:pt x="101" y="187"/>
                </a:lnTo>
                <a:lnTo>
                  <a:pt x="79" y="207"/>
                </a:lnTo>
                <a:lnTo>
                  <a:pt x="79" y="207"/>
                </a:lnTo>
                <a:close/>
                <a:moveTo>
                  <a:pt x="46" y="180"/>
                </a:moveTo>
                <a:lnTo>
                  <a:pt x="46" y="180"/>
                </a:lnTo>
                <a:lnTo>
                  <a:pt x="45" y="182"/>
                </a:lnTo>
                <a:lnTo>
                  <a:pt x="46" y="184"/>
                </a:lnTo>
                <a:lnTo>
                  <a:pt x="51" y="189"/>
                </a:lnTo>
                <a:lnTo>
                  <a:pt x="56" y="193"/>
                </a:lnTo>
                <a:lnTo>
                  <a:pt x="59" y="194"/>
                </a:lnTo>
                <a:lnTo>
                  <a:pt x="60" y="193"/>
                </a:lnTo>
                <a:lnTo>
                  <a:pt x="146" y="113"/>
                </a:lnTo>
                <a:lnTo>
                  <a:pt x="146" y="113"/>
                </a:lnTo>
                <a:lnTo>
                  <a:pt x="132" y="120"/>
                </a:lnTo>
                <a:lnTo>
                  <a:pt x="119" y="127"/>
                </a:lnTo>
                <a:lnTo>
                  <a:pt x="95" y="145"/>
                </a:lnTo>
                <a:lnTo>
                  <a:pt x="72" y="163"/>
                </a:lnTo>
                <a:lnTo>
                  <a:pt x="46" y="180"/>
                </a:lnTo>
                <a:lnTo>
                  <a:pt x="46" y="180"/>
                </a:lnTo>
                <a:close/>
                <a:moveTo>
                  <a:pt x="174" y="30"/>
                </a:moveTo>
                <a:lnTo>
                  <a:pt x="174" y="30"/>
                </a:lnTo>
                <a:lnTo>
                  <a:pt x="160" y="24"/>
                </a:lnTo>
                <a:lnTo>
                  <a:pt x="155" y="24"/>
                </a:lnTo>
                <a:lnTo>
                  <a:pt x="152" y="24"/>
                </a:lnTo>
                <a:lnTo>
                  <a:pt x="149" y="26"/>
                </a:lnTo>
                <a:lnTo>
                  <a:pt x="149" y="26"/>
                </a:lnTo>
                <a:lnTo>
                  <a:pt x="119" y="57"/>
                </a:lnTo>
                <a:lnTo>
                  <a:pt x="104" y="73"/>
                </a:lnTo>
                <a:lnTo>
                  <a:pt x="91" y="90"/>
                </a:lnTo>
                <a:lnTo>
                  <a:pt x="91" y="90"/>
                </a:lnTo>
                <a:lnTo>
                  <a:pt x="112" y="76"/>
                </a:lnTo>
                <a:lnTo>
                  <a:pt x="135" y="64"/>
                </a:lnTo>
                <a:lnTo>
                  <a:pt x="146" y="57"/>
                </a:lnTo>
                <a:lnTo>
                  <a:pt x="156" y="48"/>
                </a:lnTo>
                <a:lnTo>
                  <a:pt x="166" y="40"/>
                </a:lnTo>
                <a:lnTo>
                  <a:pt x="174" y="30"/>
                </a:lnTo>
                <a:lnTo>
                  <a:pt x="174" y="30"/>
                </a:lnTo>
                <a:close/>
                <a:moveTo>
                  <a:pt x="143" y="138"/>
                </a:moveTo>
                <a:lnTo>
                  <a:pt x="143" y="138"/>
                </a:lnTo>
                <a:lnTo>
                  <a:pt x="159" y="125"/>
                </a:lnTo>
                <a:lnTo>
                  <a:pt x="174" y="114"/>
                </a:lnTo>
                <a:lnTo>
                  <a:pt x="207" y="92"/>
                </a:lnTo>
                <a:lnTo>
                  <a:pt x="207" y="92"/>
                </a:lnTo>
                <a:lnTo>
                  <a:pt x="209" y="90"/>
                </a:lnTo>
                <a:lnTo>
                  <a:pt x="211" y="88"/>
                </a:lnTo>
                <a:lnTo>
                  <a:pt x="212" y="80"/>
                </a:lnTo>
                <a:lnTo>
                  <a:pt x="211" y="78"/>
                </a:lnTo>
                <a:lnTo>
                  <a:pt x="209" y="73"/>
                </a:lnTo>
                <a:lnTo>
                  <a:pt x="208" y="71"/>
                </a:lnTo>
                <a:lnTo>
                  <a:pt x="204" y="69"/>
                </a:lnTo>
                <a:lnTo>
                  <a:pt x="204" y="69"/>
                </a:lnTo>
                <a:lnTo>
                  <a:pt x="194" y="76"/>
                </a:lnTo>
                <a:lnTo>
                  <a:pt x="185" y="85"/>
                </a:lnTo>
                <a:lnTo>
                  <a:pt x="169" y="102"/>
                </a:lnTo>
                <a:lnTo>
                  <a:pt x="153" y="121"/>
                </a:lnTo>
                <a:lnTo>
                  <a:pt x="136" y="140"/>
                </a:lnTo>
                <a:lnTo>
                  <a:pt x="136" y="140"/>
                </a:lnTo>
                <a:lnTo>
                  <a:pt x="140" y="140"/>
                </a:lnTo>
                <a:lnTo>
                  <a:pt x="143" y="138"/>
                </a:lnTo>
                <a:lnTo>
                  <a:pt x="143" y="138"/>
                </a:lnTo>
                <a:close/>
                <a:moveTo>
                  <a:pt x="232" y="138"/>
                </a:moveTo>
                <a:lnTo>
                  <a:pt x="232" y="138"/>
                </a:lnTo>
                <a:lnTo>
                  <a:pt x="236" y="131"/>
                </a:lnTo>
                <a:lnTo>
                  <a:pt x="239" y="121"/>
                </a:lnTo>
                <a:lnTo>
                  <a:pt x="242" y="111"/>
                </a:lnTo>
                <a:lnTo>
                  <a:pt x="243" y="100"/>
                </a:lnTo>
                <a:lnTo>
                  <a:pt x="243" y="90"/>
                </a:lnTo>
                <a:lnTo>
                  <a:pt x="240" y="79"/>
                </a:lnTo>
                <a:lnTo>
                  <a:pt x="236" y="71"/>
                </a:lnTo>
                <a:lnTo>
                  <a:pt x="230" y="62"/>
                </a:lnTo>
                <a:lnTo>
                  <a:pt x="230" y="62"/>
                </a:lnTo>
                <a:lnTo>
                  <a:pt x="226" y="59"/>
                </a:lnTo>
                <a:lnTo>
                  <a:pt x="226" y="59"/>
                </a:lnTo>
                <a:lnTo>
                  <a:pt x="230" y="79"/>
                </a:lnTo>
                <a:lnTo>
                  <a:pt x="233" y="99"/>
                </a:lnTo>
                <a:lnTo>
                  <a:pt x="233" y="118"/>
                </a:lnTo>
                <a:lnTo>
                  <a:pt x="232" y="138"/>
                </a:lnTo>
                <a:lnTo>
                  <a:pt x="232" y="138"/>
                </a:lnTo>
                <a:close/>
                <a:moveTo>
                  <a:pt x="139" y="222"/>
                </a:moveTo>
                <a:lnTo>
                  <a:pt x="139" y="222"/>
                </a:lnTo>
                <a:lnTo>
                  <a:pt x="149" y="221"/>
                </a:lnTo>
                <a:lnTo>
                  <a:pt x="157" y="217"/>
                </a:lnTo>
                <a:lnTo>
                  <a:pt x="166" y="211"/>
                </a:lnTo>
                <a:lnTo>
                  <a:pt x="173" y="204"/>
                </a:lnTo>
                <a:lnTo>
                  <a:pt x="178" y="197"/>
                </a:lnTo>
                <a:lnTo>
                  <a:pt x="183" y="192"/>
                </a:lnTo>
                <a:lnTo>
                  <a:pt x="188" y="182"/>
                </a:lnTo>
                <a:lnTo>
                  <a:pt x="188" y="182"/>
                </a:lnTo>
                <a:lnTo>
                  <a:pt x="174" y="190"/>
                </a:lnTo>
                <a:lnTo>
                  <a:pt x="162" y="200"/>
                </a:lnTo>
                <a:lnTo>
                  <a:pt x="150" y="211"/>
                </a:lnTo>
                <a:lnTo>
                  <a:pt x="139" y="222"/>
                </a:lnTo>
                <a:lnTo>
                  <a:pt x="139" y="222"/>
                </a:lnTo>
                <a:close/>
                <a:moveTo>
                  <a:pt x="103" y="26"/>
                </a:moveTo>
                <a:lnTo>
                  <a:pt x="103" y="26"/>
                </a:lnTo>
                <a:lnTo>
                  <a:pt x="95" y="27"/>
                </a:lnTo>
                <a:lnTo>
                  <a:pt x="88" y="30"/>
                </a:lnTo>
                <a:lnTo>
                  <a:pt x="81" y="34"/>
                </a:lnTo>
                <a:lnTo>
                  <a:pt x="76" y="38"/>
                </a:lnTo>
                <a:lnTo>
                  <a:pt x="63" y="50"/>
                </a:lnTo>
                <a:lnTo>
                  <a:pt x="55" y="59"/>
                </a:lnTo>
                <a:lnTo>
                  <a:pt x="55" y="59"/>
                </a:lnTo>
                <a:lnTo>
                  <a:pt x="67" y="54"/>
                </a:lnTo>
                <a:lnTo>
                  <a:pt x="84" y="44"/>
                </a:lnTo>
                <a:lnTo>
                  <a:pt x="101" y="34"/>
                </a:lnTo>
                <a:lnTo>
                  <a:pt x="105" y="29"/>
                </a:lnTo>
                <a:lnTo>
                  <a:pt x="107" y="26"/>
                </a:lnTo>
                <a:lnTo>
                  <a:pt x="107" y="26"/>
                </a:lnTo>
                <a:lnTo>
                  <a:pt x="103" y="26"/>
                </a:lnTo>
                <a:lnTo>
                  <a:pt x="103" y="26"/>
                </a:lnTo>
                <a:close/>
                <a:moveTo>
                  <a:pt x="34" y="156"/>
                </a:moveTo>
                <a:lnTo>
                  <a:pt x="34" y="156"/>
                </a:lnTo>
                <a:lnTo>
                  <a:pt x="36" y="156"/>
                </a:lnTo>
                <a:lnTo>
                  <a:pt x="38" y="155"/>
                </a:lnTo>
                <a:lnTo>
                  <a:pt x="39" y="149"/>
                </a:lnTo>
                <a:lnTo>
                  <a:pt x="39" y="145"/>
                </a:lnTo>
                <a:lnTo>
                  <a:pt x="42" y="142"/>
                </a:lnTo>
                <a:lnTo>
                  <a:pt x="45" y="140"/>
                </a:lnTo>
                <a:lnTo>
                  <a:pt x="49" y="141"/>
                </a:lnTo>
                <a:lnTo>
                  <a:pt x="46" y="138"/>
                </a:lnTo>
                <a:lnTo>
                  <a:pt x="46" y="138"/>
                </a:lnTo>
                <a:lnTo>
                  <a:pt x="43" y="140"/>
                </a:lnTo>
                <a:lnTo>
                  <a:pt x="38" y="142"/>
                </a:lnTo>
                <a:lnTo>
                  <a:pt x="29" y="145"/>
                </a:lnTo>
                <a:lnTo>
                  <a:pt x="27" y="147"/>
                </a:lnTo>
                <a:lnTo>
                  <a:pt x="25" y="149"/>
                </a:lnTo>
                <a:lnTo>
                  <a:pt x="28" y="152"/>
                </a:lnTo>
                <a:lnTo>
                  <a:pt x="34" y="156"/>
                </a:lnTo>
                <a:lnTo>
                  <a:pt x="34" y="156"/>
                </a:lnTo>
                <a:close/>
                <a:moveTo>
                  <a:pt x="190" y="206"/>
                </a:moveTo>
                <a:lnTo>
                  <a:pt x="190" y="206"/>
                </a:lnTo>
                <a:lnTo>
                  <a:pt x="194" y="204"/>
                </a:lnTo>
                <a:lnTo>
                  <a:pt x="198" y="203"/>
                </a:lnTo>
                <a:lnTo>
                  <a:pt x="201" y="200"/>
                </a:lnTo>
                <a:lnTo>
                  <a:pt x="202" y="196"/>
                </a:lnTo>
                <a:lnTo>
                  <a:pt x="205" y="187"/>
                </a:lnTo>
                <a:lnTo>
                  <a:pt x="208" y="180"/>
                </a:lnTo>
                <a:lnTo>
                  <a:pt x="190" y="206"/>
                </a:lnTo>
                <a:close/>
                <a:moveTo>
                  <a:pt x="136" y="151"/>
                </a:moveTo>
                <a:lnTo>
                  <a:pt x="133" y="144"/>
                </a:lnTo>
                <a:lnTo>
                  <a:pt x="133" y="144"/>
                </a:lnTo>
                <a:lnTo>
                  <a:pt x="129" y="144"/>
                </a:lnTo>
                <a:lnTo>
                  <a:pt x="126" y="145"/>
                </a:lnTo>
                <a:lnTo>
                  <a:pt x="126" y="148"/>
                </a:lnTo>
                <a:lnTo>
                  <a:pt x="126" y="149"/>
                </a:lnTo>
                <a:lnTo>
                  <a:pt x="128" y="152"/>
                </a:lnTo>
                <a:lnTo>
                  <a:pt x="129" y="152"/>
                </a:lnTo>
                <a:lnTo>
                  <a:pt x="132" y="152"/>
                </a:lnTo>
                <a:lnTo>
                  <a:pt x="136" y="151"/>
                </a:lnTo>
                <a:lnTo>
                  <a:pt x="136" y="15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1440" y="5696141"/>
            <a:ext cx="1550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13236" y="5696141"/>
            <a:ext cx="121379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  <a:cs typeface="+mn-ea"/>
                <a:sym typeface="+mn-lt"/>
              </a:rPr>
              <a:t>Little cute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547310" y="5696141"/>
            <a:ext cx="121379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  <a:cs typeface="+mn-ea"/>
                <a:sym typeface="+mn-lt"/>
              </a:rPr>
              <a:t>Little cute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774611" y="5716279"/>
            <a:ext cx="121379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667" b="1" dirty="0">
                <a:solidFill>
                  <a:schemeClr val="bg1"/>
                </a:solidFill>
                <a:cs typeface="+mn-ea"/>
                <a:sym typeface="+mn-lt"/>
              </a:rPr>
              <a:t>Little cute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066511" y="2202961"/>
            <a:ext cx="6120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Enter your main description here</a:t>
            </a: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42" y="3624758"/>
            <a:ext cx="1533912" cy="200249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611" y="3538028"/>
            <a:ext cx="1620060" cy="21759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67" y="3659299"/>
            <a:ext cx="1446157" cy="181161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013146B-DD4B-47E6-A811-A28345FF8DB5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9" name="圆角矩形 5">
              <a:extLst>
                <a:ext uri="{FF2B5EF4-FFF2-40B4-BE49-F238E27FC236}">
                  <a16:creationId xmlns:a16="http://schemas.microsoft.com/office/drawing/2014/main" id="{7CD9F7CC-2B6D-4839-8962-B413AE9E7990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4A4ECD8-3FD8-4153-9E67-1427DD8394F0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65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1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9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4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33" y="1263084"/>
            <a:ext cx="4385255" cy="477003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355772" y="1960736"/>
            <a:ext cx="5093232" cy="7997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Please replace the text and click Add the relevant title text</a:t>
            </a:r>
          </a:p>
          <a:p>
            <a:pPr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03085" y="1263084"/>
            <a:ext cx="40432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200" dirty="0">
                <a:solidFill>
                  <a:schemeClr val="bg1"/>
                </a:solidFill>
                <a:cs typeface="+mn-ea"/>
                <a:sym typeface="+mn-lt"/>
              </a:rPr>
              <a:t>Click to add a title</a:t>
            </a:r>
          </a:p>
        </p:txBody>
      </p:sp>
      <p:sp>
        <p:nvSpPr>
          <p:cNvPr id="7" name="矩形 6"/>
          <p:cNvSpPr/>
          <p:nvPr/>
        </p:nvSpPr>
        <p:spPr>
          <a:xfrm>
            <a:off x="5527841" y="3974545"/>
            <a:ext cx="4593771" cy="10613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Please replace the text and click Add the relevant title text</a:t>
            </a:r>
          </a:p>
          <a:p>
            <a:pPr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76AB007-90E4-49FF-9B43-2F8DAEBB523E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2" name="圆角矩形 5">
              <a:extLst>
                <a:ext uri="{FF2B5EF4-FFF2-40B4-BE49-F238E27FC236}">
                  <a16:creationId xmlns:a16="http://schemas.microsoft.com/office/drawing/2014/main" id="{284F347E-3560-43A5-9829-AA7B80ABE0DF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44A9A95-84AC-4102-9384-A18C5C31D7FA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1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96" y="3556844"/>
            <a:ext cx="4422052" cy="2994403"/>
          </a:xfrm>
          <a:prstGeom prst="rect">
            <a:avLst/>
          </a:prstGeom>
        </p:spPr>
      </p:pic>
      <p:sp>
        <p:nvSpPr>
          <p:cNvPr id="5" name="5"/>
          <p:cNvSpPr/>
          <p:nvPr/>
        </p:nvSpPr>
        <p:spPr>
          <a:xfrm>
            <a:off x="4847416" y="2160790"/>
            <a:ext cx="2497168" cy="10741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:a14="http://schemas.microsoft.com/office/drawing/2010/main" xmlns="" val="1"/>
            </a:ext>
          </a:extLst>
        </p:spPr>
        <p:txBody>
          <a:bodyPr wrap="square" lIns="38088" tIns="38088" rIns="38088" bIns="38088" numCol="1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Please replace the text content, click add the relevant title text, modify the text content</a:t>
            </a:r>
            <a:endParaRPr lang="en-GB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4"/>
          <p:cNvSpPr/>
          <p:nvPr/>
        </p:nvSpPr>
        <p:spPr>
          <a:xfrm>
            <a:off x="522010" y="2750909"/>
            <a:ext cx="2497168" cy="10741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:a14="http://schemas.microsoft.com/office/drawing/2010/main" xmlns="" val="1"/>
            </a:ext>
          </a:extLst>
        </p:spPr>
        <p:txBody>
          <a:bodyPr wrap="square" lIns="38088" tIns="38088" rIns="38088" bIns="38088" numCol="1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Please replace the text content, click add the relevant title text, modify the text content</a:t>
            </a:r>
            <a:endParaRPr lang="en-GB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3"/>
          <p:cNvSpPr/>
          <p:nvPr/>
        </p:nvSpPr>
        <p:spPr>
          <a:xfrm>
            <a:off x="9447091" y="2690923"/>
            <a:ext cx="2497168" cy="10741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mc="http://schemas.openxmlformats.org/markup-compatibility/2006" xmlns:p14="http://schemas.microsoft.com/office/powerpoint/2010/main" xmlns:a16="http://schemas.microsoft.com/office/drawing/2014/main" xmlns:a14="http://schemas.microsoft.com/office/drawing/2010/main" xmlns="" val="1"/>
            </a:ext>
          </a:extLst>
        </p:spPr>
        <p:txBody>
          <a:bodyPr wrap="square" lIns="38088" tIns="38088" rIns="38088" bIns="38088" numCol="1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Please replace the text content, click add the relevant title text, modify the text content</a:t>
            </a:r>
            <a:endParaRPr lang="en-GB" altLang="zh-CN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2"/>
          <p:cNvSpPr/>
          <p:nvPr/>
        </p:nvSpPr>
        <p:spPr>
          <a:xfrm rot="768829" flipH="1">
            <a:off x="1871522" y="4233265"/>
            <a:ext cx="1089432" cy="1032476"/>
          </a:xfrm>
          <a:custGeom>
            <a:avLst/>
            <a:gdLst>
              <a:gd name="connsiteX0" fmla="*/ 0 w 50596"/>
              <a:gd name="connsiteY0" fmla="*/ 74942 h 75148"/>
              <a:gd name="connsiteX1" fmla="*/ 50596 w 50596"/>
              <a:gd name="connsiteY1" fmla="*/ 11173 h 75148"/>
              <a:gd name="connsiteX2" fmla="*/ 47157 w 50596"/>
              <a:gd name="connsiteY2" fmla="*/ 0 h 75148"/>
              <a:gd name="connsiteX3" fmla="*/ 50596 w 50596"/>
              <a:gd name="connsiteY3" fmla="*/ 11173 h 75148"/>
              <a:gd name="connsiteX4" fmla="*/ 45683 w 50596"/>
              <a:gd name="connsiteY4" fmla="*/ 21600 h 75148"/>
              <a:gd name="connsiteX0" fmla="*/ 0 w 50596"/>
              <a:gd name="connsiteY0" fmla="*/ 74942 h 75148"/>
              <a:gd name="connsiteX1" fmla="*/ 50596 w 50596"/>
              <a:gd name="connsiteY1" fmla="*/ 11173 h 75148"/>
              <a:gd name="connsiteX2" fmla="*/ 47157 w 50596"/>
              <a:gd name="connsiteY2" fmla="*/ 0 h 75148"/>
              <a:gd name="connsiteX3" fmla="*/ 50596 w 50596"/>
              <a:gd name="connsiteY3" fmla="*/ 11173 h 75148"/>
              <a:gd name="connsiteX4" fmla="*/ 46123 w 50596"/>
              <a:gd name="connsiteY4" fmla="*/ 28485 h 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6" h="75148" extrusionOk="0">
                <a:moveTo>
                  <a:pt x="0" y="74942"/>
                </a:moveTo>
                <a:cubicBezTo>
                  <a:pt x="7783" y="79333"/>
                  <a:pt x="42714" y="12329"/>
                  <a:pt x="50596" y="11173"/>
                </a:cubicBezTo>
                <a:cubicBezTo>
                  <a:pt x="49812" y="8448"/>
                  <a:pt x="48284" y="2335"/>
                  <a:pt x="47157" y="0"/>
                </a:cubicBezTo>
                <a:cubicBezTo>
                  <a:pt x="47941" y="1795"/>
                  <a:pt x="49898" y="8535"/>
                  <a:pt x="50596" y="11173"/>
                </a:cubicBezTo>
                <a:cubicBezTo>
                  <a:pt x="49312" y="14705"/>
                  <a:pt x="47896" y="26547"/>
                  <a:pt x="46123" y="28485"/>
                </a:cubicBezTo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38088" tIns="38088" rIns="38088" bIns="38088" numCol="1" anchor="ctr">
            <a:noAutofit/>
          </a:bodyPr>
          <a:lstStyle/>
          <a:p>
            <a:pPr defTabSz="457051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39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1"/>
          <p:cNvSpPr/>
          <p:nvPr/>
        </p:nvSpPr>
        <p:spPr>
          <a:xfrm rot="9707833" flipH="1" flipV="1">
            <a:off x="8902375" y="4196893"/>
            <a:ext cx="1089432" cy="1032476"/>
          </a:xfrm>
          <a:custGeom>
            <a:avLst/>
            <a:gdLst>
              <a:gd name="connsiteX0" fmla="*/ 0 w 50596"/>
              <a:gd name="connsiteY0" fmla="*/ 74942 h 75148"/>
              <a:gd name="connsiteX1" fmla="*/ 50596 w 50596"/>
              <a:gd name="connsiteY1" fmla="*/ 11173 h 75148"/>
              <a:gd name="connsiteX2" fmla="*/ 47157 w 50596"/>
              <a:gd name="connsiteY2" fmla="*/ 0 h 75148"/>
              <a:gd name="connsiteX3" fmla="*/ 50596 w 50596"/>
              <a:gd name="connsiteY3" fmla="*/ 11173 h 75148"/>
              <a:gd name="connsiteX4" fmla="*/ 45683 w 50596"/>
              <a:gd name="connsiteY4" fmla="*/ 21600 h 75148"/>
              <a:gd name="connsiteX0" fmla="*/ 0 w 50596"/>
              <a:gd name="connsiteY0" fmla="*/ 74942 h 75148"/>
              <a:gd name="connsiteX1" fmla="*/ 50596 w 50596"/>
              <a:gd name="connsiteY1" fmla="*/ 11173 h 75148"/>
              <a:gd name="connsiteX2" fmla="*/ 47157 w 50596"/>
              <a:gd name="connsiteY2" fmla="*/ 0 h 75148"/>
              <a:gd name="connsiteX3" fmla="*/ 50596 w 50596"/>
              <a:gd name="connsiteY3" fmla="*/ 11173 h 75148"/>
              <a:gd name="connsiteX4" fmla="*/ 46123 w 50596"/>
              <a:gd name="connsiteY4" fmla="*/ 28485 h 7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96" h="75148" extrusionOk="0">
                <a:moveTo>
                  <a:pt x="0" y="74942"/>
                </a:moveTo>
                <a:cubicBezTo>
                  <a:pt x="7783" y="79333"/>
                  <a:pt x="42714" y="12329"/>
                  <a:pt x="50596" y="11173"/>
                </a:cubicBezTo>
                <a:cubicBezTo>
                  <a:pt x="49812" y="8448"/>
                  <a:pt x="48284" y="2335"/>
                  <a:pt x="47157" y="0"/>
                </a:cubicBezTo>
                <a:cubicBezTo>
                  <a:pt x="47941" y="1795"/>
                  <a:pt x="49898" y="8535"/>
                  <a:pt x="50596" y="11173"/>
                </a:cubicBezTo>
                <a:cubicBezTo>
                  <a:pt x="49312" y="14705"/>
                  <a:pt x="47896" y="26547"/>
                  <a:pt x="46123" y="28485"/>
                </a:cubicBezTo>
              </a:path>
            </a:pathLst>
          </a:custGeom>
          <a:noFill/>
          <a:ln w="38100" cap="flat">
            <a:solidFill>
              <a:schemeClr val="bg1"/>
            </a:solidFill>
            <a:prstDash val="solid"/>
            <a:miter lim="400000"/>
          </a:ln>
          <a:effectLst/>
        </p:spPr>
        <p:txBody>
          <a:bodyPr wrap="square" lIns="38088" tIns="38088" rIns="38088" bIns="38088" numCol="1" anchor="ctr">
            <a:noAutofit/>
          </a:bodyPr>
          <a:lstStyle/>
          <a:p>
            <a:pPr defTabSz="457051">
              <a:defRPr sz="3000">
                <a:solidFill>
                  <a:srgbClr val="FFFFFF"/>
                </a:solidFill>
                <a:effectLst>
                  <a:outerShdw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endParaRPr sz="3999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D00873F-A87F-4FE8-BCAA-5A6A92A7DFC2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4" name="圆角矩形 5">
              <a:extLst>
                <a:ext uri="{FF2B5EF4-FFF2-40B4-BE49-F238E27FC236}">
                  <a16:creationId xmlns:a16="http://schemas.microsoft.com/office/drawing/2014/main" id="{032BA707-DA59-4C31-ABC5-E68B84DB568B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4FED013C-0BD7-42F8-AF13-804E54978F33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5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ma14="http://schemas.microsoft.com/office/mac/drawingml/2011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BBF434-E229-4E11-857E-1B1136524FE4}"/>
              </a:ext>
            </a:extLst>
          </p:cNvPr>
          <p:cNvSpPr txBox="1"/>
          <p:nvPr/>
        </p:nvSpPr>
        <p:spPr>
          <a:xfrm>
            <a:off x="3951823" y="759278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00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Part III</a:t>
            </a:r>
          </a:p>
        </p:txBody>
      </p:sp>
      <p:sp>
        <p:nvSpPr>
          <p:cNvPr id="3" name="原创设计师QQ：178119980 喵小姐">
            <a:extLst>
              <a:ext uri="{FF2B5EF4-FFF2-40B4-BE49-F238E27FC236}">
                <a16:creationId xmlns:a16="http://schemas.microsoft.com/office/drawing/2014/main" id="{3A57A9F4-4F60-4481-82B1-68FBC60FA87E}"/>
              </a:ext>
            </a:extLst>
          </p:cNvPr>
          <p:cNvSpPr/>
          <p:nvPr/>
        </p:nvSpPr>
        <p:spPr>
          <a:xfrm>
            <a:off x="2378828" y="2178557"/>
            <a:ext cx="7798841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 Add your subheading Add your subheading 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52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6" name="圆角矩形 5"/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55" y="1758035"/>
            <a:ext cx="1251435" cy="15676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52" y="3750911"/>
            <a:ext cx="1262421" cy="13894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76" y="1864236"/>
            <a:ext cx="1188697" cy="15518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55" y="3627645"/>
            <a:ext cx="1160159" cy="1746716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9AE6F91-2E5A-4890-A657-52E9992A0D92}"/>
              </a:ext>
            </a:extLst>
          </p:cNvPr>
          <p:cNvGrpSpPr/>
          <p:nvPr/>
        </p:nvGrpSpPr>
        <p:grpSpPr>
          <a:xfrm>
            <a:off x="7444227" y="2454098"/>
            <a:ext cx="3089789" cy="678519"/>
            <a:chOff x="3111147" y="2065770"/>
            <a:chExt cx="2128712" cy="678519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4C8D206-77FF-411D-9859-0B6A9B38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1147" y="2065770"/>
              <a:ext cx="2128712" cy="678519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ED6947F-3266-4370-96CE-84254ECDB3BC}"/>
                </a:ext>
              </a:extLst>
            </p:cNvPr>
            <p:cNvSpPr txBox="1"/>
            <p:nvPr/>
          </p:nvSpPr>
          <p:spPr>
            <a:xfrm>
              <a:off x="3212078" y="2201066"/>
              <a:ext cx="1399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Add the title text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9AE6F91-2E5A-4890-A657-52E9992A0D92}"/>
              </a:ext>
            </a:extLst>
          </p:cNvPr>
          <p:cNvGrpSpPr/>
          <p:nvPr/>
        </p:nvGrpSpPr>
        <p:grpSpPr>
          <a:xfrm>
            <a:off x="3079785" y="2520800"/>
            <a:ext cx="3089789" cy="678519"/>
            <a:chOff x="3111147" y="2065770"/>
            <a:chExt cx="2128712" cy="678519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A4C8D206-77FF-411D-9859-0B6A9B38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1147" y="2065770"/>
              <a:ext cx="2128712" cy="678519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ED6947F-3266-4370-96CE-84254ECDB3BC}"/>
                </a:ext>
              </a:extLst>
            </p:cNvPr>
            <p:cNvSpPr txBox="1"/>
            <p:nvPr/>
          </p:nvSpPr>
          <p:spPr>
            <a:xfrm>
              <a:off x="3212078" y="2201066"/>
              <a:ext cx="1399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Add the title text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9AE6F91-2E5A-4890-A657-52E9992A0D92}"/>
              </a:ext>
            </a:extLst>
          </p:cNvPr>
          <p:cNvGrpSpPr/>
          <p:nvPr/>
        </p:nvGrpSpPr>
        <p:grpSpPr>
          <a:xfrm>
            <a:off x="7486273" y="4192885"/>
            <a:ext cx="3089789" cy="678519"/>
            <a:chOff x="3111147" y="2065770"/>
            <a:chExt cx="2128712" cy="678519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4C8D206-77FF-411D-9859-0B6A9B38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1147" y="2065770"/>
              <a:ext cx="2128712" cy="67851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ED6947F-3266-4370-96CE-84254ECDB3BC}"/>
                </a:ext>
              </a:extLst>
            </p:cNvPr>
            <p:cNvSpPr txBox="1"/>
            <p:nvPr/>
          </p:nvSpPr>
          <p:spPr>
            <a:xfrm>
              <a:off x="3212078" y="2201066"/>
              <a:ext cx="1399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Add the title text</a:t>
              </a: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9AE6F91-2E5A-4890-A657-52E9992A0D92}"/>
              </a:ext>
            </a:extLst>
          </p:cNvPr>
          <p:cNvGrpSpPr/>
          <p:nvPr/>
        </p:nvGrpSpPr>
        <p:grpSpPr>
          <a:xfrm>
            <a:off x="3121831" y="4259587"/>
            <a:ext cx="3089789" cy="678519"/>
            <a:chOff x="3111147" y="2065770"/>
            <a:chExt cx="2128712" cy="67851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4C8D206-77FF-411D-9859-0B6A9B382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1147" y="2065770"/>
              <a:ext cx="2128712" cy="678519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ED6947F-3266-4370-96CE-84254ECDB3BC}"/>
                </a:ext>
              </a:extLst>
            </p:cNvPr>
            <p:cNvSpPr txBox="1"/>
            <p:nvPr/>
          </p:nvSpPr>
          <p:spPr>
            <a:xfrm>
              <a:off x="3212078" y="2201066"/>
              <a:ext cx="13994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rPr>
                <a:t>Add the title text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76" y="1682517"/>
            <a:ext cx="2766540" cy="24106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18" y="1682517"/>
            <a:ext cx="2766540" cy="241061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85981" y="2521845"/>
            <a:ext cx="378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Add a title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103645" y="2492687"/>
            <a:ext cx="3780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spc="300" dirty="0">
                <a:cs typeface="+mn-ea"/>
                <a:sym typeface="+mn-lt"/>
              </a:rPr>
              <a:t>Add a title</a:t>
            </a:r>
          </a:p>
        </p:txBody>
      </p:sp>
      <p:sp>
        <p:nvSpPr>
          <p:cNvPr id="16" name="矩形 15"/>
          <p:cNvSpPr/>
          <p:nvPr/>
        </p:nvSpPr>
        <p:spPr>
          <a:xfrm>
            <a:off x="980068" y="4011429"/>
            <a:ext cx="3066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This power-point is a multipurpose power-point template perfect for your </a:t>
            </a:r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business report</a:t>
            </a:r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485233" y="4011429"/>
            <a:ext cx="30669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This power-point is a multipurpose power-point template perfect for your </a:t>
            </a:r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business report</a:t>
            </a:r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sz="1400" spc="3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EAB3D54-EBC7-4249-9227-CB7292F9D2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3151" y="423766"/>
            <a:ext cx="3669188" cy="5757096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125A1DF-51CE-4760-9C9D-4B172121CC69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22" name="圆角矩形 5">
              <a:extLst>
                <a:ext uri="{FF2B5EF4-FFF2-40B4-BE49-F238E27FC236}">
                  <a16:creationId xmlns:a16="http://schemas.microsoft.com/office/drawing/2014/main" id="{51CCEEA0-BE46-48B9-B8BE-AC12F458755E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779C921-46F1-4F97-9292-C3A1CF881265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776575" y="3732483"/>
            <a:ext cx="331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Cartoons are cute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256100" y="4390978"/>
            <a:ext cx="20165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48353" y="3764044"/>
            <a:ext cx="331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Cartoons are cute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605790" y="4390978"/>
            <a:ext cx="20165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960503" y="3761446"/>
            <a:ext cx="331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Cartoons are cute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499114" y="4390978"/>
            <a:ext cx="20165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498778" y="3748740"/>
            <a:ext cx="3313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z="2000" spc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Cartoons are cute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887473" y="4390978"/>
            <a:ext cx="20165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endParaRPr lang="zh-CN" altLang="en-US" sz="1400" spc="3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7FD6186-128E-4A2B-B046-C6A0B42B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06">
            <a:off x="1501284" y="2253892"/>
            <a:ext cx="1600408" cy="10669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7FD6186-128E-4A2B-B046-C6A0B42B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06">
            <a:off x="4013186" y="2251536"/>
            <a:ext cx="1600410" cy="10669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FD6186-128E-4A2B-B046-C6A0B42B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06">
            <a:off x="6675736" y="2282328"/>
            <a:ext cx="1600410" cy="106694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7FD6186-128E-4A2B-B046-C6A0B42B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06">
            <a:off x="9187640" y="2279972"/>
            <a:ext cx="1600410" cy="1066940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EBB84D5C-6885-4EAD-9992-E30692BC20BA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32" name="圆角矩形 5">
              <a:extLst>
                <a:ext uri="{FF2B5EF4-FFF2-40B4-BE49-F238E27FC236}">
                  <a16:creationId xmlns:a16="http://schemas.microsoft.com/office/drawing/2014/main" id="{6D7BB0A2-24FC-42EC-A622-F867B6DCA774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46E4C55-0D5B-40B9-9867-2687D7542658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65246F3F-FF70-415C-9F68-02330395F82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4D2"/>
              </a:clrFrom>
              <a:clrTo>
                <a:srgbClr val="E8E4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7305" y="1238808"/>
            <a:ext cx="2662550" cy="26625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D56762B-C0D5-4D29-865E-7EBB60A753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4D2"/>
              </a:clrFrom>
              <a:clrTo>
                <a:srgbClr val="E8E4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2116" y="1202823"/>
            <a:ext cx="2662550" cy="266255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E5B7436-3262-48C4-A690-193AA1D0392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4D2"/>
              </a:clrFrom>
              <a:clrTo>
                <a:srgbClr val="E8E4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18130" y="1234793"/>
            <a:ext cx="2662550" cy="266255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3DE1867-8B41-43F6-B5ED-2ACD19EB2B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8E4D2"/>
              </a:clrFrom>
              <a:clrTo>
                <a:srgbClr val="E8E4D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6528" y="1234793"/>
            <a:ext cx="2662550" cy="26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6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75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7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25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42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9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47" y="1774784"/>
            <a:ext cx="2931294" cy="25209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74" y="2104107"/>
            <a:ext cx="2797308" cy="2405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41" y="2104107"/>
            <a:ext cx="2596466" cy="223299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93" y="1859478"/>
            <a:ext cx="3117595" cy="2078396"/>
          </a:xfrm>
          <a:prstGeom prst="rect">
            <a:avLst/>
          </a:prstGeom>
          <a:ln>
            <a:noFill/>
          </a:ln>
          <a:effectLst>
            <a:softEdge rad="393700"/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36" y="2354154"/>
            <a:ext cx="2839429" cy="1889879"/>
          </a:xfrm>
          <a:prstGeom prst="rect">
            <a:avLst/>
          </a:prstGeom>
          <a:ln>
            <a:noFill/>
          </a:ln>
          <a:effectLst>
            <a:softEdge rad="393700"/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62" y="2328355"/>
            <a:ext cx="2483329" cy="1677869"/>
          </a:xfrm>
          <a:prstGeom prst="rect">
            <a:avLst/>
          </a:prstGeom>
          <a:ln>
            <a:noFill/>
          </a:ln>
          <a:effectLst>
            <a:softEdge rad="393700"/>
          </a:effectLst>
        </p:spPr>
      </p:pic>
      <p:sp>
        <p:nvSpPr>
          <p:cNvPr id="16" name="矩形 15"/>
          <p:cNvSpPr/>
          <p:nvPr/>
        </p:nvSpPr>
        <p:spPr>
          <a:xfrm>
            <a:off x="1938840" y="4479523"/>
            <a:ext cx="7863787" cy="8744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2700"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If the cold season is over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Are you relieved?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After a short rest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Don't forget, winter vacation is your chance to surpass others and yourself.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1D3484F-0E04-4FCB-AFEE-7149560F2AFA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9" name="圆角矩形 5">
              <a:extLst>
                <a:ext uri="{FF2B5EF4-FFF2-40B4-BE49-F238E27FC236}">
                  <a16:creationId xmlns:a16="http://schemas.microsoft.com/office/drawing/2014/main" id="{26616A69-D5EE-4EB5-915E-B895623C8AD0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56662DD-0A8F-4936-AF1F-AC6BFF1FBFD6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12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86BA4E-F470-4A89-8D76-2B597F3941F0}"/>
              </a:ext>
            </a:extLst>
          </p:cNvPr>
          <p:cNvSpPr txBox="1"/>
          <p:nvPr/>
        </p:nvSpPr>
        <p:spPr>
          <a:xfrm>
            <a:off x="5604843" y="3446968"/>
            <a:ext cx="1015663" cy="30729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zh-CN" sz="54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zh-CN" alt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0EFEF0C-6653-4E0D-AC62-5B73ED1D3044}"/>
              </a:ext>
            </a:extLst>
          </p:cNvPr>
          <p:cNvSpPr txBox="1"/>
          <p:nvPr/>
        </p:nvSpPr>
        <p:spPr>
          <a:xfrm>
            <a:off x="1745295" y="3887523"/>
            <a:ext cx="88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1594D"/>
                </a:solidFill>
                <a:cs typeface="+mn-ea"/>
                <a:sym typeface="+mn-lt"/>
              </a:rPr>
              <a:t>01</a:t>
            </a:r>
            <a:endParaRPr lang="zh-CN" altLang="en-US" sz="4400" b="1" dirty="0">
              <a:solidFill>
                <a:srgbClr val="F1594D"/>
              </a:solidFill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5AA0ACC-6D8C-4E2D-BF84-B5AED5C891C1}"/>
              </a:ext>
            </a:extLst>
          </p:cNvPr>
          <p:cNvSpPr txBox="1"/>
          <p:nvPr/>
        </p:nvSpPr>
        <p:spPr>
          <a:xfrm>
            <a:off x="1745297" y="5416330"/>
            <a:ext cx="88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1594D"/>
                </a:solidFill>
                <a:cs typeface="+mn-ea"/>
                <a:sym typeface="+mn-lt"/>
              </a:rPr>
              <a:t>02</a:t>
            </a:r>
            <a:endParaRPr lang="zh-CN" altLang="en-US" sz="4400" b="1" dirty="0">
              <a:solidFill>
                <a:srgbClr val="F1594D"/>
              </a:solidFill>
              <a:cs typeface="+mn-ea"/>
              <a:sym typeface="+mn-lt"/>
            </a:endParaRPr>
          </a:p>
        </p:txBody>
      </p:sp>
      <p:sp>
        <p:nvSpPr>
          <p:cNvPr id="7" name="原创设计师QQ：178119980 喵小姐">
            <a:extLst>
              <a:ext uri="{FF2B5EF4-FFF2-40B4-BE49-F238E27FC236}">
                <a16:creationId xmlns:a16="http://schemas.microsoft.com/office/drawing/2014/main" id="{86FDC6E1-B0BC-4787-93B2-433BC6422ECF}"/>
              </a:ext>
            </a:extLst>
          </p:cNvPr>
          <p:cNvSpPr/>
          <p:nvPr/>
        </p:nvSpPr>
        <p:spPr>
          <a:xfrm>
            <a:off x="2605651" y="3734139"/>
            <a:ext cx="249643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原创设计师QQ：178119980 喵小姐">
            <a:extLst>
              <a:ext uri="{FF2B5EF4-FFF2-40B4-BE49-F238E27FC236}">
                <a16:creationId xmlns:a16="http://schemas.microsoft.com/office/drawing/2014/main" id="{E0D2F635-A012-4E44-B6A3-9231B5F710AE}"/>
              </a:ext>
            </a:extLst>
          </p:cNvPr>
          <p:cNvSpPr/>
          <p:nvPr/>
        </p:nvSpPr>
        <p:spPr>
          <a:xfrm>
            <a:off x="2588125" y="5197039"/>
            <a:ext cx="2513961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93E328A-3F9B-4632-9E9F-C1793C64623C}"/>
              </a:ext>
            </a:extLst>
          </p:cNvPr>
          <p:cNvSpPr txBox="1"/>
          <p:nvPr/>
        </p:nvSpPr>
        <p:spPr>
          <a:xfrm>
            <a:off x="7736018" y="3806615"/>
            <a:ext cx="88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1594D"/>
                </a:solidFill>
                <a:cs typeface="+mn-ea"/>
                <a:sym typeface="+mn-lt"/>
              </a:rPr>
              <a:t>03</a:t>
            </a:r>
            <a:endParaRPr lang="zh-CN" altLang="en-US" sz="4400" b="1" dirty="0">
              <a:solidFill>
                <a:srgbClr val="F1594D"/>
              </a:solidFill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FB1F60E-6A03-4EC6-8937-0BBA0FB4000C}"/>
              </a:ext>
            </a:extLst>
          </p:cNvPr>
          <p:cNvSpPr txBox="1"/>
          <p:nvPr/>
        </p:nvSpPr>
        <p:spPr>
          <a:xfrm>
            <a:off x="7736019" y="5335422"/>
            <a:ext cx="88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1594D"/>
                </a:solidFill>
                <a:cs typeface="+mn-ea"/>
                <a:sym typeface="+mn-lt"/>
              </a:rPr>
              <a:t>04</a:t>
            </a:r>
            <a:endParaRPr lang="zh-CN" altLang="en-US" sz="4400" b="1" dirty="0">
              <a:solidFill>
                <a:srgbClr val="F1594D"/>
              </a:solidFill>
              <a:cs typeface="+mn-ea"/>
              <a:sym typeface="+mn-lt"/>
            </a:endParaRPr>
          </a:p>
        </p:txBody>
      </p:sp>
      <p:sp>
        <p:nvSpPr>
          <p:cNvPr id="13" name="原创设计师QQ：178119980 喵小姐">
            <a:extLst>
              <a:ext uri="{FF2B5EF4-FFF2-40B4-BE49-F238E27FC236}">
                <a16:creationId xmlns:a16="http://schemas.microsoft.com/office/drawing/2014/main" id="{BC302C3D-476D-4FAC-A0C4-52881658B573}"/>
              </a:ext>
            </a:extLst>
          </p:cNvPr>
          <p:cNvSpPr/>
          <p:nvPr/>
        </p:nvSpPr>
        <p:spPr>
          <a:xfrm>
            <a:off x="8596373" y="3653231"/>
            <a:ext cx="245593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原创设计师QQ：178119980 喵小姐">
            <a:extLst>
              <a:ext uri="{FF2B5EF4-FFF2-40B4-BE49-F238E27FC236}">
                <a16:creationId xmlns:a16="http://schemas.microsoft.com/office/drawing/2014/main" id="{DA7ED53C-A4CB-4731-8847-69280C9EA520}"/>
              </a:ext>
            </a:extLst>
          </p:cNvPr>
          <p:cNvSpPr/>
          <p:nvPr/>
        </p:nvSpPr>
        <p:spPr>
          <a:xfrm>
            <a:off x="8578848" y="5116131"/>
            <a:ext cx="245593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78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537">
            <a:off x="2056440" y="3570253"/>
            <a:ext cx="2435576" cy="2056449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972">
            <a:off x="5301436" y="2509342"/>
            <a:ext cx="2684294" cy="1827874"/>
          </a:xfrm>
          <a:prstGeom prst="rect">
            <a:avLst/>
          </a:prstGeom>
          <a:ln w="63500">
            <a:solidFill>
              <a:schemeClr val="bg1"/>
            </a:solidFill>
          </a:ln>
          <a:effectLst>
            <a:outerShdw blurRad="317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4893519" y="4935040"/>
            <a:ext cx="5578012" cy="75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2700"/>
          </a:bodyPr>
          <a:lstStyle/>
          <a:p>
            <a:pPr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If the cold season is over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Are you relieved?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After a short rest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Don't forget, winter vacation is your chance to surpass others and yourself.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8C9A77B-4BFB-4A59-895F-786013075633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21" name="圆角矩形 5">
              <a:extLst>
                <a:ext uri="{FF2B5EF4-FFF2-40B4-BE49-F238E27FC236}">
                  <a16:creationId xmlns:a16="http://schemas.microsoft.com/office/drawing/2014/main" id="{B0A99E5F-8ADC-4523-8242-86FDE17901CF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02695E3F-C67B-48C3-9E7E-44DF10365D36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D89FBB85-30CD-49FD-BD48-637C191F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68043" cy="61532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1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FA700EC1-361F-44EC-81AF-E1473A7AB9CE}"/>
              </a:ext>
            </a:extLst>
          </p:cNvPr>
          <p:cNvSpPr txBox="1"/>
          <p:nvPr/>
        </p:nvSpPr>
        <p:spPr>
          <a:xfrm>
            <a:off x="3951823" y="759278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00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Part FOUR</a:t>
            </a:r>
          </a:p>
        </p:txBody>
      </p:sp>
      <p:sp>
        <p:nvSpPr>
          <p:cNvPr id="40" name="原创设计师QQ：178119980 喵小姐">
            <a:extLst>
              <a:ext uri="{FF2B5EF4-FFF2-40B4-BE49-F238E27FC236}">
                <a16:creationId xmlns:a16="http://schemas.microsoft.com/office/drawing/2014/main" id="{64C29AF8-C2B7-438C-BB84-6EF8D66F869D}"/>
              </a:ext>
            </a:extLst>
          </p:cNvPr>
          <p:cNvSpPr/>
          <p:nvPr/>
        </p:nvSpPr>
        <p:spPr>
          <a:xfrm>
            <a:off x="2213113" y="2241749"/>
            <a:ext cx="7969940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 Add your subheading Add your subheading 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CBE4FC5A-06FF-4F87-9816-397FBDB73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991709"/>
              </p:ext>
            </p:extLst>
          </p:nvPr>
        </p:nvGraphicFramePr>
        <p:xfrm>
          <a:off x="203199" y="3651125"/>
          <a:ext cx="11751240" cy="3199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83">
                  <a:extLst>
                    <a:ext uri="{9D8B030D-6E8A-4147-A177-3AD203B41FA5}">
                      <a16:colId xmlns:a16="http://schemas.microsoft.com/office/drawing/2014/main" val="1284483774"/>
                    </a:ext>
                  </a:extLst>
                </a:gridCol>
                <a:gridCol w="1329765">
                  <a:extLst>
                    <a:ext uri="{9D8B030D-6E8A-4147-A177-3AD203B41FA5}">
                      <a16:colId xmlns:a16="http://schemas.microsoft.com/office/drawing/2014/main" val="4049342615"/>
                    </a:ext>
                  </a:extLst>
                </a:gridCol>
                <a:gridCol w="781424">
                  <a:extLst>
                    <a:ext uri="{9D8B030D-6E8A-4147-A177-3AD203B41FA5}">
                      <a16:colId xmlns:a16="http://schemas.microsoft.com/office/drawing/2014/main" val="87279576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79519932"/>
                    </a:ext>
                  </a:extLst>
                </a:gridCol>
                <a:gridCol w="915148">
                  <a:extLst>
                    <a:ext uri="{9D8B030D-6E8A-4147-A177-3AD203B41FA5}">
                      <a16:colId xmlns:a16="http://schemas.microsoft.com/office/drawing/2014/main" val="1015158941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3351104015"/>
                    </a:ext>
                  </a:extLst>
                </a:gridCol>
                <a:gridCol w="868081">
                  <a:extLst>
                    <a:ext uri="{9D8B030D-6E8A-4147-A177-3AD203B41FA5}">
                      <a16:colId xmlns:a16="http://schemas.microsoft.com/office/drawing/2014/main" val="1693367594"/>
                    </a:ext>
                  </a:extLst>
                </a:gridCol>
                <a:gridCol w="1482167">
                  <a:extLst>
                    <a:ext uri="{9D8B030D-6E8A-4147-A177-3AD203B41FA5}">
                      <a16:colId xmlns:a16="http://schemas.microsoft.com/office/drawing/2014/main" val="3055759236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1435011703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3764711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613206"/>
                  </a:ext>
                </a:extLst>
              </a:tr>
              <a:tr h="133176"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594470"/>
                  </a:ext>
                </a:extLst>
              </a:tr>
              <a:tr h="2376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gridSpan="3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699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grid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95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6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737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37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96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0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9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686">
            <a:off x="1632160" y="2307805"/>
            <a:ext cx="2927733" cy="1733984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7186546" y="1713485"/>
            <a:ext cx="3933282" cy="3018903"/>
            <a:chOff x="6406289" y="1026178"/>
            <a:chExt cx="4956058" cy="380391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9" r="5831"/>
            <a:stretch/>
          </p:blipFill>
          <p:spPr>
            <a:xfrm rot="20264718">
              <a:off x="6943243" y="1575754"/>
              <a:ext cx="3877180" cy="2822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68636">
              <a:off x="6982361" y="450106"/>
              <a:ext cx="3803913" cy="4956058"/>
            </a:xfrm>
            <a:prstGeom prst="rect">
              <a:avLst/>
            </a:prstGeom>
          </p:spPr>
        </p:pic>
      </p:grpSp>
      <p:sp>
        <p:nvSpPr>
          <p:cNvPr id="23" name="矩形 22"/>
          <p:cNvSpPr/>
          <p:nvPr/>
        </p:nvSpPr>
        <p:spPr>
          <a:xfrm>
            <a:off x="3151606" y="5497573"/>
            <a:ext cx="5888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If the cold season is over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Are you relieved?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After a short rest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Don't forget, winter vacation is your chance to surpass others and yourself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501508B7-7FF7-4667-810B-531DE04B08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98" y="1253717"/>
            <a:ext cx="3399450" cy="4258510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0C5F8A08-0FB1-400B-941F-293F27878DA7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33" name="圆角矩形 5">
              <a:extLst>
                <a:ext uri="{FF2B5EF4-FFF2-40B4-BE49-F238E27FC236}">
                  <a16:creationId xmlns:a16="http://schemas.microsoft.com/office/drawing/2014/main" id="{CE667358-0760-41CD-B265-85B953561A12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EA8B5C8B-1BC4-4AD0-BCEF-620842CF58ED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A952EE32-3AC4-4C06-B266-14915528B79B}"/>
              </a:ext>
            </a:extLst>
          </p:cNvPr>
          <p:cNvGrpSpPr/>
          <p:nvPr/>
        </p:nvGrpSpPr>
        <p:grpSpPr>
          <a:xfrm>
            <a:off x="1184965" y="1666405"/>
            <a:ext cx="3933282" cy="3018902"/>
            <a:chOff x="875436" y="1022033"/>
            <a:chExt cx="4956058" cy="380391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A1FA586-F2A7-4039-8106-87129B006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64686">
              <a:off x="1438916" y="1693091"/>
              <a:ext cx="3689035" cy="2459127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0BE555CF-F78D-4996-9C21-66623544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68636">
              <a:off x="1451509" y="445960"/>
              <a:ext cx="3803911" cy="4956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92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/>
        </p:nvSpPr>
        <p:spPr>
          <a:xfrm>
            <a:off x="1611278" y="4099395"/>
            <a:ext cx="1569482" cy="2119085"/>
          </a:xfrm>
          <a:prstGeom prst="roundRect">
            <a:avLst>
              <a:gd name="adj" fmla="val 6957"/>
            </a:avLst>
          </a:prstGeom>
          <a:solidFill>
            <a:srgbClr val="FF9FAC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圆角矩形 8"/>
          <p:cNvSpPr/>
          <p:nvPr/>
        </p:nvSpPr>
        <p:spPr>
          <a:xfrm>
            <a:off x="1955600" y="1987173"/>
            <a:ext cx="4899452" cy="3837188"/>
          </a:xfrm>
          <a:custGeom>
            <a:avLst/>
            <a:gdLst>
              <a:gd name="connsiteX0" fmla="*/ 0 w 4525033"/>
              <a:gd name="connsiteY0" fmla="*/ 196564 h 3236686"/>
              <a:gd name="connsiteX1" fmla="*/ 196564 w 4525033"/>
              <a:gd name="connsiteY1" fmla="*/ 0 h 3236686"/>
              <a:gd name="connsiteX2" fmla="*/ 4328469 w 4525033"/>
              <a:gd name="connsiteY2" fmla="*/ 0 h 3236686"/>
              <a:gd name="connsiteX3" fmla="*/ 4525033 w 4525033"/>
              <a:gd name="connsiteY3" fmla="*/ 196564 h 3236686"/>
              <a:gd name="connsiteX4" fmla="*/ 4525033 w 4525033"/>
              <a:gd name="connsiteY4" fmla="*/ 3040122 h 3236686"/>
              <a:gd name="connsiteX5" fmla="*/ 4328469 w 4525033"/>
              <a:gd name="connsiteY5" fmla="*/ 3236686 h 3236686"/>
              <a:gd name="connsiteX6" fmla="*/ 196564 w 4525033"/>
              <a:gd name="connsiteY6" fmla="*/ 3236686 h 3236686"/>
              <a:gd name="connsiteX7" fmla="*/ 0 w 4525033"/>
              <a:gd name="connsiteY7" fmla="*/ 3040122 h 3236686"/>
              <a:gd name="connsiteX8" fmla="*/ 0 w 4525033"/>
              <a:gd name="connsiteY8" fmla="*/ 196564 h 3236686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4328469 w 4525033"/>
              <a:gd name="connsiteY2" fmla="*/ 436728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525033"/>
              <a:gd name="connsiteY0" fmla="*/ 633292 h 3673414"/>
              <a:gd name="connsiteX1" fmla="*/ 1342976 w 4525033"/>
              <a:gd name="connsiteY1" fmla="*/ 0 h 3673414"/>
              <a:gd name="connsiteX2" fmla="*/ 3850797 w 4525033"/>
              <a:gd name="connsiteY2" fmla="*/ 81887 h 3673414"/>
              <a:gd name="connsiteX3" fmla="*/ 4525033 w 4525033"/>
              <a:gd name="connsiteY3" fmla="*/ 633292 h 3673414"/>
              <a:gd name="connsiteX4" fmla="*/ 4525033 w 4525033"/>
              <a:gd name="connsiteY4" fmla="*/ 3476850 h 3673414"/>
              <a:gd name="connsiteX5" fmla="*/ 4328469 w 4525033"/>
              <a:gd name="connsiteY5" fmla="*/ 3673414 h 3673414"/>
              <a:gd name="connsiteX6" fmla="*/ 196564 w 4525033"/>
              <a:gd name="connsiteY6" fmla="*/ 3673414 h 3673414"/>
              <a:gd name="connsiteX7" fmla="*/ 0 w 4525033"/>
              <a:gd name="connsiteY7" fmla="*/ 3476850 h 3673414"/>
              <a:gd name="connsiteX8" fmla="*/ 0 w 4525033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0 w 4688806"/>
              <a:gd name="connsiteY0" fmla="*/ 675414 h 3715536"/>
              <a:gd name="connsiteX1" fmla="*/ 1342976 w 4688806"/>
              <a:gd name="connsiteY1" fmla="*/ 42122 h 3715536"/>
              <a:gd name="connsiteX2" fmla="*/ 3850797 w 4688806"/>
              <a:gd name="connsiteY2" fmla="*/ 124009 h 3715536"/>
              <a:gd name="connsiteX3" fmla="*/ 4688806 w 4688806"/>
              <a:gd name="connsiteY3" fmla="*/ 1248620 h 3715536"/>
              <a:gd name="connsiteX4" fmla="*/ 4525033 w 4688806"/>
              <a:gd name="connsiteY4" fmla="*/ 3518972 h 3715536"/>
              <a:gd name="connsiteX5" fmla="*/ 4328469 w 4688806"/>
              <a:gd name="connsiteY5" fmla="*/ 3715536 h 3715536"/>
              <a:gd name="connsiteX6" fmla="*/ 196564 w 4688806"/>
              <a:gd name="connsiteY6" fmla="*/ 3715536 h 3715536"/>
              <a:gd name="connsiteX7" fmla="*/ 0 w 4688806"/>
              <a:gd name="connsiteY7" fmla="*/ 3518972 h 3715536"/>
              <a:gd name="connsiteX8" fmla="*/ 0 w 4688806"/>
              <a:gd name="connsiteY8" fmla="*/ 675414 h 3715536"/>
              <a:gd name="connsiteX0" fmla="*/ 0 w 4688806"/>
              <a:gd name="connsiteY0" fmla="*/ 633292 h 3673414"/>
              <a:gd name="connsiteX1" fmla="*/ 1342976 w 4688806"/>
              <a:gd name="connsiteY1" fmla="*/ 0 h 3673414"/>
              <a:gd name="connsiteX2" fmla="*/ 3850797 w 4688806"/>
              <a:gd name="connsiteY2" fmla="*/ 81887 h 3673414"/>
              <a:gd name="connsiteX3" fmla="*/ 4688806 w 4688806"/>
              <a:gd name="connsiteY3" fmla="*/ 1206498 h 3673414"/>
              <a:gd name="connsiteX4" fmla="*/ 4525033 w 4688806"/>
              <a:gd name="connsiteY4" fmla="*/ 3476850 h 3673414"/>
              <a:gd name="connsiteX5" fmla="*/ 4328469 w 4688806"/>
              <a:gd name="connsiteY5" fmla="*/ 3673414 h 3673414"/>
              <a:gd name="connsiteX6" fmla="*/ 196564 w 4688806"/>
              <a:gd name="connsiteY6" fmla="*/ 3673414 h 3673414"/>
              <a:gd name="connsiteX7" fmla="*/ 0 w 4688806"/>
              <a:gd name="connsiteY7" fmla="*/ 3476850 h 3673414"/>
              <a:gd name="connsiteX8" fmla="*/ 0 w 4688806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360336 w 4852578"/>
              <a:gd name="connsiteY6" fmla="*/ 3673414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163772 w 4852578"/>
              <a:gd name="connsiteY0" fmla="*/ 633292 h 3673414"/>
              <a:gd name="connsiteX1" fmla="*/ 1506748 w 4852578"/>
              <a:gd name="connsiteY1" fmla="*/ 0 h 3673414"/>
              <a:gd name="connsiteX2" fmla="*/ 4014569 w 4852578"/>
              <a:gd name="connsiteY2" fmla="*/ 81887 h 3673414"/>
              <a:gd name="connsiteX3" fmla="*/ 4852578 w 4852578"/>
              <a:gd name="connsiteY3" fmla="*/ 1206498 h 3673414"/>
              <a:gd name="connsiteX4" fmla="*/ 4688805 w 4852578"/>
              <a:gd name="connsiteY4" fmla="*/ 3476850 h 3673414"/>
              <a:gd name="connsiteX5" fmla="*/ 4492241 w 4852578"/>
              <a:gd name="connsiteY5" fmla="*/ 3673414 h 3673414"/>
              <a:gd name="connsiteX6" fmla="*/ 960837 w 4852578"/>
              <a:gd name="connsiteY6" fmla="*/ 3564232 h 3673414"/>
              <a:gd name="connsiteX7" fmla="*/ 163772 w 4852578"/>
              <a:gd name="connsiteY7" fmla="*/ 3476850 h 3673414"/>
              <a:gd name="connsiteX8" fmla="*/ 163772 w 4852578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673414"/>
              <a:gd name="connsiteX1" fmla="*/ 1553622 w 4899452"/>
              <a:gd name="connsiteY1" fmla="*/ 0 h 3673414"/>
              <a:gd name="connsiteX2" fmla="*/ 4061443 w 4899452"/>
              <a:gd name="connsiteY2" fmla="*/ 81887 h 3673414"/>
              <a:gd name="connsiteX3" fmla="*/ 4899452 w 4899452"/>
              <a:gd name="connsiteY3" fmla="*/ 1206498 h 3673414"/>
              <a:gd name="connsiteX4" fmla="*/ 4735679 w 4899452"/>
              <a:gd name="connsiteY4" fmla="*/ 3476850 h 3673414"/>
              <a:gd name="connsiteX5" fmla="*/ 4539115 w 4899452"/>
              <a:gd name="connsiteY5" fmla="*/ 3673414 h 3673414"/>
              <a:gd name="connsiteX6" fmla="*/ 1007711 w 4899452"/>
              <a:gd name="connsiteY6" fmla="*/ 3564232 h 3673414"/>
              <a:gd name="connsiteX7" fmla="*/ 210646 w 4899452"/>
              <a:gd name="connsiteY7" fmla="*/ 3476850 h 3673414"/>
              <a:gd name="connsiteX8" fmla="*/ 210646 w 4899452"/>
              <a:gd name="connsiteY8" fmla="*/ 633292 h 3673414"/>
              <a:gd name="connsiteX0" fmla="*/ 210646 w 4899452"/>
              <a:gd name="connsiteY0" fmla="*/ 633292 h 3706407"/>
              <a:gd name="connsiteX1" fmla="*/ 1553622 w 4899452"/>
              <a:gd name="connsiteY1" fmla="*/ 0 h 3706407"/>
              <a:gd name="connsiteX2" fmla="*/ 4061443 w 4899452"/>
              <a:gd name="connsiteY2" fmla="*/ 81887 h 3706407"/>
              <a:gd name="connsiteX3" fmla="*/ 4899452 w 4899452"/>
              <a:gd name="connsiteY3" fmla="*/ 1206498 h 3706407"/>
              <a:gd name="connsiteX4" fmla="*/ 4735679 w 4899452"/>
              <a:gd name="connsiteY4" fmla="*/ 3476850 h 3706407"/>
              <a:gd name="connsiteX5" fmla="*/ 4539115 w 4899452"/>
              <a:gd name="connsiteY5" fmla="*/ 3673414 h 3706407"/>
              <a:gd name="connsiteX6" fmla="*/ 1075950 w 4899452"/>
              <a:gd name="connsiteY6" fmla="*/ 3700710 h 3706407"/>
              <a:gd name="connsiteX7" fmla="*/ 210646 w 4899452"/>
              <a:gd name="connsiteY7" fmla="*/ 3476850 h 3706407"/>
              <a:gd name="connsiteX8" fmla="*/ 210646 w 4899452"/>
              <a:gd name="connsiteY8" fmla="*/ 633292 h 3706407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735679 w 4899452"/>
              <a:gd name="connsiteY4" fmla="*/ 3476850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741653"/>
              <a:gd name="connsiteX1" fmla="*/ 1553622 w 4899452"/>
              <a:gd name="connsiteY1" fmla="*/ 0 h 3741653"/>
              <a:gd name="connsiteX2" fmla="*/ 4061443 w 4899452"/>
              <a:gd name="connsiteY2" fmla="*/ 81887 h 3741653"/>
              <a:gd name="connsiteX3" fmla="*/ 4899452 w 4899452"/>
              <a:gd name="connsiteY3" fmla="*/ 1206498 h 3741653"/>
              <a:gd name="connsiteX4" fmla="*/ 4803917 w 4899452"/>
              <a:gd name="connsiteY4" fmla="*/ 3176599 h 3741653"/>
              <a:gd name="connsiteX5" fmla="*/ 4170625 w 4899452"/>
              <a:gd name="connsiteY5" fmla="*/ 3741653 h 3741653"/>
              <a:gd name="connsiteX6" fmla="*/ 1075950 w 4899452"/>
              <a:gd name="connsiteY6" fmla="*/ 3700710 h 3741653"/>
              <a:gd name="connsiteX7" fmla="*/ 210646 w 4899452"/>
              <a:gd name="connsiteY7" fmla="*/ 3476850 h 3741653"/>
              <a:gd name="connsiteX8" fmla="*/ 210646 w 4899452"/>
              <a:gd name="connsiteY8" fmla="*/ 633292 h 3741653"/>
              <a:gd name="connsiteX0" fmla="*/ 210646 w 4899452"/>
              <a:gd name="connsiteY0" fmla="*/ 633292 h 3837188"/>
              <a:gd name="connsiteX1" fmla="*/ 1553622 w 4899452"/>
              <a:gd name="connsiteY1" fmla="*/ 0 h 3837188"/>
              <a:gd name="connsiteX2" fmla="*/ 4061443 w 4899452"/>
              <a:gd name="connsiteY2" fmla="*/ 81887 h 3837188"/>
              <a:gd name="connsiteX3" fmla="*/ 4899452 w 4899452"/>
              <a:gd name="connsiteY3" fmla="*/ 1206498 h 3837188"/>
              <a:gd name="connsiteX4" fmla="*/ 4803917 w 4899452"/>
              <a:gd name="connsiteY4" fmla="*/ 3176599 h 3837188"/>
              <a:gd name="connsiteX5" fmla="*/ 4034148 w 4899452"/>
              <a:gd name="connsiteY5" fmla="*/ 3837188 h 3837188"/>
              <a:gd name="connsiteX6" fmla="*/ 1075950 w 4899452"/>
              <a:gd name="connsiteY6" fmla="*/ 3700710 h 3837188"/>
              <a:gd name="connsiteX7" fmla="*/ 210646 w 4899452"/>
              <a:gd name="connsiteY7" fmla="*/ 3476850 h 3837188"/>
              <a:gd name="connsiteX8" fmla="*/ 210646 w 4899452"/>
              <a:gd name="connsiteY8" fmla="*/ 633292 h 383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99452" h="3837188">
                <a:moveTo>
                  <a:pt x="210646" y="633292"/>
                </a:moveTo>
                <a:cubicBezTo>
                  <a:pt x="210646" y="524733"/>
                  <a:pt x="1445063" y="0"/>
                  <a:pt x="1553622" y="0"/>
                </a:cubicBezTo>
                <a:cubicBezTo>
                  <a:pt x="2930924" y="313899"/>
                  <a:pt x="2711436" y="-136477"/>
                  <a:pt x="4061443" y="81887"/>
                </a:cubicBezTo>
                <a:cubicBezTo>
                  <a:pt x="4170002" y="81887"/>
                  <a:pt x="4722031" y="606619"/>
                  <a:pt x="4899452" y="1206498"/>
                </a:cubicBezTo>
                <a:lnTo>
                  <a:pt x="4803917" y="3176599"/>
                </a:lnTo>
                <a:cubicBezTo>
                  <a:pt x="4762973" y="3517170"/>
                  <a:pt x="4142707" y="3837188"/>
                  <a:pt x="4034148" y="3837188"/>
                </a:cubicBezTo>
                <a:lnTo>
                  <a:pt x="1075950" y="3700710"/>
                </a:lnTo>
                <a:cubicBezTo>
                  <a:pt x="967391" y="3700710"/>
                  <a:pt x="688318" y="3762830"/>
                  <a:pt x="210646" y="3476850"/>
                </a:cubicBezTo>
                <a:cubicBezTo>
                  <a:pt x="33225" y="2528997"/>
                  <a:pt x="-157843" y="1526554"/>
                  <a:pt x="210646" y="633292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51385" y="2541832"/>
            <a:ext cx="4354751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spc="300"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If the cold season is over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Are you relieved?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?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 Don't wait until the end of the winter vacation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Then regret the vanity of life, struggle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will make injustice fair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!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Winter vacation.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Your time is in your hands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!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9CC7CC8-243A-4D50-B54D-503038A0E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34" y="1197929"/>
            <a:ext cx="4848301" cy="533633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8A5E5045-5CBB-420E-AF57-63E29955E214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25" name="圆角矩形 5">
              <a:extLst>
                <a:ext uri="{FF2B5EF4-FFF2-40B4-BE49-F238E27FC236}">
                  <a16:creationId xmlns:a16="http://schemas.microsoft.com/office/drawing/2014/main" id="{DF51BD1E-C6C1-43CC-A81E-998E9AFCBBE7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A8CA4B2-72D7-474E-A0FC-EF09372E51E1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91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304" y="1238808"/>
            <a:ext cx="5499961" cy="54670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4503615" y="2455120"/>
            <a:ext cx="41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rgbClr val="3E2E1E"/>
                </a:solidFill>
                <a:latin typeface="+mn-lt"/>
                <a:ea typeface="+mn-ea"/>
                <a:cs typeface="+mn-ea"/>
                <a:sym typeface="+mn-lt"/>
              </a:rPr>
              <a:t>Study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17556" y="3597379"/>
            <a:ext cx="4288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E2E1E"/>
                </a:solidFill>
                <a:cs typeface="+mn-ea"/>
                <a:sym typeface="+mn-lt"/>
              </a:rPr>
              <a:t>If the cold season is over</a:t>
            </a:r>
            <a:r>
              <a:rPr lang="en-US" altLang="zh-CN" sz="2000" dirty="0">
                <a:solidFill>
                  <a:srgbClr val="3E2E1E"/>
                </a:solidFill>
                <a:cs typeface="+mn-ea"/>
                <a:sym typeface="+mn-lt"/>
              </a:rPr>
              <a:t>,</a:t>
            </a:r>
            <a:r>
              <a:rPr lang="zh-CN" altLang="en-US" sz="2000" dirty="0">
                <a:solidFill>
                  <a:srgbClr val="3E2E1E"/>
                </a:solidFill>
                <a:cs typeface="+mn-ea"/>
                <a:sym typeface="+mn-lt"/>
              </a:rPr>
              <a:t>Are you relieved?</a:t>
            </a:r>
            <a:r>
              <a:rPr lang="en-US" altLang="zh-CN" sz="2000" dirty="0">
                <a:solidFill>
                  <a:srgbClr val="3E2E1E"/>
                </a:solidFill>
                <a:cs typeface="+mn-ea"/>
                <a:sym typeface="+mn-lt"/>
              </a:rPr>
              <a:t>?</a:t>
            </a:r>
            <a:r>
              <a:rPr lang="zh-CN" altLang="en-US" sz="2000" dirty="0">
                <a:solidFill>
                  <a:srgbClr val="3E2E1E"/>
                </a:solidFill>
                <a:cs typeface="+mn-ea"/>
                <a:sym typeface="+mn-lt"/>
              </a:rPr>
              <a:t>After a short rest</a:t>
            </a:r>
            <a:r>
              <a:rPr lang="en-US" altLang="zh-CN" sz="2000" dirty="0">
                <a:solidFill>
                  <a:srgbClr val="3E2E1E"/>
                </a:solidFill>
                <a:cs typeface="+mn-ea"/>
                <a:sym typeface="+mn-lt"/>
              </a:rPr>
              <a:t>,</a:t>
            </a:r>
            <a:r>
              <a:rPr lang="zh-CN" altLang="en-US" sz="2000" dirty="0">
                <a:solidFill>
                  <a:srgbClr val="3E2E1E"/>
                </a:solidFill>
                <a:cs typeface="+mn-ea"/>
                <a:sym typeface="+mn-lt"/>
              </a:rPr>
              <a:t>Don't forget, winter vacation is your chance to surpass others and yourself</a:t>
            </a:r>
            <a:endParaRPr lang="zh-CN" altLang="en-US" sz="2000" spc="300" dirty="0">
              <a:solidFill>
                <a:srgbClr val="152850"/>
              </a:solidFill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4116" y="621368"/>
            <a:ext cx="3131384" cy="5920749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36D239F-A750-4A05-8365-E94DE234EA3E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27" name="圆角矩形 5">
              <a:extLst>
                <a:ext uri="{FF2B5EF4-FFF2-40B4-BE49-F238E27FC236}">
                  <a16:creationId xmlns:a16="http://schemas.microsoft.com/office/drawing/2014/main" id="{8A96C76D-FBFD-4656-8051-1441D30C0F51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33C0E497-D435-4B3B-9118-CFC6DE3B9DC5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22" y="1374302"/>
            <a:ext cx="2766174" cy="4340232"/>
          </a:xfrm>
          <a:prstGeom prst="rect">
            <a:avLst/>
          </a:prstGeom>
        </p:spPr>
      </p:pic>
      <p:sp>
        <p:nvSpPr>
          <p:cNvPr id="25" name="椭圆 24"/>
          <p:cNvSpPr/>
          <p:nvPr/>
        </p:nvSpPr>
        <p:spPr>
          <a:xfrm>
            <a:off x="6358705" y="2468060"/>
            <a:ext cx="266700" cy="266700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44405" y="2850712"/>
            <a:ext cx="5298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 spc="300"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, sed do。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eiusmod。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tempor。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incididunt。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Ut.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labore。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et dolore magna。 </a:t>
            </a:r>
            <a:r>
              <a:rPr lang="en-US" altLang="zh-CN" dirty="0" err="1">
                <a:solidFill>
                  <a:schemeClr val="bg1"/>
                </a:solidFill>
                <a:cs typeface="+mn-ea"/>
                <a:sym typeface="+mn-lt"/>
              </a:rPr>
              <a:t>aliqua。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625405" y="2242481"/>
            <a:ext cx="41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Your title</a:t>
            </a:r>
          </a:p>
        </p:txBody>
      </p:sp>
      <p:sp>
        <p:nvSpPr>
          <p:cNvPr id="28" name="椭圆 27"/>
          <p:cNvSpPr/>
          <p:nvPr/>
        </p:nvSpPr>
        <p:spPr>
          <a:xfrm>
            <a:off x="6388523" y="4318707"/>
            <a:ext cx="266700" cy="266700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274224" y="4701359"/>
            <a:ext cx="4116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Lorem ipsum dolor sit。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amet。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consectetur。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adipisicing。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elit。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, sed do。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eiusmod。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tempor。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incididunt。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Ut.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labore。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 et dolore magna。 </a:t>
            </a:r>
            <a:r>
              <a:rPr lang="en-US" altLang="zh-CN" sz="1400" spc="300" dirty="0" err="1">
                <a:solidFill>
                  <a:schemeClr val="bg1"/>
                </a:solidFill>
                <a:cs typeface="+mn-ea"/>
                <a:sym typeface="+mn-lt"/>
              </a:rPr>
              <a:t>aliqua。</a:t>
            </a:r>
            <a:r>
              <a:rPr lang="en-US" altLang="zh-CN" sz="1400" spc="300" dirty="0">
                <a:solidFill>
                  <a:schemeClr val="bg1"/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655223" y="4093128"/>
            <a:ext cx="4116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Your title</a:t>
            </a:r>
          </a:p>
        </p:txBody>
      </p:sp>
      <p:sp>
        <p:nvSpPr>
          <p:cNvPr id="31" name="文本框 100"/>
          <p:cNvSpPr txBox="1">
            <a:spLocks noChangeArrowheads="1"/>
          </p:cNvSpPr>
          <p:nvPr/>
        </p:nvSpPr>
        <p:spPr bwMode="auto">
          <a:xfrm>
            <a:off x="3670596" y="2811493"/>
            <a:ext cx="553998" cy="287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I'm your little cute</a:t>
            </a:r>
            <a:endParaRPr lang="en-US" altLang="zh-CN" sz="2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CB2B7D0-0348-4F49-AC7D-5D99B60C8D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314" y="2366762"/>
            <a:ext cx="1226091" cy="15359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3501633-7D98-4ABF-8541-761A66565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32" y="4250629"/>
            <a:ext cx="1226091" cy="1535931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D8CB34E-15F3-45AD-A2AF-56CCE29EA232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38" name="圆角矩形 5">
              <a:extLst>
                <a:ext uri="{FF2B5EF4-FFF2-40B4-BE49-F238E27FC236}">
                  <a16:creationId xmlns:a16="http://schemas.microsoft.com/office/drawing/2014/main" id="{1BAB25E8-8170-4A6C-8D56-22212BA1615B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65EFCF8-3789-430F-AB1F-D2C844146411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8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222 0.36967 L 3.75E-6 1.48148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75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3" dur="2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75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75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9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7" grpId="0"/>
      <p:bldP spid="28" grpId="0" animBg="1"/>
      <p:bldP spid="28" grpId="1" animBg="1"/>
      <p:bldP spid="29" grpId="0"/>
      <p:bldP spid="30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BBF434-E229-4E11-857E-1B1136524FE4}"/>
              </a:ext>
            </a:extLst>
          </p:cNvPr>
          <p:cNvSpPr txBox="1"/>
          <p:nvPr/>
        </p:nvSpPr>
        <p:spPr>
          <a:xfrm>
            <a:off x="2942027" y="872839"/>
            <a:ext cx="6307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Thank you</a:t>
            </a:r>
          </a:p>
        </p:txBody>
      </p:sp>
      <p:sp>
        <p:nvSpPr>
          <p:cNvPr id="3" name="原创设计师QQ：178119980 喵小姐">
            <a:extLst>
              <a:ext uri="{FF2B5EF4-FFF2-40B4-BE49-F238E27FC236}">
                <a16:creationId xmlns:a16="http://schemas.microsoft.com/office/drawing/2014/main" id="{3A57A9F4-4F60-4481-82B1-68FBC60FA87E}"/>
              </a:ext>
            </a:extLst>
          </p:cNvPr>
          <p:cNvSpPr/>
          <p:nvPr/>
        </p:nvSpPr>
        <p:spPr>
          <a:xfrm>
            <a:off x="2378829" y="2442499"/>
            <a:ext cx="7631946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2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Add your subheading</a:t>
            </a:r>
            <a:endParaRPr lang="en-US" altLang="zh-CN" sz="3200" dirty="0">
              <a:solidFill>
                <a:schemeClr val="bg1"/>
              </a:solidFill>
              <a:latin typeface="方正正黑简体" panose="02000000000000000000" pitchFamily="2" charset="-122"/>
              <a:ea typeface="方正正黑简体" panose="02000000000000000000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58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BBF434-E229-4E11-857E-1B1136524FE4}"/>
              </a:ext>
            </a:extLst>
          </p:cNvPr>
          <p:cNvSpPr txBox="1"/>
          <p:nvPr/>
        </p:nvSpPr>
        <p:spPr>
          <a:xfrm>
            <a:off x="3951823" y="759278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dirty="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  <a:sym typeface="+mn-lt"/>
              </a:rPr>
              <a:t>The first part</a:t>
            </a:r>
          </a:p>
        </p:txBody>
      </p:sp>
      <p:sp>
        <p:nvSpPr>
          <p:cNvPr id="3" name="原创设计师QQ：178119980 喵小姐">
            <a:extLst>
              <a:ext uri="{FF2B5EF4-FFF2-40B4-BE49-F238E27FC236}">
                <a16:creationId xmlns:a16="http://schemas.microsoft.com/office/drawing/2014/main" id="{3A57A9F4-4F60-4481-82B1-68FBC60FA87E}"/>
              </a:ext>
            </a:extLst>
          </p:cNvPr>
          <p:cNvSpPr/>
          <p:nvPr/>
        </p:nvSpPr>
        <p:spPr>
          <a:xfrm>
            <a:off x="2378828" y="2178557"/>
            <a:ext cx="8143397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 Add your subheading Add your subheading 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64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D85B33F-8EFD-41D9-9411-086EAA242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80" b="89900" l="4515" r="98483">
                        <a14:foregroundMark x1="90794" y1="41593" x2="94286" y2="33814"/>
                        <a14:foregroundMark x1="30018" y1="40652" x2="28219" y2="16499"/>
                        <a14:foregroundMark x1="34180" y1="8720" x2="34815" y2="4580"/>
                        <a14:foregroundMark x1="26526" y1="51757" x2="28113" y2="49184"/>
                        <a14:foregroundMark x1="10370" y1="52196" x2="9030" y2="30489"/>
                        <a14:foregroundMark x1="9030" y1="30489" x2="9030" y2="30489"/>
                        <a14:foregroundMark x1="5185" y1="54141" x2="4550" y2="52572"/>
                        <a14:foregroundMark x1="39824" y1="53513" x2="39824" y2="51882"/>
                        <a14:foregroundMark x1="41411" y1="56023" x2="41340" y2="54454"/>
                        <a14:foregroundMark x1="98483" y1="46361" x2="98307" y2="42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559605"/>
            <a:ext cx="8806543" cy="4951545"/>
          </a:xfrm>
          <a:prstGeom prst="rect">
            <a:avLst/>
          </a:prstGeom>
        </p:spPr>
      </p:pic>
      <p:sp>
        <p:nvSpPr>
          <p:cNvPr id="8" name="淘宝网Chenying0907出品 690">
            <a:extLst>
              <a:ext uri="{FF2B5EF4-FFF2-40B4-BE49-F238E27FC236}">
                <a16:creationId xmlns:a16="http://schemas.microsoft.com/office/drawing/2014/main" id="{970C90B0-AFBF-4ADC-8AB0-E50D7D33F8B6}"/>
              </a:ext>
            </a:extLst>
          </p:cNvPr>
          <p:cNvSpPr>
            <a:spLocks noEditPoints="1"/>
          </p:cNvSpPr>
          <p:nvPr/>
        </p:nvSpPr>
        <p:spPr bwMode="auto">
          <a:xfrm>
            <a:off x="9127298" y="1349412"/>
            <a:ext cx="2842187" cy="2350660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9" name="原创设计师QQ：178119980 喵小姐">
            <a:extLst>
              <a:ext uri="{FF2B5EF4-FFF2-40B4-BE49-F238E27FC236}">
                <a16:creationId xmlns:a16="http://schemas.microsoft.com/office/drawing/2014/main" id="{0C303994-D250-4224-B794-11C54B4523F0}"/>
              </a:ext>
            </a:extLst>
          </p:cNvPr>
          <p:cNvSpPr/>
          <p:nvPr/>
        </p:nvSpPr>
        <p:spPr>
          <a:xfrm>
            <a:off x="9475730" y="1616053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淘宝网Chenying0907出品 690">
            <a:extLst>
              <a:ext uri="{FF2B5EF4-FFF2-40B4-BE49-F238E27FC236}">
                <a16:creationId xmlns:a16="http://schemas.microsoft.com/office/drawing/2014/main" id="{D85CAB54-5B57-4236-9D01-6CC6524D6DE0}"/>
              </a:ext>
            </a:extLst>
          </p:cNvPr>
          <p:cNvSpPr>
            <a:spLocks noEditPoints="1"/>
          </p:cNvSpPr>
          <p:nvPr/>
        </p:nvSpPr>
        <p:spPr bwMode="auto">
          <a:xfrm>
            <a:off x="5936679" y="1756520"/>
            <a:ext cx="2842187" cy="2350660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CAFCBE92-77FF-436C-A373-CA554A574D2B}"/>
              </a:ext>
            </a:extLst>
          </p:cNvPr>
          <p:cNvSpPr/>
          <p:nvPr/>
        </p:nvSpPr>
        <p:spPr>
          <a:xfrm>
            <a:off x="6285111" y="2023161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淘宝网Chenying0907出品 690">
            <a:extLst>
              <a:ext uri="{FF2B5EF4-FFF2-40B4-BE49-F238E27FC236}">
                <a16:creationId xmlns:a16="http://schemas.microsoft.com/office/drawing/2014/main" id="{11371F49-A4F2-4A5F-A675-8E766B55E606}"/>
              </a:ext>
            </a:extLst>
          </p:cNvPr>
          <p:cNvSpPr>
            <a:spLocks noEditPoints="1"/>
          </p:cNvSpPr>
          <p:nvPr/>
        </p:nvSpPr>
        <p:spPr bwMode="auto">
          <a:xfrm rot="20847279">
            <a:off x="3039934" y="1208944"/>
            <a:ext cx="2842187" cy="2350660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3" name="原创设计师QQ：178119980 喵小姐">
            <a:extLst>
              <a:ext uri="{FF2B5EF4-FFF2-40B4-BE49-F238E27FC236}">
                <a16:creationId xmlns:a16="http://schemas.microsoft.com/office/drawing/2014/main" id="{20768B05-4F5E-4657-8F88-B8929803D13C}"/>
              </a:ext>
            </a:extLst>
          </p:cNvPr>
          <p:cNvSpPr/>
          <p:nvPr/>
        </p:nvSpPr>
        <p:spPr>
          <a:xfrm>
            <a:off x="3388366" y="1475585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淘宝网Chenying0907出品 690">
            <a:extLst>
              <a:ext uri="{FF2B5EF4-FFF2-40B4-BE49-F238E27FC236}">
                <a16:creationId xmlns:a16="http://schemas.microsoft.com/office/drawing/2014/main" id="{6492FA29-7850-40A5-AFE6-D95624B9BCDE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222515" y="2023161"/>
            <a:ext cx="2030828" cy="2350660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原创设计师QQ：178119980 喵小姐">
            <a:extLst>
              <a:ext uri="{FF2B5EF4-FFF2-40B4-BE49-F238E27FC236}">
                <a16:creationId xmlns:a16="http://schemas.microsoft.com/office/drawing/2014/main" id="{3CA2EAB8-30A6-49F3-A098-EDE4E78ABC68}"/>
              </a:ext>
            </a:extLst>
          </p:cNvPr>
          <p:cNvSpPr/>
          <p:nvPr/>
        </p:nvSpPr>
        <p:spPr>
          <a:xfrm>
            <a:off x="123929" y="2435774"/>
            <a:ext cx="2190541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18AD589-0C32-4B7E-85E9-0F6E0C83B059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8" name="圆角矩形 5">
              <a:extLst>
                <a:ext uri="{FF2B5EF4-FFF2-40B4-BE49-F238E27FC236}">
                  <a16:creationId xmlns:a16="http://schemas.microsoft.com/office/drawing/2014/main" id="{B709B9D1-7CA6-43B2-880E-4512CFE99E7C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15DE22F-E1B2-412C-8FFA-56D2DC05D274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9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4="http://schemas.microsoft.com/office/drawing/2010/main"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64" y="2345445"/>
            <a:ext cx="3448236" cy="4319625"/>
          </a:xfrm>
          <a:prstGeom prst="rect">
            <a:avLst/>
          </a:prstGeom>
        </p:spPr>
      </p:pic>
      <p:sp>
        <p:nvSpPr>
          <p:cNvPr id="7" name="PA_库_云形 6"/>
          <p:cNvSpPr/>
          <p:nvPr>
            <p:custDataLst>
              <p:tags r:id="rId2"/>
            </p:custDataLst>
          </p:nvPr>
        </p:nvSpPr>
        <p:spPr>
          <a:xfrm>
            <a:off x="183402" y="1569977"/>
            <a:ext cx="4343400" cy="3128210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原创设计师QQ：178119980 喵小姐"/>
          <p:cNvSpPr/>
          <p:nvPr/>
        </p:nvSpPr>
        <p:spPr>
          <a:xfrm>
            <a:off x="993706" y="2345445"/>
            <a:ext cx="2722792" cy="941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PA_库_云形 8"/>
          <p:cNvSpPr/>
          <p:nvPr>
            <p:custDataLst>
              <p:tags r:id="rId3"/>
            </p:custDataLst>
          </p:nvPr>
        </p:nvSpPr>
        <p:spPr>
          <a:xfrm flipH="1">
            <a:off x="7712239" y="1569977"/>
            <a:ext cx="3958391" cy="3386616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8437243" y="2603851"/>
            <a:ext cx="2722792" cy="941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A172F12-4DA8-41DA-9D09-566C68C7F538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5" name="圆角矩形 5">
              <a:extLst>
                <a:ext uri="{FF2B5EF4-FFF2-40B4-BE49-F238E27FC236}">
                  <a16:creationId xmlns:a16="http://schemas.microsoft.com/office/drawing/2014/main" id="{61D37CDC-5A1F-4C0C-9D98-DDEA1FD16B34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9E58220-D600-40C5-8009-8E443B9CB871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74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2" y="2508616"/>
            <a:ext cx="3431914" cy="4189038"/>
          </a:xfrm>
          <a:prstGeom prst="rect">
            <a:avLst/>
          </a:prstGeom>
        </p:spPr>
      </p:pic>
      <p:sp>
        <p:nvSpPr>
          <p:cNvPr id="8" name="原创设计师QQ：178119980 喵小姐"/>
          <p:cNvSpPr/>
          <p:nvPr/>
        </p:nvSpPr>
        <p:spPr>
          <a:xfrm>
            <a:off x="1174180" y="2670298"/>
            <a:ext cx="2722792" cy="941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PA_库_原创设计师QQ：178119980 喵小姐"/>
          <p:cNvSpPr/>
          <p:nvPr>
            <p:custDataLst>
              <p:tags r:id="rId2"/>
            </p:custDataLst>
          </p:nvPr>
        </p:nvSpPr>
        <p:spPr>
          <a:xfrm>
            <a:off x="7530768" y="2023967"/>
            <a:ext cx="3570273" cy="126149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原创设计师QQ：178119980 喵小姐"/>
          <p:cNvSpPr/>
          <p:nvPr/>
        </p:nvSpPr>
        <p:spPr>
          <a:xfrm>
            <a:off x="7530767" y="3550127"/>
            <a:ext cx="3570273" cy="1261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800" b="1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淘宝网Chenying0907出品 690">
            <a:extLst>
              <a:ext uri="{FF2B5EF4-FFF2-40B4-BE49-F238E27FC236}">
                <a16:creationId xmlns:a16="http://schemas.microsoft.com/office/drawing/2014/main" id="{84279C7F-335D-4616-B586-73CA515964A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09767" y="2023160"/>
            <a:ext cx="3570273" cy="3139715"/>
          </a:xfrm>
          <a:custGeom>
            <a:avLst/>
            <a:gdLst>
              <a:gd name="T0" fmla="*/ 628 w 903"/>
              <a:gd name="T1" fmla="*/ 515 h 627"/>
              <a:gd name="T2" fmla="*/ 545 w 903"/>
              <a:gd name="T3" fmla="*/ 510 h 627"/>
              <a:gd name="T4" fmla="*/ 620 w 903"/>
              <a:gd name="T5" fmla="*/ 500 h 627"/>
              <a:gd name="T6" fmla="*/ 844 w 903"/>
              <a:gd name="T7" fmla="*/ 129 h 627"/>
              <a:gd name="T8" fmla="*/ 483 w 903"/>
              <a:gd name="T9" fmla="*/ 22 h 627"/>
              <a:gd name="T10" fmla="*/ 433 w 903"/>
              <a:gd name="T11" fmla="*/ 4 h 627"/>
              <a:gd name="T12" fmla="*/ 355 w 903"/>
              <a:gd name="T13" fmla="*/ 9 h 627"/>
              <a:gd name="T14" fmla="*/ 222 w 903"/>
              <a:gd name="T15" fmla="*/ 31 h 627"/>
              <a:gd name="T16" fmla="*/ 19 w 903"/>
              <a:gd name="T17" fmla="*/ 200 h 627"/>
              <a:gd name="T18" fmla="*/ 89 w 903"/>
              <a:gd name="T19" fmla="*/ 468 h 627"/>
              <a:gd name="T20" fmla="*/ 58 w 903"/>
              <a:gd name="T21" fmla="*/ 568 h 627"/>
              <a:gd name="T22" fmla="*/ 29 w 903"/>
              <a:gd name="T23" fmla="*/ 582 h 627"/>
              <a:gd name="T24" fmla="*/ 37 w 903"/>
              <a:gd name="T25" fmla="*/ 627 h 627"/>
              <a:gd name="T26" fmla="*/ 60 w 903"/>
              <a:gd name="T27" fmla="*/ 601 h 627"/>
              <a:gd name="T28" fmla="*/ 41 w 903"/>
              <a:gd name="T29" fmla="*/ 621 h 627"/>
              <a:gd name="T30" fmla="*/ 91 w 903"/>
              <a:gd name="T31" fmla="*/ 590 h 627"/>
              <a:gd name="T32" fmla="*/ 151 w 903"/>
              <a:gd name="T33" fmla="*/ 563 h 627"/>
              <a:gd name="T34" fmla="*/ 212 w 903"/>
              <a:gd name="T35" fmla="*/ 547 h 627"/>
              <a:gd name="T36" fmla="*/ 342 w 903"/>
              <a:gd name="T37" fmla="*/ 528 h 627"/>
              <a:gd name="T38" fmla="*/ 558 w 903"/>
              <a:gd name="T39" fmla="*/ 534 h 627"/>
              <a:gd name="T40" fmla="*/ 354 w 903"/>
              <a:gd name="T41" fmla="*/ 21 h 627"/>
              <a:gd name="T42" fmla="*/ 127 w 903"/>
              <a:gd name="T43" fmla="*/ 78 h 627"/>
              <a:gd name="T44" fmla="*/ 63 w 903"/>
              <a:gd name="T45" fmla="*/ 139 h 627"/>
              <a:gd name="T46" fmla="*/ 39 w 903"/>
              <a:gd name="T47" fmla="*/ 315 h 627"/>
              <a:gd name="T48" fmla="*/ 141 w 903"/>
              <a:gd name="T49" fmla="*/ 428 h 627"/>
              <a:gd name="T50" fmla="*/ 87 w 903"/>
              <a:gd name="T51" fmla="*/ 394 h 627"/>
              <a:gd name="T52" fmla="*/ 61 w 903"/>
              <a:gd name="T53" fmla="*/ 591 h 627"/>
              <a:gd name="T54" fmla="*/ 41 w 903"/>
              <a:gd name="T55" fmla="*/ 582 h 627"/>
              <a:gd name="T56" fmla="*/ 35 w 903"/>
              <a:gd name="T57" fmla="*/ 581 h 627"/>
              <a:gd name="T58" fmla="*/ 9 w 903"/>
              <a:gd name="T59" fmla="*/ 601 h 627"/>
              <a:gd name="T60" fmla="*/ 10 w 903"/>
              <a:gd name="T61" fmla="*/ 602 h 627"/>
              <a:gd name="T62" fmla="*/ 35 w 903"/>
              <a:gd name="T63" fmla="*/ 625 h 627"/>
              <a:gd name="T64" fmla="*/ 31 w 903"/>
              <a:gd name="T65" fmla="*/ 621 h 627"/>
              <a:gd name="T66" fmla="*/ 74 w 903"/>
              <a:gd name="T67" fmla="*/ 599 h 627"/>
              <a:gd name="T68" fmla="*/ 86 w 903"/>
              <a:gd name="T69" fmla="*/ 560 h 627"/>
              <a:gd name="T70" fmla="*/ 109 w 903"/>
              <a:gd name="T71" fmla="*/ 548 h 627"/>
              <a:gd name="T72" fmla="*/ 127 w 903"/>
              <a:gd name="T73" fmla="*/ 562 h 627"/>
              <a:gd name="T74" fmla="*/ 159 w 903"/>
              <a:gd name="T75" fmla="*/ 549 h 627"/>
              <a:gd name="T76" fmla="*/ 251 w 903"/>
              <a:gd name="T77" fmla="*/ 530 h 627"/>
              <a:gd name="T78" fmla="*/ 211 w 903"/>
              <a:gd name="T79" fmla="*/ 539 h 627"/>
              <a:gd name="T80" fmla="*/ 260 w 903"/>
              <a:gd name="T81" fmla="*/ 522 h 627"/>
              <a:gd name="T82" fmla="*/ 275 w 903"/>
              <a:gd name="T83" fmla="*/ 514 h 627"/>
              <a:gd name="T84" fmla="*/ 227 w 903"/>
              <a:gd name="T85" fmla="*/ 519 h 627"/>
              <a:gd name="T86" fmla="*/ 159 w 903"/>
              <a:gd name="T87" fmla="*/ 540 h 627"/>
              <a:gd name="T88" fmla="*/ 163 w 903"/>
              <a:gd name="T89" fmla="*/ 529 h 627"/>
              <a:gd name="T90" fmla="*/ 88 w 903"/>
              <a:gd name="T91" fmla="*/ 555 h 627"/>
              <a:gd name="T92" fmla="*/ 95 w 903"/>
              <a:gd name="T93" fmla="*/ 476 h 627"/>
              <a:gd name="T94" fmla="*/ 244 w 903"/>
              <a:gd name="T95" fmla="*/ 488 h 627"/>
              <a:gd name="T96" fmla="*/ 301 w 903"/>
              <a:gd name="T97" fmla="*/ 501 h 627"/>
              <a:gd name="T98" fmla="*/ 365 w 903"/>
              <a:gd name="T99" fmla="*/ 510 h 627"/>
              <a:gd name="T100" fmla="*/ 331 w 903"/>
              <a:gd name="T101" fmla="*/ 516 h 627"/>
              <a:gd name="T102" fmla="*/ 520 w 903"/>
              <a:gd name="T103" fmla="*/ 510 h 627"/>
              <a:gd name="T104" fmla="*/ 217 w 903"/>
              <a:gd name="T105" fmla="*/ 453 h 627"/>
              <a:gd name="T106" fmla="*/ 108 w 903"/>
              <a:gd name="T107" fmla="*/ 381 h 627"/>
              <a:gd name="T108" fmla="*/ 45 w 903"/>
              <a:gd name="T109" fmla="*/ 291 h 627"/>
              <a:gd name="T110" fmla="*/ 88 w 903"/>
              <a:gd name="T111" fmla="*/ 138 h 627"/>
              <a:gd name="T112" fmla="*/ 266 w 903"/>
              <a:gd name="T113" fmla="*/ 52 h 627"/>
              <a:gd name="T114" fmla="*/ 392 w 903"/>
              <a:gd name="T115" fmla="*/ 35 h 627"/>
              <a:gd name="T116" fmla="*/ 566 w 903"/>
              <a:gd name="T117" fmla="*/ 52 h 627"/>
              <a:gd name="T118" fmla="*/ 541 w 903"/>
              <a:gd name="T119" fmla="*/ 44 h 627"/>
              <a:gd name="T120" fmla="*/ 873 w 903"/>
              <a:gd name="T121" fmla="*/ 181 h 627"/>
              <a:gd name="T122" fmla="*/ 691 w 903"/>
              <a:gd name="T123" fmla="*/ 471 h 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03" h="627">
                <a:moveTo>
                  <a:pt x="668" y="517"/>
                </a:moveTo>
                <a:cubicBezTo>
                  <a:pt x="678" y="515"/>
                  <a:pt x="660" y="517"/>
                  <a:pt x="671" y="514"/>
                </a:cubicBezTo>
                <a:cubicBezTo>
                  <a:pt x="686" y="511"/>
                  <a:pt x="699" y="511"/>
                  <a:pt x="707" y="507"/>
                </a:cubicBezTo>
                <a:cubicBezTo>
                  <a:pt x="693" y="509"/>
                  <a:pt x="674" y="512"/>
                  <a:pt x="668" y="513"/>
                </a:cubicBezTo>
                <a:cubicBezTo>
                  <a:pt x="677" y="512"/>
                  <a:pt x="677" y="512"/>
                  <a:pt x="677" y="512"/>
                </a:cubicBezTo>
                <a:cubicBezTo>
                  <a:pt x="670" y="514"/>
                  <a:pt x="663" y="516"/>
                  <a:pt x="657" y="518"/>
                </a:cubicBezTo>
                <a:cubicBezTo>
                  <a:pt x="656" y="517"/>
                  <a:pt x="638" y="521"/>
                  <a:pt x="638" y="519"/>
                </a:cubicBezTo>
                <a:cubicBezTo>
                  <a:pt x="645" y="518"/>
                  <a:pt x="652" y="517"/>
                  <a:pt x="658" y="516"/>
                </a:cubicBezTo>
                <a:cubicBezTo>
                  <a:pt x="656" y="516"/>
                  <a:pt x="638" y="518"/>
                  <a:pt x="631" y="519"/>
                </a:cubicBezTo>
                <a:cubicBezTo>
                  <a:pt x="640" y="518"/>
                  <a:pt x="640" y="518"/>
                  <a:pt x="640" y="518"/>
                </a:cubicBezTo>
                <a:cubicBezTo>
                  <a:pt x="623" y="522"/>
                  <a:pt x="601" y="524"/>
                  <a:pt x="584" y="526"/>
                </a:cubicBezTo>
                <a:cubicBezTo>
                  <a:pt x="598" y="524"/>
                  <a:pt x="568" y="526"/>
                  <a:pt x="578" y="524"/>
                </a:cubicBezTo>
                <a:cubicBezTo>
                  <a:pt x="582" y="523"/>
                  <a:pt x="589" y="524"/>
                  <a:pt x="587" y="524"/>
                </a:cubicBezTo>
                <a:cubicBezTo>
                  <a:pt x="589" y="522"/>
                  <a:pt x="577" y="524"/>
                  <a:pt x="574" y="523"/>
                </a:cubicBezTo>
                <a:cubicBezTo>
                  <a:pt x="572" y="524"/>
                  <a:pt x="555" y="526"/>
                  <a:pt x="565" y="526"/>
                </a:cubicBezTo>
                <a:cubicBezTo>
                  <a:pt x="560" y="526"/>
                  <a:pt x="547" y="528"/>
                  <a:pt x="540" y="527"/>
                </a:cubicBezTo>
                <a:cubicBezTo>
                  <a:pt x="542" y="529"/>
                  <a:pt x="526" y="529"/>
                  <a:pt x="523" y="529"/>
                </a:cubicBezTo>
                <a:cubicBezTo>
                  <a:pt x="520" y="529"/>
                  <a:pt x="517" y="529"/>
                  <a:pt x="515" y="529"/>
                </a:cubicBezTo>
                <a:cubicBezTo>
                  <a:pt x="522" y="528"/>
                  <a:pt x="530" y="528"/>
                  <a:pt x="539" y="527"/>
                </a:cubicBezTo>
                <a:cubicBezTo>
                  <a:pt x="539" y="527"/>
                  <a:pt x="539" y="527"/>
                  <a:pt x="539" y="527"/>
                </a:cubicBezTo>
                <a:cubicBezTo>
                  <a:pt x="543" y="527"/>
                  <a:pt x="549" y="526"/>
                  <a:pt x="547" y="526"/>
                </a:cubicBezTo>
                <a:cubicBezTo>
                  <a:pt x="547" y="525"/>
                  <a:pt x="547" y="525"/>
                  <a:pt x="547" y="525"/>
                </a:cubicBezTo>
                <a:cubicBezTo>
                  <a:pt x="565" y="523"/>
                  <a:pt x="583" y="521"/>
                  <a:pt x="592" y="519"/>
                </a:cubicBezTo>
                <a:cubicBezTo>
                  <a:pt x="587" y="520"/>
                  <a:pt x="587" y="520"/>
                  <a:pt x="587" y="520"/>
                </a:cubicBezTo>
                <a:cubicBezTo>
                  <a:pt x="601" y="517"/>
                  <a:pt x="614" y="518"/>
                  <a:pt x="628" y="515"/>
                </a:cubicBezTo>
                <a:cubicBezTo>
                  <a:pt x="627" y="515"/>
                  <a:pt x="626" y="515"/>
                  <a:pt x="628" y="515"/>
                </a:cubicBezTo>
                <a:cubicBezTo>
                  <a:pt x="645" y="513"/>
                  <a:pt x="651" y="510"/>
                  <a:pt x="665" y="509"/>
                </a:cubicBezTo>
                <a:cubicBezTo>
                  <a:pt x="663" y="510"/>
                  <a:pt x="663" y="510"/>
                  <a:pt x="663" y="510"/>
                </a:cubicBezTo>
                <a:cubicBezTo>
                  <a:pt x="665" y="510"/>
                  <a:pt x="672" y="508"/>
                  <a:pt x="671" y="507"/>
                </a:cubicBezTo>
                <a:cubicBezTo>
                  <a:pt x="659" y="509"/>
                  <a:pt x="657" y="510"/>
                  <a:pt x="647" y="511"/>
                </a:cubicBezTo>
                <a:cubicBezTo>
                  <a:pt x="651" y="510"/>
                  <a:pt x="660" y="508"/>
                  <a:pt x="667" y="507"/>
                </a:cubicBezTo>
                <a:cubicBezTo>
                  <a:pt x="667" y="505"/>
                  <a:pt x="667" y="505"/>
                  <a:pt x="667" y="505"/>
                </a:cubicBezTo>
                <a:cubicBezTo>
                  <a:pt x="676" y="502"/>
                  <a:pt x="685" y="503"/>
                  <a:pt x="693" y="500"/>
                </a:cubicBezTo>
                <a:cubicBezTo>
                  <a:pt x="683" y="501"/>
                  <a:pt x="683" y="501"/>
                  <a:pt x="683" y="501"/>
                </a:cubicBezTo>
                <a:cubicBezTo>
                  <a:pt x="683" y="501"/>
                  <a:pt x="684" y="501"/>
                  <a:pt x="684" y="500"/>
                </a:cubicBezTo>
                <a:cubicBezTo>
                  <a:pt x="680" y="501"/>
                  <a:pt x="676" y="502"/>
                  <a:pt x="675" y="503"/>
                </a:cubicBezTo>
                <a:cubicBezTo>
                  <a:pt x="660" y="506"/>
                  <a:pt x="652" y="505"/>
                  <a:pt x="650" y="504"/>
                </a:cubicBezTo>
                <a:cubicBezTo>
                  <a:pt x="643" y="505"/>
                  <a:pt x="652" y="502"/>
                  <a:pt x="651" y="501"/>
                </a:cubicBezTo>
                <a:cubicBezTo>
                  <a:pt x="640" y="503"/>
                  <a:pt x="641" y="505"/>
                  <a:pt x="630" y="506"/>
                </a:cubicBezTo>
                <a:cubicBezTo>
                  <a:pt x="627" y="507"/>
                  <a:pt x="628" y="506"/>
                  <a:pt x="629" y="506"/>
                </a:cubicBezTo>
                <a:cubicBezTo>
                  <a:pt x="622" y="508"/>
                  <a:pt x="622" y="508"/>
                  <a:pt x="622" y="508"/>
                </a:cubicBezTo>
                <a:cubicBezTo>
                  <a:pt x="621" y="507"/>
                  <a:pt x="602" y="509"/>
                  <a:pt x="613" y="506"/>
                </a:cubicBezTo>
                <a:cubicBezTo>
                  <a:pt x="615" y="506"/>
                  <a:pt x="618" y="506"/>
                  <a:pt x="621" y="506"/>
                </a:cubicBezTo>
                <a:cubicBezTo>
                  <a:pt x="609" y="506"/>
                  <a:pt x="591" y="507"/>
                  <a:pt x="583" y="507"/>
                </a:cubicBezTo>
                <a:cubicBezTo>
                  <a:pt x="585" y="506"/>
                  <a:pt x="585" y="506"/>
                  <a:pt x="584" y="506"/>
                </a:cubicBezTo>
                <a:cubicBezTo>
                  <a:pt x="583" y="506"/>
                  <a:pt x="582" y="506"/>
                  <a:pt x="582" y="507"/>
                </a:cubicBezTo>
                <a:cubicBezTo>
                  <a:pt x="580" y="506"/>
                  <a:pt x="578" y="506"/>
                  <a:pt x="578" y="506"/>
                </a:cubicBezTo>
                <a:cubicBezTo>
                  <a:pt x="570" y="506"/>
                  <a:pt x="572" y="507"/>
                  <a:pt x="559" y="507"/>
                </a:cubicBezTo>
                <a:cubicBezTo>
                  <a:pt x="554" y="508"/>
                  <a:pt x="556" y="509"/>
                  <a:pt x="553" y="509"/>
                </a:cubicBezTo>
                <a:cubicBezTo>
                  <a:pt x="550" y="509"/>
                  <a:pt x="547" y="510"/>
                  <a:pt x="545" y="510"/>
                </a:cubicBezTo>
                <a:cubicBezTo>
                  <a:pt x="546" y="510"/>
                  <a:pt x="546" y="510"/>
                  <a:pt x="546" y="510"/>
                </a:cubicBezTo>
                <a:cubicBezTo>
                  <a:pt x="538" y="510"/>
                  <a:pt x="538" y="510"/>
                  <a:pt x="538" y="510"/>
                </a:cubicBezTo>
                <a:cubicBezTo>
                  <a:pt x="541" y="510"/>
                  <a:pt x="546" y="510"/>
                  <a:pt x="551" y="510"/>
                </a:cubicBezTo>
                <a:cubicBezTo>
                  <a:pt x="549" y="510"/>
                  <a:pt x="547" y="511"/>
                  <a:pt x="544" y="511"/>
                </a:cubicBezTo>
                <a:cubicBezTo>
                  <a:pt x="556" y="511"/>
                  <a:pt x="556" y="511"/>
                  <a:pt x="556" y="511"/>
                </a:cubicBezTo>
                <a:cubicBezTo>
                  <a:pt x="559" y="510"/>
                  <a:pt x="561" y="510"/>
                  <a:pt x="563" y="510"/>
                </a:cubicBezTo>
                <a:cubicBezTo>
                  <a:pt x="551" y="511"/>
                  <a:pt x="551" y="511"/>
                  <a:pt x="551" y="511"/>
                </a:cubicBezTo>
                <a:cubicBezTo>
                  <a:pt x="553" y="510"/>
                  <a:pt x="554" y="510"/>
                  <a:pt x="555" y="510"/>
                </a:cubicBezTo>
                <a:cubicBezTo>
                  <a:pt x="559" y="510"/>
                  <a:pt x="563" y="510"/>
                  <a:pt x="565" y="509"/>
                </a:cubicBezTo>
                <a:cubicBezTo>
                  <a:pt x="563" y="509"/>
                  <a:pt x="560" y="509"/>
                  <a:pt x="557" y="509"/>
                </a:cubicBezTo>
                <a:cubicBezTo>
                  <a:pt x="558" y="509"/>
                  <a:pt x="558" y="508"/>
                  <a:pt x="560" y="508"/>
                </a:cubicBezTo>
                <a:cubicBezTo>
                  <a:pt x="578" y="507"/>
                  <a:pt x="584" y="508"/>
                  <a:pt x="593" y="508"/>
                </a:cubicBezTo>
                <a:cubicBezTo>
                  <a:pt x="587" y="509"/>
                  <a:pt x="577" y="510"/>
                  <a:pt x="581" y="511"/>
                </a:cubicBezTo>
                <a:cubicBezTo>
                  <a:pt x="572" y="510"/>
                  <a:pt x="571" y="513"/>
                  <a:pt x="560" y="512"/>
                </a:cubicBezTo>
                <a:cubicBezTo>
                  <a:pt x="562" y="512"/>
                  <a:pt x="562" y="512"/>
                  <a:pt x="562" y="512"/>
                </a:cubicBezTo>
                <a:cubicBezTo>
                  <a:pt x="553" y="514"/>
                  <a:pt x="552" y="512"/>
                  <a:pt x="544" y="514"/>
                </a:cubicBezTo>
                <a:cubicBezTo>
                  <a:pt x="545" y="513"/>
                  <a:pt x="544" y="513"/>
                  <a:pt x="543" y="513"/>
                </a:cubicBezTo>
                <a:cubicBezTo>
                  <a:pt x="527" y="514"/>
                  <a:pt x="548" y="514"/>
                  <a:pt x="532" y="516"/>
                </a:cubicBezTo>
                <a:cubicBezTo>
                  <a:pt x="518" y="516"/>
                  <a:pt x="527" y="513"/>
                  <a:pt x="523" y="513"/>
                </a:cubicBezTo>
                <a:cubicBezTo>
                  <a:pt x="547" y="510"/>
                  <a:pt x="523" y="511"/>
                  <a:pt x="548" y="508"/>
                </a:cubicBezTo>
                <a:cubicBezTo>
                  <a:pt x="548" y="508"/>
                  <a:pt x="548" y="508"/>
                  <a:pt x="548" y="507"/>
                </a:cubicBezTo>
                <a:cubicBezTo>
                  <a:pt x="560" y="507"/>
                  <a:pt x="570" y="505"/>
                  <a:pt x="583" y="505"/>
                </a:cubicBezTo>
                <a:cubicBezTo>
                  <a:pt x="579" y="506"/>
                  <a:pt x="583" y="506"/>
                  <a:pt x="584" y="506"/>
                </a:cubicBezTo>
                <a:cubicBezTo>
                  <a:pt x="592" y="505"/>
                  <a:pt x="602" y="503"/>
                  <a:pt x="607" y="502"/>
                </a:cubicBezTo>
                <a:cubicBezTo>
                  <a:pt x="620" y="500"/>
                  <a:pt x="620" y="500"/>
                  <a:pt x="620" y="500"/>
                </a:cubicBezTo>
                <a:cubicBezTo>
                  <a:pt x="620" y="500"/>
                  <a:pt x="615" y="503"/>
                  <a:pt x="602" y="505"/>
                </a:cubicBezTo>
                <a:cubicBezTo>
                  <a:pt x="649" y="498"/>
                  <a:pt x="683" y="484"/>
                  <a:pt x="727" y="464"/>
                </a:cubicBezTo>
                <a:cubicBezTo>
                  <a:pt x="729" y="464"/>
                  <a:pt x="721" y="467"/>
                  <a:pt x="725" y="466"/>
                </a:cubicBezTo>
                <a:cubicBezTo>
                  <a:pt x="730" y="463"/>
                  <a:pt x="737" y="459"/>
                  <a:pt x="739" y="458"/>
                </a:cubicBezTo>
                <a:cubicBezTo>
                  <a:pt x="738" y="458"/>
                  <a:pt x="737" y="459"/>
                  <a:pt x="734" y="461"/>
                </a:cubicBezTo>
                <a:cubicBezTo>
                  <a:pt x="756" y="449"/>
                  <a:pt x="768" y="443"/>
                  <a:pt x="781" y="433"/>
                </a:cubicBezTo>
                <a:cubicBezTo>
                  <a:pt x="782" y="433"/>
                  <a:pt x="771" y="441"/>
                  <a:pt x="773" y="440"/>
                </a:cubicBezTo>
                <a:cubicBezTo>
                  <a:pt x="794" y="426"/>
                  <a:pt x="803" y="416"/>
                  <a:pt x="821" y="399"/>
                </a:cubicBezTo>
                <a:cubicBezTo>
                  <a:pt x="816" y="406"/>
                  <a:pt x="826" y="397"/>
                  <a:pt x="831" y="392"/>
                </a:cubicBezTo>
                <a:cubicBezTo>
                  <a:pt x="846" y="377"/>
                  <a:pt x="874" y="343"/>
                  <a:pt x="886" y="313"/>
                </a:cubicBezTo>
                <a:cubicBezTo>
                  <a:pt x="886" y="322"/>
                  <a:pt x="899" y="280"/>
                  <a:pt x="901" y="277"/>
                </a:cubicBezTo>
                <a:cubicBezTo>
                  <a:pt x="902" y="270"/>
                  <a:pt x="903" y="259"/>
                  <a:pt x="902" y="258"/>
                </a:cubicBezTo>
                <a:cubicBezTo>
                  <a:pt x="903" y="262"/>
                  <a:pt x="900" y="272"/>
                  <a:pt x="900" y="270"/>
                </a:cubicBezTo>
                <a:cubicBezTo>
                  <a:pt x="902" y="260"/>
                  <a:pt x="902" y="244"/>
                  <a:pt x="901" y="243"/>
                </a:cubicBezTo>
                <a:cubicBezTo>
                  <a:pt x="901" y="238"/>
                  <a:pt x="901" y="234"/>
                  <a:pt x="901" y="230"/>
                </a:cubicBezTo>
                <a:cubicBezTo>
                  <a:pt x="900" y="229"/>
                  <a:pt x="899" y="225"/>
                  <a:pt x="897" y="219"/>
                </a:cubicBezTo>
                <a:cubicBezTo>
                  <a:pt x="896" y="203"/>
                  <a:pt x="897" y="221"/>
                  <a:pt x="892" y="199"/>
                </a:cubicBezTo>
                <a:cubicBezTo>
                  <a:pt x="894" y="204"/>
                  <a:pt x="896" y="208"/>
                  <a:pt x="898" y="209"/>
                </a:cubicBezTo>
                <a:cubicBezTo>
                  <a:pt x="895" y="199"/>
                  <a:pt x="894" y="200"/>
                  <a:pt x="892" y="193"/>
                </a:cubicBezTo>
                <a:cubicBezTo>
                  <a:pt x="891" y="191"/>
                  <a:pt x="896" y="199"/>
                  <a:pt x="899" y="207"/>
                </a:cubicBezTo>
                <a:cubicBezTo>
                  <a:pt x="898" y="203"/>
                  <a:pt x="897" y="198"/>
                  <a:pt x="895" y="194"/>
                </a:cubicBezTo>
                <a:cubicBezTo>
                  <a:pt x="889" y="182"/>
                  <a:pt x="876" y="163"/>
                  <a:pt x="862" y="148"/>
                </a:cubicBezTo>
                <a:cubicBezTo>
                  <a:pt x="865" y="149"/>
                  <a:pt x="869" y="155"/>
                  <a:pt x="867" y="150"/>
                </a:cubicBezTo>
                <a:cubicBezTo>
                  <a:pt x="860" y="143"/>
                  <a:pt x="851" y="136"/>
                  <a:pt x="842" y="128"/>
                </a:cubicBezTo>
                <a:cubicBezTo>
                  <a:pt x="843" y="129"/>
                  <a:pt x="843" y="128"/>
                  <a:pt x="844" y="129"/>
                </a:cubicBezTo>
                <a:cubicBezTo>
                  <a:pt x="827" y="117"/>
                  <a:pt x="832" y="119"/>
                  <a:pt x="816" y="109"/>
                </a:cubicBezTo>
                <a:cubicBezTo>
                  <a:pt x="817" y="109"/>
                  <a:pt x="817" y="109"/>
                  <a:pt x="817" y="109"/>
                </a:cubicBezTo>
                <a:cubicBezTo>
                  <a:pt x="814" y="107"/>
                  <a:pt x="811" y="105"/>
                  <a:pt x="807" y="104"/>
                </a:cubicBezTo>
                <a:cubicBezTo>
                  <a:pt x="785" y="94"/>
                  <a:pt x="784" y="90"/>
                  <a:pt x="772" y="83"/>
                </a:cubicBezTo>
                <a:cubicBezTo>
                  <a:pt x="775" y="84"/>
                  <a:pt x="775" y="84"/>
                  <a:pt x="775" y="84"/>
                </a:cubicBezTo>
                <a:cubicBezTo>
                  <a:pt x="767" y="79"/>
                  <a:pt x="740" y="70"/>
                  <a:pt x="732" y="67"/>
                </a:cubicBezTo>
                <a:cubicBezTo>
                  <a:pt x="741" y="71"/>
                  <a:pt x="735" y="69"/>
                  <a:pt x="741" y="73"/>
                </a:cubicBezTo>
                <a:cubicBezTo>
                  <a:pt x="750" y="76"/>
                  <a:pt x="748" y="73"/>
                  <a:pt x="762" y="79"/>
                </a:cubicBezTo>
                <a:cubicBezTo>
                  <a:pt x="759" y="80"/>
                  <a:pt x="742" y="74"/>
                  <a:pt x="737" y="74"/>
                </a:cubicBezTo>
                <a:cubicBezTo>
                  <a:pt x="730" y="71"/>
                  <a:pt x="725" y="67"/>
                  <a:pt x="725" y="66"/>
                </a:cubicBezTo>
                <a:cubicBezTo>
                  <a:pt x="705" y="60"/>
                  <a:pt x="694" y="56"/>
                  <a:pt x="669" y="50"/>
                </a:cubicBezTo>
                <a:cubicBezTo>
                  <a:pt x="660" y="49"/>
                  <a:pt x="653" y="51"/>
                  <a:pt x="633" y="44"/>
                </a:cubicBezTo>
                <a:cubicBezTo>
                  <a:pt x="634" y="43"/>
                  <a:pt x="634" y="43"/>
                  <a:pt x="634" y="43"/>
                </a:cubicBezTo>
                <a:cubicBezTo>
                  <a:pt x="632" y="44"/>
                  <a:pt x="624" y="41"/>
                  <a:pt x="620" y="41"/>
                </a:cubicBezTo>
                <a:cubicBezTo>
                  <a:pt x="627" y="44"/>
                  <a:pt x="611" y="40"/>
                  <a:pt x="619" y="43"/>
                </a:cubicBezTo>
                <a:cubicBezTo>
                  <a:pt x="607" y="41"/>
                  <a:pt x="606" y="38"/>
                  <a:pt x="605" y="37"/>
                </a:cubicBezTo>
                <a:cubicBezTo>
                  <a:pt x="596" y="37"/>
                  <a:pt x="581" y="31"/>
                  <a:pt x="562" y="29"/>
                </a:cubicBezTo>
                <a:cubicBezTo>
                  <a:pt x="566" y="29"/>
                  <a:pt x="586" y="32"/>
                  <a:pt x="578" y="30"/>
                </a:cubicBezTo>
                <a:cubicBezTo>
                  <a:pt x="570" y="29"/>
                  <a:pt x="562" y="28"/>
                  <a:pt x="553" y="28"/>
                </a:cubicBezTo>
                <a:cubicBezTo>
                  <a:pt x="564" y="30"/>
                  <a:pt x="564" y="30"/>
                  <a:pt x="564" y="30"/>
                </a:cubicBezTo>
                <a:cubicBezTo>
                  <a:pt x="546" y="29"/>
                  <a:pt x="541" y="26"/>
                  <a:pt x="530" y="24"/>
                </a:cubicBezTo>
                <a:cubicBezTo>
                  <a:pt x="528" y="23"/>
                  <a:pt x="535" y="24"/>
                  <a:pt x="541" y="25"/>
                </a:cubicBezTo>
                <a:cubicBezTo>
                  <a:pt x="535" y="24"/>
                  <a:pt x="526" y="23"/>
                  <a:pt x="519" y="22"/>
                </a:cubicBezTo>
                <a:cubicBezTo>
                  <a:pt x="513" y="23"/>
                  <a:pt x="494" y="21"/>
                  <a:pt x="486" y="22"/>
                </a:cubicBezTo>
                <a:cubicBezTo>
                  <a:pt x="483" y="22"/>
                  <a:pt x="483" y="22"/>
                  <a:pt x="483" y="22"/>
                </a:cubicBezTo>
                <a:cubicBezTo>
                  <a:pt x="483" y="22"/>
                  <a:pt x="483" y="21"/>
                  <a:pt x="484" y="21"/>
                </a:cubicBezTo>
                <a:cubicBezTo>
                  <a:pt x="483" y="21"/>
                  <a:pt x="481" y="21"/>
                  <a:pt x="480" y="21"/>
                </a:cubicBezTo>
                <a:cubicBezTo>
                  <a:pt x="470" y="20"/>
                  <a:pt x="470" y="20"/>
                  <a:pt x="470" y="20"/>
                </a:cubicBezTo>
                <a:cubicBezTo>
                  <a:pt x="472" y="20"/>
                  <a:pt x="472" y="20"/>
                  <a:pt x="472" y="20"/>
                </a:cubicBezTo>
                <a:cubicBezTo>
                  <a:pt x="469" y="20"/>
                  <a:pt x="469" y="20"/>
                  <a:pt x="469" y="20"/>
                </a:cubicBezTo>
                <a:cubicBezTo>
                  <a:pt x="459" y="19"/>
                  <a:pt x="459" y="19"/>
                  <a:pt x="459" y="19"/>
                </a:cubicBezTo>
                <a:cubicBezTo>
                  <a:pt x="453" y="19"/>
                  <a:pt x="453" y="19"/>
                  <a:pt x="453" y="19"/>
                </a:cubicBezTo>
                <a:cubicBezTo>
                  <a:pt x="456" y="19"/>
                  <a:pt x="456" y="19"/>
                  <a:pt x="456" y="19"/>
                </a:cubicBezTo>
                <a:cubicBezTo>
                  <a:pt x="455" y="21"/>
                  <a:pt x="443" y="22"/>
                  <a:pt x="428" y="21"/>
                </a:cubicBezTo>
                <a:cubicBezTo>
                  <a:pt x="429" y="22"/>
                  <a:pt x="437" y="22"/>
                  <a:pt x="448" y="23"/>
                </a:cubicBezTo>
                <a:cubicBezTo>
                  <a:pt x="444" y="23"/>
                  <a:pt x="444" y="23"/>
                  <a:pt x="444" y="23"/>
                </a:cubicBezTo>
                <a:cubicBezTo>
                  <a:pt x="428" y="22"/>
                  <a:pt x="413" y="21"/>
                  <a:pt x="399" y="21"/>
                </a:cubicBezTo>
                <a:cubicBezTo>
                  <a:pt x="404" y="21"/>
                  <a:pt x="409" y="21"/>
                  <a:pt x="416" y="21"/>
                </a:cubicBezTo>
                <a:cubicBezTo>
                  <a:pt x="401" y="19"/>
                  <a:pt x="378" y="22"/>
                  <a:pt x="370" y="20"/>
                </a:cubicBezTo>
                <a:cubicBezTo>
                  <a:pt x="393" y="17"/>
                  <a:pt x="405" y="18"/>
                  <a:pt x="429" y="18"/>
                </a:cubicBezTo>
                <a:cubicBezTo>
                  <a:pt x="441" y="20"/>
                  <a:pt x="413" y="18"/>
                  <a:pt x="412" y="20"/>
                </a:cubicBezTo>
                <a:cubicBezTo>
                  <a:pt x="417" y="20"/>
                  <a:pt x="422" y="20"/>
                  <a:pt x="426" y="21"/>
                </a:cubicBezTo>
                <a:cubicBezTo>
                  <a:pt x="424" y="19"/>
                  <a:pt x="453" y="21"/>
                  <a:pt x="446" y="18"/>
                </a:cubicBezTo>
                <a:cubicBezTo>
                  <a:pt x="416" y="16"/>
                  <a:pt x="386" y="16"/>
                  <a:pt x="359" y="17"/>
                </a:cubicBezTo>
                <a:cubicBezTo>
                  <a:pt x="368" y="13"/>
                  <a:pt x="376" y="8"/>
                  <a:pt x="385" y="4"/>
                </a:cubicBezTo>
                <a:cubicBezTo>
                  <a:pt x="385" y="4"/>
                  <a:pt x="385" y="3"/>
                  <a:pt x="386" y="3"/>
                </a:cubicBezTo>
                <a:cubicBezTo>
                  <a:pt x="385" y="4"/>
                  <a:pt x="385" y="4"/>
                  <a:pt x="385" y="4"/>
                </a:cubicBezTo>
                <a:cubicBezTo>
                  <a:pt x="385" y="4"/>
                  <a:pt x="390" y="4"/>
                  <a:pt x="396" y="3"/>
                </a:cubicBezTo>
                <a:cubicBezTo>
                  <a:pt x="395" y="4"/>
                  <a:pt x="394" y="5"/>
                  <a:pt x="401" y="4"/>
                </a:cubicBezTo>
                <a:cubicBezTo>
                  <a:pt x="415" y="5"/>
                  <a:pt x="423" y="3"/>
                  <a:pt x="433" y="4"/>
                </a:cubicBezTo>
                <a:cubicBezTo>
                  <a:pt x="430" y="4"/>
                  <a:pt x="430" y="4"/>
                  <a:pt x="430" y="4"/>
                </a:cubicBezTo>
                <a:cubicBezTo>
                  <a:pt x="440" y="5"/>
                  <a:pt x="452" y="5"/>
                  <a:pt x="460" y="4"/>
                </a:cubicBezTo>
                <a:cubicBezTo>
                  <a:pt x="468" y="7"/>
                  <a:pt x="432" y="3"/>
                  <a:pt x="447" y="6"/>
                </a:cubicBezTo>
                <a:cubicBezTo>
                  <a:pt x="436" y="5"/>
                  <a:pt x="421" y="6"/>
                  <a:pt x="412" y="6"/>
                </a:cubicBezTo>
                <a:cubicBezTo>
                  <a:pt x="426" y="6"/>
                  <a:pt x="438" y="9"/>
                  <a:pt x="434" y="10"/>
                </a:cubicBezTo>
                <a:cubicBezTo>
                  <a:pt x="464" y="10"/>
                  <a:pt x="434" y="6"/>
                  <a:pt x="461" y="6"/>
                </a:cubicBezTo>
                <a:cubicBezTo>
                  <a:pt x="479" y="8"/>
                  <a:pt x="479" y="8"/>
                  <a:pt x="479" y="8"/>
                </a:cubicBezTo>
                <a:cubicBezTo>
                  <a:pt x="485" y="6"/>
                  <a:pt x="485" y="6"/>
                  <a:pt x="485" y="6"/>
                </a:cubicBezTo>
                <a:cubicBezTo>
                  <a:pt x="496" y="7"/>
                  <a:pt x="478" y="7"/>
                  <a:pt x="495" y="8"/>
                </a:cubicBezTo>
                <a:cubicBezTo>
                  <a:pt x="499" y="8"/>
                  <a:pt x="510" y="10"/>
                  <a:pt x="513" y="9"/>
                </a:cubicBezTo>
                <a:cubicBezTo>
                  <a:pt x="513" y="10"/>
                  <a:pt x="513" y="10"/>
                  <a:pt x="521" y="11"/>
                </a:cubicBezTo>
                <a:cubicBezTo>
                  <a:pt x="522" y="11"/>
                  <a:pt x="521" y="10"/>
                  <a:pt x="528" y="11"/>
                </a:cubicBezTo>
                <a:cubicBezTo>
                  <a:pt x="532" y="14"/>
                  <a:pt x="511" y="10"/>
                  <a:pt x="518" y="13"/>
                </a:cubicBezTo>
                <a:cubicBezTo>
                  <a:pt x="538" y="15"/>
                  <a:pt x="530" y="12"/>
                  <a:pt x="534" y="11"/>
                </a:cubicBezTo>
                <a:cubicBezTo>
                  <a:pt x="533" y="12"/>
                  <a:pt x="532" y="11"/>
                  <a:pt x="530" y="11"/>
                </a:cubicBezTo>
                <a:cubicBezTo>
                  <a:pt x="530" y="10"/>
                  <a:pt x="538" y="12"/>
                  <a:pt x="537" y="11"/>
                </a:cubicBezTo>
                <a:cubicBezTo>
                  <a:pt x="534" y="10"/>
                  <a:pt x="531" y="10"/>
                  <a:pt x="528" y="10"/>
                </a:cubicBezTo>
                <a:cubicBezTo>
                  <a:pt x="534" y="10"/>
                  <a:pt x="519" y="7"/>
                  <a:pt x="513" y="7"/>
                </a:cubicBezTo>
                <a:cubicBezTo>
                  <a:pt x="500" y="6"/>
                  <a:pt x="472" y="4"/>
                  <a:pt x="454" y="3"/>
                </a:cubicBezTo>
                <a:cubicBezTo>
                  <a:pt x="456" y="3"/>
                  <a:pt x="459" y="3"/>
                  <a:pt x="457" y="2"/>
                </a:cubicBezTo>
                <a:cubicBezTo>
                  <a:pt x="431" y="1"/>
                  <a:pt x="420" y="0"/>
                  <a:pt x="390" y="1"/>
                </a:cubicBezTo>
                <a:cubicBezTo>
                  <a:pt x="386" y="3"/>
                  <a:pt x="386" y="3"/>
                  <a:pt x="386" y="3"/>
                </a:cubicBezTo>
                <a:cubicBezTo>
                  <a:pt x="360" y="4"/>
                  <a:pt x="374" y="8"/>
                  <a:pt x="368" y="9"/>
                </a:cubicBezTo>
                <a:cubicBezTo>
                  <a:pt x="362" y="9"/>
                  <a:pt x="357" y="11"/>
                  <a:pt x="352" y="10"/>
                </a:cubicBezTo>
                <a:cubicBezTo>
                  <a:pt x="355" y="9"/>
                  <a:pt x="355" y="9"/>
                  <a:pt x="355" y="9"/>
                </a:cubicBezTo>
                <a:cubicBezTo>
                  <a:pt x="338" y="11"/>
                  <a:pt x="350" y="11"/>
                  <a:pt x="335" y="13"/>
                </a:cubicBezTo>
                <a:cubicBezTo>
                  <a:pt x="323" y="15"/>
                  <a:pt x="345" y="12"/>
                  <a:pt x="338" y="14"/>
                </a:cubicBezTo>
                <a:cubicBezTo>
                  <a:pt x="322" y="15"/>
                  <a:pt x="329" y="17"/>
                  <a:pt x="304" y="19"/>
                </a:cubicBezTo>
                <a:cubicBezTo>
                  <a:pt x="306" y="19"/>
                  <a:pt x="302" y="17"/>
                  <a:pt x="316" y="15"/>
                </a:cubicBezTo>
                <a:cubicBezTo>
                  <a:pt x="311" y="15"/>
                  <a:pt x="306" y="16"/>
                  <a:pt x="302" y="16"/>
                </a:cubicBezTo>
                <a:cubicBezTo>
                  <a:pt x="318" y="13"/>
                  <a:pt x="308" y="14"/>
                  <a:pt x="325" y="13"/>
                </a:cubicBezTo>
                <a:cubicBezTo>
                  <a:pt x="332" y="10"/>
                  <a:pt x="330" y="9"/>
                  <a:pt x="337" y="7"/>
                </a:cubicBezTo>
                <a:cubicBezTo>
                  <a:pt x="331" y="8"/>
                  <a:pt x="333" y="9"/>
                  <a:pt x="323" y="10"/>
                </a:cubicBezTo>
                <a:cubicBezTo>
                  <a:pt x="312" y="11"/>
                  <a:pt x="325" y="9"/>
                  <a:pt x="326" y="8"/>
                </a:cubicBezTo>
                <a:cubicBezTo>
                  <a:pt x="311" y="12"/>
                  <a:pt x="309" y="8"/>
                  <a:pt x="296" y="12"/>
                </a:cubicBezTo>
                <a:cubicBezTo>
                  <a:pt x="298" y="14"/>
                  <a:pt x="296" y="14"/>
                  <a:pt x="306" y="14"/>
                </a:cubicBezTo>
                <a:cubicBezTo>
                  <a:pt x="296" y="16"/>
                  <a:pt x="284" y="17"/>
                  <a:pt x="285" y="15"/>
                </a:cubicBezTo>
                <a:cubicBezTo>
                  <a:pt x="283" y="17"/>
                  <a:pt x="283" y="17"/>
                  <a:pt x="283" y="17"/>
                </a:cubicBezTo>
                <a:cubicBezTo>
                  <a:pt x="281" y="17"/>
                  <a:pt x="273" y="18"/>
                  <a:pt x="272" y="18"/>
                </a:cubicBezTo>
                <a:cubicBezTo>
                  <a:pt x="269" y="19"/>
                  <a:pt x="269" y="19"/>
                  <a:pt x="269" y="19"/>
                </a:cubicBezTo>
                <a:cubicBezTo>
                  <a:pt x="276" y="19"/>
                  <a:pt x="282" y="19"/>
                  <a:pt x="294" y="16"/>
                </a:cubicBezTo>
                <a:cubicBezTo>
                  <a:pt x="289" y="18"/>
                  <a:pt x="301" y="18"/>
                  <a:pt x="286" y="21"/>
                </a:cubicBezTo>
                <a:cubicBezTo>
                  <a:pt x="279" y="22"/>
                  <a:pt x="285" y="20"/>
                  <a:pt x="284" y="19"/>
                </a:cubicBezTo>
                <a:cubicBezTo>
                  <a:pt x="250" y="27"/>
                  <a:pt x="249" y="23"/>
                  <a:pt x="222" y="32"/>
                </a:cubicBezTo>
                <a:cubicBezTo>
                  <a:pt x="228" y="30"/>
                  <a:pt x="245" y="26"/>
                  <a:pt x="258" y="22"/>
                </a:cubicBezTo>
                <a:cubicBezTo>
                  <a:pt x="250" y="22"/>
                  <a:pt x="241" y="26"/>
                  <a:pt x="233" y="28"/>
                </a:cubicBezTo>
                <a:cubicBezTo>
                  <a:pt x="240" y="26"/>
                  <a:pt x="241" y="25"/>
                  <a:pt x="233" y="26"/>
                </a:cubicBezTo>
                <a:cubicBezTo>
                  <a:pt x="230" y="28"/>
                  <a:pt x="230" y="28"/>
                  <a:pt x="230" y="28"/>
                </a:cubicBezTo>
                <a:cubicBezTo>
                  <a:pt x="225" y="29"/>
                  <a:pt x="216" y="32"/>
                  <a:pt x="215" y="32"/>
                </a:cubicBezTo>
                <a:cubicBezTo>
                  <a:pt x="215" y="32"/>
                  <a:pt x="218" y="32"/>
                  <a:pt x="222" y="31"/>
                </a:cubicBezTo>
                <a:cubicBezTo>
                  <a:pt x="210" y="35"/>
                  <a:pt x="188" y="44"/>
                  <a:pt x="167" y="51"/>
                </a:cubicBezTo>
                <a:cubicBezTo>
                  <a:pt x="168" y="48"/>
                  <a:pt x="196" y="39"/>
                  <a:pt x="181" y="43"/>
                </a:cubicBezTo>
                <a:cubicBezTo>
                  <a:pt x="173" y="46"/>
                  <a:pt x="166" y="51"/>
                  <a:pt x="151" y="57"/>
                </a:cubicBezTo>
                <a:cubicBezTo>
                  <a:pt x="157" y="53"/>
                  <a:pt x="144" y="59"/>
                  <a:pt x="144" y="58"/>
                </a:cubicBezTo>
                <a:cubicBezTo>
                  <a:pt x="138" y="62"/>
                  <a:pt x="131" y="67"/>
                  <a:pt x="125" y="71"/>
                </a:cubicBezTo>
                <a:cubicBezTo>
                  <a:pt x="116" y="76"/>
                  <a:pt x="105" y="83"/>
                  <a:pt x="97" y="90"/>
                </a:cubicBezTo>
                <a:cubicBezTo>
                  <a:pt x="100" y="88"/>
                  <a:pt x="103" y="85"/>
                  <a:pt x="108" y="82"/>
                </a:cubicBezTo>
                <a:cubicBezTo>
                  <a:pt x="97" y="93"/>
                  <a:pt x="84" y="98"/>
                  <a:pt x="71" y="113"/>
                </a:cubicBezTo>
                <a:cubicBezTo>
                  <a:pt x="77" y="106"/>
                  <a:pt x="77" y="106"/>
                  <a:pt x="77" y="106"/>
                </a:cubicBezTo>
                <a:cubicBezTo>
                  <a:pt x="66" y="116"/>
                  <a:pt x="58" y="126"/>
                  <a:pt x="51" y="136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7"/>
                  <a:pt x="37" y="160"/>
                  <a:pt x="35" y="166"/>
                </a:cubicBezTo>
                <a:cubicBezTo>
                  <a:pt x="53" y="132"/>
                  <a:pt x="52" y="138"/>
                  <a:pt x="75" y="111"/>
                </a:cubicBezTo>
                <a:cubicBezTo>
                  <a:pt x="67" y="122"/>
                  <a:pt x="61" y="130"/>
                  <a:pt x="54" y="142"/>
                </a:cubicBezTo>
                <a:cubicBezTo>
                  <a:pt x="51" y="147"/>
                  <a:pt x="49" y="148"/>
                  <a:pt x="49" y="148"/>
                </a:cubicBezTo>
                <a:cubicBezTo>
                  <a:pt x="47" y="153"/>
                  <a:pt x="47" y="155"/>
                  <a:pt x="43" y="162"/>
                </a:cubicBezTo>
                <a:cubicBezTo>
                  <a:pt x="42" y="164"/>
                  <a:pt x="42" y="164"/>
                  <a:pt x="42" y="164"/>
                </a:cubicBezTo>
                <a:cubicBezTo>
                  <a:pt x="30" y="186"/>
                  <a:pt x="35" y="185"/>
                  <a:pt x="28" y="207"/>
                </a:cubicBezTo>
                <a:cubicBezTo>
                  <a:pt x="25" y="211"/>
                  <a:pt x="30" y="187"/>
                  <a:pt x="36" y="174"/>
                </a:cubicBezTo>
                <a:cubicBezTo>
                  <a:pt x="29" y="183"/>
                  <a:pt x="45" y="152"/>
                  <a:pt x="38" y="163"/>
                </a:cubicBezTo>
                <a:cubicBezTo>
                  <a:pt x="35" y="170"/>
                  <a:pt x="35" y="170"/>
                  <a:pt x="35" y="170"/>
                </a:cubicBezTo>
                <a:cubicBezTo>
                  <a:pt x="32" y="176"/>
                  <a:pt x="32" y="175"/>
                  <a:pt x="33" y="171"/>
                </a:cubicBezTo>
                <a:cubicBezTo>
                  <a:pt x="30" y="180"/>
                  <a:pt x="31" y="178"/>
                  <a:pt x="30" y="182"/>
                </a:cubicBezTo>
                <a:cubicBezTo>
                  <a:pt x="19" y="218"/>
                  <a:pt x="28" y="176"/>
                  <a:pt x="18" y="212"/>
                </a:cubicBezTo>
                <a:cubicBezTo>
                  <a:pt x="18" y="208"/>
                  <a:pt x="21" y="198"/>
                  <a:pt x="19" y="200"/>
                </a:cubicBezTo>
                <a:cubicBezTo>
                  <a:pt x="21" y="193"/>
                  <a:pt x="23" y="187"/>
                  <a:pt x="26" y="181"/>
                </a:cubicBezTo>
                <a:cubicBezTo>
                  <a:pt x="25" y="180"/>
                  <a:pt x="25" y="180"/>
                  <a:pt x="25" y="180"/>
                </a:cubicBezTo>
                <a:cubicBezTo>
                  <a:pt x="15" y="204"/>
                  <a:pt x="16" y="220"/>
                  <a:pt x="17" y="231"/>
                </a:cubicBezTo>
                <a:cubicBezTo>
                  <a:pt x="18" y="209"/>
                  <a:pt x="19" y="229"/>
                  <a:pt x="21" y="217"/>
                </a:cubicBezTo>
                <a:cubicBezTo>
                  <a:pt x="21" y="222"/>
                  <a:pt x="20" y="226"/>
                  <a:pt x="19" y="228"/>
                </a:cubicBezTo>
                <a:cubicBezTo>
                  <a:pt x="20" y="230"/>
                  <a:pt x="19" y="241"/>
                  <a:pt x="20" y="240"/>
                </a:cubicBezTo>
                <a:cubicBezTo>
                  <a:pt x="15" y="245"/>
                  <a:pt x="21" y="294"/>
                  <a:pt x="17" y="284"/>
                </a:cubicBezTo>
                <a:cubicBezTo>
                  <a:pt x="17" y="298"/>
                  <a:pt x="34" y="339"/>
                  <a:pt x="51" y="362"/>
                </a:cubicBezTo>
                <a:cubicBezTo>
                  <a:pt x="49" y="360"/>
                  <a:pt x="48" y="358"/>
                  <a:pt x="46" y="356"/>
                </a:cubicBezTo>
                <a:cubicBezTo>
                  <a:pt x="61" y="384"/>
                  <a:pt x="64" y="377"/>
                  <a:pt x="75" y="389"/>
                </a:cubicBezTo>
                <a:cubicBezTo>
                  <a:pt x="65" y="379"/>
                  <a:pt x="81" y="398"/>
                  <a:pt x="87" y="405"/>
                </a:cubicBezTo>
                <a:cubicBezTo>
                  <a:pt x="87" y="406"/>
                  <a:pt x="87" y="407"/>
                  <a:pt x="88" y="408"/>
                </a:cubicBezTo>
                <a:cubicBezTo>
                  <a:pt x="87" y="408"/>
                  <a:pt x="87" y="406"/>
                  <a:pt x="87" y="405"/>
                </a:cubicBezTo>
                <a:cubicBezTo>
                  <a:pt x="87" y="405"/>
                  <a:pt x="87" y="405"/>
                  <a:pt x="87" y="405"/>
                </a:cubicBezTo>
                <a:cubicBezTo>
                  <a:pt x="88" y="406"/>
                  <a:pt x="89" y="407"/>
                  <a:pt x="90" y="408"/>
                </a:cubicBezTo>
                <a:cubicBezTo>
                  <a:pt x="91" y="409"/>
                  <a:pt x="91" y="411"/>
                  <a:pt x="90" y="413"/>
                </a:cubicBezTo>
                <a:cubicBezTo>
                  <a:pt x="90" y="412"/>
                  <a:pt x="90" y="413"/>
                  <a:pt x="89" y="413"/>
                </a:cubicBezTo>
                <a:cubicBezTo>
                  <a:pt x="90" y="416"/>
                  <a:pt x="90" y="418"/>
                  <a:pt x="91" y="420"/>
                </a:cubicBezTo>
                <a:cubicBezTo>
                  <a:pt x="91" y="423"/>
                  <a:pt x="91" y="423"/>
                  <a:pt x="91" y="423"/>
                </a:cubicBezTo>
                <a:cubicBezTo>
                  <a:pt x="90" y="423"/>
                  <a:pt x="88" y="421"/>
                  <a:pt x="88" y="418"/>
                </a:cubicBezTo>
                <a:cubicBezTo>
                  <a:pt x="89" y="430"/>
                  <a:pt x="92" y="440"/>
                  <a:pt x="90" y="452"/>
                </a:cubicBezTo>
                <a:cubicBezTo>
                  <a:pt x="90" y="453"/>
                  <a:pt x="90" y="451"/>
                  <a:pt x="90" y="452"/>
                </a:cubicBezTo>
                <a:cubicBezTo>
                  <a:pt x="90" y="453"/>
                  <a:pt x="90" y="455"/>
                  <a:pt x="91" y="456"/>
                </a:cubicBezTo>
                <a:cubicBezTo>
                  <a:pt x="90" y="456"/>
                  <a:pt x="90" y="455"/>
                  <a:pt x="90" y="454"/>
                </a:cubicBezTo>
                <a:cubicBezTo>
                  <a:pt x="90" y="461"/>
                  <a:pt x="88" y="464"/>
                  <a:pt x="89" y="468"/>
                </a:cubicBezTo>
                <a:cubicBezTo>
                  <a:pt x="88" y="468"/>
                  <a:pt x="88" y="465"/>
                  <a:pt x="88" y="465"/>
                </a:cubicBezTo>
                <a:cubicBezTo>
                  <a:pt x="87" y="471"/>
                  <a:pt x="89" y="475"/>
                  <a:pt x="88" y="481"/>
                </a:cubicBezTo>
                <a:cubicBezTo>
                  <a:pt x="87" y="479"/>
                  <a:pt x="87" y="483"/>
                  <a:pt x="86" y="484"/>
                </a:cubicBezTo>
                <a:cubicBezTo>
                  <a:pt x="86" y="489"/>
                  <a:pt x="85" y="500"/>
                  <a:pt x="84" y="508"/>
                </a:cubicBezTo>
                <a:cubicBezTo>
                  <a:pt x="82" y="505"/>
                  <a:pt x="83" y="517"/>
                  <a:pt x="80" y="516"/>
                </a:cubicBezTo>
                <a:cubicBezTo>
                  <a:pt x="79" y="518"/>
                  <a:pt x="79" y="521"/>
                  <a:pt x="80" y="521"/>
                </a:cubicBezTo>
                <a:cubicBezTo>
                  <a:pt x="80" y="520"/>
                  <a:pt x="81" y="518"/>
                  <a:pt x="82" y="519"/>
                </a:cubicBezTo>
                <a:cubicBezTo>
                  <a:pt x="81" y="521"/>
                  <a:pt x="80" y="525"/>
                  <a:pt x="81" y="525"/>
                </a:cubicBezTo>
                <a:cubicBezTo>
                  <a:pt x="79" y="528"/>
                  <a:pt x="79" y="528"/>
                  <a:pt x="79" y="528"/>
                </a:cubicBezTo>
                <a:cubicBezTo>
                  <a:pt x="80" y="529"/>
                  <a:pt x="81" y="530"/>
                  <a:pt x="81" y="532"/>
                </a:cubicBezTo>
                <a:cubicBezTo>
                  <a:pt x="77" y="534"/>
                  <a:pt x="83" y="532"/>
                  <a:pt x="80" y="536"/>
                </a:cubicBezTo>
                <a:cubicBezTo>
                  <a:pt x="79" y="535"/>
                  <a:pt x="78" y="534"/>
                  <a:pt x="78" y="533"/>
                </a:cubicBezTo>
                <a:cubicBezTo>
                  <a:pt x="77" y="535"/>
                  <a:pt x="77" y="535"/>
                  <a:pt x="77" y="537"/>
                </a:cubicBezTo>
                <a:cubicBezTo>
                  <a:pt x="76" y="537"/>
                  <a:pt x="76" y="535"/>
                  <a:pt x="76" y="533"/>
                </a:cubicBezTo>
                <a:cubicBezTo>
                  <a:pt x="74" y="535"/>
                  <a:pt x="74" y="535"/>
                  <a:pt x="74" y="535"/>
                </a:cubicBezTo>
                <a:cubicBezTo>
                  <a:pt x="74" y="539"/>
                  <a:pt x="75" y="545"/>
                  <a:pt x="72" y="550"/>
                </a:cubicBezTo>
                <a:cubicBezTo>
                  <a:pt x="72" y="549"/>
                  <a:pt x="72" y="547"/>
                  <a:pt x="71" y="548"/>
                </a:cubicBezTo>
                <a:cubicBezTo>
                  <a:pt x="70" y="550"/>
                  <a:pt x="71" y="554"/>
                  <a:pt x="69" y="556"/>
                </a:cubicBezTo>
                <a:cubicBezTo>
                  <a:pt x="69" y="556"/>
                  <a:pt x="68" y="556"/>
                  <a:pt x="68" y="555"/>
                </a:cubicBezTo>
                <a:cubicBezTo>
                  <a:pt x="68" y="561"/>
                  <a:pt x="66" y="559"/>
                  <a:pt x="64" y="563"/>
                </a:cubicBezTo>
                <a:cubicBezTo>
                  <a:pt x="64" y="562"/>
                  <a:pt x="64" y="562"/>
                  <a:pt x="64" y="562"/>
                </a:cubicBezTo>
                <a:cubicBezTo>
                  <a:pt x="63" y="565"/>
                  <a:pt x="63" y="565"/>
                  <a:pt x="63" y="565"/>
                </a:cubicBezTo>
                <a:cubicBezTo>
                  <a:pt x="63" y="570"/>
                  <a:pt x="61" y="571"/>
                  <a:pt x="58" y="571"/>
                </a:cubicBezTo>
                <a:cubicBezTo>
                  <a:pt x="61" y="570"/>
                  <a:pt x="63" y="567"/>
                  <a:pt x="62" y="566"/>
                </a:cubicBezTo>
                <a:cubicBezTo>
                  <a:pt x="62" y="568"/>
                  <a:pt x="59" y="568"/>
                  <a:pt x="58" y="568"/>
                </a:cubicBezTo>
                <a:cubicBezTo>
                  <a:pt x="59" y="568"/>
                  <a:pt x="61" y="566"/>
                  <a:pt x="59" y="566"/>
                </a:cubicBezTo>
                <a:cubicBezTo>
                  <a:pt x="58" y="567"/>
                  <a:pt x="53" y="571"/>
                  <a:pt x="58" y="569"/>
                </a:cubicBezTo>
                <a:cubicBezTo>
                  <a:pt x="56" y="570"/>
                  <a:pt x="55" y="572"/>
                  <a:pt x="52" y="573"/>
                </a:cubicBezTo>
                <a:cubicBezTo>
                  <a:pt x="54" y="571"/>
                  <a:pt x="52" y="571"/>
                  <a:pt x="52" y="570"/>
                </a:cubicBezTo>
                <a:cubicBezTo>
                  <a:pt x="51" y="572"/>
                  <a:pt x="52" y="573"/>
                  <a:pt x="52" y="573"/>
                </a:cubicBezTo>
                <a:cubicBezTo>
                  <a:pt x="50" y="574"/>
                  <a:pt x="49" y="574"/>
                  <a:pt x="47" y="574"/>
                </a:cubicBezTo>
                <a:cubicBezTo>
                  <a:pt x="47" y="574"/>
                  <a:pt x="47" y="574"/>
                  <a:pt x="47" y="574"/>
                </a:cubicBezTo>
                <a:cubicBezTo>
                  <a:pt x="47" y="574"/>
                  <a:pt x="47" y="574"/>
                  <a:pt x="47" y="575"/>
                </a:cubicBezTo>
                <a:cubicBezTo>
                  <a:pt x="43" y="575"/>
                  <a:pt x="41" y="576"/>
                  <a:pt x="38" y="577"/>
                </a:cubicBezTo>
                <a:cubicBezTo>
                  <a:pt x="38" y="577"/>
                  <a:pt x="38" y="577"/>
                  <a:pt x="38" y="577"/>
                </a:cubicBezTo>
                <a:cubicBezTo>
                  <a:pt x="41" y="574"/>
                  <a:pt x="41" y="568"/>
                  <a:pt x="44" y="567"/>
                </a:cubicBezTo>
                <a:cubicBezTo>
                  <a:pt x="46" y="565"/>
                  <a:pt x="45" y="564"/>
                  <a:pt x="45" y="562"/>
                </a:cubicBezTo>
                <a:cubicBezTo>
                  <a:pt x="43" y="561"/>
                  <a:pt x="41" y="566"/>
                  <a:pt x="39" y="566"/>
                </a:cubicBezTo>
                <a:cubicBezTo>
                  <a:pt x="40" y="566"/>
                  <a:pt x="40" y="566"/>
                  <a:pt x="40" y="566"/>
                </a:cubicBezTo>
                <a:cubicBezTo>
                  <a:pt x="39" y="568"/>
                  <a:pt x="39" y="568"/>
                  <a:pt x="39" y="568"/>
                </a:cubicBezTo>
                <a:cubicBezTo>
                  <a:pt x="41" y="566"/>
                  <a:pt x="40" y="569"/>
                  <a:pt x="40" y="570"/>
                </a:cubicBezTo>
                <a:cubicBezTo>
                  <a:pt x="39" y="571"/>
                  <a:pt x="38" y="573"/>
                  <a:pt x="38" y="572"/>
                </a:cubicBezTo>
                <a:cubicBezTo>
                  <a:pt x="38" y="571"/>
                  <a:pt x="38" y="571"/>
                  <a:pt x="38" y="571"/>
                </a:cubicBezTo>
                <a:cubicBezTo>
                  <a:pt x="37" y="572"/>
                  <a:pt x="37" y="575"/>
                  <a:pt x="35" y="576"/>
                </a:cubicBezTo>
                <a:cubicBezTo>
                  <a:pt x="34" y="576"/>
                  <a:pt x="35" y="575"/>
                  <a:pt x="34" y="575"/>
                </a:cubicBezTo>
                <a:cubicBezTo>
                  <a:pt x="34" y="577"/>
                  <a:pt x="33" y="578"/>
                  <a:pt x="32" y="581"/>
                </a:cubicBezTo>
                <a:cubicBezTo>
                  <a:pt x="32" y="581"/>
                  <a:pt x="31" y="581"/>
                  <a:pt x="31" y="581"/>
                </a:cubicBezTo>
                <a:cubicBezTo>
                  <a:pt x="31" y="579"/>
                  <a:pt x="31" y="579"/>
                  <a:pt x="31" y="579"/>
                </a:cubicBezTo>
                <a:cubicBezTo>
                  <a:pt x="31" y="580"/>
                  <a:pt x="31" y="581"/>
                  <a:pt x="30" y="581"/>
                </a:cubicBezTo>
                <a:cubicBezTo>
                  <a:pt x="30" y="582"/>
                  <a:pt x="29" y="582"/>
                  <a:pt x="29" y="582"/>
                </a:cubicBezTo>
                <a:cubicBezTo>
                  <a:pt x="30" y="583"/>
                  <a:pt x="30" y="583"/>
                  <a:pt x="30" y="583"/>
                </a:cubicBezTo>
                <a:cubicBezTo>
                  <a:pt x="29" y="584"/>
                  <a:pt x="27" y="586"/>
                  <a:pt x="24" y="587"/>
                </a:cubicBezTo>
                <a:cubicBezTo>
                  <a:pt x="23" y="588"/>
                  <a:pt x="22" y="588"/>
                  <a:pt x="23" y="586"/>
                </a:cubicBezTo>
                <a:cubicBezTo>
                  <a:pt x="20" y="588"/>
                  <a:pt x="19" y="590"/>
                  <a:pt x="18" y="591"/>
                </a:cubicBezTo>
                <a:cubicBezTo>
                  <a:pt x="16" y="593"/>
                  <a:pt x="11" y="595"/>
                  <a:pt x="10" y="597"/>
                </a:cubicBezTo>
                <a:cubicBezTo>
                  <a:pt x="10" y="598"/>
                  <a:pt x="10" y="598"/>
                  <a:pt x="10" y="598"/>
                </a:cubicBezTo>
                <a:cubicBezTo>
                  <a:pt x="9" y="598"/>
                  <a:pt x="9" y="598"/>
                  <a:pt x="9" y="598"/>
                </a:cubicBezTo>
                <a:cubicBezTo>
                  <a:pt x="9" y="599"/>
                  <a:pt x="9" y="599"/>
                  <a:pt x="9" y="599"/>
                </a:cubicBezTo>
                <a:cubicBezTo>
                  <a:pt x="0" y="591"/>
                  <a:pt x="3" y="593"/>
                  <a:pt x="9" y="599"/>
                </a:cubicBezTo>
                <a:cubicBezTo>
                  <a:pt x="8" y="599"/>
                  <a:pt x="8" y="599"/>
                  <a:pt x="8" y="599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599"/>
                  <a:pt x="6" y="598"/>
                  <a:pt x="5" y="598"/>
                </a:cubicBezTo>
                <a:cubicBezTo>
                  <a:pt x="6" y="598"/>
                  <a:pt x="7" y="599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7" y="600"/>
                  <a:pt x="7" y="600"/>
                  <a:pt x="7" y="600"/>
                </a:cubicBezTo>
                <a:cubicBezTo>
                  <a:pt x="17" y="609"/>
                  <a:pt x="34" y="624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7" y="627"/>
                  <a:pt x="37" y="627"/>
                  <a:pt x="37" y="627"/>
                </a:cubicBezTo>
                <a:cubicBezTo>
                  <a:pt x="38" y="626"/>
                  <a:pt x="38" y="626"/>
                  <a:pt x="38" y="626"/>
                </a:cubicBezTo>
                <a:cubicBezTo>
                  <a:pt x="38" y="626"/>
                  <a:pt x="38" y="625"/>
                  <a:pt x="38" y="625"/>
                </a:cubicBezTo>
                <a:cubicBezTo>
                  <a:pt x="38" y="626"/>
                  <a:pt x="39" y="626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8" y="625"/>
                  <a:pt x="38" y="625"/>
                  <a:pt x="38" y="625"/>
                </a:cubicBezTo>
                <a:cubicBezTo>
                  <a:pt x="39" y="623"/>
                  <a:pt x="39" y="623"/>
                  <a:pt x="39" y="623"/>
                </a:cubicBezTo>
                <a:cubicBezTo>
                  <a:pt x="40" y="619"/>
                  <a:pt x="40" y="619"/>
                  <a:pt x="40" y="619"/>
                </a:cubicBezTo>
                <a:cubicBezTo>
                  <a:pt x="41" y="617"/>
                  <a:pt x="41" y="616"/>
                  <a:pt x="42" y="614"/>
                </a:cubicBezTo>
                <a:cubicBezTo>
                  <a:pt x="42" y="614"/>
                  <a:pt x="42" y="614"/>
                  <a:pt x="42" y="614"/>
                </a:cubicBezTo>
                <a:cubicBezTo>
                  <a:pt x="44" y="612"/>
                  <a:pt x="42" y="612"/>
                  <a:pt x="45" y="610"/>
                </a:cubicBezTo>
                <a:cubicBezTo>
                  <a:pt x="45" y="611"/>
                  <a:pt x="45" y="611"/>
                  <a:pt x="45" y="611"/>
                </a:cubicBezTo>
                <a:cubicBezTo>
                  <a:pt x="46" y="610"/>
                  <a:pt x="49" y="608"/>
                  <a:pt x="50" y="606"/>
                </a:cubicBezTo>
                <a:cubicBezTo>
                  <a:pt x="47" y="608"/>
                  <a:pt x="49" y="606"/>
                  <a:pt x="47" y="608"/>
                </a:cubicBezTo>
                <a:cubicBezTo>
                  <a:pt x="46" y="608"/>
                  <a:pt x="48" y="605"/>
                  <a:pt x="51" y="603"/>
                </a:cubicBezTo>
                <a:cubicBezTo>
                  <a:pt x="49" y="607"/>
                  <a:pt x="55" y="602"/>
                  <a:pt x="54" y="604"/>
                </a:cubicBezTo>
                <a:cubicBezTo>
                  <a:pt x="58" y="600"/>
                  <a:pt x="59" y="596"/>
                  <a:pt x="61" y="592"/>
                </a:cubicBezTo>
                <a:cubicBezTo>
                  <a:pt x="64" y="590"/>
                  <a:pt x="68" y="589"/>
                  <a:pt x="71" y="587"/>
                </a:cubicBezTo>
                <a:cubicBezTo>
                  <a:pt x="71" y="588"/>
                  <a:pt x="70" y="589"/>
                  <a:pt x="70" y="590"/>
                </a:cubicBezTo>
                <a:cubicBezTo>
                  <a:pt x="70" y="589"/>
                  <a:pt x="70" y="589"/>
                  <a:pt x="70" y="589"/>
                </a:cubicBezTo>
                <a:cubicBezTo>
                  <a:pt x="67" y="596"/>
                  <a:pt x="67" y="594"/>
                  <a:pt x="64" y="598"/>
                </a:cubicBezTo>
                <a:cubicBezTo>
                  <a:pt x="64" y="598"/>
                  <a:pt x="64" y="598"/>
                  <a:pt x="64" y="597"/>
                </a:cubicBezTo>
                <a:cubicBezTo>
                  <a:pt x="63" y="598"/>
                  <a:pt x="63" y="598"/>
                  <a:pt x="63" y="598"/>
                </a:cubicBezTo>
                <a:cubicBezTo>
                  <a:pt x="63" y="596"/>
                  <a:pt x="63" y="596"/>
                  <a:pt x="63" y="596"/>
                </a:cubicBezTo>
                <a:cubicBezTo>
                  <a:pt x="61" y="598"/>
                  <a:pt x="62" y="600"/>
                  <a:pt x="60" y="601"/>
                </a:cubicBezTo>
                <a:cubicBezTo>
                  <a:pt x="60" y="601"/>
                  <a:pt x="59" y="601"/>
                  <a:pt x="60" y="599"/>
                </a:cubicBezTo>
                <a:cubicBezTo>
                  <a:pt x="59" y="602"/>
                  <a:pt x="57" y="605"/>
                  <a:pt x="54" y="608"/>
                </a:cubicBezTo>
                <a:cubicBezTo>
                  <a:pt x="54" y="609"/>
                  <a:pt x="54" y="609"/>
                  <a:pt x="54" y="609"/>
                </a:cubicBezTo>
                <a:cubicBezTo>
                  <a:pt x="54" y="609"/>
                  <a:pt x="54" y="609"/>
                  <a:pt x="53" y="610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3" y="610"/>
                  <a:pt x="53" y="610"/>
                  <a:pt x="52" y="611"/>
                </a:cubicBezTo>
                <a:cubicBezTo>
                  <a:pt x="52" y="611"/>
                  <a:pt x="52" y="611"/>
                  <a:pt x="52" y="611"/>
                </a:cubicBezTo>
                <a:cubicBezTo>
                  <a:pt x="51" y="612"/>
                  <a:pt x="50" y="612"/>
                  <a:pt x="50" y="613"/>
                </a:cubicBezTo>
                <a:cubicBezTo>
                  <a:pt x="50" y="613"/>
                  <a:pt x="50" y="613"/>
                  <a:pt x="50" y="612"/>
                </a:cubicBezTo>
                <a:cubicBezTo>
                  <a:pt x="51" y="611"/>
                  <a:pt x="52" y="609"/>
                  <a:pt x="52" y="608"/>
                </a:cubicBezTo>
                <a:cubicBezTo>
                  <a:pt x="50" y="610"/>
                  <a:pt x="49" y="611"/>
                  <a:pt x="48" y="613"/>
                </a:cubicBezTo>
                <a:cubicBezTo>
                  <a:pt x="48" y="613"/>
                  <a:pt x="48" y="613"/>
                  <a:pt x="47" y="613"/>
                </a:cubicBezTo>
                <a:cubicBezTo>
                  <a:pt x="47" y="613"/>
                  <a:pt x="47" y="613"/>
                  <a:pt x="48" y="613"/>
                </a:cubicBezTo>
                <a:cubicBezTo>
                  <a:pt x="47" y="614"/>
                  <a:pt x="47" y="614"/>
                  <a:pt x="46" y="615"/>
                </a:cubicBezTo>
                <a:cubicBezTo>
                  <a:pt x="45" y="614"/>
                  <a:pt x="50" y="612"/>
                  <a:pt x="47" y="612"/>
                </a:cubicBezTo>
                <a:cubicBezTo>
                  <a:pt x="44" y="614"/>
                  <a:pt x="45" y="615"/>
                  <a:pt x="46" y="615"/>
                </a:cubicBezTo>
                <a:cubicBezTo>
                  <a:pt x="45" y="616"/>
                  <a:pt x="45" y="616"/>
                  <a:pt x="44" y="616"/>
                </a:cubicBezTo>
                <a:cubicBezTo>
                  <a:pt x="45" y="616"/>
                  <a:pt x="45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6" y="616"/>
                  <a:pt x="46" y="616"/>
                  <a:pt x="46" y="616"/>
                </a:cubicBezTo>
                <a:cubicBezTo>
                  <a:pt x="47" y="616"/>
                  <a:pt x="47" y="616"/>
                  <a:pt x="47" y="616"/>
                </a:cubicBezTo>
                <a:cubicBezTo>
                  <a:pt x="47" y="616"/>
                  <a:pt x="45" y="617"/>
                  <a:pt x="46" y="617"/>
                </a:cubicBezTo>
                <a:cubicBezTo>
                  <a:pt x="46" y="617"/>
                  <a:pt x="47" y="616"/>
                  <a:pt x="47" y="616"/>
                </a:cubicBezTo>
                <a:cubicBezTo>
                  <a:pt x="47" y="616"/>
                  <a:pt x="48" y="616"/>
                  <a:pt x="48" y="616"/>
                </a:cubicBezTo>
                <a:cubicBezTo>
                  <a:pt x="47" y="617"/>
                  <a:pt x="44" y="619"/>
                  <a:pt x="41" y="621"/>
                </a:cubicBezTo>
                <a:cubicBezTo>
                  <a:pt x="44" y="620"/>
                  <a:pt x="43" y="621"/>
                  <a:pt x="42" y="623"/>
                </a:cubicBezTo>
                <a:cubicBezTo>
                  <a:pt x="42" y="623"/>
                  <a:pt x="42" y="623"/>
                  <a:pt x="42" y="623"/>
                </a:cubicBezTo>
                <a:cubicBezTo>
                  <a:pt x="41" y="624"/>
                  <a:pt x="41" y="624"/>
                  <a:pt x="41" y="624"/>
                </a:cubicBezTo>
                <a:cubicBezTo>
                  <a:pt x="42" y="624"/>
                  <a:pt x="42" y="624"/>
                  <a:pt x="42" y="624"/>
                </a:cubicBezTo>
                <a:cubicBezTo>
                  <a:pt x="42" y="624"/>
                  <a:pt x="42" y="624"/>
                  <a:pt x="43" y="624"/>
                </a:cubicBezTo>
                <a:cubicBezTo>
                  <a:pt x="45" y="622"/>
                  <a:pt x="48" y="621"/>
                  <a:pt x="50" y="620"/>
                </a:cubicBezTo>
                <a:cubicBezTo>
                  <a:pt x="46" y="620"/>
                  <a:pt x="55" y="615"/>
                  <a:pt x="56" y="613"/>
                </a:cubicBezTo>
                <a:cubicBezTo>
                  <a:pt x="58" y="611"/>
                  <a:pt x="58" y="611"/>
                  <a:pt x="58" y="611"/>
                </a:cubicBezTo>
                <a:cubicBezTo>
                  <a:pt x="59" y="610"/>
                  <a:pt x="59" y="610"/>
                  <a:pt x="59" y="610"/>
                </a:cubicBezTo>
                <a:cubicBezTo>
                  <a:pt x="59" y="610"/>
                  <a:pt x="59" y="610"/>
                  <a:pt x="58" y="612"/>
                </a:cubicBezTo>
                <a:cubicBezTo>
                  <a:pt x="59" y="611"/>
                  <a:pt x="62" y="608"/>
                  <a:pt x="62" y="607"/>
                </a:cubicBezTo>
                <a:cubicBezTo>
                  <a:pt x="63" y="607"/>
                  <a:pt x="64" y="606"/>
                  <a:pt x="64" y="606"/>
                </a:cubicBezTo>
                <a:cubicBezTo>
                  <a:pt x="64" y="606"/>
                  <a:pt x="64" y="606"/>
                  <a:pt x="64" y="606"/>
                </a:cubicBezTo>
                <a:cubicBezTo>
                  <a:pt x="70" y="603"/>
                  <a:pt x="73" y="602"/>
                  <a:pt x="80" y="598"/>
                </a:cubicBezTo>
                <a:cubicBezTo>
                  <a:pt x="80" y="596"/>
                  <a:pt x="80" y="596"/>
                  <a:pt x="80" y="596"/>
                </a:cubicBezTo>
                <a:cubicBezTo>
                  <a:pt x="86" y="593"/>
                  <a:pt x="80" y="591"/>
                  <a:pt x="81" y="590"/>
                </a:cubicBezTo>
                <a:cubicBezTo>
                  <a:pt x="82" y="589"/>
                  <a:pt x="83" y="588"/>
                  <a:pt x="85" y="588"/>
                </a:cubicBezTo>
                <a:cubicBezTo>
                  <a:pt x="84" y="589"/>
                  <a:pt x="84" y="589"/>
                  <a:pt x="84" y="589"/>
                </a:cubicBezTo>
                <a:cubicBezTo>
                  <a:pt x="88" y="587"/>
                  <a:pt x="85" y="587"/>
                  <a:pt x="88" y="585"/>
                </a:cubicBezTo>
                <a:cubicBezTo>
                  <a:pt x="91" y="583"/>
                  <a:pt x="86" y="587"/>
                  <a:pt x="87" y="585"/>
                </a:cubicBezTo>
                <a:cubicBezTo>
                  <a:pt x="91" y="583"/>
                  <a:pt x="87" y="581"/>
                  <a:pt x="94" y="580"/>
                </a:cubicBezTo>
                <a:cubicBezTo>
                  <a:pt x="95" y="580"/>
                  <a:pt x="96" y="581"/>
                  <a:pt x="93" y="583"/>
                </a:cubicBezTo>
                <a:cubicBezTo>
                  <a:pt x="97" y="582"/>
                  <a:pt x="97" y="582"/>
                  <a:pt x="97" y="582"/>
                </a:cubicBezTo>
                <a:cubicBezTo>
                  <a:pt x="93" y="584"/>
                  <a:pt x="96" y="583"/>
                  <a:pt x="92" y="585"/>
                </a:cubicBezTo>
                <a:cubicBezTo>
                  <a:pt x="91" y="587"/>
                  <a:pt x="92" y="588"/>
                  <a:pt x="91" y="590"/>
                </a:cubicBezTo>
                <a:cubicBezTo>
                  <a:pt x="92" y="589"/>
                  <a:pt x="91" y="588"/>
                  <a:pt x="94" y="587"/>
                </a:cubicBezTo>
                <a:cubicBezTo>
                  <a:pt x="97" y="586"/>
                  <a:pt x="94" y="587"/>
                  <a:pt x="94" y="588"/>
                </a:cubicBezTo>
                <a:cubicBezTo>
                  <a:pt x="96" y="585"/>
                  <a:pt x="99" y="587"/>
                  <a:pt x="101" y="584"/>
                </a:cubicBezTo>
                <a:cubicBezTo>
                  <a:pt x="99" y="583"/>
                  <a:pt x="100" y="583"/>
                  <a:pt x="97" y="583"/>
                </a:cubicBezTo>
                <a:cubicBezTo>
                  <a:pt x="99" y="582"/>
                  <a:pt x="103" y="581"/>
                  <a:pt x="104" y="583"/>
                </a:cubicBezTo>
                <a:cubicBezTo>
                  <a:pt x="103" y="581"/>
                  <a:pt x="103" y="581"/>
                  <a:pt x="103" y="581"/>
                </a:cubicBezTo>
                <a:cubicBezTo>
                  <a:pt x="104" y="581"/>
                  <a:pt x="106" y="581"/>
                  <a:pt x="106" y="581"/>
                </a:cubicBezTo>
                <a:cubicBezTo>
                  <a:pt x="107" y="580"/>
                  <a:pt x="107" y="580"/>
                  <a:pt x="107" y="580"/>
                </a:cubicBezTo>
                <a:cubicBezTo>
                  <a:pt x="104" y="580"/>
                  <a:pt x="102" y="580"/>
                  <a:pt x="100" y="582"/>
                </a:cubicBezTo>
                <a:cubicBezTo>
                  <a:pt x="100" y="580"/>
                  <a:pt x="96" y="580"/>
                  <a:pt x="100" y="578"/>
                </a:cubicBezTo>
                <a:cubicBezTo>
                  <a:pt x="102" y="578"/>
                  <a:pt x="101" y="579"/>
                  <a:pt x="101" y="579"/>
                </a:cubicBezTo>
                <a:cubicBezTo>
                  <a:pt x="110" y="575"/>
                  <a:pt x="112" y="577"/>
                  <a:pt x="119" y="574"/>
                </a:cubicBezTo>
                <a:cubicBezTo>
                  <a:pt x="117" y="575"/>
                  <a:pt x="112" y="576"/>
                  <a:pt x="109" y="578"/>
                </a:cubicBezTo>
                <a:cubicBezTo>
                  <a:pt x="112" y="579"/>
                  <a:pt x="114" y="576"/>
                  <a:pt x="116" y="576"/>
                </a:cubicBezTo>
                <a:cubicBezTo>
                  <a:pt x="114" y="577"/>
                  <a:pt x="114" y="577"/>
                  <a:pt x="117" y="577"/>
                </a:cubicBezTo>
                <a:cubicBezTo>
                  <a:pt x="117" y="576"/>
                  <a:pt x="117" y="576"/>
                  <a:pt x="117" y="576"/>
                </a:cubicBezTo>
                <a:cubicBezTo>
                  <a:pt x="119" y="575"/>
                  <a:pt x="121" y="574"/>
                  <a:pt x="121" y="575"/>
                </a:cubicBezTo>
                <a:cubicBezTo>
                  <a:pt x="121" y="574"/>
                  <a:pt x="120" y="574"/>
                  <a:pt x="119" y="575"/>
                </a:cubicBezTo>
                <a:cubicBezTo>
                  <a:pt x="122" y="572"/>
                  <a:pt x="127" y="570"/>
                  <a:pt x="134" y="568"/>
                </a:cubicBezTo>
                <a:cubicBezTo>
                  <a:pt x="134" y="570"/>
                  <a:pt x="126" y="572"/>
                  <a:pt x="131" y="572"/>
                </a:cubicBezTo>
                <a:cubicBezTo>
                  <a:pt x="133" y="570"/>
                  <a:pt x="134" y="568"/>
                  <a:pt x="139" y="567"/>
                </a:cubicBezTo>
                <a:cubicBezTo>
                  <a:pt x="138" y="569"/>
                  <a:pt x="141" y="568"/>
                  <a:pt x="142" y="568"/>
                </a:cubicBezTo>
                <a:cubicBezTo>
                  <a:pt x="146" y="564"/>
                  <a:pt x="146" y="564"/>
                  <a:pt x="146" y="564"/>
                </a:cubicBezTo>
                <a:cubicBezTo>
                  <a:pt x="149" y="564"/>
                  <a:pt x="152" y="563"/>
                  <a:pt x="155" y="561"/>
                </a:cubicBezTo>
                <a:cubicBezTo>
                  <a:pt x="154" y="562"/>
                  <a:pt x="153" y="562"/>
                  <a:pt x="151" y="563"/>
                </a:cubicBezTo>
                <a:cubicBezTo>
                  <a:pt x="154" y="559"/>
                  <a:pt x="159" y="561"/>
                  <a:pt x="164" y="559"/>
                </a:cubicBezTo>
                <a:cubicBezTo>
                  <a:pt x="162" y="560"/>
                  <a:pt x="162" y="560"/>
                  <a:pt x="162" y="560"/>
                </a:cubicBezTo>
                <a:cubicBezTo>
                  <a:pt x="166" y="559"/>
                  <a:pt x="169" y="558"/>
                  <a:pt x="172" y="556"/>
                </a:cubicBezTo>
                <a:cubicBezTo>
                  <a:pt x="172" y="557"/>
                  <a:pt x="172" y="557"/>
                  <a:pt x="172" y="557"/>
                </a:cubicBezTo>
                <a:cubicBezTo>
                  <a:pt x="172" y="556"/>
                  <a:pt x="178" y="553"/>
                  <a:pt x="179" y="552"/>
                </a:cubicBezTo>
                <a:cubicBezTo>
                  <a:pt x="170" y="556"/>
                  <a:pt x="170" y="553"/>
                  <a:pt x="162" y="557"/>
                </a:cubicBezTo>
                <a:cubicBezTo>
                  <a:pt x="164" y="555"/>
                  <a:pt x="167" y="554"/>
                  <a:pt x="170" y="551"/>
                </a:cubicBezTo>
                <a:cubicBezTo>
                  <a:pt x="171" y="551"/>
                  <a:pt x="172" y="551"/>
                  <a:pt x="172" y="551"/>
                </a:cubicBezTo>
                <a:cubicBezTo>
                  <a:pt x="173" y="550"/>
                  <a:pt x="173" y="549"/>
                  <a:pt x="175" y="548"/>
                </a:cubicBezTo>
                <a:cubicBezTo>
                  <a:pt x="176" y="549"/>
                  <a:pt x="176" y="549"/>
                  <a:pt x="176" y="549"/>
                </a:cubicBezTo>
                <a:cubicBezTo>
                  <a:pt x="183" y="548"/>
                  <a:pt x="180" y="545"/>
                  <a:pt x="187" y="543"/>
                </a:cubicBezTo>
                <a:cubicBezTo>
                  <a:pt x="189" y="545"/>
                  <a:pt x="182" y="547"/>
                  <a:pt x="179" y="549"/>
                </a:cubicBezTo>
                <a:cubicBezTo>
                  <a:pt x="183" y="549"/>
                  <a:pt x="173" y="551"/>
                  <a:pt x="178" y="552"/>
                </a:cubicBezTo>
                <a:cubicBezTo>
                  <a:pt x="179" y="551"/>
                  <a:pt x="179" y="551"/>
                  <a:pt x="179" y="551"/>
                </a:cubicBezTo>
                <a:cubicBezTo>
                  <a:pt x="181" y="550"/>
                  <a:pt x="181" y="551"/>
                  <a:pt x="180" y="551"/>
                </a:cubicBezTo>
                <a:cubicBezTo>
                  <a:pt x="183" y="550"/>
                  <a:pt x="182" y="551"/>
                  <a:pt x="183" y="550"/>
                </a:cubicBezTo>
                <a:cubicBezTo>
                  <a:pt x="192" y="547"/>
                  <a:pt x="183" y="552"/>
                  <a:pt x="193" y="550"/>
                </a:cubicBezTo>
                <a:cubicBezTo>
                  <a:pt x="192" y="551"/>
                  <a:pt x="189" y="551"/>
                  <a:pt x="190" y="552"/>
                </a:cubicBezTo>
                <a:cubicBezTo>
                  <a:pt x="185" y="553"/>
                  <a:pt x="185" y="553"/>
                  <a:pt x="185" y="553"/>
                </a:cubicBezTo>
                <a:cubicBezTo>
                  <a:pt x="185" y="554"/>
                  <a:pt x="185" y="554"/>
                  <a:pt x="185" y="554"/>
                </a:cubicBezTo>
                <a:cubicBezTo>
                  <a:pt x="192" y="553"/>
                  <a:pt x="195" y="550"/>
                  <a:pt x="197" y="547"/>
                </a:cubicBezTo>
                <a:cubicBezTo>
                  <a:pt x="192" y="550"/>
                  <a:pt x="196" y="546"/>
                  <a:pt x="192" y="547"/>
                </a:cubicBezTo>
                <a:cubicBezTo>
                  <a:pt x="193" y="546"/>
                  <a:pt x="194" y="546"/>
                  <a:pt x="195" y="546"/>
                </a:cubicBezTo>
                <a:cubicBezTo>
                  <a:pt x="195" y="546"/>
                  <a:pt x="198" y="545"/>
                  <a:pt x="198" y="544"/>
                </a:cubicBezTo>
                <a:cubicBezTo>
                  <a:pt x="200" y="547"/>
                  <a:pt x="213" y="543"/>
                  <a:pt x="212" y="547"/>
                </a:cubicBezTo>
                <a:cubicBezTo>
                  <a:pt x="216" y="547"/>
                  <a:pt x="227" y="543"/>
                  <a:pt x="235" y="541"/>
                </a:cubicBezTo>
                <a:cubicBezTo>
                  <a:pt x="233" y="542"/>
                  <a:pt x="233" y="542"/>
                  <a:pt x="233" y="542"/>
                </a:cubicBezTo>
                <a:cubicBezTo>
                  <a:pt x="243" y="543"/>
                  <a:pt x="240" y="539"/>
                  <a:pt x="244" y="537"/>
                </a:cubicBezTo>
                <a:cubicBezTo>
                  <a:pt x="240" y="539"/>
                  <a:pt x="249" y="538"/>
                  <a:pt x="251" y="538"/>
                </a:cubicBezTo>
                <a:cubicBezTo>
                  <a:pt x="254" y="537"/>
                  <a:pt x="257" y="535"/>
                  <a:pt x="263" y="534"/>
                </a:cubicBezTo>
                <a:cubicBezTo>
                  <a:pt x="264" y="535"/>
                  <a:pt x="265" y="537"/>
                  <a:pt x="269" y="536"/>
                </a:cubicBezTo>
                <a:cubicBezTo>
                  <a:pt x="271" y="535"/>
                  <a:pt x="271" y="535"/>
                  <a:pt x="271" y="535"/>
                </a:cubicBezTo>
                <a:cubicBezTo>
                  <a:pt x="274" y="535"/>
                  <a:pt x="279" y="533"/>
                  <a:pt x="281" y="533"/>
                </a:cubicBezTo>
                <a:cubicBezTo>
                  <a:pt x="281" y="534"/>
                  <a:pt x="281" y="534"/>
                  <a:pt x="281" y="534"/>
                </a:cubicBezTo>
                <a:cubicBezTo>
                  <a:pt x="285" y="534"/>
                  <a:pt x="285" y="532"/>
                  <a:pt x="281" y="532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85" y="531"/>
                  <a:pt x="285" y="531"/>
                  <a:pt x="285" y="531"/>
                </a:cubicBezTo>
                <a:cubicBezTo>
                  <a:pt x="290" y="530"/>
                  <a:pt x="294" y="527"/>
                  <a:pt x="302" y="526"/>
                </a:cubicBezTo>
                <a:cubicBezTo>
                  <a:pt x="301" y="528"/>
                  <a:pt x="309" y="528"/>
                  <a:pt x="302" y="529"/>
                </a:cubicBezTo>
                <a:cubicBezTo>
                  <a:pt x="304" y="528"/>
                  <a:pt x="300" y="528"/>
                  <a:pt x="300" y="528"/>
                </a:cubicBezTo>
                <a:cubicBezTo>
                  <a:pt x="297" y="528"/>
                  <a:pt x="295" y="529"/>
                  <a:pt x="294" y="529"/>
                </a:cubicBezTo>
                <a:cubicBezTo>
                  <a:pt x="295" y="530"/>
                  <a:pt x="295" y="531"/>
                  <a:pt x="294" y="533"/>
                </a:cubicBezTo>
                <a:cubicBezTo>
                  <a:pt x="298" y="530"/>
                  <a:pt x="314" y="530"/>
                  <a:pt x="314" y="527"/>
                </a:cubicBezTo>
                <a:cubicBezTo>
                  <a:pt x="321" y="527"/>
                  <a:pt x="329" y="525"/>
                  <a:pt x="337" y="526"/>
                </a:cubicBezTo>
                <a:cubicBezTo>
                  <a:pt x="336" y="525"/>
                  <a:pt x="336" y="525"/>
                  <a:pt x="336" y="525"/>
                </a:cubicBezTo>
                <a:cubicBezTo>
                  <a:pt x="343" y="526"/>
                  <a:pt x="343" y="526"/>
                  <a:pt x="343" y="526"/>
                </a:cubicBezTo>
                <a:cubicBezTo>
                  <a:pt x="341" y="526"/>
                  <a:pt x="341" y="526"/>
                  <a:pt x="341" y="526"/>
                </a:cubicBezTo>
                <a:cubicBezTo>
                  <a:pt x="346" y="527"/>
                  <a:pt x="346" y="527"/>
                  <a:pt x="346" y="527"/>
                </a:cubicBezTo>
                <a:cubicBezTo>
                  <a:pt x="346" y="528"/>
                  <a:pt x="345" y="528"/>
                  <a:pt x="343" y="528"/>
                </a:cubicBezTo>
                <a:cubicBezTo>
                  <a:pt x="342" y="529"/>
                  <a:pt x="341" y="528"/>
                  <a:pt x="342" y="528"/>
                </a:cubicBezTo>
                <a:cubicBezTo>
                  <a:pt x="338" y="529"/>
                  <a:pt x="346" y="528"/>
                  <a:pt x="343" y="530"/>
                </a:cubicBezTo>
                <a:cubicBezTo>
                  <a:pt x="342" y="529"/>
                  <a:pt x="341" y="530"/>
                  <a:pt x="340" y="530"/>
                </a:cubicBezTo>
                <a:cubicBezTo>
                  <a:pt x="345" y="530"/>
                  <a:pt x="347" y="528"/>
                  <a:pt x="351" y="530"/>
                </a:cubicBezTo>
                <a:cubicBezTo>
                  <a:pt x="353" y="529"/>
                  <a:pt x="358" y="527"/>
                  <a:pt x="363" y="528"/>
                </a:cubicBezTo>
                <a:cubicBezTo>
                  <a:pt x="361" y="529"/>
                  <a:pt x="368" y="528"/>
                  <a:pt x="366" y="530"/>
                </a:cubicBezTo>
                <a:cubicBezTo>
                  <a:pt x="368" y="529"/>
                  <a:pt x="372" y="530"/>
                  <a:pt x="373" y="529"/>
                </a:cubicBezTo>
                <a:cubicBezTo>
                  <a:pt x="372" y="529"/>
                  <a:pt x="370" y="529"/>
                  <a:pt x="369" y="529"/>
                </a:cubicBezTo>
                <a:cubicBezTo>
                  <a:pt x="370" y="529"/>
                  <a:pt x="370" y="528"/>
                  <a:pt x="371" y="528"/>
                </a:cubicBezTo>
                <a:cubicBezTo>
                  <a:pt x="377" y="529"/>
                  <a:pt x="383" y="529"/>
                  <a:pt x="388" y="531"/>
                </a:cubicBezTo>
                <a:cubicBezTo>
                  <a:pt x="396" y="531"/>
                  <a:pt x="413" y="532"/>
                  <a:pt x="428" y="534"/>
                </a:cubicBezTo>
                <a:cubicBezTo>
                  <a:pt x="422" y="535"/>
                  <a:pt x="445" y="535"/>
                  <a:pt x="437" y="536"/>
                </a:cubicBezTo>
                <a:cubicBezTo>
                  <a:pt x="443" y="536"/>
                  <a:pt x="457" y="538"/>
                  <a:pt x="459" y="537"/>
                </a:cubicBezTo>
                <a:cubicBezTo>
                  <a:pt x="457" y="537"/>
                  <a:pt x="450" y="537"/>
                  <a:pt x="446" y="536"/>
                </a:cubicBezTo>
                <a:cubicBezTo>
                  <a:pt x="452" y="537"/>
                  <a:pt x="453" y="535"/>
                  <a:pt x="460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71" y="536"/>
                  <a:pt x="465" y="533"/>
                  <a:pt x="482" y="533"/>
                </a:cubicBezTo>
                <a:cubicBezTo>
                  <a:pt x="528" y="534"/>
                  <a:pt x="475" y="537"/>
                  <a:pt x="482" y="538"/>
                </a:cubicBezTo>
                <a:cubicBezTo>
                  <a:pt x="484" y="538"/>
                  <a:pt x="504" y="537"/>
                  <a:pt x="513" y="538"/>
                </a:cubicBezTo>
                <a:cubicBezTo>
                  <a:pt x="511" y="538"/>
                  <a:pt x="511" y="538"/>
                  <a:pt x="511" y="538"/>
                </a:cubicBezTo>
                <a:cubicBezTo>
                  <a:pt x="516" y="538"/>
                  <a:pt x="523" y="537"/>
                  <a:pt x="528" y="538"/>
                </a:cubicBezTo>
                <a:cubicBezTo>
                  <a:pt x="531" y="536"/>
                  <a:pt x="536" y="535"/>
                  <a:pt x="540" y="534"/>
                </a:cubicBezTo>
                <a:cubicBezTo>
                  <a:pt x="560" y="532"/>
                  <a:pt x="560" y="532"/>
                  <a:pt x="560" y="532"/>
                </a:cubicBezTo>
                <a:cubicBezTo>
                  <a:pt x="556" y="533"/>
                  <a:pt x="556" y="533"/>
                  <a:pt x="556" y="533"/>
                </a:cubicBezTo>
                <a:cubicBezTo>
                  <a:pt x="561" y="533"/>
                  <a:pt x="565" y="532"/>
                  <a:pt x="569" y="532"/>
                </a:cubicBezTo>
                <a:cubicBezTo>
                  <a:pt x="571" y="533"/>
                  <a:pt x="565" y="533"/>
                  <a:pt x="558" y="534"/>
                </a:cubicBezTo>
                <a:cubicBezTo>
                  <a:pt x="562" y="535"/>
                  <a:pt x="566" y="535"/>
                  <a:pt x="571" y="533"/>
                </a:cubicBezTo>
                <a:cubicBezTo>
                  <a:pt x="568" y="533"/>
                  <a:pt x="568" y="533"/>
                  <a:pt x="568" y="533"/>
                </a:cubicBezTo>
                <a:cubicBezTo>
                  <a:pt x="574" y="533"/>
                  <a:pt x="593" y="529"/>
                  <a:pt x="578" y="530"/>
                </a:cubicBezTo>
                <a:cubicBezTo>
                  <a:pt x="589" y="528"/>
                  <a:pt x="593" y="530"/>
                  <a:pt x="601" y="529"/>
                </a:cubicBezTo>
                <a:cubicBezTo>
                  <a:pt x="602" y="530"/>
                  <a:pt x="594" y="530"/>
                  <a:pt x="598" y="531"/>
                </a:cubicBezTo>
                <a:cubicBezTo>
                  <a:pt x="606" y="530"/>
                  <a:pt x="611" y="530"/>
                  <a:pt x="618" y="529"/>
                </a:cubicBezTo>
                <a:cubicBezTo>
                  <a:pt x="611" y="529"/>
                  <a:pt x="619" y="528"/>
                  <a:pt x="610" y="528"/>
                </a:cubicBezTo>
                <a:cubicBezTo>
                  <a:pt x="613" y="527"/>
                  <a:pt x="623" y="526"/>
                  <a:pt x="623" y="526"/>
                </a:cubicBezTo>
                <a:cubicBezTo>
                  <a:pt x="620" y="526"/>
                  <a:pt x="617" y="527"/>
                  <a:pt x="612" y="527"/>
                </a:cubicBezTo>
                <a:cubicBezTo>
                  <a:pt x="622" y="526"/>
                  <a:pt x="633" y="524"/>
                  <a:pt x="644" y="523"/>
                </a:cubicBezTo>
                <a:cubicBezTo>
                  <a:pt x="643" y="524"/>
                  <a:pt x="642" y="524"/>
                  <a:pt x="641" y="524"/>
                </a:cubicBezTo>
                <a:cubicBezTo>
                  <a:pt x="655" y="521"/>
                  <a:pt x="676" y="518"/>
                  <a:pt x="685" y="515"/>
                </a:cubicBezTo>
                <a:cubicBezTo>
                  <a:pt x="680" y="515"/>
                  <a:pt x="680" y="515"/>
                  <a:pt x="680" y="515"/>
                </a:cubicBezTo>
                <a:cubicBezTo>
                  <a:pt x="677" y="516"/>
                  <a:pt x="670" y="517"/>
                  <a:pt x="668" y="517"/>
                </a:cubicBezTo>
                <a:close/>
                <a:moveTo>
                  <a:pt x="410" y="3"/>
                </a:moveTo>
                <a:cubicBezTo>
                  <a:pt x="400" y="3"/>
                  <a:pt x="400" y="3"/>
                  <a:pt x="400" y="3"/>
                </a:cubicBezTo>
                <a:cubicBezTo>
                  <a:pt x="404" y="3"/>
                  <a:pt x="408" y="3"/>
                  <a:pt x="410" y="3"/>
                </a:cubicBezTo>
                <a:close/>
                <a:moveTo>
                  <a:pt x="376" y="21"/>
                </a:moveTo>
                <a:cubicBezTo>
                  <a:pt x="379" y="21"/>
                  <a:pt x="381" y="21"/>
                  <a:pt x="382" y="21"/>
                </a:cubicBezTo>
                <a:cubicBezTo>
                  <a:pt x="375" y="21"/>
                  <a:pt x="375" y="21"/>
                  <a:pt x="375" y="21"/>
                </a:cubicBezTo>
                <a:lnTo>
                  <a:pt x="376" y="21"/>
                </a:lnTo>
                <a:close/>
                <a:moveTo>
                  <a:pt x="354" y="21"/>
                </a:moveTo>
                <a:cubicBezTo>
                  <a:pt x="357" y="21"/>
                  <a:pt x="358" y="21"/>
                  <a:pt x="358" y="22"/>
                </a:cubicBezTo>
                <a:cubicBezTo>
                  <a:pt x="351" y="22"/>
                  <a:pt x="351" y="22"/>
                  <a:pt x="351" y="22"/>
                </a:cubicBezTo>
                <a:lnTo>
                  <a:pt x="354" y="21"/>
                </a:lnTo>
                <a:close/>
                <a:moveTo>
                  <a:pt x="263" y="32"/>
                </a:moveTo>
                <a:cubicBezTo>
                  <a:pt x="264" y="30"/>
                  <a:pt x="278" y="27"/>
                  <a:pt x="283" y="25"/>
                </a:cubicBezTo>
                <a:cubicBezTo>
                  <a:pt x="286" y="24"/>
                  <a:pt x="304" y="21"/>
                  <a:pt x="300" y="23"/>
                </a:cubicBezTo>
                <a:cubicBezTo>
                  <a:pt x="288" y="24"/>
                  <a:pt x="289" y="28"/>
                  <a:pt x="278" y="27"/>
                </a:cubicBezTo>
                <a:cubicBezTo>
                  <a:pt x="276" y="29"/>
                  <a:pt x="279" y="29"/>
                  <a:pt x="284" y="28"/>
                </a:cubicBezTo>
                <a:cubicBezTo>
                  <a:pt x="282" y="29"/>
                  <a:pt x="281" y="29"/>
                  <a:pt x="281" y="29"/>
                </a:cubicBezTo>
                <a:cubicBezTo>
                  <a:pt x="277" y="30"/>
                  <a:pt x="273" y="31"/>
                  <a:pt x="269" y="32"/>
                </a:cubicBezTo>
                <a:cubicBezTo>
                  <a:pt x="265" y="32"/>
                  <a:pt x="262" y="33"/>
                  <a:pt x="263" y="32"/>
                </a:cubicBezTo>
                <a:close/>
                <a:moveTo>
                  <a:pt x="217" y="44"/>
                </a:moveTo>
                <a:cubicBezTo>
                  <a:pt x="228" y="41"/>
                  <a:pt x="241" y="37"/>
                  <a:pt x="248" y="36"/>
                </a:cubicBezTo>
                <a:cubicBezTo>
                  <a:pt x="244" y="37"/>
                  <a:pt x="244" y="37"/>
                  <a:pt x="244" y="37"/>
                </a:cubicBezTo>
                <a:cubicBezTo>
                  <a:pt x="190" y="52"/>
                  <a:pt x="214" y="48"/>
                  <a:pt x="247" y="43"/>
                </a:cubicBezTo>
                <a:cubicBezTo>
                  <a:pt x="229" y="47"/>
                  <a:pt x="210" y="52"/>
                  <a:pt x="192" y="58"/>
                </a:cubicBezTo>
                <a:cubicBezTo>
                  <a:pt x="194" y="58"/>
                  <a:pt x="194" y="58"/>
                  <a:pt x="194" y="58"/>
                </a:cubicBezTo>
                <a:cubicBezTo>
                  <a:pt x="189" y="60"/>
                  <a:pt x="184" y="63"/>
                  <a:pt x="181" y="63"/>
                </a:cubicBezTo>
                <a:cubicBezTo>
                  <a:pt x="180" y="63"/>
                  <a:pt x="208" y="48"/>
                  <a:pt x="217" y="44"/>
                </a:cubicBezTo>
                <a:close/>
                <a:moveTo>
                  <a:pt x="177" y="58"/>
                </a:moveTo>
                <a:cubicBezTo>
                  <a:pt x="177" y="58"/>
                  <a:pt x="177" y="58"/>
                  <a:pt x="179" y="58"/>
                </a:cubicBezTo>
                <a:cubicBezTo>
                  <a:pt x="168" y="62"/>
                  <a:pt x="168" y="62"/>
                  <a:pt x="168" y="62"/>
                </a:cubicBezTo>
                <a:cubicBezTo>
                  <a:pt x="169" y="61"/>
                  <a:pt x="167" y="61"/>
                  <a:pt x="177" y="58"/>
                </a:cubicBezTo>
                <a:close/>
                <a:moveTo>
                  <a:pt x="63" y="133"/>
                </a:moveTo>
                <a:cubicBezTo>
                  <a:pt x="67" y="127"/>
                  <a:pt x="77" y="117"/>
                  <a:pt x="78" y="117"/>
                </a:cubicBezTo>
                <a:cubicBezTo>
                  <a:pt x="79" y="114"/>
                  <a:pt x="96" y="99"/>
                  <a:pt x="103" y="93"/>
                </a:cubicBezTo>
                <a:cubicBezTo>
                  <a:pt x="122" y="80"/>
                  <a:pt x="117" y="87"/>
                  <a:pt x="134" y="76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42" y="69"/>
                  <a:pt x="149" y="65"/>
                  <a:pt x="167" y="58"/>
                </a:cubicBezTo>
                <a:cubicBezTo>
                  <a:pt x="170" y="59"/>
                  <a:pt x="159" y="61"/>
                  <a:pt x="155" y="64"/>
                </a:cubicBezTo>
                <a:cubicBezTo>
                  <a:pt x="158" y="63"/>
                  <a:pt x="161" y="62"/>
                  <a:pt x="164" y="62"/>
                </a:cubicBezTo>
                <a:cubicBezTo>
                  <a:pt x="160" y="63"/>
                  <a:pt x="153" y="68"/>
                  <a:pt x="153" y="67"/>
                </a:cubicBezTo>
                <a:cubicBezTo>
                  <a:pt x="153" y="67"/>
                  <a:pt x="147" y="71"/>
                  <a:pt x="158" y="65"/>
                </a:cubicBezTo>
                <a:cubicBezTo>
                  <a:pt x="150" y="70"/>
                  <a:pt x="150" y="70"/>
                  <a:pt x="150" y="70"/>
                </a:cubicBezTo>
                <a:cubicBezTo>
                  <a:pt x="152" y="70"/>
                  <a:pt x="152" y="70"/>
                  <a:pt x="152" y="70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42" y="75"/>
                  <a:pt x="136" y="78"/>
                  <a:pt x="131" y="80"/>
                </a:cubicBezTo>
                <a:cubicBezTo>
                  <a:pt x="131" y="79"/>
                  <a:pt x="136" y="76"/>
                  <a:pt x="138" y="75"/>
                </a:cubicBezTo>
                <a:cubicBezTo>
                  <a:pt x="131" y="78"/>
                  <a:pt x="124" y="82"/>
                  <a:pt x="120" y="85"/>
                </a:cubicBezTo>
                <a:cubicBezTo>
                  <a:pt x="132" y="78"/>
                  <a:pt x="126" y="83"/>
                  <a:pt x="129" y="82"/>
                </a:cubicBezTo>
                <a:cubicBezTo>
                  <a:pt x="123" y="87"/>
                  <a:pt x="111" y="94"/>
                  <a:pt x="108" y="97"/>
                </a:cubicBezTo>
                <a:cubicBezTo>
                  <a:pt x="98" y="103"/>
                  <a:pt x="91" y="108"/>
                  <a:pt x="96" y="102"/>
                </a:cubicBezTo>
                <a:cubicBezTo>
                  <a:pt x="91" y="108"/>
                  <a:pt x="84" y="112"/>
                  <a:pt x="80" y="119"/>
                </a:cubicBezTo>
                <a:cubicBezTo>
                  <a:pt x="89" y="108"/>
                  <a:pt x="82" y="120"/>
                  <a:pt x="94" y="107"/>
                </a:cubicBezTo>
                <a:cubicBezTo>
                  <a:pt x="99" y="105"/>
                  <a:pt x="83" y="118"/>
                  <a:pt x="76" y="124"/>
                </a:cubicBezTo>
                <a:cubicBezTo>
                  <a:pt x="80" y="120"/>
                  <a:pt x="76" y="123"/>
                  <a:pt x="77" y="122"/>
                </a:cubicBezTo>
                <a:cubicBezTo>
                  <a:pt x="68" y="133"/>
                  <a:pt x="73" y="128"/>
                  <a:pt x="80" y="122"/>
                </a:cubicBezTo>
                <a:cubicBezTo>
                  <a:pt x="77" y="126"/>
                  <a:pt x="74" y="130"/>
                  <a:pt x="70" y="134"/>
                </a:cubicBezTo>
                <a:cubicBezTo>
                  <a:pt x="71" y="133"/>
                  <a:pt x="71" y="133"/>
                  <a:pt x="71" y="133"/>
                </a:cubicBezTo>
                <a:cubicBezTo>
                  <a:pt x="68" y="137"/>
                  <a:pt x="65" y="142"/>
                  <a:pt x="61" y="146"/>
                </a:cubicBezTo>
                <a:cubicBezTo>
                  <a:pt x="59" y="147"/>
                  <a:pt x="58" y="147"/>
                  <a:pt x="61" y="143"/>
                </a:cubicBezTo>
                <a:cubicBezTo>
                  <a:pt x="59" y="146"/>
                  <a:pt x="57" y="148"/>
                  <a:pt x="55" y="150"/>
                </a:cubicBezTo>
                <a:cubicBezTo>
                  <a:pt x="57" y="146"/>
                  <a:pt x="60" y="142"/>
                  <a:pt x="63" y="139"/>
                </a:cubicBezTo>
                <a:cubicBezTo>
                  <a:pt x="58" y="142"/>
                  <a:pt x="53" y="151"/>
                  <a:pt x="50" y="157"/>
                </a:cubicBezTo>
                <a:cubicBezTo>
                  <a:pt x="45" y="163"/>
                  <a:pt x="58" y="141"/>
                  <a:pt x="63" y="133"/>
                </a:cubicBezTo>
                <a:close/>
                <a:moveTo>
                  <a:pt x="60" y="359"/>
                </a:moveTo>
                <a:cubicBezTo>
                  <a:pt x="53" y="347"/>
                  <a:pt x="55" y="353"/>
                  <a:pt x="52" y="351"/>
                </a:cubicBezTo>
                <a:cubicBezTo>
                  <a:pt x="47" y="344"/>
                  <a:pt x="45" y="336"/>
                  <a:pt x="40" y="329"/>
                </a:cubicBezTo>
                <a:cubicBezTo>
                  <a:pt x="39" y="330"/>
                  <a:pt x="36" y="321"/>
                  <a:pt x="34" y="322"/>
                </a:cubicBezTo>
                <a:cubicBezTo>
                  <a:pt x="32" y="317"/>
                  <a:pt x="31" y="313"/>
                  <a:pt x="30" y="309"/>
                </a:cubicBezTo>
                <a:cubicBezTo>
                  <a:pt x="25" y="302"/>
                  <a:pt x="35" y="324"/>
                  <a:pt x="36" y="328"/>
                </a:cubicBezTo>
                <a:cubicBezTo>
                  <a:pt x="37" y="336"/>
                  <a:pt x="31" y="319"/>
                  <a:pt x="32" y="324"/>
                </a:cubicBezTo>
                <a:cubicBezTo>
                  <a:pt x="36" y="333"/>
                  <a:pt x="38" y="333"/>
                  <a:pt x="40" y="338"/>
                </a:cubicBezTo>
                <a:cubicBezTo>
                  <a:pt x="43" y="343"/>
                  <a:pt x="44" y="346"/>
                  <a:pt x="44" y="346"/>
                </a:cubicBezTo>
                <a:cubicBezTo>
                  <a:pt x="37" y="331"/>
                  <a:pt x="38" y="339"/>
                  <a:pt x="32" y="326"/>
                </a:cubicBezTo>
                <a:cubicBezTo>
                  <a:pt x="33" y="326"/>
                  <a:pt x="33" y="326"/>
                  <a:pt x="33" y="326"/>
                </a:cubicBezTo>
                <a:cubicBezTo>
                  <a:pt x="31" y="326"/>
                  <a:pt x="24" y="307"/>
                  <a:pt x="22" y="300"/>
                </a:cubicBezTo>
                <a:cubicBezTo>
                  <a:pt x="19" y="285"/>
                  <a:pt x="27" y="311"/>
                  <a:pt x="28" y="311"/>
                </a:cubicBezTo>
                <a:cubicBezTo>
                  <a:pt x="26" y="305"/>
                  <a:pt x="24" y="299"/>
                  <a:pt x="22" y="293"/>
                </a:cubicBezTo>
                <a:cubicBezTo>
                  <a:pt x="25" y="300"/>
                  <a:pt x="24" y="292"/>
                  <a:pt x="28" y="302"/>
                </a:cubicBezTo>
                <a:cubicBezTo>
                  <a:pt x="24" y="292"/>
                  <a:pt x="25" y="290"/>
                  <a:pt x="22" y="280"/>
                </a:cubicBezTo>
                <a:cubicBezTo>
                  <a:pt x="26" y="291"/>
                  <a:pt x="21" y="264"/>
                  <a:pt x="23" y="263"/>
                </a:cubicBezTo>
                <a:cubicBezTo>
                  <a:pt x="24" y="275"/>
                  <a:pt x="27" y="296"/>
                  <a:pt x="27" y="296"/>
                </a:cubicBezTo>
                <a:cubicBezTo>
                  <a:pt x="28" y="298"/>
                  <a:pt x="32" y="311"/>
                  <a:pt x="33" y="316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34" y="314"/>
                  <a:pt x="30" y="302"/>
                  <a:pt x="32" y="305"/>
                </a:cubicBezTo>
                <a:cubicBezTo>
                  <a:pt x="30" y="300"/>
                  <a:pt x="29" y="296"/>
                  <a:pt x="28" y="292"/>
                </a:cubicBezTo>
                <a:cubicBezTo>
                  <a:pt x="34" y="304"/>
                  <a:pt x="34" y="304"/>
                  <a:pt x="39" y="315"/>
                </a:cubicBezTo>
                <a:cubicBezTo>
                  <a:pt x="32" y="291"/>
                  <a:pt x="24" y="272"/>
                  <a:pt x="25" y="251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24" y="212"/>
                  <a:pt x="33" y="203"/>
                  <a:pt x="38" y="196"/>
                </a:cubicBezTo>
                <a:cubicBezTo>
                  <a:pt x="36" y="202"/>
                  <a:pt x="35" y="208"/>
                  <a:pt x="34" y="213"/>
                </a:cubicBezTo>
                <a:cubicBezTo>
                  <a:pt x="33" y="214"/>
                  <a:pt x="33" y="214"/>
                  <a:pt x="33" y="214"/>
                </a:cubicBezTo>
                <a:cubicBezTo>
                  <a:pt x="27" y="241"/>
                  <a:pt x="31" y="261"/>
                  <a:pt x="37" y="289"/>
                </a:cubicBezTo>
                <a:cubicBezTo>
                  <a:pt x="35" y="285"/>
                  <a:pt x="34" y="275"/>
                  <a:pt x="33" y="276"/>
                </a:cubicBezTo>
                <a:cubicBezTo>
                  <a:pt x="37" y="293"/>
                  <a:pt x="39" y="290"/>
                  <a:pt x="43" y="306"/>
                </a:cubicBezTo>
                <a:cubicBezTo>
                  <a:pt x="35" y="284"/>
                  <a:pt x="47" y="320"/>
                  <a:pt x="39" y="300"/>
                </a:cubicBezTo>
                <a:cubicBezTo>
                  <a:pt x="50" y="328"/>
                  <a:pt x="65" y="356"/>
                  <a:pt x="78" y="371"/>
                </a:cubicBezTo>
                <a:cubicBezTo>
                  <a:pt x="76" y="367"/>
                  <a:pt x="84" y="377"/>
                  <a:pt x="85" y="377"/>
                </a:cubicBezTo>
                <a:cubicBezTo>
                  <a:pt x="88" y="381"/>
                  <a:pt x="87" y="380"/>
                  <a:pt x="84" y="377"/>
                </a:cubicBezTo>
                <a:cubicBezTo>
                  <a:pt x="90" y="385"/>
                  <a:pt x="90" y="387"/>
                  <a:pt x="88" y="387"/>
                </a:cubicBezTo>
                <a:cubicBezTo>
                  <a:pt x="84" y="382"/>
                  <a:pt x="79" y="377"/>
                  <a:pt x="75" y="371"/>
                </a:cubicBezTo>
                <a:cubicBezTo>
                  <a:pt x="79" y="377"/>
                  <a:pt x="80" y="380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4" y="384"/>
                  <a:pt x="84" y="384"/>
                  <a:pt x="84" y="384"/>
                </a:cubicBezTo>
                <a:cubicBezTo>
                  <a:pt x="86" y="386"/>
                  <a:pt x="87" y="388"/>
                  <a:pt x="90" y="390"/>
                </a:cubicBezTo>
                <a:cubicBezTo>
                  <a:pt x="93" y="393"/>
                  <a:pt x="93" y="392"/>
                  <a:pt x="93" y="391"/>
                </a:cubicBezTo>
                <a:cubicBezTo>
                  <a:pt x="98" y="395"/>
                  <a:pt x="105" y="400"/>
                  <a:pt x="114" y="406"/>
                </a:cubicBezTo>
                <a:cubicBezTo>
                  <a:pt x="113" y="406"/>
                  <a:pt x="113" y="406"/>
                  <a:pt x="113" y="406"/>
                </a:cubicBezTo>
                <a:cubicBezTo>
                  <a:pt x="119" y="411"/>
                  <a:pt x="125" y="415"/>
                  <a:pt x="131" y="419"/>
                </a:cubicBezTo>
                <a:cubicBezTo>
                  <a:pt x="128" y="418"/>
                  <a:pt x="128" y="418"/>
                  <a:pt x="128" y="418"/>
                </a:cubicBezTo>
                <a:cubicBezTo>
                  <a:pt x="132" y="420"/>
                  <a:pt x="136" y="423"/>
                  <a:pt x="139" y="425"/>
                </a:cubicBezTo>
                <a:cubicBezTo>
                  <a:pt x="138" y="426"/>
                  <a:pt x="142" y="427"/>
                  <a:pt x="141" y="428"/>
                </a:cubicBezTo>
                <a:cubicBezTo>
                  <a:pt x="146" y="435"/>
                  <a:pt x="166" y="442"/>
                  <a:pt x="181" y="450"/>
                </a:cubicBezTo>
                <a:cubicBezTo>
                  <a:pt x="179" y="450"/>
                  <a:pt x="179" y="450"/>
                  <a:pt x="179" y="450"/>
                </a:cubicBezTo>
                <a:cubicBezTo>
                  <a:pt x="188" y="453"/>
                  <a:pt x="209" y="464"/>
                  <a:pt x="223" y="470"/>
                </a:cubicBezTo>
                <a:cubicBezTo>
                  <a:pt x="222" y="470"/>
                  <a:pt x="222" y="470"/>
                  <a:pt x="222" y="470"/>
                </a:cubicBezTo>
                <a:cubicBezTo>
                  <a:pt x="213" y="467"/>
                  <a:pt x="211" y="467"/>
                  <a:pt x="215" y="469"/>
                </a:cubicBezTo>
                <a:cubicBezTo>
                  <a:pt x="212" y="468"/>
                  <a:pt x="207" y="467"/>
                  <a:pt x="204" y="466"/>
                </a:cubicBezTo>
                <a:cubicBezTo>
                  <a:pt x="200" y="464"/>
                  <a:pt x="186" y="458"/>
                  <a:pt x="186" y="456"/>
                </a:cubicBezTo>
                <a:cubicBezTo>
                  <a:pt x="196" y="461"/>
                  <a:pt x="195" y="460"/>
                  <a:pt x="191" y="457"/>
                </a:cubicBezTo>
                <a:cubicBezTo>
                  <a:pt x="181" y="454"/>
                  <a:pt x="163" y="445"/>
                  <a:pt x="163" y="447"/>
                </a:cubicBezTo>
                <a:cubicBezTo>
                  <a:pt x="150" y="440"/>
                  <a:pt x="159" y="445"/>
                  <a:pt x="150" y="438"/>
                </a:cubicBezTo>
                <a:cubicBezTo>
                  <a:pt x="150" y="437"/>
                  <a:pt x="153" y="439"/>
                  <a:pt x="156" y="440"/>
                </a:cubicBezTo>
                <a:cubicBezTo>
                  <a:pt x="144" y="433"/>
                  <a:pt x="132" y="425"/>
                  <a:pt x="120" y="417"/>
                </a:cubicBezTo>
                <a:cubicBezTo>
                  <a:pt x="117" y="417"/>
                  <a:pt x="142" y="434"/>
                  <a:pt x="129" y="427"/>
                </a:cubicBezTo>
                <a:cubicBezTo>
                  <a:pt x="125" y="426"/>
                  <a:pt x="124" y="428"/>
                  <a:pt x="113" y="418"/>
                </a:cubicBezTo>
                <a:cubicBezTo>
                  <a:pt x="113" y="418"/>
                  <a:pt x="114" y="419"/>
                  <a:pt x="115" y="419"/>
                </a:cubicBezTo>
                <a:cubicBezTo>
                  <a:pt x="110" y="415"/>
                  <a:pt x="109" y="414"/>
                  <a:pt x="104" y="409"/>
                </a:cubicBezTo>
                <a:cubicBezTo>
                  <a:pt x="103" y="406"/>
                  <a:pt x="111" y="414"/>
                  <a:pt x="116" y="416"/>
                </a:cubicBezTo>
                <a:cubicBezTo>
                  <a:pt x="112" y="414"/>
                  <a:pt x="107" y="411"/>
                  <a:pt x="104" y="407"/>
                </a:cubicBezTo>
                <a:cubicBezTo>
                  <a:pt x="105" y="407"/>
                  <a:pt x="105" y="407"/>
                  <a:pt x="105" y="407"/>
                </a:cubicBezTo>
                <a:cubicBezTo>
                  <a:pt x="101" y="404"/>
                  <a:pt x="97" y="401"/>
                  <a:pt x="93" y="397"/>
                </a:cubicBezTo>
                <a:cubicBezTo>
                  <a:pt x="91" y="395"/>
                  <a:pt x="92" y="397"/>
                  <a:pt x="94" y="399"/>
                </a:cubicBezTo>
                <a:cubicBezTo>
                  <a:pt x="95" y="400"/>
                  <a:pt x="95" y="401"/>
                  <a:pt x="95" y="402"/>
                </a:cubicBezTo>
                <a:cubicBezTo>
                  <a:pt x="95" y="401"/>
                  <a:pt x="94" y="401"/>
                  <a:pt x="94" y="400"/>
                </a:cubicBezTo>
                <a:cubicBezTo>
                  <a:pt x="92" y="399"/>
                  <a:pt x="90" y="397"/>
                  <a:pt x="88" y="395"/>
                </a:cubicBezTo>
                <a:cubicBezTo>
                  <a:pt x="87" y="394"/>
                  <a:pt x="87" y="394"/>
                  <a:pt x="87" y="394"/>
                </a:cubicBezTo>
                <a:cubicBezTo>
                  <a:pt x="87" y="394"/>
                  <a:pt x="87" y="394"/>
                  <a:pt x="87" y="395"/>
                </a:cubicBezTo>
                <a:cubicBezTo>
                  <a:pt x="77" y="384"/>
                  <a:pt x="63" y="367"/>
                  <a:pt x="60" y="359"/>
                </a:cubicBezTo>
                <a:close/>
                <a:moveTo>
                  <a:pt x="102" y="407"/>
                </a:moveTo>
                <a:cubicBezTo>
                  <a:pt x="100" y="405"/>
                  <a:pt x="98" y="404"/>
                  <a:pt x="95" y="402"/>
                </a:cubicBezTo>
                <a:cubicBezTo>
                  <a:pt x="95" y="401"/>
                  <a:pt x="95" y="400"/>
                  <a:pt x="94" y="399"/>
                </a:cubicBezTo>
                <a:cubicBezTo>
                  <a:pt x="97" y="402"/>
                  <a:pt x="102" y="406"/>
                  <a:pt x="102" y="407"/>
                </a:cubicBezTo>
                <a:close/>
                <a:moveTo>
                  <a:pt x="33" y="588"/>
                </a:moveTo>
                <a:cubicBezTo>
                  <a:pt x="33" y="587"/>
                  <a:pt x="31" y="588"/>
                  <a:pt x="30" y="589"/>
                </a:cubicBezTo>
                <a:cubicBezTo>
                  <a:pt x="32" y="588"/>
                  <a:pt x="32" y="586"/>
                  <a:pt x="34" y="585"/>
                </a:cubicBezTo>
                <a:cubicBezTo>
                  <a:pt x="34" y="586"/>
                  <a:pt x="33" y="587"/>
                  <a:pt x="33" y="588"/>
                </a:cubicBezTo>
                <a:close/>
                <a:moveTo>
                  <a:pt x="72" y="582"/>
                </a:moveTo>
                <a:cubicBezTo>
                  <a:pt x="71" y="582"/>
                  <a:pt x="71" y="582"/>
                  <a:pt x="71" y="582"/>
                </a:cubicBezTo>
                <a:cubicBezTo>
                  <a:pt x="70" y="583"/>
                  <a:pt x="70" y="583"/>
                  <a:pt x="70" y="583"/>
                </a:cubicBezTo>
                <a:lnTo>
                  <a:pt x="72" y="582"/>
                </a:lnTo>
                <a:close/>
                <a:moveTo>
                  <a:pt x="65" y="585"/>
                </a:moveTo>
                <a:cubicBezTo>
                  <a:pt x="65" y="585"/>
                  <a:pt x="64" y="586"/>
                  <a:pt x="64" y="586"/>
                </a:cubicBezTo>
                <a:cubicBezTo>
                  <a:pt x="64" y="586"/>
                  <a:pt x="64" y="586"/>
                  <a:pt x="64" y="585"/>
                </a:cubicBezTo>
                <a:cubicBezTo>
                  <a:pt x="65" y="585"/>
                  <a:pt x="65" y="585"/>
                  <a:pt x="65" y="585"/>
                </a:cubicBezTo>
                <a:close/>
                <a:moveTo>
                  <a:pt x="62" y="589"/>
                </a:moveTo>
                <a:cubicBezTo>
                  <a:pt x="62" y="589"/>
                  <a:pt x="62" y="589"/>
                  <a:pt x="62" y="588"/>
                </a:cubicBezTo>
                <a:cubicBezTo>
                  <a:pt x="63" y="588"/>
                  <a:pt x="63" y="588"/>
                  <a:pt x="63" y="588"/>
                </a:cubicBezTo>
                <a:cubicBezTo>
                  <a:pt x="63" y="588"/>
                  <a:pt x="63" y="587"/>
                  <a:pt x="63" y="587"/>
                </a:cubicBezTo>
                <a:cubicBezTo>
                  <a:pt x="67" y="586"/>
                  <a:pt x="71" y="582"/>
                  <a:pt x="74" y="583"/>
                </a:cubicBezTo>
                <a:cubicBezTo>
                  <a:pt x="73" y="583"/>
                  <a:pt x="73" y="583"/>
                  <a:pt x="73" y="583"/>
                </a:cubicBezTo>
                <a:cubicBezTo>
                  <a:pt x="69" y="587"/>
                  <a:pt x="66" y="588"/>
                  <a:pt x="61" y="591"/>
                </a:cubicBezTo>
                <a:cubicBezTo>
                  <a:pt x="61" y="590"/>
                  <a:pt x="62" y="590"/>
                  <a:pt x="62" y="589"/>
                </a:cubicBezTo>
                <a:close/>
                <a:moveTo>
                  <a:pt x="43" y="585"/>
                </a:moveTo>
                <a:cubicBezTo>
                  <a:pt x="43" y="585"/>
                  <a:pt x="43" y="585"/>
                  <a:pt x="43" y="585"/>
                </a:cubicBezTo>
                <a:cubicBezTo>
                  <a:pt x="43" y="585"/>
                  <a:pt x="43" y="585"/>
                  <a:pt x="43" y="585"/>
                </a:cubicBezTo>
                <a:cubicBezTo>
                  <a:pt x="42" y="586"/>
                  <a:pt x="40" y="587"/>
                  <a:pt x="39" y="588"/>
                </a:cubicBezTo>
                <a:cubicBezTo>
                  <a:pt x="38" y="588"/>
                  <a:pt x="38" y="588"/>
                  <a:pt x="38" y="588"/>
                </a:cubicBezTo>
                <a:cubicBezTo>
                  <a:pt x="39" y="587"/>
                  <a:pt x="39" y="587"/>
                  <a:pt x="40" y="587"/>
                </a:cubicBezTo>
                <a:cubicBezTo>
                  <a:pt x="40" y="585"/>
                  <a:pt x="41" y="584"/>
                  <a:pt x="43" y="582"/>
                </a:cubicBezTo>
                <a:cubicBezTo>
                  <a:pt x="43" y="582"/>
                  <a:pt x="43" y="582"/>
                  <a:pt x="43" y="582"/>
                </a:cubicBezTo>
                <a:cubicBezTo>
                  <a:pt x="44" y="581"/>
                  <a:pt x="44" y="581"/>
                  <a:pt x="44" y="581"/>
                </a:cubicBezTo>
                <a:cubicBezTo>
                  <a:pt x="44" y="580"/>
                  <a:pt x="45" y="580"/>
                  <a:pt x="45" y="579"/>
                </a:cubicBezTo>
                <a:cubicBezTo>
                  <a:pt x="47" y="578"/>
                  <a:pt x="49" y="577"/>
                  <a:pt x="50" y="577"/>
                </a:cubicBezTo>
                <a:cubicBezTo>
                  <a:pt x="46" y="581"/>
                  <a:pt x="46" y="582"/>
                  <a:pt x="44" y="584"/>
                </a:cubicBezTo>
                <a:cubicBezTo>
                  <a:pt x="44" y="584"/>
                  <a:pt x="44" y="585"/>
                  <a:pt x="43" y="585"/>
                </a:cubicBezTo>
                <a:close/>
                <a:moveTo>
                  <a:pt x="51" y="574"/>
                </a:moveTo>
                <a:cubicBezTo>
                  <a:pt x="50" y="575"/>
                  <a:pt x="48" y="576"/>
                  <a:pt x="47" y="577"/>
                </a:cubicBezTo>
                <a:cubicBezTo>
                  <a:pt x="48" y="576"/>
                  <a:pt x="48" y="575"/>
                  <a:pt x="47" y="575"/>
                </a:cubicBezTo>
                <a:cubicBezTo>
                  <a:pt x="49" y="574"/>
                  <a:pt x="50" y="574"/>
                  <a:pt x="51" y="574"/>
                </a:cubicBezTo>
                <a:close/>
                <a:moveTo>
                  <a:pt x="46" y="575"/>
                </a:moveTo>
                <a:cubicBezTo>
                  <a:pt x="46" y="576"/>
                  <a:pt x="45" y="577"/>
                  <a:pt x="44" y="579"/>
                </a:cubicBezTo>
                <a:cubicBezTo>
                  <a:pt x="44" y="579"/>
                  <a:pt x="44" y="579"/>
                  <a:pt x="44" y="579"/>
                </a:cubicBezTo>
                <a:cubicBezTo>
                  <a:pt x="42" y="578"/>
                  <a:pt x="42" y="578"/>
                  <a:pt x="42" y="578"/>
                </a:cubicBezTo>
                <a:cubicBezTo>
                  <a:pt x="41" y="580"/>
                  <a:pt x="42" y="580"/>
                  <a:pt x="42" y="581"/>
                </a:cubicBezTo>
                <a:cubicBezTo>
                  <a:pt x="40" y="582"/>
                  <a:pt x="39" y="583"/>
                  <a:pt x="38" y="585"/>
                </a:cubicBezTo>
                <a:cubicBezTo>
                  <a:pt x="39" y="585"/>
                  <a:pt x="40" y="583"/>
                  <a:pt x="41" y="582"/>
                </a:cubicBezTo>
                <a:cubicBezTo>
                  <a:pt x="40" y="584"/>
                  <a:pt x="39" y="586"/>
                  <a:pt x="37" y="587"/>
                </a:cubicBezTo>
                <a:cubicBezTo>
                  <a:pt x="35" y="588"/>
                  <a:pt x="33" y="590"/>
                  <a:pt x="32" y="591"/>
                </a:cubicBezTo>
                <a:cubicBezTo>
                  <a:pt x="32" y="591"/>
                  <a:pt x="31" y="591"/>
                  <a:pt x="31" y="591"/>
                </a:cubicBezTo>
                <a:cubicBezTo>
                  <a:pt x="29" y="593"/>
                  <a:pt x="28" y="594"/>
                  <a:pt x="27" y="596"/>
                </a:cubicBezTo>
                <a:cubicBezTo>
                  <a:pt x="27" y="596"/>
                  <a:pt x="26" y="597"/>
                  <a:pt x="25" y="597"/>
                </a:cubicBezTo>
                <a:cubicBezTo>
                  <a:pt x="25" y="597"/>
                  <a:pt x="23" y="597"/>
                  <a:pt x="22" y="598"/>
                </a:cubicBezTo>
                <a:cubicBezTo>
                  <a:pt x="23" y="596"/>
                  <a:pt x="24" y="594"/>
                  <a:pt x="25" y="592"/>
                </a:cubicBezTo>
                <a:cubicBezTo>
                  <a:pt x="27" y="591"/>
                  <a:pt x="29" y="590"/>
                  <a:pt x="33" y="588"/>
                </a:cubicBezTo>
                <a:cubicBezTo>
                  <a:pt x="32" y="589"/>
                  <a:pt x="32" y="590"/>
                  <a:pt x="31" y="590"/>
                </a:cubicBezTo>
                <a:cubicBezTo>
                  <a:pt x="32" y="589"/>
                  <a:pt x="34" y="588"/>
                  <a:pt x="36" y="586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5" y="585"/>
                  <a:pt x="35" y="585"/>
                  <a:pt x="35" y="585"/>
                </a:cubicBezTo>
                <a:cubicBezTo>
                  <a:pt x="37" y="584"/>
                  <a:pt x="36" y="584"/>
                  <a:pt x="34" y="584"/>
                </a:cubicBezTo>
                <a:cubicBezTo>
                  <a:pt x="34" y="584"/>
                  <a:pt x="34" y="584"/>
                  <a:pt x="34" y="584"/>
                </a:cubicBezTo>
                <a:cubicBezTo>
                  <a:pt x="35" y="584"/>
                  <a:pt x="36" y="583"/>
                  <a:pt x="36" y="582"/>
                </a:cubicBezTo>
                <a:cubicBezTo>
                  <a:pt x="36" y="584"/>
                  <a:pt x="36" y="586"/>
                  <a:pt x="37" y="584"/>
                </a:cubicBezTo>
                <a:cubicBezTo>
                  <a:pt x="38" y="583"/>
                  <a:pt x="38" y="582"/>
                  <a:pt x="38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1"/>
                  <a:pt x="39" y="581"/>
                </a:cubicBezTo>
                <a:cubicBezTo>
                  <a:pt x="39" y="581"/>
                  <a:pt x="39" y="580"/>
                  <a:pt x="39" y="580"/>
                </a:cubicBezTo>
                <a:cubicBezTo>
                  <a:pt x="39" y="580"/>
                  <a:pt x="38" y="581"/>
                  <a:pt x="38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6" y="581"/>
                  <a:pt x="36" y="581"/>
                  <a:pt x="36" y="581"/>
                </a:cubicBezTo>
                <a:cubicBezTo>
                  <a:pt x="38" y="580"/>
                  <a:pt x="38" y="580"/>
                  <a:pt x="38" y="580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5" y="581"/>
                  <a:pt x="35" y="581"/>
                  <a:pt x="35" y="581"/>
                </a:cubicBezTo>
                <a:cubicBezTo>
                  <a:pt x="36" y="580"/>
                  <a:pt x="36" y="580"/>
                  <a:pt x="37" y="580"/>
                </a:cubicBezTo>
                <a:cubicBezTo>
                  <a:pt x="37" y="580"/>
                  <a:pt x="37" y="580"/>
                  <a:pt x="37" y="580"/>
                </a:cubicBezTo>
                <a:cubicBezTo>
                  <a:pt x="37" y="580"/>
                  <a:pt x="37" y="580"/>
                  <a:pt x="37" y="579"/>
                </a:cubicBezTo>
                <a:cubicBezTo>
                  <a:pt x="40" y="578"/>
                  <a:pt x="43" y="576"/>
                  <a:pt x="46" y="575"/>
                </a:cubicBezTo>
                <a:close/>
                <a:moveTo>
                  <a:pt x="39" y="577"/>
                </a:moveTo>
                <a:cubicBezTo>
                  <a:pt x="39" y="578"/>
                  <a:pt x="38" y="579"/>
                  <a:pt x="37" y="579"/>
                </a:cubicBezTo>
                <a:cubicBezTo>
                  <a:pt x="38" y="578"/>
                  <a:pt x="38" y="578"/>
                  <a:pt x="38" y="578"/>
                </a:cubicBezTo>
                <a:cubicBezTo>
                  <a:pt x="39" y="577"/>
                  <a:pt x="39" y="577"/>
                  <a:pt x="39" y="577"/>
                </a:cubicBezTo>
                <a:close/>
                <a:moveTo>
                  <a:pt x="36" y="576"/>
                </a:moveTo>
                <a:cubicBezTo>
                  <a:pt x="38" y="576"/>
                  <a:pt x="37" y="577"/>
                  <a:pt x="37" y="578"/>
                </a:cubicBezTo>
                <a:cubicBezTo>
                  <a:pt x="36" y="578"/>
                  <a:pt x="36" y="579"/>
                  <a:pt x="36" y="579"/>
                </a:cubicBezTo>
                <a:cubicBezTo>
                  <a:pt x="36" y="579"/>
                  <a:pt x="36" y="579"/>
                  <a:pt x="37" y="578"/>
                </a:cubicBezTo>
                <a:cubicBezTo>
                  <a:pt x="37" y="579"/>
                  <a:pt x="37" y="579"/>
                  <a:pt x="37" y="580"/>
                </a:cubicBezTo>
                <a:cubicBezTo>
                  <a:pt x="35" y="580"/>
                  <a:pt x="34" y="580"/>
                  <a:pt x="33" y="581"/>
                </a:cubicBezTo>
                <a:cubicBezTo>
                  <a:pt x="33" y="579"/>
                  <a:pt x="35" y="577"/>
                  <a:pt x="36" y="576"/>
                </a:cubicBezTo>
                <a:close/>
                <a:moveTo>
                  <a:pt x="9" y="601"/>
                </a:moveTo>
                <a:cubicBezTo>
                  <a:pt x="9" y="600"/>
                  <a:pt x="9" y="600"/>
                  <a:pt x="9" y="600"/>
                </a:cubicBezTo>
                <a:cubicBezTo>
                  <a:pt x="10" y="600"/>
                  <a:pt x="10" y="600"/>
                  <a:pt x="10" y="600"/>
                </a:cubicBezTo>
                <a:cubicBezTo>
                  <a:pt x="10" y="600"/>
                  <a:pt x="10" y="600"/>
                  <a:pt x="11" y="600"/>
                </a:cubicBezTo>
                <a:cubicBezTo>
                  <a:pt x="10" y="601"/>
                  <a:pt x="10" y="601"/>
                  <a:pt x="10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4" y="606"/>
                  <a:pt x="11" y="603"/>
                  <a:pt x="9" y="601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lose/>
                <a:moveTo>
                  <a:pt x="36" y="626"/>
                </a:move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3" y="623"/>
                  <a:pt x="30" y="621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1" y="622"/>
                  <a:pt x="24" y="615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25" y="615"/>
                  <a:pt x="32" y="622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0" y="621"/>
                  <a:pt x="33" y="623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6" y="626"/>
                  <a:pt x="36" y="626"/>
                  <a:pt x="36" y="626"/>
                </a:cubicBezTo>
                <a:cubicBezTo>
                  <a:pt x="33" y="623"/>
                  <a:pt x="17" y="609"/>
                  <a:pt x="8" y="601"/>
                </a:cubicBezTo>
                <a:cubicBezTo>
                  <a:pt x="8" y="601"/>
                  <a:pt x="8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12" y="603"/>
                  <a:pt x="19" y="610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5" y="625"/>
                  <a:pt x="35" y="625"/>
                  <a:pt x="35" y="625"/>
                </a:cubicBezTo>
                <a:cubicBezTo>
                  <a:pt x="32" y="622"/>
                  <a:pt x="25" y="616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9" y="601"/>
                  <a:pt x="9" y="601"/>
                  <a:pt x="10" y="602"/>
                </a:cubicBezTo>
                <a:cubicBezTo>
                  <a:pt x="11" y="601"/>
                  <a:pt x="11" y="601"/>
                  <a:pt x="11" y="601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0" y="602"/>
                  <a:pt x="10" y="602"/>
                  <a:pt x="10" y="602"/>
                </a:cubicBezTo>
                <a:cubicBezTo>
                  <a:pt x="11" y="602"/>
                  <a:pt x="11" y="602"/>
                  <a:pt x="11" y="602"/>
                </a:cubicBezTo>
                <a:cubicBezTo>
                  <a:pt x="12" y="601"/>
                  <a:pt x="12" y="601"/>
                  <a:pt x="12" y="601"/>
                </a:cubicBezTo>
                <a:cubicBezTo>
                  <a:pt x="13" y="602"/>
                  <a:pt x="14" y="603"/>
                  <a:pt x="15" y="604"/>
                </a:cubicBezTo>
                <a:cubicBezTo>
                  <a:pt x="15" y="604"/>
                  <a:pt x="15" y="604"/>
                  <a:pt x="15" y="604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4" y="605"/>
                  <a:pt x="14" y="605"/>
                  <a:pt x="14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13" y="605"/>
                  <a:pt x="13" y="605"/>
                  <a:pt x="13" y="605"/>
                </a:cubicBezTo>
                <a:cubicBezTo>
                  <a:pt x="20" y="611"/>
                  <a:pt x="34" y="624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2" y="621"/>
                  <a:pt x="32" y="621"/>
                  <a:pt x="32" y="621"/>
                </a:cubicBezTo>
                <a:cubicBezTo>
                  <a:pt x="32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3" y="621"/>
                  <a:pt x="33" y="621"/>
                  <a:pt x="33" y="621"/>
                </a:cubicBezTo>
                <a:cubicBezTo>
                  <a:pt x="34" y="622"/>
                  <a:pt x="35" y="622"/>
                  <a:pt x="35" y="623"/>
                </a:cubicBezTo>
                <a:cubicBezTo>
                  <a:pt x="35" y="623"/>
                  <a:pt x="35" y="624"/>
                  <a:pt x="35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0" y="621"/>
                  <a:pt x="32" y="623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4" y="624"/>
                  <a:pt x="34" y="624"/>
                  <a:pt x="34" y="624"/>
                </a:cubicBezTo>
                <a:cubicBezTo>
                  <a:pt x="35" y="624"/>
                  <a:pt x="35" y="624"/>
                  <a:pt x="35" y="624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3"/>
                  <a:pt x="36" y="623"/>
                  <a:pt x="36" y="623"/>
                </a:cubicBezTo>
                <a:cubicBezTo>
                  <a:pt x="36" y="624"/>
                  <a:pt x="37" y="624"/>
                  <a:pt x="37" y="625"/>
                </a:cubicBezTo>
                <a:lnTo>
                  <a:pt x="36" y="626"/>
                </a:lnTo>
                <a:close/>
                <a:moveTo>
                  <a:pt x="57" y="609"/>
                </a:moveTo>
                <a:cubicBezTo>
                  <a:pt x="57" y="609"/>
                  <a:pt x="56" y="609"/>
                  <a:pt x="56" y="610"/>
                </a:cubicBezTo>
                <a:cubicBezTo>
                  <a:pt x="56" y="610"/>
                  <a:pt x="56" y="609"/>
                  <a:pt x="56" y="609"/>
                </a:cubicBezTo>
                <a:cubicBezTo>
                  <a:pt x="56" y="609"/>
                  <a:pt x="56" y="609"/>
                  <a:pt x="57" y="609"/>
                </a:cubicBezTo>
                <a:close/>
                <a:moveTo>
                  <a:pt x="74" y="599"/>
                </a:moveTo>
                <a:cubicBezTo>
                  <a:pt x="76" y="598"/>
                  <a:pt x="76" y="598"/>
                  <a:pt x="76" y="598"/>
                </a:cubicBezTo>
                <a:cubicBezTo>
                  <a:pt x="75" y="598"/>
                  <a:pt x="74" y="599"/>
                  <a:pt x="74" y="599"/>
                </a:cubicBezTo>
                <a:close/>
                <a:moveTo>
                  <a:pt x="80" y="595"/>
                </a:moveTo>
                <a:cubicBezTo>
                  <a:pt x="80" y="596"/>
                  <a:pt x="80" y="596"/>
                  <a:pt x="80" y="596"/>
                </a:cubicBezTo>
                <a:cubicBezTo>
                  <a:pt x="80" y="595"/>
                  <a:pt x="80" y="595"/>
                  <a:pt x="80" y="595"/>
                </a:cubicBezTo>
                <a:cubicBezTo>
                  <a:pt x="79" y="595"/>
                  <a:pt x="78" y="596"/>
                  <a:pt x="77" y="597"/>
                </a:cubicBezTo>
                <a:cubicBezTo>
                  <a:pt x="77" y="597"/>
                  <a:pt x="77" y="596"/>
                  <a:pt x="75" y="597"/>
                </a:cubicBezTo>
                <a:cubicBezTo>
                  <a:pt x="71" y="598"/>
                  <a:pt x="71" y="601"/>
                  <a:pt x="68" y="602"/>
                </a:cubicBezTo>
                <a:cubicBezTo>
                  <a:pt x="69" y="601"/>
                  <a:pt x="69" y="601"/>
                  <a:pt x="69" y="601"/>
                </a:cubicBezTo>
                <a:cubicBezTo>
                  <a:pt x="68" y="602"/>
                  <a:pt x="67" y="602"/>
                  <a:pt x="65" y="603"/>
                </a:cubicBezTo>
                <a:cubicBezTo>
                  <a:pt x="66" y="602"/>
                  <a:pt x="67" y="601"/>
                  <a:pt x="68" y="600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69" y="599"/>
                  <a:pt x="69" y="599"/>
                  <a:pt x="69" y="599"/>
                </a:cubicBezTo>
                <a:cubicBezTo>
                  <a:pt x="70" y="598"/>
                  <a:pt x="71" y="598"/>
                  <a:pt x="71" y="597"/>
                </a:cubicBezTo>
                <a:cubicBezTo>
                  <a:pt x="71" y="597"/>
                  <a:pt x="70" y="598"/>
                  <a:pt x="70" y="598"/>
                </a:cubicBezTo>
                <a:cubicBezTo>
                  <a:pt x="73" y="594"/>
                  <a:pt x="76" y="590"/>
                  <a:pt x="79" y="586"/>
                </a:cubicBezTo>
                <a:lnTo>
                  <a:pt x="80" y="595"/>
                </a:lnTo>
                <a:close/>
                <a:moveTo>
                  <a:pt x="101" y="557"/>
                </a:moveTo>
                <a:cubicBezTo>
                  <a:pt x="98" y="558"/>
                  <a:pt x="95" y="561"/>
                  <a:pt x="94" y="560"/>
                </a:cubicBezTo>
                <a:cubicBezTo>
                  <a:pt x="92" y="561"/>
                  <a:pt x="89" y="562"/>
                  <a:pt x="93" y="561"/>
                </a:cubicBezTo>
                <a:cubicBezTo>
                  <a:pt x="91" y="563"/>
                  <a:pt x="91" y="563"/>
                  <a:pt x="91" y="563"/>
                </a:cubicBezTo>
                <a:cubicBezTo>
                  <a:pt x="91" y="562"/>
                  <a:pt x="91" y="562"/>
                  <a:pt x="91" y="562"/>
                </a:cubicBezTo>
                <a:cubicBezTo>
                  <a:pt x="91" y="562"/>
                  <a:pt x="91" y="563"/>
                  <a:pt x="90" y="563"/>
                </a:cubicBezTo>
                <a:cubicBezTo>
                  <a:pt x="88" y="565"/>
                  <a:pt x="88" y="565"/>
                  <a:pt x="88" y="565"/>
                </a:cubicBezTo>
                <a:cubicBezTo>
                  <a:pt x="87" y="562"/>
                  <a:pt x="81" y="564"/>
                  <a:pt x="86" y="560"/>
                </a:cubicBezTo>
                <a:cubicBezTo>
                  <a:pt x="86" y="561"/>
                  <a:pt x="84" y="562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1" y="563"/>
                  <a:pt x="81" y="563"/>
                  <a:pt x="81" y="563"/>
                </a:cubicBezTo>
                <a:cubicBezTo>
                  <a:pt x="82" y="562"/>
                  <a:pt x="82" y="562"/>
                  <a:pt x="83" y="563"/>
                </a:cubicBezTo>
                <a:cubicBezTo>
                  <a:pt x="83" y="561"/>
                  <a:pt x="82" y="561"/>
                  <a:pt x="81" y="561"/>
                </a:cubicBezTo>
                <a:cubicBezTo>
                  <a:pt x="82" y="561"/>
                  <a:pt x="82" y="560"/>
                  <a:pt x="83" y="561"/>
                </a:cubicBezTo>
                <a:cubicBezTo>
                  <a:pt x="83" y="560"/>
                  <a:pt x="83" y="560"/>
                  <a:pt x="83" y="559"/>
                </a:cubicBezTo>
                <a:cubicBezTo>
                  <a:pt x="84" y="559"/>
                  <a:pt x="85" y="559"/>
                  <a:pt x="85" y="559"/>
                </a:cubicBezTo>
                <a:cubicBezTo>
                  <a:pt x="85" y="558"/>
                  <a:pt x="85" y="558"/>
                  <a:pt x="85" y="558"/>
                </a:cubicBezTo>
                <a:cubicBezTo>
                  <a:pt x="86" y="557"/>
                  <a:pt x="87" y="557"/>
                  <a:pt x="88" y="556"/>
                </a:cubicBezTo>
                <a:cubicBezTo>
                  <a:pt x="88" y="557"/>
                  <a:pt x="88" y="558"/>
                  <a:pt x="87" y="559"/>
                </a:cubicBezTo>
                <a:cubicBezTo>
                  <a:pt x="87" y="560"/>
                  <a:pt x="87" y="560"/>
                  <a:pt x="87" y="560"/>
                </a:cubicBezTo>
                <a:cubicBezTo>
                  <a:pt x="87" y="559"/>
                  <a:pt x="87" y="559"/>
                  <a:pt x="87" y="559"/>
                </a:cubicBezTo>
                <a:cubicBezTo>
                  <a:pt x="87" y="559"/>
                  <a:pt x="87" y="560"/>
                  <a:pt x="87" y="560"/>
                </a:cubicBezTo>
                <a:cubicBezTo>
                  <a:pt x="88" y="559"/>
                  <a:pt x="88" y="559"/>
                  <a:pt x="88" y="558"/>
                </a:cubicBezTo>
                <a:cubicBezTo>
                  <a:pt x="89" y="558"/>
                  <a:pt x="89" y="558"/>
                  <a:pt x="89" y="558"/>
                </a:cubicBezTo>
                <a:cubicBezTo>
                  <a:pt x="90" y="558"/>
                  <a:pt x="87" y="564"/>
                  <a:pt x="90" y="563"/>
                </a:cubicBezTo>
                <a:cubicBezTo>
                  <a:pt x="90" y="560"/>
                  <a:pt x="90" y="560"/>
                  <a:pt x="90" y="560"/>
                </a:cubicBezTo>
                <a:cubicBezTo>
                  <a:pt x="91" y="560"/>
                  <a:pt x="91" y="560"/>
                  <a:pt x="91" y="560"/>
                </a:cubicBezTo>
                <a:cubicBezTo>
                  <a:pt x="92" y="557"/>
                  <a:pt x="92" y="557"/>
                  <a:pt x="92" y="557"/>
                </a:cubicBezTo>
                <a:cubicBezTo>
                  <a:pt x="94" y="557"/>
                  <a:pt x="94" y="557"/>
                  <a:pt x="94" y="557"/>
                </a:cubicBezTo>
                <a:cubicBezTo>
                  <a:pt x="97" y="555"/>
                  <a:pt x="100" y="554"/>
                  <a:pt x="102" y="553"/>
                </a:cubicBezTo>
                <a:cubicBezTo>
                  <a:pt x="100" y="553"/>
                  <a:pt x="100" y="554"/>
                  <a:pt x="98" y="554"/>
                </a:cubicBezTo>
                <a:cubicBezTo>
                  <a:pt x="99" y="552"/>
                  <a:pt x="103" y="550"/>
                  <a:pt x="108" y="548"/>
                </a:cubicBezTo>
                <a:cubicBezTo>
                  <a:pt x="108" y="548"/>
                  <a:pt x="109" y="548"/>
                  <a:pt x="109" y="548"/>
                </a:cubicBezTo>
                <a:cubicBezTo>
                  <a:pt x="109" y="549"/>
                  <a:pt x="108" y="549"/>
                  <a:pt x="108" y="549"/>
                </a:cubicBezTo>
                <a:cubicBezTo>
                  <a:pt x="109" y="549"/>
                  <a:pt x="106" y="551"/>
                  <a:pt x="111" y="550"/>
                </a:cubicBezTo>
                <a:cubicBezTo>
                  <a:pt x="110" y="551"/>
                  <a:pt x="108" y="554"/>
                  <a:pt x="108" y="554"/>
                </a:cubicBezTo>
                <a:cubicBezTo>
                  <a:pt x="106" y="556"/>
                  <a:pt x="103" y="557"/>
                  <a:pt x="101" y="557"/>
                </a:cubicBezTo>
                <a:close/>
                <a:moveTo>
                  <a:pt x="92" y="555"/>
                </a:moveTo>
                <a:cubicBezTo>
                  <a:pt x="91" y="555"/>
                  <a:pt x="91" y="556"/>
                  <a:pt x="90" y="556"/>
                </a:cubicBezTo>
                <a:cubicBezTo>
                  <a:pt x="90" y="556"/>
                  <a:pt x="90" y="555"/>
                  <a:pt x="91" y="555"/>
                </a:cubicBezTo>
                <a:cubicBezTo>
                  <a:pt x="91" y="555"/>
                  <a:pt x="91" y="555"/>
                  <a:pt x="92" y="555"/>
                </a:cubicBezTo>
                <a:close/>
                <a:moveTo>
                  <a:pt x="99" y="575"/>
                </a:moveTo>
                <a:cubicBezTo>
                  <a:pt x="98" y="576"/>
                  <a:pt x="94" y="578"/>
                  <a:pt x="94" y="577"/>
                </a:cubicBezTo>
                <a:cubicBezTo>
                  <a:pt x="98" y="576"/>
                  <a:pt x="95" y="573"/>
                  <a:pt x="99" y="574"/>
                </a:cubicBezTo>
                <a:cubicBezTo>
                  <a:pt x="99" y="573"/>
                  <a:pt x="98" y="573"/>
                  <a:pt x="97" y="573"/>
                </a:cubicBezTo>
                <a:cubicBezTo>
                  <a:pt x="97" y="573"/>
                  <a:pt x="97" y="572"/>
                  <a:pt x="97" y="572"/>
                </a:cubicBezTo>
                <a:cubicBezTo>
                  <a:pt x="101" y="571"/>
                  <a:pt x="101" y="571"/>
                  <a:pt x="101" y="571"/>
                </a:cubicBezTo>
                <a:cubicBezTo>
                  <a:pt x="102" y="571"/>
                  <a:pt x="102" y="570"/>
                  <a:pt x="102" y="571"/>
                </a:cubicBezTo>
                <a:cubicBezTo>
                  <a:pt x="103" y="572"/>
                  <a:pt x="99" y="574"/>
                  <a:pt x="99" y="575"/>
                </a:cubicBezTo>
                <a:close/>
                <a:moveTo>
                  <a:pt x="115" y="566"/>
                </a:moveTo>
                <a:cubicBezTo>
                  <a:pt x="112" y="567"/>
                  <a:pt x="109" y="568"/>
                  <a:pt x="106" y="569"/>
                </a:cubicBezTo>
                <a:cubicBezTo>
                  <a:pt x="107" y="568"/>
                  <a:pt x="107" y="568"/>
                  <a:pt x="107" y="568"/>
                </a:cubicBezTo>
                <a:cubicBezTo>
                  <a:pt x="122" y="562"/>
                  <a:pt x="115" y="563"/>
                  <a:pt x="104" y="564"/>
                </a:cubicBezTo>
                <a:cubicBezTo>
                  <a:pt x="109" y="562"/>
                  <a:pt x="114" y="560"/>
                  <a:pt x="120" y="559"/>
                </a:cubicBezTo>
                <a:cubicBezTo>
                  <a:pt x="119" y="558"/>
                  <a:pt x="119" y="558"/>
                  <a:pt x="119" y="558"/>
                </a:cubicBezTo>
                <a:cubicBezTo>
                  <a:pt x="121" y="558"/>
                  <a:pt x="121" y="557"/>
                  <a:pt x="123" y="557"/>
                </a:cubicBezTo>
                <a:cubicBezTo>
                  <a:pt x="123" y="557"/>
                  <a:pt x="117" y="564"/>
                  <a:pt x="115" y="566"/>
                </a:cubicBezTo>
                <a:close/>
                <a:moveTo>
                  <a:pt x="127" y="562"/>
                </a:moveTo>
                <a:cubicBezTo>
                  <a:pt x="127" y="561"/>
                  <a:pt x="126" y="561"/>
                  <a:pt x="126" y="561"/>
                </a:cubicBezTo>
                <a:cubicBezTo>
                  <a:pt x="129" y="560"/>
                  <a:pt x="129" y="560"/>
                  <a:pt x="129" y="560"/>
                </a:cubicBezTo>
                <a:cubicBezTo>
                  <a:pt x="129" y="560"/>
                  <a:pt x="130" y="561"/>
                  <a:pt x="127" y="562"/>
                </a:cubicBezTo>
                <a:close/>
                <a:moveTo>
                  <a:pt x="165" y="551"/>
                </a:moveTo>
                <a:cubicBezTo>
                  <a:pt x="164" y="553"/>
                  <a:pt x="159" y="553"/>
                  <a:pt x="159" y="552"/>
                </a:cubicBezTo>
                <a:cubicBezTo>
                  <a:pt x="160" y="554"/>
                  <a:pt x="153" y="555"/>
                  <a:pt x="151" y="557"/>
                </a:cubicBezTo>
                <a:cubicBezTo>
                  <a:pt x="145" y="559"/>
                  <a:pt x="145" y="556"/>
                  <a:pt x="140" y="559"/>
                </a:cubicBezTo>
                <a:cubicBezTo>
                  <a:pt x="143" y="559"/>
                  <a:pt x="143" y="559"/>
                  <a:pt x="143" y="559"/>
                </a:cubicBezTo>
                <a:cubicBezTo>
                  <a:pt x="138" y="561"/>
                  <a:pt x="136" y="562"/>
                  <a:pt x="131" y="563"/>
                </a:cubicBezTo>
                <a:cubicBezTo>
                  <a:pt x="130" y="562"/>
                  <a:pt x="134" y="562"/>
                  <a:pt x="134" y="561"/>
                </a:cubicBezTo>
                <a:cubicBezTo>
                  <a:pt x="131" y="561"/>
                  <a:pt x="131" y="561"/>
                  <a:pt x="131" y="561"/>
                </a:cubicBezTo>
                <a:cubicBezTo>
                  <a:pt x="132" y="561"/>
                  <a:pt x="134" y="559"/>
                  <a:pt x="134" y="560"/>
                </a:cubicBezTo>
                <a:cubicBezTo>
                  <a:pt x="134" y="559"/>
                  <a:pt x="135" y="558"/>
                  <a:pt x="132" y="560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133" y="558"/>
                  <a:pt x="133" y="558"/>
                  <a:pt x="133" y="558"/>
                </a:cubicBezTo>
                <a:cubicBezTo>
                  <a:pt x="136" y="557"/>
                  <a:pt x="136" y="557"/>
                  <a:pt x="136" y="557"/>
                </a:cubicBezTo>
                <a:cubicBezTo>
                  <a:pt x="137" y="557"/>
                  <a:pt x="138" y="556"/>
                  <a:pt x="141" y="557"/>
                </a:cubicBezTo>
                <a:cubicBezTo>
                  <a:pt x="141" y="557"/>
                  <a:pt x="139" y="558"/>
                  <a:pt x="139" y="558"/>
                </a:cubicBezTo>
                <a:cubicBezTo>
                  <a:pt x="141" y="558"/>
                  <a:pt x="143" y="557"/>
                  <a:pt x="144" y="556"/>
                </a:cubicBezTo>
                <a:cubicBezTo>
                  <a:pt x="141" y="557"/>
                  <a:pt x="142" y="556"/>
                  <a:pt x="141" y="555"/>
                </a:cubicBezTo>
                <a:cubicBezTo>
                  <a:pt x="143" y="554"/>
                  <a:pt x="146" y="553"/>
                  <a:pt x="147" y="553"/>
                </a:cubicBezTo>
                <a:cubicBezTo>
                  <a:pt x="151" y="552"/>
                  <a:pt x="154" y="552"/>
                  <a:pt x="153" y="554"/>
                </a:cubicBezTo>
                <a:cubicBezTo>
                  <a:pt x="154" y="553"/>
                  <a:pt x="157" y="553"/>
                  <a:pt x="158" y="551"/>
                </a:cubicBezTo>
                <a:cubicBezTo>
                  <a:pt x="155" y="553"/>
                  <a:pt x="156" y="548"/>
                  <a:pt x="152" y="552"/>
                </a:cubicBezTo>
                <a:cubicBezTo>
                  <a:pt x="150" y="550"/>
                  <a:pt x="156" y="549"/>
                  <a:pt x="159" y="549"/>
                </a:cubicBezTo>
                <a:cubicBezTo>
                  <a:pt x="158" y="550"/>
                  <a:pt x="159" y="550"/>
                  <a:pt x="159" y="550"/>
                </a:cubicBezTo>
                <a:cubicBezTo>
                  <a:pt x="163" y="549"/>
                  <a:pt x="160" y="548"/>
                  <a:pt x="157" y="549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1" y="546"/>
                  <a:pt x="161" y="546"/>
                  <a:pt x="161" y="546"/>
                </a:cubicBezTo>
                <a:cubicBezTo>
                  <a:pt x="165" y="545"/>
                  <a:pt x="165" y="545"/>
                  <a:pt x="165" y="545"/>
                </a:cubicBezTo>
                <a:cubicBezTo>
                  <a:pt x="166" y="546"/>
                  <a:pt x="167" y="547"/>
                  <a:pt x="166" y="547"/>
                </a:cubicBezTo>
                <a:cubicBezTo>
                  <a:pt x="169" y="547"/>
                  <a:pt x="169" y="547"/>
                  <a:pt x="169" y="547"/>
                </a:cubicBezTo>
                <a:cubicBezTo>
                  <a:pt x="165" y="548"/>
                  <a:pt x="165" y="548"/>
                  <a:pt x="165" y="548"/>
                </a:cubicBezTo>
                <a:cubicBezTo>
                  <a:pt x="167" y="549"/>
                  <a:pt x="169" y="547"/>
                  <a:pt x="171" y="547"/>
                </a:cubicBezTo>
                <a:cubicBezTo>
                  <a:pt x="174" y="547"/>
                  <a:pt x="167" y="549"/>
                  <a:pt x="165" y="551"/>
                </a:cubicBezTo>
                <a:close/>
                <a:moveTo>
                  <a:pt x="290" y="522"/>
                </a:moveTo>
                <a:cubicBezTo>
                  <a:pt x="289" y="523"/>
                  <a:pt x="287" y="523"/>
                  <a:pt x="287" y="523"/>
                </a:cubicBezTo>
                <a:cubicBezTo>
                  <a:pt x="285" y="524"/>
                  <a:pt x="281" y="525"/>
                  <a:pt x="280" y="524"/>
                </a:cubicBezTo>
                <a:cubicBezTo>
                  <a:pt x="283" y="523"/>
                  <a:pt x="283" y="523"/>
                  <a:pt x="281" y="522"/>
                </a:cubicBezTo>
                <a:cubicBezTo>
                  <a:pt x="278" y="524"/>
                  <a:pt x="272" y="524"/>
                  <a:pt x="273" y="526"/>
                </a:cubicBezTo>
                <a:cubicBezTo>
                  <a:pt x="268" y="526"/>
                  <a:pt x="271" y="526"/>
                  <a:pt x="268" y="525"/>
                </a:cubicBezTo>
                <a:cubicBezTo>
                  <a:pt x="267" y="525"/>
                  <a:pt x="268" y="524"/>
                  <a:pt x="269" y="524"/>
                </a:cubicBezTo>
                <a:cubicBezTo>
                  <a:pt x="256" y="527"/>
                  <a:pt x="256" y="527"/>
                  <a:pt x="256" y="527"/>
                </a:cubicBezTo>
                <a:cubicBezTo>
                  <a:pt x="256" y="528"/>
                  <a:pt x="265" y="526"/>
                  <a:pt x="261" y="529"/>
                </a:cubicBezTo>
                <a:cubicBezTo>
                  <a:pt x="260" y="529"/>
                  <a:pt x="261" y="531"/>
                  <a:pt x="256" y="531"/>
                </a:cubicBezTo>
                <a:cubicBezTo>
                  <a:pt x="256" y="531"/>
                  <a:pt x="257" y="531"/>
                  <a:pt x="257" y="531"/>
                </a:cubicBezTo>
                <a:cubicBezTo>
                  <a:pt x="255" y="531"/>
                  <a:pt x="254" y="531"/>
                  <a:pt x="252" y="531"/>
                </a:cubicBezTo>
                <a:cubicBezTo>
                  <a:pt x="251" y="530"/>
                  <a:pt x="254" y="530"/>
                  <a:pt x="256" y="529"/>
                </a:cubicBezTo>
                <a:cubicBezTo>
                  <a:pt x="254" y="529"/>
                  <a:pt x="253" y="530"/>
                  <a:pt x="251" y="530"/>
                </a:cubicBezTo>
                <a:cubicBezTo>
                  <a:pt x="251" y="530"/>
                  <a:pt x="251" y="530"/>
                  <a:pt x="251" y="530"/>
                </a:cubicBezTo>
                <a:cubicBezTo>
                  <a:pt x="247" y="531"/>
                  <a:pt x="247" y="531"/>
                  <a:pt x="247" y="531"/>
                </a:cubicBezTo>
                <a:cubicBezTo>
                  <a:pt x="245" y="532"/>
                  <a:pt x="250" y="530"/>
                  <a:pt x="251" y="531"/>
                </a:cubicBezTo>
                <a:cubicBezTo>
                  <a:pt x="248" y="532"/>
                  <a:pt x="248" y="532"/>
                  <a:pt x="248" y="532"/>
                </a:cubicBezTo>
                <a:cubicBezTo>
                  <a:pt x="245" y="533"/>
                  <a:pt x="236" y="535"/>
                  <a:pt x="232" y="534"/>
                </a:cubicBezTo>
                <a:cubicBezTo>
                  <a:pt x="228" y="534"/>
                  <a:pt x="230" y="535"/>
                  <a:pt x="230" y="536"/>
                </a:cubicBezTo>
                <a:cubicBezTo>
                  <a:pt x="228" y="538"/>
                  <a:pt x="225" y="537"/>
                  <a:pt x="223" y="538"/>
                </a:cubicBezTo>
                <a:cubicBezTo>
                  <a:pt x="223" y="539"/>
                  <a:pt x="220" y="539"/>
                  <a:pt x="221" y="540"/>
                </a:cubicBezTo>
                <a:cubicBezTo>
                  <a:pt x="217" y="541"/>
                  <a:pt x="217" y="541"/>
                  <a:pt x="217" y="541"/>
                </a:cubicBezTo>
                <a:cubicBezTo>
                  <a:pt x="216" y="543"/>
                  <a:pt x="222" y="540"/>
                  <a:pt x="223" y="541"/>
                </a:cubicBezTo>
                <a:cubicBezTo>
                  <a:pt x="226" y="542"/>
                  <a:pt x="221" y="542"/>
                  <a:pt x="222" y="542"/>
                </a:cubicBezTo>
                <a:cubicBezTo>
                  <a:pt x="225" y="542"/>
                  <a:pt x="225" y="541"/>
                  <a:pt x="226" y="540"/>
                </a:cubicBezTo>
                <a:cubicBezTo>
                  <a:pt x="228" y="540"/>
                  <a:pt x="229" y="540"/>
                  <a:pt x="229" y="541"/>
                </a:cubicBezTo>
                <a:cubicBezTo>
                  <a:pt x="224" y="541"/>
                  <a:pt x="227" y="542"/>
                  <a:pt x="223" y="543"/>
                </a:cubicBezTo>
                <a:cubicBezTo>
                  <a:pt x="223" y="543"/>
                  <a:pt x="223" y="543"/>
                  <a:pt x="223" y="543"/>
                </a:cubicBezTo>
                <a:cubicBezTo>
                  <a:pt x="224" y="544"/>
                  <a:pt x="218" y="544"/>
                  <a:pt x="216" y="545"/>
                </a:cubicBezTo>
                <a:cubicBezTo>
                  <a:pt x="211" y="545"/>
                  <a:pt x="219" y="543"/>
                  <a:pt x="218" y="542"/>
                </a:cubicBezTo>
                <a:cubicBezTo>
                  <a:pt x="213" y="544"/>
                  <a:pt x="213" y="544"/>
                  <a:pt x="213" y="544"/>
                </a:cubicBezTo>
                <a:cubicBezTo>
                  <a:pt x="215" y="543"/>
                  <a:pt x="213" y="542"/>
                  <a:pt x="215" y="541"/>
                </a:cubicBezTo>
                <a:cubicBezTo>
                  <a:pt x="212" y="542"/>
                  <a:pt x="211" y="541"/>
                  <a:pt x="209" y="542"/>
                </a:cubicBezTo>
                <a:cubicBezTo>
                  <a:pt x="211" y="540"/>
                  <a:pt x="204" y="542"/>
                  <a:pt x="203" y="541"/>
                </a:cubicBezTo>
                <a:cubicBezTo>
                  <a:pt x="206" y="540"/>
                  <a:pt x="214" y="540"/>
                  <a:pt x="213" y="540"/>
                </a:cubicBezTo>
                <a:cubicBezTo>
                  <a:pt x="213" y="540"/>
                  <a:pt x="217" y="539"/>
                  <a:pt x="219" y="540"/>
                </a:cubicBezTo>
                <a:cubicBezTo>
                  <a:pt x="220" y="537"/>
                  <a:pt x="220" y="537"/>
                  <a:pt x="220" y="537"/>
                </a:cubicBezTo>
                <a:cubicBezTo>
                  <a:pt x="218" y="538"/>
                  <a:pt x="214" y="539"/>
                  <a:pt x="215" y="538"/>
                </a:cubicBezTo>
                <a:cubicBezTo>
                  <a:pt x="211" y="539"/>
                  <a:pt x="211" y="539"/>
                  <a:pt x="211" y="539"/>
                </a:cubicBezTo>
                <a:cubicBezTo>
                  <a:pt x="214" y="536"/>
                  <a:pt x="214" y="537"/>
                  <a:pt x="217" y="535"/>
                </a:cubicBezTo>
                <a:cubicBezTo>
                  <a:pt x="209" y="535"/>
                  <a:pt x="205" y="540"/>
                  <a:pt x="198" y="539"/>
                </a:cubicBezTo>
                <a:cubicBezTo>
                  <a:pt x="199" y="539"/>
                  <a:pt x="199" y="539"/>
                  <a:pt x="199" y="539"/>
                </a:cubicBezTo>
                <a:cubicBezTo>
                  <a:pt x="188" y="542"/>
                  <a:pt x="184" y="541"/>
                  <a:pt x="180" y="539"/>
                </a:cubicBezTo>
                <a:cubicBezTo>
                  <a:pt x="185" y="537"/>
                  <a:pt x="185" y="537"/>
                  <a:pt x="185" y="537"/>
                </a:cubicBezTo>
                <a:cubicBezTo>
                  <a:pt x="186" y="538"/>
                  <a:pt x="186" y="538"/>
                  <a:pt x="186" y="538"/>
                </a:cubicBezTo>
                <a:cubicBezTo>
                  <a:pt x="194" y="537"/>
                  <a:pt x="198" y="533"/>
                  <a:pt x="207" y="531"/>
                </a:cubicBezTo>
                <a:cubicBezTo>
                  <a:pt x="206" y="532"/>
                  <a:pt x="203" y="533"/>
                  <a:pt x="203" y="533"/>
                </a:cubicBezTo>
                <a:cubicBezTo>
                  <a:pt x="209" y="532"/>
                  <a:pt x="207" y="530"/>
                  <a:pt x="212" y="530"/>
                </a:cubicBezTo>
                <a:cubicBezTo>
                  <a:pt x="205" y="532"/>
                  <a:pt x="217" y="529"/>
                  <a:pt x="211" y="532"/>
                </a:cubicBezTo>
                <a:cubicBezTo>
                  <a:pt x="219" y="528"/>
                  <a:pt x="230" y="529"/>
                  <a:pt x="236" y="527"/>
                </a:cubicBezTo>
                <a:cubicBezTo>
                  <a:pt x="234" y="527"/>
                  <a:pt x="238" y="526"/>
                  <a:pt x="238" y="525"/>
                </a:cubicBezTo>
                <a:cubicBezTo>
                  <a:pt x="239" y="525"/>
                  <a:pt x="239" y="526"/>
                  <a:pt x="238" y="526"/>
                </a:cubicBezTo>
                <a:cubicBezTo>
                  <a:pt x="241" y="526"/>
                  <a:pt x="242" y="527"/>
                  <a:pt x="242" y="528"/>
                </a:cubicBezTo>
                <a:cubicBezTo>
                  <a:pt x="236" y="529"/>
                  <a:pt x="236" y="529"/>
                  <a:pt x="236" y="529"/>
                </a:cubicBezTo>
                <a:cubicBezTo>
                  <a:pt x="238" y="529"/>
                  <a:pt x="240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1" y="530"/>
                  <a:pt x="241" y="530"/>
                  <a:pt x="241" y="530"/>
                </a:cubicBezTo>
                <a:cubicBezTo>
                  <a:pt x="242" y="530"/>
                  <a:pt x="243" y="529"/>
                  <a:pt x="244" y="529"/>
                </a:cubicBezTo>
                <a:cubicBezTo>
                  <a:pt x="245" y="528"/>
                  <a:pt x="244" y="528"/>
                  <a:pt x="244" y="528"/>
                </a:cubicBezTo>
                <a:cubicBezTo>
                  <a:pt x="246" y="527"/>
                  <a:pt x="248" y="525"/>
                  <a:pt x="251" y="524"/>
                </a:cubicBezTo>
                <a:cubicBezTo>
                  <a:pt x="251" y="524"/>
                  <a:pt x="251" y="524"/>
                  <a:pt x="251" y="524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57" y="523"/>
                  <a:pt x="257" y="523"/>
                  <a:pt x="257" y="523"/>
                </a:cubicBezTo>
                <a:cubicBezTo>
                  <a:pt x="260" y="522"/>
                  <a:pt x="260" y="522"/>
                  <a:pt x="260" y="522"/>
                </a:cubicBezTo>
                <a:cubicBezTo>
                  <a:pt x="261" y="523"/>
                  <a:pt x="262" y="522"/>
                  <a:pt x="262" y="523"/>
                </a:cubicBezTo>
                <a:cubicBezTo>
                  <a:pt x="265" y="525"/>
                  <a:pt x="271" y="521"/>
                  <a:pt x="277" y="521"/>
                </a:cubicBezTo>
                <a:cubicBezTo>
                  <a:pt x="276" y="522"/>
                  <a:pt x="276" y="522"/>
                  <a:pt x="276" y="522"/>
                </a:cubicBezTo>
                <a:cubicBezTo>
                  <a:pt x="279" y="520"/>
                  <a:pt x="286" y="520"/>
                  <a:pt x="291" y="520"/>
                </a:cubicBezTo>
                <a:cubicBezTo>
                  <a:pt x="291" y="520"/>
                  <a:pt x="291" y="520"/>
                  <a:pt x="291" y="520"/>
                </a:cubicBezTo>
                <a:cubicBezTo>
                  <a:pt x="289" y="521"/>
                  <a:pt x="288" y="522"/>
                  <a:pt x="290" y="522"/>
                </a:cubicBezTo>
                <a:close/>
                <a:moveTo>
                  <a:pt x="291" y="513"/>
                </a:moveTo>
                <a:cubicBezTo>
                  <a:pt x="291" y="512"/>
                  <a:pt x="291" y="512"/>
                  <a:pt x="291" y="512"/>
                </a:cubicBezTo>
                <a:cubicBezTo>
                  <a:pt x="287" y="511"/>
                  <a:pt x="283" y="513"/>
                  <a:pt x="284" y="514"/>
                </a:cubicBezTo>
                <a:cubicBezTo>
                  <a:pt x="280" y="514"/>
                  <a:pt x="282" y="513"/>
                  <a:pt x="281" y="512"/>
                </a:cubicBezTo>
                <a:cubicBezTo>
                  <a:pt x="283" y="511"/>
                  <a:pt x="288" y="509"/>
                  <a:pt x="289" y="511"/>
                </a:cubicBezTo>
                <a:cubicBezTo>
                  <a:pt x="289" y="511"/>
                  <a:pt x="288" y="511"/>
                  <a:pt x="288" y="511"/>
                </a:cubicBezTo>
                <a:cubicBezTo>
                  <a:pt x="299" y="511"/>
                  <a:pt x="291" y="508"/>
                  <a:pt x="296" y="507"/>
                </a:cubicBezTo>
                <a:cubicBezTo>
                  <a:pt x="293" y="507"/>
                  <a:pt x="290" y="507"/>
                  <a:pt x="288" y="507"/>
                </a:cubicBezTo>
                <a:cubicBezTo>
                  <a:pt x="287" y="508"/>
                  <a:pt x="281" y="509"/>
                  <a:pt x="279" y="510"/>
                </a:cubicBezTo>
                <a:cubicBezTo>
                  <a:pt x="282" y="509"/>
                  <a:pt x="285" y="509"/>
                  <a:pt x="288" y="510"/>
                </a:cubicBezTo>
                <a:cubicBezTo>
                  <a:pt x="285" y="510"/>
                  <a:pt x="285" y="511"/>
                  <a:pt x="283" y="511"/>
                </a:cubicBezTo>
                <a:cubicBezTo>
                  <a:pt x="284" y="510"/>
                  <a:pt x="284" y="510"/>
                  <a:pt x="284" y="510"/>
                </a:cubicBezTo>
                <a:cubicBezTo>
                  <a:pt x="281" y="511"/>
                  <a:pt x="281" y="511"/>
                  <a:pt x="281" y="511"/>
                </a:cubicBezTo>
                <a:cubicBezTo>
                  <a:pt x="280" y="510"/>
                  <a:pt x="274" y="512"/>
                  <a:pt x="277" y="510"/>
                </a:cubicBezTo>
                <a:cubicBezTo>
                  <a:pt x="274" y="510"/>
                  <a:pt x="276" y="511"/>
                  <a:pt x="273" y="512"/>
                </a:cubicBezTo>
                <a:cubicBezTo>
                  <a:pt x="280" y="511"/>
                  <a:pt x="280" y="511"/>
                  <a:pt x="280" y="511"/>
                </a:cubicBezTo>
                <a:cubicBezTo>
                  <a:pt x="280" y="513"/>
                  <a:pt x="280" y="513"/>
                  <a:pt x="280" y="513"/>
                </a:cubicBezTo>
                <a:cubicBezTo>
                  <a:pt x="278" y="514"/>
                  <a:pt x="277" y="513"/>
                  <a:pt x="275" y="513"/>
                </a:cubicBezTo>
                <a:cubicBezTo>
                  <a:pt x="275" y="514"/>
                  <a:pt x="275" y="514"/>
                  <a:pt x="275" y="514"/>
                </a:cubicBezTo>
                <a:cubicBezTo>
                  <a:pt x="270" y="514"/>
                  <a:pt x="270" y="514"/>
                  <a:pt x="270" y="514"/>
                </a:cubicBezTo>
                <a:cubicBezTo>
                  <a:pt x="271" y="515"/>
                  <a:pt x="268" y="515"/>
                  <a:pt x="267" y="515"/>
                </a:cubicBezTo>
                <a:cubicBezTo>
                  <a:pt x="264" y="515"/>
                  <a:pt x="265" y="513"/>
                  <a:pt x="261" y="515"/>
                </a:cubicBezTo>
                <a:cubicBezTo>
                  <a:pt x="261" y="515"/>
                  <a:pt x="261" y="515"/>
                  <a:pt x="261" y="515"/>
                </a:cubicBezTo>
                <a:cubicBezTo>
                  <a:pt x="259" y="516"/>
                  <a:pt x="258" y="516"/>
                  <a:pt x="254" y="516"/>
                </a:cubicBezTo>
                <a:cubicBezTo>
                  <a:pt x="254" y="516"/>
                  <a:pt x="255" y="516"/>
                  <a:pt x="255" y="515"/>
                </a:cubicBezTo>
                <a:cubicBezTo>
                  <a:pt x="250" y="515"/>
                  <a:pt x="243" y="519"/>
                  <a:pt x="240" y="517"/>
                </a:cubicBezTo>
                <a:cubicBezTo>
                  <a:pt x="240" y="516"/>
                  <a:pt x="242" y="516"/>
                  <a:pt x="242" y="515"/>
                </a:cubicBezTo>
                <a:cubicBezTo>
                  <a:pt x="250" y="516"/>
                  <a:pt x="246" y="512"/>
                  <a:pt x="256" y="512"/>
                </a:cubicBezTo>
                <a:cubicBezTo>
                  <a:pt x="257" y="515"/>
                  <a:pt x="263" y="509"/>
                  <a:pt x="265" y="512"/>
                </a:cubicBezTo>
                <a:cubicBezTo>
                  <a:pt x="262" y="512"/>
                  <a:pt x="258" y="514"/>
                  <a:pt x="259" y="514"/>
                </a:cubicBezTo>
                <a:cubicBezTo>
                  <a:pt x="262" y="514"/>
                  <a:pt x="266" y="513"/>
                  <a:pt x="269" y="513"/>
                </a:cubicBezTo>
                <a:cubicBezTo>
                  <a:pt x="266" y="512"/>
                  <a:pt x="266" y="511"/>
                  <a:pt x="267" y="510"/>
                </a:cubicBezTo>
                <a:cubicBezTo>
                  <a:pt x="262" y="511"/>
                  <a:pt x="252" y="511"/>
                  <a:pt x="245" y="512"/>
                </a:cubicBezTo>
                <a:cubicBezTo>
                  <a:pt x="246" y="513"/>
                  <a:pt x="246" y="513"/>
                  <a:pt x="246" y="513"/>
                </a:cubicBezTo>
                <a:cubicBezTo>
                  <a:pt x="240" y="515"/>
                  <a:pt x="246" y="512"/>
                  <a:pt x="241" y="512"/>
                </a:cubicBezTo>
                <a:cubicBezTo>
                  <a:pt x="240" y="514"/>
                  <a:pt x="240" y="514"/>
                  <a:pt x="240" y="514"/>
                </a:cubicBezTo>
                <a:cubicBezTo>
                  <a:pt x="239" y="514"/>
                  <a:pt x="239" y="514"/>
                  <a:pt x="239" y="514"/>
                </a:cubicBezTo>
                <a:cubicBezTo>
                  <a:pt x="236" y="516"/>
                  <a:pt x="236" y="516"/>
                  <a:pt x="236" y="516"/>
                </a:cubicBezTo>
                <a:cubicBezTo>
                  <a:pt x="239" y="515"/>
                  <a:pt x="237" y="514"/>
                  <a:pt x="240" y="515"/>
                </a:cubicBezTo>
                <a:cubicBezTo>
                  <a:pt x="243" y="515"/>
                  <a:pt x="241" y="516"/>
                  <a:pt x="240" y="517"/>
                </a:cubicBezTo>
                <a:cubicBezTo>
                  <a:pt x="238" y="517"/>
                  <a:pt x="232" y="518"/>
                  <a:pt x="236" y="516"/>
                </a:cubicBezTo>
                <a:cubicBezTo>
                  <a:pt x="230" y="519"/>
                  <a:pt x="230" y="519"/>
                  <a:pt x="230" y="519"/>
                </a:cubicBezTo>
                <a:cubicBezTo>
                  <a:pt x="230" y="519"/>
                  <a:pt x="231" y="518"/>
                  <a:pt x="231" y="518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7" y="519"/>
                  <a:pt x="227" y="519"/>
                  <a:pt x="227" y="519"/>
                </a:cubicBezTo>
                <a:cubicBezTo>
                  <a:pt x="223" y="520"/>
                  <a:pt x="218" y="521"/>
                  <a:pt x="215" y="523"/>
                </a:cubicBezTo>
                <a:cubicBezTo>
                  <a:pt x="223" y="522"/>
                  <a:pt x="213" y="525"/>
                  <a:pt x="214" y="525"/>
                </a:cubicBezTo>
                <a:cubicBezTo>
                  <a:pt x="212" y="526"/>
                  <a:pt x="210" y="523"/>
                  <a:pt x="214" y="521"/>
                </a:cubicBezTo>
                <a:cubicBezTo>
                  <a:pt x="216" y="522"/>
                  <a:pt x="219" y="520"/>
                  <a:pt x="221" y="519"/>
                </a:cubicBezTo>
                <a:cubicBezTo>
                  <a:pt x="217" y="519"/>
                  <a:pt x="217" y="520"/>
                  <a:pt x="214" y="521"/>
                </a:cubicBezTo>
                <a:cubicBezTo>
                  <a:pt x="216" y="520"/>
                  <a:pt x="211" y="521"/>
                  <a:pt x="210" y="520"/>
                </a:cubicBezTo>
                <a:cubicBezTo>
                  <a:pt x="210" y="520"/>
                  <a:pt x="211" y="518"/>
                  <a:pt x="214" y="518"/>
                </a:cubicBezTo>
                <a:cubicBezTo>
                  <a:pt x="219" y="517"/>
                  <a:pt x="216" y="519"/>
                  <a:pt x="217" y="519"/>
                </a:cubicBezTo>
                <a:cubicBezTo>
                  <a:pt x="219" y="520"/>
                  <a:pt x="224" y="517"/>
                  <a:pt x="227" y="517"/>
                </a:cubicBezTo>
                <a:cubicBezTo>
                  <a:pt x="227" y="517"/>
                  <a:pt x="226" y="517"/>
                  <a:pt x="226" y="518"/>
                </a:cubicBezTo>
                <a:cubicBezTo>
                  <a:pt x="228" y="517"/>
                  <a:pt x="234" y="516"/>
                  <a:pt x="234" y="515"/>
                </a:cubicBezTo>
                <a:cubicBezTo>
                  <a:pt x="228" y="517"/>
                  <a:pt x="228" y="517"/>
                  <a:pt x="228" y="517"/>
                </a:cubicBezTo>
                <a:cubicBezTo>
                  <a:pt x="226" y="517"/>
                  <a:pt x="229" y="516"/>
                  <a:pt x="227" y="515"/>
                </a:cubicBezTo>
                <a:cubicBezTo>
                  <a:pt x="226" y="516"/>
                  <a:pt x="224" y="516"/>
                  <a:pt x="222" y="516"/>
                </a:cubicBezTo>
                <a:cubicBezTo>
                  <a:pt x="222" y="516"/>
                  <a:pt x="222" y="516"/>
                  <a:pt x="222" y="516"/>
                </a:cubicBezTo>
                <a:cubicBezTo>
                  <a:pt x="218" y="516"/>
                  <a:pt x="212" y="517"/>
                  <a:pt x="207" y="519"/>
                </a:cubicBezTo>
                <a:cubicBezTo>
                  <a:pt x="208" y="521"/>
                  <a:pt x="206" y="523"/>
                  <a:pt x="205" y="526"/>
                </a:cubicBezTo>
                <a:cubicBezTo>
                  <a:pt x="199" y="527"/>
                  <a:pt x="192" y="529"/>
                  <a:pt x="185" y="530"/>
                </a:cubicBezTo>
                <a:cubicBezTo>
                  <a:pt x="185" y="531"/>
                  <a:pt x="185" y="531"/>
                  <a:pt x="185" y="532"/>
                </a:cubicBezTo>
                <a:cubicBezTo>
                  <a:pt x="183" y="532"/>
                  <a:pt x="180" y="533"/>
                  <a:pt x="179" y="532"/>
                </a:cubicBezTo>
                <a:cubicBezTo>
                  <a:pt x="178" y="533"/>
                  <a:pt x="172" y="536"/>
                  <a:pt x="174" y="537"/>
                </a:cubicBezTo>
                <a:cubicBezTo>
                  <a:pt x="173" y="537"/>
                  <a:pt x="173" y="537"/>
                  <a:pt x="173" y="537"/>
                </a:cubicBezTo>
                <a:cubicBezTo>
                  <a:pt x="170" y="536"/>
                  <a:pt x="166" y="536"/>
                  <a:pt x="159" y="538"/>
                </a:cubicBezTo>
                <a:cubicBezTo>
                  <a:pt x="158" y="538"/>
                  <a:pt x="158" y="539"/>
                  <a:pt x="159" y="540"/>
                </a:cubicBezTo>
                <a:cubicBezTo>
                  <a:pt x="158" y="540"/>
                  <a:pt x="156" y="540"/>
                  <a:pt x="155" y="541"/>
                </a:cubicBezTo>
                <a:cubicBezTo>
                  <a:pt x="155" y="540"/>
                  <a:pt x="156" y="539"/>
                  <a:pt x="158" y="538"/>
                </a:cubicBezTo>
                <a:cubicBezTo>
                  <a:pt x="147" y="541"/>
                  <a:pt x="147" y="541"/>
                  <a:pt x="147" y="541"/>
                </a:cubicBezTo>
                <a:cubicBezTo>
                  <a:pt x="148" y="540"/>
                  <a:pt x="148" y="540"/>
                  <a:pt x="148" y="540"/>
                </a:cubicBezTo>
                <a:cubicBezTo>
                  <a:pt x="144" y="542"/>
                  <a:pt x="144" y="542"/>
                  <a:pt x="144" y="542"/>
                </a:cubicBezTo>
                <a:cubicBezTo>
                  <a:pt x="146" y="541"/>
                  <a:pt x="150" y="541"/>
                  <a:pt x="150" y="542"/>
                </a:cubicBezTo>
                <a:cubicBezTo>
                  <a:pt x="146" y="544"/>
                  <a:pt x="142" y="544"/>
                  <a:pt x="139" y="547"/>
                </a:cubicBezTo>
                <a:cubicBezTo>
                  <a:pt x="138" y="545"/>
                  <a:pt x="137" y="545"/>
                  <a:pt x="137" y="543"/>
                </a:cubicBezTo>
                <a:cubicBezTo>
                  <a:pt x="138" y="543"/>
                  <a:pt x="138" y="543"/>
                  <a:pt x="138" y="543"/>
                </a:cubicBezTo>
                <a:cubicBezTo>
                  <a:pt x="138" y="541"/>
                  <a:pt x="141" y="539"/>
                  <a:pt x="143" y="538"/>
                </a:cubicBezTo>
                <a:cubicBezTo>
                  <a:pt x="134" y="540"/>
                  <a:pt x="137" y="540"/>
                  <a:pt x="129" y="542"/>
                </a:cubicBezTo>
                <a:cubicBezTo>
                  <a:pt x="128" y="541"/>
                  <a:pt x="135" y="539"/>
                  <a:pt x="133" y="539"/>
                </a:cubicBezTo>
                <a:cubicBezTo>
                  <a:pt x="140" y="537"/>
                  <a:pt x="140" y="537"/>
                  <a:pt x="140" y="537"/>
                </a:cubicBezTo>
                <a:cubicBezTo>
                  <a:pt x="139" y="537"/>
                  <a:pt x="139" y="538"/>
                  <a:pt x="139" y="538"/>
                </a:cubicBezTo>
                <a:cubicBezTo>
                  <a:pt x="143" y="536"/>
                  <a:pt x="145" y="536"/>
                  <a:pt x="148" y="534"/>
                </a:cubicBezTo>
                <a:cubicBezTo>
                  <a:pt x="151" y="534"/>
                  <a:pt x="145" y="536"/>
                  <a:pt x="148" y="535"/>
                </a:cubicBezTo>
                <a:cubicBezTo>
                  <a:pt x="146" y="536"/>
                  <a:pt x="144" y="538"/>
                  <a:pt x="144" y="539"/>
                </a:cubicBezTo>
                <a:cubicBezTo>
                  <a:pt x="150" y="538"/>
                  <a:pt x="146" y="537"/>
                  <a:pt x="151" y="535"/>
                </a:cubicBezTo>
                <a:cubicBezTo>
                  <a:pt x="155" y="535"/>
                  <a:pt x="155" y="535"/>
                  <a:pt x="155" y="535"/>
                </a:cubicBezTo>
                <a:cubicBezTo>
                  <a:pt x="157" y="534"/>
                  <a:pt x="154" y="534"/>
                  <a:pt x="153" y="534"/>
                </a:cubicBezTo>
                <a:cubicBezTo>
                  <a:pt x="156" y="533"/>
                  <a:pt x="157" y="534"/>
                  <a:pt x="159" y="533"/>
                </a:cubicBezTo>
                <a:cubicBezTo>
                  <a:pt x="158" y="533"/>
                  <a:pt x="157" y="533"/>
                  <a:pt x="157" y="532"/>
                </a:cubicBezTo>
                <a:cubicBezTo>
                  <a:pt x="161" y="532"/>
                  <a:pt x="164" y="531"/>
                  <a:pt x="168" y="532"/>
                </a:cubicBezTo>
                <a:cubicBezTo>
                  <a:pt x="166" y="531"/>
                  <a:pt x="169" y="529"/>
                  <a:pt x="170" y="528"/>
                </a:cubicBezTo>
                <a:cubicBezTo>
                  <a:pt x="163" y="529"/>
                  <a:pt x="163" y="529"/>
                  <a:pt x="163" y="529"/>
                </a:cubicBezTo>
                <a:cubicBezTo>
                  <a:pt x="155" y="531"/>
                  <a:pt x="149" y="532"/>
                  <a:pt x="141" y="535"/>
                </a:cubicBezTo>
                <a:cubicBezTo>
                  <a:pt x="141" y="535"/>
                  <a:pt x="141" y="535"/>
                  <a:pt x="141" y="535"/>
                </a:cubicBezTo>
                <a:cubicBezTo>
                  <a:pt x="127" y="537"/>
                  <a:pt x="132" y="541"/>
                  <a:pt x="121" y="545"/>
                </a:cubicBezTo>
                <a:cubicBezTo>
                  <a:pt x="120" y="544"/>
                  <a:pt x="116" y="547"/>
                  <a:pt x="116" y="546"/>
                </a:cubicBezTo>
                <a:cubicBezTo>
                  <a:pt x="119" y="544"/>
                  <a:pt x="118" y="544"/>
                  <a:pt x="116" y="544"/>
                </a:cubicBezTo>
                <a:cubicBezTo>
                  <a:pt x="115" y="545"/>
                  <a:pt x="114" y="547"/>
                  <a:pt x="110" y="547"/>
                </a:cubicBezTo>
                <a:cubicBezTo>
                  <a:pt x="111" y="546"/>
                  <a:pt x="107" y="547"/>
                  <a:pt x="111" y="545"/>
                </a:cubicBezTo>
                <a:cubicBezTo>
                  <a:pt x="105" y="546"/>
                  <a:pt x="103" y="548"/>
                  <a:pt x="101" y="550"/>
                </a:cubicBezTo>
                <a:cubicBezTo>
                  <a:pt x="96" y="553"/>
                  <a:pt x="96" y="552"/>
                  <a:pt x="95" y="552"/>
                </a:cubicBezTo>
                <a:cubicBezTo>
                  <a:pt x="95" y="552"/>
                  <a:pt x="95" y="552"/>
                  <a:pt x="95" y="552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7" y="546"/>
                  <a:pt x="97" y="546"/>
                  <a:pt x="97" y="546"/>
                </a:cubicBezTo>
                <a:cubicBezTo>
                  <a:pt x="97" y="545"/>
                  <a:pt x="97" y="545"/>
                  <a:pt x="97" y="545"/>
                </a:cubicBezTo>
                <a:cubicBezTo>
                  <a:pt x="99" y="538"/>
                  <a:pt x="101" y="530"/>
                  <a:pt x="102" y="523"/>
                </a:cubicBezTo>
                <a:cubicBezTo>
                  <a:pt x="103" y="519"/>
                  <a:pt x="100" y="525"/>
                  <a:pt x="99" y="521"/>
                </a:cubicBezTo>
                <a:cubicBezTo>
                  <a:pt x="98" y="526"/>
                  <a:pt x="95" y="532"/>
                  <a:pt x="97" y="533"/>
                </a:cubicBezTo>
                <a:cubicBezTo>
                  <a:pt x="97" y="533"/>
                  <a:pt x="97" y="533"/>
                  <a:pt x="96" y="533"/>
                </a:cubicBezTo>
                <a:cubicBezTo>
                  <a:pt x="97" y="537"/>
                  <a:pt x="97" y="537"/>
                  <a:pt x="97" y="537"/>
                </a:cubicBezTo>
                <a:cubicBezTo>
                  <a:pt x="98" y="534"/>
                  <a:pt x="98" y="534"/>
                  <a:pt x="98" y="534"/>
                </a:cubicBezTo>
                <a:cubicBezTo>
                  <a:pt x="99" y="537"/>
                  <a:pt x="96" y="546"/>
                  <a:pt x="94" y="547"/>
                </a:cubicBezTo>
                <a:cubicBezTo>
                  <a:pt x="95" y="542"/>
                  <a:pt x="93" y="544"/>
                  <a:pt x="96" y="537"/>
                </a:cubicBezTo>
                <a:cubicBezTo>
                  <a:pt x="95" y="537"/>
                  <a:pt x="94" y="538"/>
                  <a:pt x="94" y="537"/>
                </a:cubicBezTo>
                <a:cubicBezTo>
                  <a:pt x="93" y="542"/>
                  <a:pt x="91" y="548"/>
                  <a:pt x="89" y="553"/>
                </a:cubicBezTo>
                <a:cubicBezTo>
                  <a:pt x="86" y="555"/>
                  <a:pt x="86" y="555"/>
                  <a:pt x="86" y="555"/>
                </a:cubicBezTo>
                <a:cubicBezTo>
                  <a:pt x="88" y="555"/>
                  <a:pt x="88" y="555"/>
                  <a:pt x="88" y="555"/>
                </a:cubicBezTo>
                <a:cubicBezTo>
                  <a:pt x="84" y="557"/>
                  <a:pt x="84" y="557"/>
                  <a:pt x="84" y="557"/>
                </a:cubicBezTo>
                <a:cubicBezTo>
                  <a:pt x="84" y="557"/>
                  <a:pt x="85" y="556"/>
                  <a:pt x="85" y="556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5" y="555"/>
                  <a:pt x="85" y="555"/>
                  <a:pt x="85" y="555"/>
                </a:cubicBezTo>
                <a:cubicBezTo>
                  <a:pt x="86" y="553"/>
                  <a:pt x="86" y="550"/>
                  <a:pt x="86" y="548"/>
                </a:cubicBezTo>
                <a:cubicBezTo>
                  <a:pt x="85" y="553"/>
                  <a:pt x="85" y="546"/>
                  <a:pt x="84" y="550"/>
                </a:cubicBezTo>
                <a:cubicBezTo>
                  <a:pt x="84" y="549"/>
                  <a:pt x="84" y="546"/>
                  <a:pt x="85" y="543"/>
                </a:cubicBezTo>
                <a:cubicBezTo>
                  <a:pt x="85" y="546"/>
                  <a:pt x="89" y="541"/>
                  <a:pt x="86" y="546"/>
                </a:cubicBezTo>
                <a:cubicBezTo>
                  <a:pt x="88" y="546"/>
                  <a:pt x="87" y="543"/>
                  <a:pt x="88" y="541"/>
                </a:cubicBezTo>
                <a:cubicBezTo>
                  <a:pt x="88" y="542"/>
                  <a:pt x="88" y="545"/>
                  <a:pt x="88" y="545"/>
                </a:cubicBezTo>
                <a:cubicBezTo>
                  <a:pt x="87" y="541"/>
                  <a:pt x="94" y="533"/>
                  <a:pt x="93" y="531"/>
                </a:cubicBezTo>
                <a:cubicBezTo>
                  <a:pt x="92" y="528"/>
                  <a:pt x="92" y="523"/>
                  <a:pt x="91" y="519"/>
                </a:cubicBezTo>
                <a:cubicBezTo>
                  <a:pt x="94" y="516"/>
                  <a:pt x="93" y="512"/>
                  <a:pt x="95" y="508"/>
                </a:cubicBezTo>
                <a:cubicBezTo>
                  <a:pt x="95" y="509"/>
                  <a:pt x="95" y="509"/>
                  <a:pt x="95" y="509"/>
                </a:cubicBezTo>
                <a:cubicBezTo>
                  <a:pt x="96" y="507"/>
                  <a:pt x="96" y="503"/>
                  <a:pt x="97" y="500"/>
                </a:cubicBezTo>
                <a:cubicBezTo>
                  <a:pt x="98" y="499"/>
                  <a:pt x="98" y="499"/>
                  <a:pt x="98" y="499"/>
                </a:cubicBezTo>
                <a:cubicBezTo>
                  <a:pt x="98" y="497"/>
                  <a:pt x="99" y="493"/>
                  <a:pt x="99" y="489"/>
                </a:cubicBezTo>
                <a:cubicBezTo>
                  <a:pt x="98" y="489"/>
                  <a:pt x="98" y="492"/>
                  <a:pt x="97" y="490"/>
                </a:cubicBezTo>
                <a:cubicBezTo>
                  <a:pt x="97" y="492"/>
                  <a:pt x="97" y="494"/>
                  <a:pt x="98" y="493"/>
                </a:cubicBezTo>
                <a:cubicBezTo>
                  <a:pt x="98" y="495"/>
                  <a:pt x="96" y="495"/>
                  <a:pt x="96" y="496"/>
                </a:cubicBezTo>
                <a:cubicBezTo>
                  <a:pt x="96" y="489"/>
                  <a:pt x="96" y="489"/>
                  <a:pt x="96" y="489"/>
                </a:cubicBezTo>
                <a:cubicBezTo>
                  <a:pt x="96" y="489"/>
                  <a:pt x="96" y="488"/>
                  <a:pt x="96" y="488"/>
                </a:cubicBezTo>
                <a:cubicBezTo>
                  <a:pt x="95" y="488"/>
                  <a:pt x="95" y="488"/>
                  <a:pt x="95" y="488"/>
                </a:cubicBezTo>
                <a:cubicBezTo>
                  <a:pt x="95" y="486"/>
                  <a:pt x="96" y="485"/>
                  <a:pt x="96" y="486"/>
                </a:cubicBezTo>
                <a:cubicBezTo>
                  <a:pt x="96" y="482"/>
                  <a:pt x="94" y="480"/>
                  <a:pt x="95" y="476"/>
                </a:cubicBezTo>
                <a:cubicBezTo>
                  <a:pt x="96" y="478"/>
                  <a:pt x="97" y="480"/>
                  <a:pt x="97" y="482"/>
                </a:cubicBezTo>
                <a:cubicBezTo>
                  <a:pt x="97" y="478"/>
                  <a:pt x="97" y="478"/>
                  <a:pt x="97" y="478"/>
                </a:cubicBezTo>
                <a:cubicBezTo>
                  <a:pt x="98" y="480"/>
                  <a:pt x="97" y="488"/>
                  <a:pt x="99" y="487"/>
                </a:cubicBezTo>
                <a:cubicBezTo>
                  <a:pt x="99" y="482"/>
                  <a:pt x="98" y="474"/>
                  <a:pt x="97" y="469"/>
                </a:cubicBezTo>
                <a:cubicBezTo>
                  <a:pt x="99" y="467"/>
                  <a:pt x="97" y="464"/>
                  <a:pt x="98" y="460"/>
                </a:cubicBezTo>
                <a:cubicBezTo>
                  <a:pt x="98" y="459"/>
                  <a:pt x="99" y="458"/>
                  <a:pt x="100" y="459"/>
                </a:cubicBezTo>
                <a:cubicBezTo>
                  <a:pt x="100" y="460"/>
                  <a:pt x="100" y="460"/>
                  <a:pt x="100" y="460"/>
                </a:cubicBezTo>
                <a:cubicBezTo>
                  <a:pt x="100" y="455"/>
                  <a:pt x="99" y="449"/>
                  <a:pt x="98" y="444"/>
                </a:cubicBezTo>
                <a:cubicBezTo>
                  <a:pt x="100" y="442"/>
                  <a:pt x="100" y="442"/>
                  <a:pt x="100" y="442"/>
                </a:cubicBezTo>
                <a:cubicBezTo>
                  <a:pt x="101" y="434"/>
                  <a:pt x="97" y="443"/>
                  <a:pt x="97" y="435"/>
                </a:cubicBezTo>
                <a:cubicBezTo>
                  <a:pt x="99" y="433"/>
                  <a:pt x="98" y="425"/>
                  <a:pt x="99" y="425"/>
                </a:cubicBezTo>
                <a:cubicBezTo>
                  <a:pt x="99" y="423"/>
                  <a:pt x="99" y="423"/>
                  <a:pt x="98" y="422"/>
                </a:cubicBezTo>
                <a:cubicBezTo>
                  <a:pt x="98" y="424"/>
                  <a:pt x="98" y="427"/>
                  <a:pt x="97" y="425"/>
                </a:cubicBezTo>
                <a:cubicBezTo>
                  <a:pt x="97" y="422"/>
                  <a:pt x="97" y="421"/>
                  <a:pt x="97" y="419"/>
                </a:cubicBezTo>
                <a:cubicBezTo>
                  <a:pt x="98" y="419"/>
                  <a:pt x="98" y="421"/>
                  <a:pt x="98" y="420"/>
                </a:cubicBezTo>
                <a:cubicBezTo>
                  <a:pt x="98" y="418"/>
                  <a:pt x="98" y="416"/>
                  <a:pt x="98" y="413"/>
                </a:cubicBezTo>
                <a:cubicBezTo>
                  <a:pt x="105" y="418"/>
                  <a:pt x="113" y="423"/>
                  <a:pt x="123" y="431"/>
                </a:cubicBezTo>
                <a:cubicBezTo>
                  <a:pt x="125" y="435"/>
                  <a:pt x="124" y="437"/>
                  <a:pt x="134" y="444"/>
                </a:cubicBezTo>
                <a:cubicBezTo>
                  <a:pt x="142" y="448"/>
                  <a:pt x="142" y="448"/>
                  <a:pt x="142" y="448"/>
                </a:cubicBezTo>
                <a:cubicBezTo>
                  <a:pt x="152" y="454"/>
                  <a:pt x="168" y="461"/>
                  <a:pt x="174" y="464"/>
                </a:cubicBezTo>
                <a:cubicBezTo>
                  <a:pt x="173" y="464"/>
                  <a:pt x="173" y="464"/>
                  <a:pt x="173" y="464"/>
                </a:cubicBezTo>
                <a:cubicBezTo>
                  <a:pt x="184" y="470"/>
                  <a:pt x="186" y="468"/>
                  <a:pt x="176" y="464"/>
                </a:cubicBezTo>
                <a:cubicBezTo>
                  <a:pt x="188" y="468"/>
                  <a:pt x="188" y="468"/>
                  <a:pt x="188" y="468"/>
                </a:cubicBezTo>
                <a:cubicBezTo>
                  <a:pt x="188" y="469"/>
                  <a:pt x="188" y="469"/>
                  <a:pt x="188" y="469"/>
                </a:cubicBezTo>
                <a:cubicBezTo>
                  <a:pt x="204" y="475"/>
                  <a:pt x="219" y="478"/>
                  <a:pt x="244" y="488"/>
                </a:cubicBezTo>
                <a:cubicBezTo>
                  <a:pt x="237" y="487"/>
                  <a:pt x="262" y="497"/>
                  <a:pt x="239" y="490"/>
                </a:cubicBezTo>
                <a:cubicBezTo>
                  <a:pt x="246" y="491"/>
                  <a:pt x="236" y="487"/>
                  <a:pt x="235" y="486"/>
                </a:cubicBezTo>
                <a:cubicBezTo>
                  <a:pt x="227" y="482"/>
                  <a:pt x="220" y="481"/>
                  <a:pt x="216" y="479"/>
                </a:cubicBezTo>
                <a:cubicBezTo>
                  <a:pt x="218" y="481"/>
                  <a:pt x="215" y="482"/>
                  <a:pt x="211" y="482"/>
                </a:cubicBezTo>
                <a:cubicBezTo>
                  <a:pt x="227" y="487"/>
                  <a:pt x="272" y="504"/>
                  <a:pt x="277" y="501"/>
                </a:cubicBezTo>
                <a:cubicBezTo>
                  <a:pt x="284" y="503"/>
                  <a:pt x="292" y="505"/>
                  <a:pt x="300" y="507"/>
                </a:cubicBezTo>
                <a:cubicBezTo>
                  <a:pt x="300" y="508"/>
                  <a:pt x="296" y="509"/>
                  <a:pt x="297" y="510"/>
                </a:cubicBezTo>
                <a:cubicBezTo>
                  <a:pt x="301" y="509"/>
                  <a:pt x="299" y="508"/>
                  <a:pt x="303" y="508"/>
                </a:cubicBezTo>
                <a:cubicBezTo>
                  <a:pt x="302" y="508"/>
                  <a:pt x="302" y="508"/>
                  <a:pt x="302" y="508"/>
                </a:cubicBezTo>
                <a:cubicBezTo>
                  <a:pt x="304" y="508"/>
                  <a:pt x="307" y="509"/>
                  <a:pt x="309" y="509"/>
                </a:cubicBezTo>
                <a:cubicBezTo>
                  <a:pt x="305" y="510"/>
                  <a:pt x="302" y="512"/>
                  <a:pt x="297" y="511"/>
                </a:cubicBezTo>
                <a:cubicBezTo>
                  <a:pt x="300" y="513"/>
                  <a:pt x="300" y="513"/>
                  <a:pt x="300" y="513"/>
                </a:cubicBezTo>
                <a:cubicBezTo>
                  <a:pt x="305" y="512"/>
                  <a:pt x="307" y="511"/>
                  <a:pt x="310" y="510"/>
                </a:cubicBezTo>
                <a:cubicBezTo>
                  <a:pt x="312" y="510"/>
                  <a:pt x="313" y="510"/>
                  <a:pt x="315" y="511"/>
                </a:cubicBezTo>
                <a:cubicBezTo>
                  <a:pt x="315" y="512"/>
                  <a:pt x="307" y="512"/>
                  <a:pt x="305" y="513"/>
                </a:cubicBezTo>
                <a:cubicBezTo>
                  <a:pt x="301" y="512"/>
                  <a:pt x="298" y="514"/>
                  <a:pt x="296" y="513"/>
                </a:cubicBezTo>
                <a:cubicBezTo>
                  <a:pt x="296" y="513"/>
                  <a:pt x="296" y="513"/>
                  <a:pt x="296" y="513"/>
                </a:cubicBezTo>
                <a:lnTo>
                  <a:pt x="291" y="513"/>
                </a:lnTo>
                <a:close/>
                <a:moveTo>
                  <a:pt x="343" y="505"/>
                </a:moveTo>
                <a:cubicBezTo>
                  <a:pt x="338" y="505"/>
                  <a:pt x="338" y="505"/>
                  <a:pt x="338" y="505"/>
                </a:cubicBezTo>
                <a:cubicBezTo>
                  <a:pt x="339" y="505"/>
                  <a:pt x="340" y="506"/>
                  <a:pt x="341" y="506"/>
                </a:cubicBezTo>
                <a:cubicBezTo>
                  <a:pt x="338" y="506"/>
                  <a:pt x="335" y="506"/>
                  <a:pt x="331" y="506"/>
                </a:cubicBezTo>
                <a:cubicBezTo>
                  <a:pt x="322" y="504"/>
                  <a:pt x="303" y="498"/>
                  <a:pt x="290" y="496"/>
                </a:cubicBezTo>
                <a:cubicBezTo>
                  <a:pt x="300" y="500"/>
                  <a:pt x="283" y="495"/>
                  <a:pt x="285" y="497"/>
                </a:cubicBezTo>
                <a:cubicBezTo>
                  <a:pt x="287" y="496"/>
                  <a:pt x="301" y="501"/>
                  <a:pt x="301" y="501"/>
                </a:cubicBezTo>
                <a:cubicBezTo>
                  <a:pt x="294" y="500"/>
                  <a:pt x="278" y="496"/>
                  <a:pt x="271" y="493"/>
                </a:cubicBezTo>
                <a:cubicBezTo>
                  <a:pt x="283" y="498"/>
                  <a:pt x="283" y="498"/>
                  <a:pt x="283" y="498"/>
                </a:cubicBezTo>
                <a:cubicBezTo>
                  <a:pt x="277" y="497"/>
                  <a:pt x="256" y="492"/>
                  <a:pt x="256" y="492"/>
                </a:cubicBezTo>
                <a:cubicBezTo>
                  <a:pt x="250" y="489"/>
                  <a:pt x="240" y="487"/>
                  <a:pt x="237" y="484"/>
                </a:cubicBezTo>
                <a:cubicBezTo>
                  <a:pt x="241" y="485"/>
                  <a:pt x="245" y="486"/>
                  <a:pt x="249" y="487"/>
                </a:cubicBezTo>
                <a:cubicBezTo>
                  <a:pt x="253" y="489"/>
                  <a:pt x="253" y="489"/>
                  <a:pt x="253" y="489"/>
                </a:cubicBezTo>
                <a:cubicBezTo>
                  <a:pt x="260" y="490"/>
                  <a:pt x="260" y="490"/>
                  <a:pt x="260" y="490"/>
                </a:cubicBezTo>
                <a:cubicBezTo>
                  <a:pt x="253" y="487"/>
                  <a:pt x="237" y="481"/>
                  <a:pt x="235" y="478"/>
                </a:cubicBezTo>
                <a:cubicBezTo>
                  <a:pt x="252" y="485"/>
                  <a:pt x="279" y="493"/>
                  <a:pt x="313" y="498"/>
                </a:cubicBezTo>
                <a:cubicBezTo>
                  <a:pt x="313" y="498"/>
                  <a:pt x="312" y="498"/>
                  <a:pt x="311" y="498"/>
                </a:cubicBezTo>
                <a:cubicBezTo>
                  <a:pt x="327" y="502"/>
                  <a:pt x="329" y="502"/>
                  <a:pt x="343" y="505"/>
                </a:cubicBezTo>
                <a:close/>
                <a:moveTo>
                  <a:pt x="348" y="518"/>
                </a:moveTo>
                <a:cubicBezTo>
                  <a:pt x="347" y="518"/>
                  <a:pt x="345" y="517"/>
                  <a:pt x="346" y="517"/>
                </a:cubicBezTo>
                <a:cubicBezTo>
                  <a:pt x="346" y="517"/>
                  <a:pt x="346" y="517"/>
                  <a:pt x="346" y="517"/>
                </a:cubicBezTo>
                <a:cubicBezTo>
                  <a:pt x="349" y="518"/>
                  <a:pt x="349" y="518"/>
                  <a:pt x="349" y="518"/>
                </a:cubicBezTo>
                <a:cubicBezTo>
                  <a:pt x="349" y="518"/>
                  <a:pt x="348" y="518"/>
                  <a:pt x="348" y="518"/>
                </a:cubicBezTo>
                <a:close/>
                <a:moveTo>
                  <a:pt x="389" y="522"/>
                </a:moveTo>
                <a:cubicBezTo>
                  <a:pt x="389" y="522"/>
                  <a:pt x="389" y="522"/>
                  <a:pt x="389" y="522"/>
                </a:cubicBezTo>
                <a:cubicBezTo>
                  <a:pt x="391" y="521"/>
                  <a:pt x="394" y="521"/>
                  <a:pt x="396" y="521"/>
                </a:cubicBezTo>
                <a:cubicBezTo>
                  <a:pt x="396" y="521"/>
                  <a:pt x="396" y="521"/>
                  <a:pt x="396" y="521"/>
                </a:cubicBezTo>
                <a:cubicBezTo>
                  <a:pt x="397" y="521"/>
                  <a:pt x="397" y="521"/>
                  <a:pt x="397" y="521"/>
                </a:cubicBezTo>
                <a:cubicBezTo>
                  <a:pt x="397" y="522"/>
                  <a:pt x="395" y="522"/>
                  <a:pt x="389" y="522"/>
                </a:cubicBezTo>
                <a:close/>
                <a:moveTo>
                  <a:pt x="367" y="510"/>
                </a:moveTo>
                <a:cubicBezTo>
                  <a:pt x="366" y="510"/>
                  <a:pt x="366" y="510"/>
                  <a:pt x="366" y="510"/>
                </a:cubicBezTo>
                <a:cubicBezTo>
                  <a:pt x="365" y="510"/>
                  <a:pt x="365" y="510"/>
                  <a:pt x="365" y="510"/>
                </a:cubicBezTo>
                <a:cubicBezTo>
                  <a:pt x="366" y="510"/>
                  <a:pt x="366" y="510"/>
                  <a:pt x="367" y="510"/>
                </a:cubicBezTo>
                <a:close/>
                <a:moveTo>
                  <a:pt x="347" y="523"/>
                </a:moveTo>
                <a:cubicBezTo>
                  <a:pt x="343" y="523"/>
                  <a:pt x="347" y="522"/>
                  <a:pt x="345" y="522"/>
                </a:cubicBezTo>
                <a:cubicBezTo>
                  <a:pt x="343" y="523"/>
                  <a:pt x="341" y="522"/>
                  <a:pt x="339" y="522"/>
                </a:cubicBezTo>
                <a:cubicBezTo>
                  <a:pt x="335" y="521"/>
                  <a:pt x="335" y="521"/>
                  <a:pt x="335" y="521"/>
                </a:cubicBezTo>
                <a:cubicBezTo>
                  <a:pt x="338" y="522"/>
                  <a:pt x="338" y="522"/>
                  <a:pt x="338" y="522"/>
                </a:cubicBezTo>
                <a:cubicBezTo>
                  <a:pt x="338" y="522"/>
                  <a:pt x="338" y="522"/>
                  <a:pt x="338" y="523"/>
                </a:cubicBezTo>
                <a:cubicBezTo>
                  <a:pt x="334" y="523"/>
                  <a:pt x="335" y="522"/>
                  <a:pt x="333" y="521"/>
                </a:cubicBezTo>
                <a:cubicBezTo>
                  <a:pt x="337" y="521"/>
                  <a:pt x="331" y="520"/>
                  <a:pt x="336" y="520"/>
                </a:cubicBezTo>
                <a:cubicBezTo>
                  <a:pt x="332" y="519"/>
                  <a:pt x="333" y="521"/>
                  <a:pt x="330" y="521"/>
                </a:cubicBezTo>
                <a:cubicBezTo>
                  <a:pt x="329" y="519"/>
                  <a:pt x="329" y="519"/>
                  <a:pt x="329" y="519"/>
                </a:cubicBezTo>
                <a:cubicBezTo>
                  <a:pt x="326" y="519"/>
                  <a:pt x="319" y="519"/>
                  <a:pt x="315" y="520"/>
                </a:cubicBezTo>
                <a:cubicBezTo>
                  <a:pt x="319" y="521"/>
                  <a:pt x="313" y="521"/>
                  <a:pt x="314" y="522"/>
                </a:cubicBezTo>
                <a:cubicBezTo>
                  <a:pt x="314" y="521"/>
                  <a:pt x="319" y="521"/>
                  <a:pt x="320" y="522"/>
                </a:cubicBezTo>
                <a:cubicBezTo>
                  <a:pt x="317" y="522"/>
                  <a:pt x="310" y="523"/>
                  <a:pt x="308" y="523"/>
                </a:cubicBezTo>
                <a:cubicBezTo>
                  <a:pt x="314" y="523"/>
                  <a:pt x="314" y="523"/>
                  <a:pt x="314" y="523"/>
                </a:cubicBezTo>
                <a:cubicBezTo>
                  <a:pt x="312" y="524"/>
                  <a:pt x="306" y="526"/>
                  <a:pt x="306" y="526"/>
                </a:cubicBezTo>
                <a:cubicBezTo>
                  <a:pt x="304" y="526"/>
                  <a:pt x="301" y="527"/>
                  <a:pt x="300" y="526"/>
                </a:cubicBezTo>
                <a:cubicBezTo>
                  <a:pt x="303" y="524"/>
                  <a:pt x="303" y="524"/>
                  <a:pt x="303" y="524"/>
                </a:cubicBezTo>
                <a:cubicBezTo>
                  <a:pt x="305" y="525"/>
                  <a:pt x="305" y="525"/>
                  <a:pt x="305" y="525"/>
                </a:cubicBezTo>
                <a:cubicBezTo>
                  <a:pt x="306" y="524"/>
                  <a:pt x="306" y="524"/>
                  <a:pt x="306" y="524"/>
                </a:cubicBezTo>
                <a:cubicBezTo>
                  <a:pt x="304" y="524"/>
                  <a:pt x="298" y="523"/>
                  <a:pt x="297" y="522"/>
                </a:cubicBezTo>
                <a:cubicBezTo>
                  <a:pt x="303" y="522"/>
                  <a:pt x="311" y="520"/>
                  <a:pt x="321" y="517"/>
                </a:cubicBezTo>
                <a:cubicBezTo>
                  <a:pt x="321" y="517"/>
                  <a:pt x="321" y="517"/>
                  <a:pt x="321" y="517"/>
                </a:cubicBezTo>
                <a:cubicBezTo>
                  <a:pt x="326" y="517"/>
                  <a:pt x="327" y="517"/>
                  <a:pt x="331" y="516"/>
                </a:cubicBezTo>
                <a:cubicBezTo>
                  <a:pt x="330" y="517"/>
                  <a:pt x="330" y="517"/>
                  <a:pt x="330" y="517"/>
                </a:cubicBezTo>
                <a:cubicBezTo>
                  <a:pt x="331" y="518"/>
                  <a:pt x="334" y="517"/>
                  <a:pt x="338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9" y="516"/>
                  <a:pt x="339" y="516"/>
                  <a:pt x="339" y="516"/>
                </a:cubicBezTo>
                <a:cubicBezTo>
                  <a:pt x="338" y="516"/>
                  <a:pt x="338" y="516"/>
                  <a:pt x="338" y="516"/>
                </a:cubicBezTo>
                <a:cubicBezTo>
                  <a:pt x="338" y="517"/>
                  <a:pt x="338" y="517"/>
                  <a:pt x="338" y="517"/>
                </a:cubicBezTo>
                <a:cubicBezTo>
                  <a:pt x="338" y="517"/>
                  <a:pt x="339" y="517"/>
                  <a:pt x="339" y="516"/>
                </a:cubicBezTo>
                <a:cubicBezTo>
                  <a:pt x="342" y="517"/>
                  <a:pt x="345" y="518"/>
                  <a:pt x="348" y="518"/>
                </a:cubicBezTo>
                <a:cubicBezTo>
                  <a:pt x="348" y="518"/>
                  <a:pt x="347" y="519"/>
                  <a:pt x="346" y="519"/>
                </a:cubicBezTo>
                <a:cubicBezTo>
                  <a:pt x="347" y="519"/>
                  <a:pt x="348" y="519"/>
                  <a:pt x="349" y="519"/>
                </a:cubicBezTo>
                <a:cubicBezTo>
                  <a:pt x="343" y="522"/>
                  <a:pt x="343" y="522"/>
                  <a:pt x="343" y="522"/>
                </a:cubicBezTo>
                <a:cubicBezTo>
                  <a:pt x="346" y="522"/>
                  <a:pt x="346" y="520"/>
                  <a:pt x="351" y="520"/>
                </a:cubicBezTo>
                <a:cubicBezTo>
                  <a:pt x="351" y="521"/>
                  <a:pt x="351" y="522"/>
                  <a:pt x="347" y="523"/>
                </a:cubicBezTo>
                <a:close/>
                <a:moveTo>
                  <a:pt x="489" y="514"/>
                </a:moveTo>
                <a:cubicBezTo>
                  <a:pt x="489" y="514"/>
                  <a:pt x="489" y="514"/>
                  <a:pt x="489" y="514"/>
                </a:cubicBezTo>
                <a:cubicBezTo>
                  <a:pt x="480" y="515"/>
                  <a:pt x="480" y="515"/>
                  <a:pt x="480" y="515"/>
                </a:cubicBezTo>
                <a:cubicBezTo>
                  <a:pt x="467" y="514"/>
                  <a:pt x="467" y="514"/>
                  <a:pt x="467" y="514"/>
                </a:cubicBezTo>
                <a:cubicBezTo>
                  <a:pt x="475" y="512"/>
                  <a:pt x="485" y="513"/>
                  <a:pt x="491" y="512"/>
                </a:cubicBezTo>
                <a:cubicBezTo>
                  <a:pt x="477" y="510"/>
                  <a:pt x="471" y="513"/>
                  <a:pt x="457" y="513"/>
                </a:cubicBezTo>
                <a:cubicBezTo>
                  <a:pt x="454" y="512"/>
                  <a:pt x="452" y="512"/>
                  <a:pt x="450" y="512"/>
                </a:cubicBezTo>
                <a:cubicBezTo>
                  <a:pt x="441" y="510"/>
                  <a:pt x="470" y="512"/>
                  <a:pt x="471" y="510"/>
                </a:cubicBezTo>
                <a:cubicBezTo>
                  <a:pt x="467" y="510"/>
                  <a:pt x="457" y="509"/>
                  <a:pt x="458" y="508"/>
                </a:cubicBezTo>
                <a:cubicBezTo>
                  <a:pt x="475" y="510"/>
                  <a:pt x="469" y="508"/>
                  <a:pt x="488" y="509"/>
                </a:cubicBezTo>
                <a:cubicBezTo>
                  <a:pt x="478" y="510"/>
                  <a:pt x="489" y="510"/>
                  <a:pt x="487" y="511"/>
                </a:cubicBezTo>
                <a:cubicBezTo>
                  <a:pt x="490" y="511"/>
                  <a:pt x="508" y="510"/>
                  <a:pt x="520" y="510"/>
                </a:cubicBezTo>
                <a:cubicBezTo>
                  <a:pt x="523" y="509"/>
                  <a:pt x="509" y="509"/>
                  <a:pt x="501" y="509"/>
                </a:cubicBezTo>
                <a:cubicBezTo>
                  <a:pt x="486" y="510"/>
                  <a:pt x="471" y="506"/>
                  <a:pt x="459" y="508"/>
                </a:cubicBezTo>
                <a:cubicBezTo>
                  <a:pt x="443" y="507"/>
                  <a:pt x="458" y="507"/>
                  <a:pt x="457" y="506"/>
                </a:cubicBezTo>
                <a:cubicBezTo>
                  <a:pt x="443" y="505"/>
                  <a:pt x="451" y="507"/>
                  <a:pt x="446" y="507"/>
                </a:cubicBezTo>
                <a:cubicBezTo>
                  <a:pt x="424" y="506"/>
                  <a:pt x="422" y="504"/>
                  <a:pt x="407" y="502"/>
                </a:cubicBezTo>
                <a:cubicBezTo>
                  <a:pt x="394" y="502"/>
                  <a:pt x="362" y="497"/>
                  <a:pt x="341" y="492"/>
                </a:cubicBezTo>
                <a:cubicBezTo>
                  <a:pt x="344" y="492"/>
                  <a:pt x="341" y="491"/>
                  <a:pt x="340" y="490"/>
                </a:cubicBezTo>
                <a:cubicBezTo>
                  <a:pt x="326" y="490"/>
                  <a:pt x="331" y="490"/>
                  <a:pt x="315" y="487"/>
                </a:cubicBezTo>
                <a:cubicBezTo>
                  <a:pt x="328" y="492"/>
                  <a:pt x="328" y="492"/>
                  <a:pt x="328" y="492"/>
                </a:cubicBezTo>
                <a:cubicBezTo>
                  <a:pt x="317" y="489"/>
                  <a:pt x="308" y="489"/>
                  <a:pt x="299" y="485"/>
                </a:cubicBezTo>
                <a:cubicBezTo>
                  <a:pt x="311" y="491"/>
                  <a:pt x="281" y="482"/>
                  <a:pt x="273" y="480"/>
                </a:cubicBezTo>
                <a:cubicBezTo>
                  <a:pt x="262" y="475"/>
                  <a:pt x="250" y="474"/>
                  <a:pt x="245" y="470"/>
                </a:cubicBezTo>
                <a:cubicBezTo>
                  <a:pt x="247" y="470"/>
                  <a:pt x="247" y="470"/>
                  <a:pt x="247" y="470"/>
                </a:cubicBezTo>
                <a:cubicBezTo>
                  <a:pt x="231" y="464"/>
                  <a:pt x="231" y="464"/>
                  <a:pt x="231" y="464"/>
                </a:cubicBezTo>
                <a:cubicBezTo>
                  <a:pt x="234" y="463"/>
                  <a:pt x="234" y="463"/>
                  <a:pt x="234" y="463"/>
                </a:cubicBezTo>
                <a:cubicBezTo>
                  <a:pt x="224" y="458"/>
                  <a:pt x="210" y="454"/>
                  <a:pt x="213" y="456"/>
                </a:cubicBezTo>
                <a:cubicBezTo>
                  <a:pt x="203" y="451"/>
                  <a:pt x="209" y="453"/>
                  <a:pt x="208" y="452"/>
                </a:cubicBezTo>
                <a:cubicBezTo>
                  <a:pt x="215" y="454"/>
                  <a:pt x="229" y="457"/>
                  <a:pt x="232" y="460"/>
                </a:cubicBezTo>
                <a:cubicBezTo>
                  <a:pt x="231" y="460"/>
                  <a:pt x="229" y="459"/>
                  <a:pt x="228" y="459"/>
                </a:cubicBezTo>
                <a:cubicBezTo>
                  <a:pt x="257" y="471"/>
                  <a:pt x="238" y="460"/>
                  <a:pt x="253" y="465"/>
                </a:cubicBezTo>
                <a:cubicBezTo>
                  <a:pt x="245" y="462"/>
                  <a:pt x="240" y="459"/>
                  <a:pt x="232" y="456"/>
                </a:cubicBezTo>
                <a:cubicBezTo>
                  <a:pt x="229" y="455"/>
                  <a:pt x="213" y="450"/>
                  <a:pt x="205" y="447"/>
                </a:cubicBezTo>
                <a:cubicBezTo>
                  <a:pt x="216" y="451"/>
                  <a:pt x="221" y="454"/>
                  <a:pt x="229" y="458"/>
                </a:cubicBezTo>
                <a:cubicBezTo>
                  <a:pt x="222" y="455"/>
                  <a:pt x="220" y="455"/>
                  <a:pt x="215" y="452"/>
                </a:cubicBezTo>
                <a:cubicBezTo>
                  <a:pt x="217" y="453"/>
                  <a:pt x="217" y="453"/>
                  <a:pt x="217" y="453"/>
                </a:cubicBezTo>
                <a:cubicBezTo>
                  <a:pt x="209" y="451"/>
                  <a:pt x="209" y="451"/>
                  <a:pt x="209" y="451"/>
                </a:cubicBezTo>
                <a:cubicBezTo>
                  <a:pt x="208" y="449"/>
                  <a:pt x="189" y="440"/>
                  <a:pt x="201" y="444"/>
                </a:cubicBezTo>
                <a:cubicBezTo>
                  <a:pt x="190" y="440"/>
                  <a:pt x="197" y="444"/>
                  <a:pt x="187" y="440"/>
                </a:cubicBezTo>
                <a:cubicBezTo>
                  <a:pt x="205" y="449"/>
                  <a:pt x="205" y="449"/>
                  <a:pt x="205" y="449"/>
                </a:cubicBezTo>
                <a:cubicBezTo>
                  <a:pt x="204" y="450"/>
                  <a:pt x="204" y="450"/>
                  <a:pt x="204" y="450"/>
                </a:cubicBezTo>
                <a:cubicBezTo>
                  <a:pt x="197" y="448"/>
                  <a:pt x="196" y="446"/>
                  <a:pt x="189" y="443"/>
                </a:cubicBezTo>
                <a:cubicBezTo>
                  <a:pt x="189" y="445"/>
                  <a:pt x="189" y="445"/>
                  <a:pt x="189" y="445"/>
                </a:cubicBezTo>
                <a:cubicBezTo>
                  <a:pt x="176" y="437"/>
                  <a:pt x="176" y="437"/>
                  <a:pt x="176" y="437"/>
                </a:cubicBezTo>
                <a:cubicBezTo>
                  <a:pt x="178" y="439"/>
                  <a:pt x="167" y="434"/>
                  <a:pt x="165" y="433"/>
                </a:cubicBezTo>
                <a:cubicBezTo>
                  <a:pt x="159" y="428"/>
                  <a:pt x="165" y="429"/>
                  <a:pt x="153" y="423"/>
                </a:cubicBezTo>
                <a:cubicBezTo>
                  <a:pt x="153" y="424"/>
                  <a:pt x="153" y="424"/>
                  <a:pt x="153" y="424"/>
                </a:cubicBezTo>
                <a:cubicBezTo>
                  <a:pt x="147" y="420"/>
                  <a:pt x="143" y="418"/>
                  <a:pt x="134" y="411"/>
                </a:cubicBezTo>
                <a:cubicBezTo>
                  <a:pt x="135" y="411"/>
                  <a:pt x="137" y="413"/>
                  <a:pt x="139" y="414"/>
                </a:cubicBezTo>
                <a:cubicBezTo>
                  <a:pt x="127" y="404"/>
                  <a:pt x="107" y="390"/>
                  <a:pt x="104" y="383"/>
                </a:cubicBezTo>
                <a:cubicBezTo>
                  <a:pt x="105" y="383"/>
                  <a:pt x="109" y="388"/>
                  <a:pt x="111" y="387"/>
                </a:cubicBezTo>
                <a:cubicBezTo>
                  <a:pt x="127" y="404"/>
                  <a:pt x="124" y="396"/>
                  <a:pt x="145" y="413"/>
                </a:cubicBezTo>
                <a:cubicBezTo>
                  <a:pt x="144" y="417"/>
                  <a:pt x="165" y="424"/>
                  <a:pt x="168" y="429"/>
                </a:cubicBezTo>
                <a:cubicBezTo>
                  <a:pt x="159" y="424"/>
                  <a:pt x="146" y="418"/>
                  <a:pt x="148" y="419"/>
                </a:cubicBezTo>
                <a:cubicBezTo>
                  <a:pt x="156" y="424"/>
                  <a:pt x="168" y="432"/>
                  <a:pt x="174" y="434"/>
                </a:cubicBezTo>
                <a:cubicBezTo>
                  <a:pt x="169" y="431"/>
                  <a:pt x="171" y="430"/>
                  <a:pt x="176" y="431"/>
                </a:cubicBezTo>
                <a:cubicBezTo>
                  <a:pt x="162" y="425"/>
                  <a:pt x="138" y="407"/>
                  <a:pt x="122" y="392"/>
                </a:cubicBezTo>
                <a:cubicBezTo>
                  <a:pt x="122" y="396"/>
                  <a:pt x="122" y="396"/>
                  <a:pt x="122" y="396"/>
                </a:cubicBezTo>
                <a:cubicBezTo>
                  <a:pt x="107" y="384"/>
                  <a:pt x="125" y="396"/>
                  <a:pt x="114" y="386"/>
                </a:cubicBezTo>
                <a:cubicBezTo>
                  <a:pt x="108" y="382"/>
                  <a:pt x="108" y="382"/>
                  <a:pt x="108" y="382"/>
                </a:cubicBezTo>
                <a:cubicBezTo>
                  <a:pt x="108" y="381"/>
                  <a:pt x="108" y="381"/>
                  <a:pt x="108" y="381"/>
                </a:cubicBezTo>
                <a:cubicBezTo>
                  <a:pt x="105" y="379"/>
                  <a:pt x="102" y="377"/>
                  <a:pt x="99" y="375"/>
                </a:cubicBezTo>
                <a:cubicBezTo>
                  <a:pt x="104" y="381"/>
                  <a:pt x="103" y="377"/>
                  <a:pt x="108" y="383"/>
                </a:cubicBezTo>
                <a:cubicBezTo>
                  <a:pt x="113" y="389"/>
                  <a:pt x="107" y="384"/>
                  <a:pt x="105" y="384"/>
                </a:cubicBezTo>
                <a:cubicBezTo>
                  <a:pt x="101" y="380"/>
                  <a:pt x="89" y="366"/>
                  <a:pt x="97" y="374"/>
                </a:cubicBezTo>
                <a:cubicBezTo>
                  <a:pt x="92" y="369"/>
                  <a:pt x="87" y="364"/>
                  <a:pt x="82" y="359"/>
                </a:cubicBezTo>
                <a:cubicBezTo>
                  <a:pt x="83" y="359"/>
                  <a:pt x="86" y="362"/>
                  <a:pt x="88" y="364"/>
                </a:cubicBezTo>
                <a:cubicBezTo>
                  <a:pt x="85" y="360"/>
                  <a:pt x="81" y="356"/>
                  <a:pt x="78" y="352"/>
                </a:cubicBezTo>
                <a:cubicBezTo>
                  <a:pt x="79" y="352"/>
                  <a:pt x="79" y="352"/>
                  <a:pt x="79" y="352"/>
                </a:cubicBezTo>
                <a:cubicBezTo>
                  <a:pt x="71" y="343"/>
                  <a:pt x="63" y="329"/>
                  <a:pt x="58" y="321"/>
                </a:cubicBezTo>
                <a:cubicBezTo>
                  <a:pt x="66" y="340"/>
                  <a:pt x="52" y="314"/>
                  <a:pt x="52" y="315"/>
                </a:cubicBezTo>
                <a:cubicBezTo>
                  <a:pt x="49" y="308"/>
                  <a:pt x="51" y="305"/>
                  <a:pt x="59" y="319"/>
                </a:cubicBezTo>
                <a:cubicBezTo>
                  <a:pt x="60" y="323"/>
                  <a:pt x="65" y="332"/>
                  <a:pt x="70" y="338"/>
                </a:cubicBezTo>
                <a:cubicBezTo>
                  <a:pt x="65" y="329"/>
                  <a:pt x="63" y="327"/>
                  <a:pt x="59" y="320"/>
                </a:cubicBezTo>
                <a:cubicBezTo>
                  <a:pt x="62" y="324"/>
                  <a:pt x="56" y="310"/>
                  <a:pt x="57" y="310"/>
                </a:cubicBezTo>
                <a:cubicBezTo>
                  <a:pt x="58" y="310"/>
                  <a:pt x="60" y="313"/>
                  <a:pt x="64" y="322"/>
                </a:cubicBezTo>
                <a:cubicBezTo>
                  <a:pt x="71" y="335"/>
                  <a:pt x="63" y="324"/>
                  <a:pt x="66" y="328"/>
                </a:cubicBezTo>
                <a:cubicBezTo>
                  <a:pt x="66" y="332"/>
                  <a:pt x="77" y="346"/>
                  <a:pt x="82" y="353"/>
                </a:cubicBezTo>
                <a:cubicBezTo>
                  <a:pt x="82" y="354"/>
                  <a:pt x="80" y="352"/>
                  <a:pt x="79" y="351"/>
                </a:cubicBezTo>
                <a:cubicBezTo>
                  <a:pt x="84" y="357"/>
                  <a:pt x="95" y="370"/>
                  <a:pt x="96" y="370"/>
                </a:cubicBezTo>
                <a:cubicBezTo>
                  <a:pt x="92" y="365"/>
                  <a:pt x="88" y="360"/>
                  <a:pt x="83" y="355"/>
                </a:cubicBezTo>
                <a:cubicBezTo>
                  <a:pt x="81" y="352"/>
                  <a:pt x="88" y="359"/>
                  <a:pt x="85" y="354"/>
                </a:cubicBezTo>
                <a:cubicBezTo>
                  <a:pt x="82" y="351"/>
                  <a:pt x="79" y="346"/>
                  <a:pt x="75" y="341"/>
                </a:cubicBezTo>
                <a:cubicBezTo>
                  <a:pt x="77" y="342"/>
                  <a:pt x="77" y="342"/>
                  <a:pt x="77" y="342"/>
                </a:cubicBezTo>
                <a:cubicBezTo>
                  <a:pt x="71" y="331"/>
                  <a:pt x="62" y="316"/>
                  <a:pt x="57" y="303"/>
                </a:cubicBezTo>
                <a:cubicBezTo>
                  <a:pt x="53" y="302"/>
                  <a:pt x="49" y="296"/>
                  <a:pt x="45" y="291"/>
                </a:cubicBezTo>
                <a:cubicBezTo>
                  <a:pt x="39" y="271"/>
                  <a:pt x="36" y="248"/>
                  <a:pt x="40" y="226"/>
                </a:cubicBezTo>
                <a:cubicBezTo>
                  <a:pt x="39" y="227"/>
                  <a:pt x="39" y="226"/>
                  <a:pt x="38" y="225"/>
                </a:cubicBezTo>
                <a:cubicBezTo>
                  <a:pt x="40" y="219"/>
                  <a:pt x="42" y="208"/>
                  <a:pt x="43" y="208"/>
                </a:cubicBezTo>
                <a:cubicBezTo>
                  <a:pt x="43" y="201"/>
                  <a:pt x="49" y="183"/>
                  <a:pt x="46" y="186"/>
                </a:cubicBezTo>
                <a:cubicBezTo>
                  <a:pt x="47" y="183"/>
                  <a:pt x="47" y="183"/>
                  <a:pt x="47" y="183"/>
                </a:cubicBezTo>
                <a:cubicBezTo>
                  <a:pt x="52" y="176"/>
                  <a:pt x="58" y="166"/>
                  <a:pt x="72" y="148"/>
                </a:cubicBezTo>
                <a:cubicBezTo>
                  <a:pt x="74" y="145"/>
                  <a:pt x="74" y="144"/>
                  <a:pt x="72" y="143"/>
                </a:cubicBezTo>
                <a:cubicBezTo>
                  <a:pt x="75" y="140"/>
                  <a:pt x="79" y="137"/>
                  <a:pt x="82" y="134"/>
                </a:cubicBezTo>
                <a:cubicBezTo>
                  <a:pt x="80" y="137"/>
                  <a:pt x="79" y="139"/>
                  <a:pt x="75" y="144"/>
                </a:cubicBezTo>
                <a:cubicBezTo>
                  <a:pt x="82" y="135"/>
                  <a:pt x="90" y="127"/>
                  <a:pt x="99" y="120"/>
                </a:cubicBezTo>
                <a:cubicBezTo>
                  <a:pt x="97" y="122"/>
                  <a:pt x="97" y="122"/>
                  <a:pt x="97" y="122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2" y="118"/>
                  <a:pt x="92" y="125"/>
                  <a:pt x="94" y="122"/>
                </a:cubicBezTo>
                <a:cubicBezTo>
                  <a:pt x="105" y="111"/>
                  <a:pt x="112" y="107"/>
                  <a:pt x="122" y="98"/>
                </a:cubicBezTo>
                <a:cubicBezTo>
                  <a:pt x="124" y="100"/>
                  <a:pt x="128" y="98"/>
                  <a:pt x="125" y="102"/>
                </a:cubicBezTo>
                <a:cubicBezTo>
                  <a:pt x="124" y="103"/>
                  <a:pt x="124" y="103"/>
                  <a:pt x="123" y="103"/>
                </a:cubicBezTo>
                <a:cubicBezTo>
                  <a:pt x="120" y="107"/>
                  <a:pt x="112" y="114"/>
                  <a:pt x="107" y="119"/>
                </a:cubicBezTo>
                <a:cubicBezTo>
                  <a:pt x="129" y="103"/>
                  <a:pt x="123" y="107"/>
                  <a:pt x="144" y="95"/>
                </a:cubicBezTo>
                <a:cubicBezTo>
                  <a:pt x="147" y="95"/>
                  <a:pt x="126" y="107"/>
                  <a:pt x="131" y="106"/>
                </a:cubicBezTo>
                <a:cubicBezTo>
                  <a:pt x="125" y="109"/>
                  <a:pt x="119" y="114"/>
                  <a:pt x="112" y="118"/>
                </a:cubicBezTo>
                <a:cubicBezTo>
                  <a:pt x="115" y="116"/>
                  <a:pt x="115" y="115"/>
                  <a:pt x="117" y="114"/>
                </a:cubicBezTo>
                <a:cubicBezTo>
                  <a:pt x="105" y="124"/>
                  <a:pt x="100" y="127"/>
                  <a:pt x="93" y="136"/>
                </a:cubicBezTo>
                <a:cubicBezTo>
                  <a:pt x="87" y="141"/>
                  <a:pt x="100" y="127"/>
                  <a:pt x="94" y="133"/>
                </a:cubicBezTo>
                <a:cubicBezTo>
                  <a:pt x="99" y="128"/>
                  <a:pt x="103" y="122"/>
                  <a:pt x="105" y="119"/>
                </a:cubicBezTo>
                <a:cubicBezTo>
                  <a:pt x="91" y="130"/>
                  <a:pt x="99" y="127"/>
                  <a:pt x="88" y="138"/>
                </a:cubicBezTo>
                <a:cubicBezTo>
                  <a:pt x="80" y="146"/>
                  <a:pt x="80" y="146"/>
                  <a:pt x="80" y="146"/>
                </a:cubicBezTo>
                <a:cubicBezTo>
                  <a:pt x="75" y="151"/>
                  <a:pt x="82" y="145"/>
                  <a:pt x="82" y="145"/>
                </a:cubicBezTo>
                <a:cubicBezTo>
                  <a:pt x="77" y="151"/>
                  <a:pt x="75" y="153"/>
                  <a:pt x="71" y="158"/>
                </a:cubicBezTo>
                <a:cubicBezTo>
                  <a:pt x="72" y="157"/>
                  <a:pt x="75" y="154"/>
                  <a:pt x="75" y="155"/>
                </a:cubicBezTo>
                <a:cubicBezTo>
                  <a:pt x="68" y="163"/>
                  <a:pt x="63" y="172"/>
                  <a:pt x="57" y="180"/>
                </a:cubicBezTo>
                <a:cubicBezTo>
                  <a:pt x="60" y="175"/>
                  <a:pt x="56" y="187"/>
                  <a:pt x="55" y="191"/>
                </a:cubicBezTo>
                <a:cubicBezTo>
                  <a:pt x="58" y="185"/>
                  <a:pt x="62" y="179"/>
                  <a:pt x="65" y="174"/>
                </a:cubicBezTo>
                <a:cubicBezTo>
                  <a:pt x="77" y="153"/>
                  <a:pt x="88" y="141"/>
                  <a:pt x="108" y="123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43" y="101"/>
                  <a:pt x="134" y="100"/>
                  <a:pt x="168" y="83"/>
                </a:cubicBezTo>
                <a:cubicBezTo>
                  <a:pt x="170" y="84"/>
                  <a:pt x="184" y="76"/>
                  <a:pt x="183" y="78"/>
                </a:cubicBezTo>
                <a:cubicBezTo>
                  <a:pt x="173" y="82"/>
                  <a:pt x="175" y="82"/>
                  <a:pt x="178" y="82"/>
                </a:cubicBezTo>
                <a:cubicBezTo>
                  <a:pt x="184" y="79"/>
                  <a:pt x="188" y="76"/>
                  <a:pt x="201" y="72"/>
                </a:cubicBezTo>
                <a:cubicBezTo>
                  <a:pt x="196" y="75"/>
                  <a:pt x="207" y="72"/>
                  <a:pt x="196" y="76"/>
                </a:cubicBezTo>
                <a:cubicBezTo>
                  <a:pt x="212" y="71"/>
                  <a:pt x="221" y="68"/>
                  <a:pt x="229" y="64"/>
                </a:cubicBezTo>
                <a:cubicBezTo>
                  <a:pt x="256" y="55"/>
                  <a:pt x="237" y="63"/>
                  <a:pt x="265" y="56"/>
                </a:cubicBezTo>
                <a:cubicBezTo>
                  <a:pt x="261" y="58"/>
                  <a:pt x="261" y="58"/>
                  <a:pt x="261" y="58"/>
                </a:cubicBezTo>
                <a:cubicBezTo>
                  <a:pt x="278" y="54"/>
                  <a:pt x="278" y="54"/>
                  <a:pt x="278" y="54"/>
                </a:cubicBezTo>
                <a:cubicBezTo>
                  <a:pt x="272" y="54"/>
                  <a:pt x="272" y="54"/>
                  <a:pt x="272" y="54"/>
                </a:cubicBezTo>
                <a:cubicBezTo>
                  <a:pt x="279" y="52"/>
                  <a:pt x="286" y="50"/>
                  <a:pt x="292" y="49"/>
                </a:cubicBezTo>
                <a:cubicBezTo>
                  <a:pt x="305" y="46"/>
                  <a:pt x="287" y="48"/>
                  <a:pt x="289" y="47"/>
                </a:cubicBezTo>
                <a:cubicBezTo>
                  <a:pt x="285" y="49"/>
                  <a:pt x="285" y="49"/>
                  <a:pt x="285" y="49"/>
                </a:cubicBezTo>
                <a:cubicBezTo>
                  <a:pt x="276" y="51"/>
                  <a:pt x="265" y="55"/>
                  <a:pt x="263" y="54"/>
                </a:cubicBezTo>
                <a:cubicBezTo>
                  <a:pt x="276" y="51"/>
                  <a:pt x="273" y="50"/>
                  <a:pt x="278" y="48"/>
                </a:cubicBezTo>
                <a:cubicBezTo>
                  <a:pt x="266" y="52"/>
                  <a:pt x="266" y="52"/>
                  <a:pt x="266" y="52"/>
                </a:cubicBezTo>
                <a:cubicBezTo>
                  <a:pt x="261" y="51"/>
                  <a:pt x="261" y="51"/>
                  <a:pt x="261" y="51"/>
                </a:cubicBezTo>
                <a:cubicBezTo>
                  <a:pt x="248" y="54"/>
                  <a:pt x="239" y="57"/>
                  <a:pt x="231" y="60"/>
                </a:cubicBezTo>
                <a:cubicBezTo>
                  <a:pt x="237" y="59"/>
                  <a:pt x="240" y="57"/>
                  <a:pt x="244" y="56"/>
                </a:cubicBezTo>
                <a:cubicBezTo>
                  <a:pt x="239" y="60"/>
                  <a:pt x="223" y="63"/>
                  <a:pt x="209" y="70"/>
                </a:cubicBezTo>
                <a:cubicBezTo>
                  <a:pt x="208" y="69"/>
                  <a:pt x="203" y="71"/>
                  <a:pt x="205" y="70"/>
                </a:cubicBezTo>
                <a:cubicBezTo>
                  <a:pt x="205" y="70"/>
                  <a:pt x="208" y="69"/>
                  <a:pt x="209" y="68"/>
                </a:cubicBezTo>
                <a:cubicBezTo>
                  <a:pt x="208" y="68"/>
                  <a:pt x="216" y="64"/>
                  <a:pt x="202" y="69"/>
                </a:cubicBezTo>
                <a:cubicBezTo>
                  <a:pt x="207" y="66"/>
                  <a:pt x="217" y="60"/>
                  <a:pt x="216" y="60"/>
                </a:cubicBezTo>
                <a:cubicBezTo>
                  <a:pt x="224" y="57"/>
                  <a:pt x="236" y="53"/>
                  <a:pt x="243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50" y="50"/>
                  <a:pt x="265" y="46"/>
                  <a:pt x="267" y="47"/>
                </a:cubicBezTo>
                <a:cubicBezTo>
                  <a:pt x="271" y="46"/>
                  <a:pt x="284" y="43"/>
                  <a:pt x="271" y="45"/>
                </a:cubicBezTo>
                <a:cubicBezTo>
                  <a:pt x="278" y="43"/>
                  <a:pt x="285" y="41"/>
                  <a:pt x="292" y="40"/>
                </a:cubicBezTo>
                <a:cubicBezTo>
                  <a:pt x="289" y="43"/>
                  <a:pt x="308" y="41"/>
                  <a:pt x="288" y="46"/>
                </a:cubicBezTo>
                <a:cubicBezTo>
                  <a:pt x="289" y="46"/>
                  <a:pt x="296" y="44"/>
                  <a:pt x="308" y="42"/>
                </a:cubicBezTo>
                <a:cubicBezTo>
                  <a:pt x="308" y="42"/>
                  <a:pt x="308" y="42"/>
                  <a:pt x="308" y="42"/>
                </a:cubicBezTo>
                <a:cubicBezTo>
                  <a:pt x="307" y="42"/>
                  <a:pt x="307" y="43"/>
                  <a:pt x="306" y="43"/>
                </a:cubicBezTo>
                <a:cubicBezTo>
                  <a:pt x="304" y="43"/>
                  <a:pt x="302" y="43"/>
                  <a:pt x="302" y="43"/>
                </a:cubicBezTo>
                <a:cubicBezTo>
                  <a:pt x="295" y="46"/>
                  <a:pt x="306" y="45"/>
                  <a:pt x="317" y="43"/>
                </a:cubicBezTo>
                <a:cubicBezTo>
                  <a:pt x="320" y="42"/>
                  <a:pt x="320" y="42"/>
                  <a:pt x="320" y="42"/>
                </a:cubicBezTo>
                <a:cubicBezTo>
                  <a:pt x="330" y="41"/>
                  <a:pt x="336" y="42"/>
                  <a:pt x="349" y="40"/>
                </a:cubicBezTo>
                <a:cubicBezTo>
                  <a:pt x="380" y="33"/>
                  <a:pt x="380" y="33"/>
                  <a:pt x="380" y="33"/>
                </a:cubicBezTo>
                <a:cubicBezTo>
                  <a:pt x="389" y="33"/>
                  <a:pt x="389" y="33"/>
                  <a:pt x="389" y="33"/>
                </a:cubicBezTo>
                <a:cubicBezTo>
                  <a:pt x="393" y="33"/>
                  <a:pt x="407" y="33"/>
                  <a:pt x="402" y="34"/>
                </a:cubicBezTo>
                <a:cubicBezTo>
                  <a:pt x="403" y="35"/>
                  <a:pt x="398" y="35"/>
                  <a:pt x="392" y="35"/>
                </a:cubicBezTo>
                <a:cubicBezTo>
                  <a:pt x="392" y="35"/>
                  <a:pt x="393" y="35"/>
                  <a:pt x="392" y="35"/>
                </a:cubicBezTo>
                <a:cubicBezTo>
                  <a:pt x="390" y="36"/>
                  <a:pt x="390" y="37"/>
                  <a:pt x="397" y="38"/>
                </a:cubicBezTo>
                <a:cubicBezTo>
                  <a:pt x="389" y="37"/>
                  <a:pt x="388" y="37"/>
                  <a:pt x="383" y="38"/>
                </a:cubicBezTo>
                <a:cubicBezTo>
                  <a:pt x="391" y="38"/>
                  <a:pt x="391" y="38"/>
                  <a:pt x="391" y="38"/>
                </a:cubicBezTo>
                <a:cubicBezTo>
                  <a:pt x="380" y="38"/>
                  <a:pt x="363" y="42"/>
                  <a:pt x="363" y="43"/>
                </a:cubicBezTo>
                <a:cubicBezTo>
                  <a:pt x="366" y="41"/>
                  <a:pt x="373" y="42"/>
                  <a:pt x="379" y="42"/>
                </a:cubicBezTo>
                <a:cubicBezTo>
                  <a:pt x="375" y="43"/>
                  <a:pt x="365" y="44"/>
                  <a:pt x="373" y="44"/>
                </a:cubicBezTo>
                <a:cubicBezTo>
                  <a:pt x="375" y="43"/>
                  <a:pt x="396" y="41"/>
                  <a:pt x="381" y="41"/>
                </a:cubicBezTo>
                <a:cubicBezTo>
                  <a:pt x="387" y="40"/>
                  <a:pt x="395" y="40"/>
                  <a:pt x="402" y="40"/>
                </a:cubicBezTo>
                <a:cubicBezTo>
                  <a:pt x="394" y="41"/>
                  <a:pt x="400" y="42"/>
                  <a:pt x="397" y="43"/>
                </a:cubicBezTo>
                <a:cubicBezTo>
                  <a:pt x="405" y="42"/>
                  <a:pt x="404" y="40"/>
                  <a:pt x="405" y="40"/>
                </a:cubicBezTo>
                <a:cubicBezTo>
                  <a:pt x="426" y="41"/>
                  <a:pt x="434" y="45"/>
                  <a:pt x="458" y="45"/>
                </a:cubicBezTo>
                <a:cubicBezTo>
                  <a:pt x="461" y="44"/>
                  <a:pt x="444" y="44"/>
                  <a:pt x="446" y="43"/>
                </a:cubicBezTo>
                <a:cubicBezTo>
                  <a:pt x="463" y="42"/>
                  <a:pt x="468" y="47"/>
                  <a:pt x="483" y="47"/>
                </a:cubicBezTo>
                <a:cubicBezTo>
                  <a:pt x="479" y="45"/>
                  <a:pt x="479" y="45"/>
                  <a:pt x="479" y="45"/>
                </a:cubicBezTo>
                <a:cubicBezTo>
                  <a:pt x="483" y="45"/>
                  <a:pt x="494" y="45"/>
                  <a:pt x="500" y="46"/>
                </a:cubicBezTo>
                <a:cubicBezTo>
                  <a:pt x="501" y="47"/>
                  <a:pt x="517" y="50"/>
                  <a:pt x="505" y="49"/>
                </a:cubicBezTo>
                <a:cubicBezTo>
                  <a:pt x="530" y="53"/>
                  <a:pt x="528" y="48"/>
                  <a:pt x="557" y="52"/>
                </a:cubicBezTo>
                <a:cubicBezTo>
                  <a:pt x="543" y="50"/>
                  <a:pt x="542" y="50"/>
                  <a:pt x="531" y="48"/>
                </a:cubicBezTo>
                <a:cubicBezTo>
                  <a:pt x="543" y="49"/>
                  <a:pt x="533" y="48"/>
                  <a:pt x="535" y="47"/>
                </a:cubicBezTo>
                <a:cubicBezTo>
                  <a:pt x="541" y="49"/>
                  <a:pt x="563" y="51"/>
                  <a:pt x="548" y="50"/>
                </a:cubicBezTo>
                <a:cubicBezTo>
                  <a:pt x="557" y="51"/>
                  <a:pt x="575" y="55"/>
                  <a:pt x="579" y="55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4" y="55"/>
                  <a:pt x="597" y="56"/>
                  <a:pt x="603" y="56"/>
                </a:cubicBezTo>
                <a:cubicBezTo>
                  <a:pt x="587" y="53"/>
                  <a:pt x="587" y="56"/>
                  <a:pt x="566" y="52"/>
                </a:cubicBezTo>
                <a:cubicBezTo>
                  <a:pt x="545" y="47"/>
                  <a:pt x="572" y="51"/>
                  <a:pt x="558" y="47"/>
                </a:cubicBezTo>
                <a:cubicBezTo>
                  <a:pt x="542" y="46"/>
                  <a:pt x="542" y="46"/>
                  <a:pt x="542" y="46"/>
                </a:cubicBezTo>
                <a:cubicBezTo>
                  <a:pt x="549" y="47"/>
                  <a:pt x="549" y="47"/>
                  <a:pt x="549" y="47"/>
                </a:cubicBezTo>
                <a:cubicBezTo>
                  <a:pt x="546" y="49"/>
                  <a:pt x="525" y="44"/>
                  <a:pt x="526" y="46"/>
                </a:cubicBezTo>
                <a:cubicBezTo>
                  <a:pt x="511" y="42"/>
                  <a:pt x="506" y="43"/>
                  <a:pt x="488" y="40"/>
                </a:cubicBezTo>
                <a:cubicBezTo>
                  <a:pt x="484" y="40"/>
                  <a:pt x="490" y="41"/>
                  <a:pt x="495" y="41"/>
                </a:cubicBezTo>
                <a:cubicBezTo>
                  <a:pt x="486" y="40"/>
                  <a:pt x="486" y="43"/>
                  <a:pt x="474" y="40"/>
                </a:cubicBezTo>
                <a:cubicBezTo>
                  <a:pt x="468" y="40"/>
                  <a:pt x="472" y="42"/>
                  <a:pt x="482" y="43"/>
                </a:cubicBezTo>
                <a:cubicBezTo>
                  <a:pt x="473" y="42"/>
                  <a:pt x="465" y="42"/>
                  <a:pt x="455" y="41"/>
                </a:cubicBezTo>
                <a:cubicBezTo>
                  <a:pt x="465" y="43"/>
                  <a:pt x="465" y="43"/>
                  <a:pt x="465" y="43"/>
                </a:cubicBezTo>
                <a:cubicBezTo>
                  <a:pt x="454" y="42"/>
                  <a:pt x="454" y="42"/>
                  <a:pt x="454" y="42"/>
                </a:cubicBezTo>
                <a:cubicBezTo>
                  <a:pt x="463" y="44"/>
                  <a:pt x="463" y="44"/>
                  <a:pt x="463" y="44"/>
                </a:cubicBezTo>
                <a:cubicBezTo>
                  <a:pt x="443" y="43"/>
                  <a:pt x="420" y="42"/>
                  <a:pt x="409" y="40"/>
                </a:cubicBezTo>
                <a:cubicBezTo>
                  <a:pt x="427" y="38"/>
                  <a:pt x="456" y="40"/>
                  <a:pt x="466" y="38"/>
                </a:cubicBezTo>
                <a:cubicBezTo>
                  <a:pt x="462" y="37"/>
                  <a:pt x="452" y="39"/>
                  <a:pt x="447" y="37"/>
                </a:cubicBezTo>
                <a:cubicBezTo>
                  <a:pt x="442" y="38"/>
                  <a:pt x="442" y="38"/>
                  <a:pt x="442" y="38"/>
                </a:cubicBezTo>
                <a:cubicBezTo>
                  <a:pt x="436" y="38"/>
                  <a:pt x="421" y="38"/>
                  <a:pt x="420" y="37"/>
                </a:cubicBezTo>
                <a:cubicBezTo>
                  <a:pt x="437" y="37"/>
                  <a:pt x="442" y="35"/>
                  <a:pt x="450" y="35"/>
                </a:cubicBezTo>
                <a:cubicBezTo>
                  <a:pt x="450" y="34"/>
                  <a:pt x="452" y="34"/>
                  <a:pt x="454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55" y="34"/>
                  <a:pt x="455" y="34"/>
                  <a:pt x="455" y="34"/>
                </a:cubicBezTo>
                <a:cubicBezTo>
                  <a:pt x="460" y="34"/>
                  <a:pt x="468" y="35"/>
                  <a:pt x="472" y="35"/>
                </a:cubicBezTo>
                <a:cubicBezTo>
                  <a:pt x="478" y="36"/>
                  <a:pt x="474" y="36"/>
                  <a:pt x="474" y="37"/>
                </a:cubicBezTo>
                <a:cubicBezTo>
                  <a:pt x="494" y="40"/>
                  <a:pt x="508" y="37"/>
                  <a:pt x="529" y="41"/>
                </a:cubicBezTo>
                <a:cubicBezTo>
                  <a:pt x="529" y="42"/>
                  <a:pt x="546" y="45"/>
                  <a:pt x="541" y="44"/>
                </a:cubicBezTo>
                <a:cubicBezTo>
                  <a:pt x="553" y="46"/>
                  <a:pt x="560" y="46"/>
                  <a:pt x="568" y="47"/>
                </a:cubicBezTo>
                <a:cubicBezTo>
                  <a:pt x="570" y="48"/>
                  <a:pt x="587" y="50"/>
                  <a:pt x="581" y="50"/>
                </a:cubicBezTo>
                <a:cubicBezTo>
                  <a:pt x="593" y="51"/>
                  <a:pt x="593" y="51"/>
                  <a:pt x="593" y="51"/>
                </a:cubicBezTo>
                <a:cubicBezTo>
                  <a:pt x="600" y="53"/>
                  <a:pt x="616" y="55"/>
                  <a:pt x="619" y="57"/>
                </a:cubicBezTo>
                <a:cubicBezTo>
                  <a:pt x="628" y="58"/>
                  <a:pt x="622" y="56"/>
                  <a:pt x="633" y="59"/>
                </a:cubicBezTo>
                <a:cubicBezTo>
                  <a:pt x="633" y="59"/>
                  <a:pt x="634" y="60"/>
                  <a:pt x="631" y="59"/>
                </a:cubicBezTo>
                <a:cubicBezTo>
                  <a:pt x="636" y="61"/>
                  <a:pt x="649" y="64"/>
                  <a:pt x="655" y="64"/>
                </a:cubicBezTo>
                <a:cubicBezTo>
                  <a:pt x="647" y="62"/>
                  <a:pt x="653" y="63"/>
                  <a:pt x="643" y="61"/>
                </a:cubicBezTo>
                <a:cubicBezTo>
                  <a:pt x="644" y="60"/>
                  <a:pt x="655" y="62"/>
                  <a:pt x="666" y="66"/>
                </a:cubicBezTo>
                <a:cubicBezTo>
                  <a:pt x="650" y="63"/>
                  <a:pt x="677" y="70"/>
                  <a:pt x="670" y="70"/>
                </a:cubicBezTo>
                <a:cubicBezTo>
                  <a:pt x="694" y="76"/>
                  <a:pt x="708" y="78"/>
                  <a:pt x="728" y="82"/>
                </a:cubicBezTo>
                <a:cubicBezTo>
                  <a:pt x="752" y="90"/>
                  <a:pt x="779" y="102"/>
                  <a:pt x="796" y="110"/>
                </a:cubicBezTo>
                <a:cubicBezTo>
                  <a:pt x="794" y="109"/>
                  <a:pt x="794" y="109"/>
                  <a:pt x="794" y="109"/>
                </a:cubicBezTo>
                <a:cubicBezTo>
                  <a:pt x="804" y="113"/>
                  <a:pt x="804" y="113"/>
                  <a:pt x="804" y="113"/>
                </a:cubicBezTo>
                <a:cubicBezTo>
                  <a:pt x="810" y="116"/>
                  <a:pt x="803" y="115"/>
                  <a:pt x="812" y="120"/>
                </a:cubicBezTo>
                <a:cubicBezTo>
                  <a:pt x="808" y="119"/>
                  <a:pt x="797" y="111"/>
                  <a:pt x="787" y="107"/>
                </a:cubicBezTo>
                <a:cubicBezTo>
                  <a:pt x="802" y="117"/>
                  <a:pt x="772" y="102"/>
                  <a:pt x="782" y="108"/>
                </a:cubicBezTo>
                <a:cubicBezTo>
                  <a:pt x="790" y="108"/>
                  <a:pt x="815" y="125"/>
                  <a:pt x="828" y="133"/>
                </a:cubicBezTo>
                <a:cubicBezTo>
                  <a:pt x="839" y="143"/>
                  <a:pt x="822" y="130"/>
                  <a:pt x="827" y="135"/>
                </a:cubicBezTo>
                <a:cubicBezTo>
                  <a:pt x="832" y="137"/>
                  <a:pt x="832" y="137"/>
                  <a:pt x="832" y="137"/>
                </a:cubicBezTo>
                <a:cubicBezTo>
                  <a:pt x="836" y="141"/>
                  <a:pt x="837" y="142"/>
                  <a:pt x="837" y="143"/>
                </a:cubicBezTo>
                <a:cubicBezTo>
                  <a:pt x="848" y="153"/>
                  <a:pt x="860" y="166"/>
                  <a:pt x="868" y="176"/>
                </a:cubicBezTo>
                <a:cubicBezTo>
                  <a:pt x="858" y="163"/>
                  <a:pt x="873" y="179"/>
                  <a:pt x="863" y="166"/>
                </a:cubicBezTo>
                <a:cubicBezTo>
                  <a:pt x="867" y="169"/>
                  <a:pt x="874" y="178"/>
                  <a:pt x="878" y="188"/>
                </a:cubicBezTo>
                <a:cubicBezTo>
                  <a:pt x="873" y="179"/>
                  <a:pt x="883" y="200"/>
                  <a:pt x="873" y="181"/>
                </a:cubicBezTo>
                <a:cubicBezTo>
                  <a:pt x="873" y="184"/>
                  <a:pt x="878" y="190"/>
                  <a:pt x="882" y="199"/>
                </a:cubicBezTo>
                <a:cubicBezTo>
                  <a:pt x="881" y="197"/>
                  <a:pt x="879" y="194"/>
                  <a:pt x="877" y="192"/>
                </a:cubicBezTo>
                <a:cubicBezTo>
                  <a:pt x="885" y="206"/>
                  <a:pt x="888" y="232"/>
                  <a:pt x="889" y="236"/>
                </a:cubicBezTo>
                <a:cubicBezTo>
                  <a:pt x="891" y="247"/>
                  <a:pt x="891" y="264"/>
                  <a:pt x="889" y="277"/>
                </a:cubicBezTo>
                <a:cubicBezTo>
                  <a:pt x="885" y="290"/>
                  <a:pt x="880" y="305"/>
                  <a:pt x="873" y="318"/>
                </a:cubicBezTo>
                <a:cubicBezTo>
                  <a:pt x="873" y="315"/>
                  <a:pt x="873" y="315"/>
                  <a:pt x="873" y="315"/>
                </a:cubicBezTo>
                <a:cubicBezTo>
                  <a:pt x="869" y="323"/>
                  <a:pt x="863" y="335"/>
                  <a:pt x="855" y="345"/>
                </a:cubicBezTo>
                <a:cubicBezTo>
                  <a:pt x="853" y="347"/>
                  <a:pt x="853" y="347"/>
                  <a:pt x="853" y="347"/>
                </a:cubicBezTo>
                <a:cubicBezTo>
                  <a:pt x="848" y="354"/>
                  <a:pt x="837" y="367"/>
                  <a:pt x="828" y="377"/>
                </a:cubicBezTo>
                <a:cubicBezTo>
                  <a:pt x="828" y="378"/>
                  <a:pt x="837" y="368"/>
                  <a:pt x="833" y="373"/>
                </a:cubicBezTo>
                <a:cubicBezTo>
                  <a:pt x="838" y="368"/>
                  <a:pt x="842" y="364"/>
                  <a:pt x="839" y="365"/>
                </a:cubicBezTo>
                <a:cubicBezTo>
                  <a:pt x="844" y="360"/>
                  <a:pt x="845" y="361"/>
                  <a:pt x="849" y="357"/>
                </a:cubicBezTo>
                <a:cubicBezTo>
                  <a:pt x="843" y="364"/>
                  <a:pt x="838" y="371"/>
                  <a:pt x="832" y="377"/>
                </a:cubicBezTo>
                <a:cubicBezTo>
                  <a:pt x="831" y="379"/>
                  <a:pt x="830" y="379"/>
                  <a:pt x="830" y="379"/>
                </a:cubicBezTo>
                <a:cubicBezTo>
                  <a:pt x="829" y="381"/>
                  <a:pt x="829" y="381"/>
                  <a:pt x="829" y="381"/>
                </a:cubicBezTo>
                <a:cubicBezTo>
                  <a:pt x="825" y="386"/>
                  <a:pt x="823" y="387"/>
                  <a:pt x="823" y="386"/>
                </a:cubicBezTo>
                <a:cubicBezTo>
                  <a:pt x="813" y="397"/>
                  <a:pt x="810" y="402"/>
                  <a:pt x="798" y="411"/>
                </a:cubicBezTo>
                <a:cubicBezTo>
                  <a:pt x="803" y="406"/>
                  <a:pt x="805" y="403"/>
                  <a:pt x="814" y="395"/>
                </a:cubicBezTo>
                <a:cubicBezTo>
                  <a:pt x="809" y="399"/>
                  <a:pt x="805" y="403"/>
                  <a:pt x="800" y="407"/>
                </a:cubicBezTo>
                <a:cubicBezTo>
                  <a:pt x="806" y="401"/>
                  <a:pt x="828" y="380"/>
                  <a:pt x="823" y="382"/>
                </a:cubicBezTo>
                <a:cubicBezTo>
                  <a:pt x="810" y="397"/>
                  <a:pt x="789" y="416"/>
                  <a:pt x="775" y="427"/>
                </a:cubicBezTo>
                <a:cubicBezTo>
                  <a:pt x="767" y="430"/>
                  <a:pt x="757" y="439"/>
                  <a:pt x="744" y="446"/>
                </a:cubicBezTo>
                <a:cubicBezTo>
                  <a:pt x="742" y="447"/>
                  <a:pt x="738" y="448"/>
                  <a:pt x="740" y="447"/>
                </a:cubicBezTo>
                <a:cubicBezTo>
                  <a:pt x="743" y="444"/>
                  <a:pt x="743" y="444"/>
                  <a:pt x="743" y="444"/>
                </a:cubicBezTo>
                <a:cubicBezTo>
                  <a:pt x="726" y="454"/>
                  <a:pt x="706" y="464"/>
                  <a:pt x="691" y="471"/>
                </a:cubicBezTo>
                <a:cubicBezTo>
                  <a:pt x="682" y="473"/>
                  <a:pt x="682" y="473"/>
                  <a:pt x="682" y="473"/>
                </a:cubicBezTo>
                <a:cubicBezTo>
                  <a:pt x="654" y="482"/>
                  <a:pt x="688" y="474"/>
                  <a:pt x="659" y="484"/>
                </a:cubicBezTo>
                <a:cubicBezTo>
                  <a:pt x="652" y="485"/>
                  <a:pt x="623" y="492"/>
                  <a:pt x="621" y="491"/>
                </a:cubicBezTo>
                <a:cubicBezTo>
                  <a:pt x="616" y="492"/>
                  <a:pt x="613" y="492"/>
                  <a:pt x="613" y="493"/>
                </a:cubicBezTo>
                <a:cubicBezTo>
                  <a:pt x="618" y="493"/>
                  <a:pt x="629" y="490"/>
                  <a:pt x="623" y="493"/>
                </a:cubicBezTo>
                <a:cubicBezTo>
                  <a:pt x="613" y="495"/>
                  <a:pt x="608" y="495"/>
                  <a:pt x="600" y="496"/>
                </a:cubicBezTo>
                <a:cubicBezTo>
                  <a:pt x="600" y="496"/>
                  <a:pt x="606" y="494"/>
                  <a:pt x="603" y="495"/>
                </a:cubicBezTo>
                <a:cubicBezTo>
                  <a:pt x="583" y="499"/>
                  <a:pt x="546" y="500"/>
                  <a:pt x="527" y="501"/>
                </a:cubicBezTo>
                <a:cubicBezTo>
                  <a:pt x="534" y="501"/>
                  <a:pt x="535" y="500"/>
                  <a:pt x="544" y="501"/>
                </a:cubicBezTo>
                <a:cubicBezTo>
                  <a:pt x="544" y="502"/>
                  <a:pt x="539" y="502"/>
                  <a:pt x="537" y="502"/>
                </a:cubicBezTo>
                <a:cubicBezTo>
                  <a:pt x="538" y="503"/>
                  <a:pt x="547" y="501"/>
                  <a:pt x="557" y="502"/>
                </a:cubicBezTo>
                <a:cubicBezTo>
                  <a:pt x="551" y="503"/>
                  <a:pt x="546" y="503"/>
                  <a:pt x="540" y="504"/>
                </a:cubicBezTo>
                <a:cubicBezTo>
                  <a:pt x="549" y="505"/>
                  <a:pt x="549" y="505"/>
                  <a:pt x="549" y="505"/>
                </a:cubicBezTo>
                <a:cubicBezTo>
                  <a:pt x="537" y="506"/>
                  <a:pt x="524" y="507"/>
                  <a:pt x="511" y="507"/>
                </a:cubicBezTo>
                <a:cubicBezTo>
                  <a:pt x="517" y="507"/>
                  <a:pt x="522" y="508"/>
                  <a:pt x="527" y="508"/>
                </a:cubicBezTo>
                <a:cubicBezTo>
                  <a:pt x="526" y="509"/>
                  <a:pt x="523" y="510"/>
                  <a:pt x="531" y="511"/>
                </a:cubicBezTo>
                <a:cubicBezTo>
                  <a:pt x="510" y="512"/>
                  <a:pt x="512" y="516"/>
                  <a:pt x="489" y="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D7FB7960-13C7-4318-A8D3-4EA7CF01750B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6" name="圆角矩形 5">
              <a:extLst>
                <a:ext uri="{FF2B5EF4-FFF2-40B4-BE49-F238E27FC236}">
                  <a16:creationId xmlns:a16="http://schemas.microsoft.com/office/drawing/2014/main" id="{E7624D0E-7F52-4395-8B23-2C0A45419CDA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53431047-1883-4704-A51E-BB37E9867886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69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0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8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69" y="611515"/>
            <a:ext cx="3880227" cy="5842001"/>
          </a:xfrm>
          <a:prstGeom prst="rect">
            <a:avLst/>
          </a:prstGeom>
        </p:spPr>
      </p:pic>
      <p:sp>
        <p:nvSpPr>
          <p:cNvPr id="5" name="PA_库_云形 4"/>
          <p:cNvSpPr/>
          <p:nvPr>
            <p:custDataLst>
              <p:tags r:id="rId2"/>
            </p:custDataLst>
          </p:nvPr>
        </p:nvSpPr>
        <p:spPr>
          <a:xfrm>
            <a:off x="5128380" y="1239282"/>
            <a:ext cx="2583861" cy="1860952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6" name="原创设计师QQ：178119980 喵小姐"/>
          <p:cNvSpPr/>
          <p:nvPr/>
        </p:nvSpPr>
        <p:spPr>
          <a:xfrm>
            <a:off x="5674460" y="1518464"/>
            <a:ext cx="1619772" cy="651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PA_库_云形 6"/>
          <p:cNvSpPr/>
          <p:nvPr>
            <p:custDataLst>
              <p:tags r:id="rId3"/>
            </p:custDataLst>
          </p:nvPr>
        </p:nvSpPr>
        <p:spPr>
          <a:xfrm>
            <a:off x="8341385" y="1920661"/>
            <a:ext cx="2583861" cy="1860952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8" name="原创设计师QQ：178119980 喵小姐"/>
          <p:cNvSpPr/>
          <p:nvPr/>
        </p:nvSpPr>
        <p:spPr>
          <a:xfrm>
            <a:off x="8887465" y="2199843"/>
            <a:ext cx="1619772" cy="871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PA_库_云形 8"/>
          <p:cNvSpPr/>
          <p:nvPr>
            <p:custDataLst>
              <p:tags r:id="rId4"/>
            </p:custDataLst>
          </p:nvPr>
        </p:nvSpPr>
        <p:spPr>
          <a:xfrm>
            <a:off x="4479760" y="3781613"/>
            <a:ext cx="2583861" cy="1860952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0" name="原创设计师QQ：178119980 喵小姐"/>
          <p:cNvSpPr/>
          <p:nvPr/>
        </p:nvSpPr>
        <p:spPr>
          <a:xfrm>
            <a:off x="5025840" y="4060795"/>
            <a:ext cx="1619772" cy="871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PA_库_云形 10"/>
          <p:cNvSpPr/>
          <p:nvPr>
            <p:custDataLst>
              <p:tags r:id="rId5"/>
            </p:custDataLst>
          </p:nvPr>
        </p:nvSpPr>
        <p:spPr>
          <a:xfrm>
            <a:off x="7712241" y="4378875"/>
            <a:ext cx="2583861" cy="1860952"/>
          </a:xfrm>
          <a:prstGeom prst="cloud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2" name="原创设计师QQ：178119980 喵小姐"/>
          <p:cNvSpPr/>
          <p:nvPr/>
        </p:nvSpPr>
        <p:spPr>
          <a:xfrm>
            <a:off x="8258321" y="4658057"/>
            <a:ext cx="1619772" cy="871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D096216-AF68-40BF-92FF-5689F3910316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7" name="圆角矩形 5">
              <a:extLst>
                <a:ext uri="{FF2B5EF4-FFF2-40B4-BE49-F238E27FC236}">
                  <a16:creationId xmlns:a16="http://schemas.microsoft.com/office/drawing/2014/main" id="{B917EA0E-DFBE-4CEB-8B31-56F8A732CF74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27BCFE2-917F-4B4A-8E3B-9D540A079B1F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3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9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库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07" y="1504950"/>
            <a:ext cx="2752674" cy="3848100"/>
          </a:xfrm>
          <a:prstGeom prst="rect">
            <a:avLst/>
          </a:prstGeom>
        </p:spPr>
      </p:pic>
      <p:grpSp>
        <p:nvGrpSpPr>
          <p:cNvPr id="6" name="淘宝网Chenying0907出品 448"/>
          <p:cNvGrpSpPr/>
          <p:nvPr/>
        </p:nvGrpSpPr>
        <p:grpSpPr>
          <a:xfrm rot="1176038" flipH="1">
            <a:off x="4361077" y="4504399"/>
            <a:ext cx="2185114" cy="404652"/>
            <a:chOff x="4811714" y="3189288"/>
            <a:chExt cx="2571750" cy="476251"/>
          </a:xfrm>
          <a:solidFill>
            <a:schemeClr val="bg1"/>
          </a:solidFill>
        </p:grpSpPr>
        <p:sp>
          <p:nvSpPr>
            <p:cNvPr id="7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9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9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1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5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0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1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2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3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4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5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6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7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8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9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0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1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2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3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5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6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7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8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9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1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2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3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4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5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6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7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8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9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0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1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2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3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74" name="原创设计师QQ：178119980 喵小姐"/>
          <p:cNvSpPr/>
          <p:nvPr/>
        </p:nvSpPr>
        <p:spPr>
          <a:xfrm>
            <a:off x="6465479" y="1804242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淘宝网Chenying0907出品 5"/>
          <p:cNvSpPr>
            <a:spLocks noEditPoints="1"/>
          </p:cNvSpPr>
          <p:nvPr/>
        </p:nvSpPr>
        <p:spPr bwMode="auto">
          <a:xfrm rot="19851666">
            <a:off x="8875232" y="2280814"/>
            <a:ext cx="823913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6" name="原创设计师QQ：178119980 喵小姐"/>
          <p:cNvSpPr/>
          <p:nvPr/>
        </p:nvSpPr>
        <p:spPr>
          <a:xfrm>
            <a:off x="9625255" y="2245992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淘宝网Chenying0907出品 5"/>
          <p:cNvSpPr>
            <a:spLocks noEditPoints="1"/>
          </p:cNvSpPr>
          <p:nvPr/>
        </p:nvSpPr>
        <p:spPr bwMode="auto">
          <a:xfrm rot="9099188">
            <a:off x="9095017" y="4220376"/>
            <a:ext cx="823913" cy="512763"/>
          </a:xfrm>
          <a:custGeom>
            <a:avLst/>
            <a:gdLst>
              <a:gd name="T0" fmla="*/ 182 w 252"/>
              <a:gd name="T1" fmla="*/ 43 h 157"/>
              <a:gd name="T2" fmla="*/ 181 w 252"/>
              <a:gd name="T3" fmla="*/ 155 h 157"/>
              <a:gd name="T4" fmla="*/ 185 w 252"/>
              <a:gd name="T5" fmla="*/ 151 h 157"/>
              <a:gd name="T6" fmla="*/ 33 w 252"/>
              <a:gd name="T7" fmla="*/ 58 h 157"/>
              <a:gd name="T8" fmla="*/ 239 w 252"/>
              <a:gd name="T9" fmla="*/ 88 h 157"/>
              <a:gd name="T10" fmla="*/ 56 w 252"/>
              <a:gd name="T11" fmla="*/ 71 h 157"/>
              <a:gd name="T12" fmla="*/ 181 w 252"/>
              <a:gd name="T13" fmla="*/ 51 h 157"/>
              <a:gd name="T14" fmla="*/ 193 w 252"/>
              <a:gd name="T15" fmla="*/ 124 h 157"/>
              <a:gd name="T16" fmla="*/ 223 w 252"/>
              <a:gd name="T17" fmla="*/ 86 h 157"/>
              <a:gd name="T18" fmla="*/ 154 w 252"/>
              <a:gd name="T19" fmla="*/ 87 h 157"/>
              <a:gd name="T20" fmla="*/ 166 w 252"/>
              <a:gd name="T21" fmla="*/ 49 h 157"/>
              <a:gd name="T22" fmla="*/ 89 w 252"/>
              <a:gd name="T23" fmla="*/ 64 h 157"/>
              <a:gd name="T24" fmla="*/ 21 w 252"/>
              <a:gd name="T25" fmla="*/ 51 h 157"/>
              <a:gd name="T26" fmla="*/ 224 w 252"/>
              <a:gd name="T27" fmla="*/ 63 h 157"/>
              <a:gd name="T28" fmla="*/ 59 w 252"/>
              <a:gd name="T29" fmla="*/ 59 h 157"/>
              <a:gd name="T30" fmla="*/ 155 w 252"/>
              <a:gd name="T31" fmla="*/ 59 h 157"/>
              <a:gd name="T32" fmla="*/ 32 w 252"/>
              <a:gd name="T33" fmla="*/ 76 h 157"/>
              <a:gd name="T34" fmla="*/ 37 w 252"/>
              <a:gd name="T35" fmla="*/ 85 h 157"/>
              <a:gd name="T36" fmla="*/ 76 w 252"/>
              <a:gd name="T37" fmla="*/ 50 h 157"/>
              <a:gd name="T38" fmla="*/ 134 w 252"/>
              <a:gd name="T39" fmla="*/ 85 h 157"/>
              <a:gd name="T40" fmla="*/ 161 w 252"/>
              <a:gd name="T41" fmla="*/ 60 h 157"/>
              <a:gd name="T42" fmla="*/ 201 w 252"/>
              <a:gd name="T43" fmla="*/ 32 h 157"/>
              <a:gd name="T44" fmla="*/ 154 w 252"/>
              <a:gd name="T45" fmla="*/ 48 h 157"/>
              <a:gd name="T46" fmla="*/ 87 w 252"/>
              <a:gd name="T47" fmla="*/ 75 h 157"/>
              <a:gd name="T48" fmla="*/ 10 w 252"/>
              <a:gd name="T49" fmla="*/ 44 h 157"/>
              <a:gd name="T50" fmla="*/ 133 w 252"/>
              <a:gd name="T51" fmla="*/ 73 h 157"/>
              <a:gd name="T52" fmla="*/ 202 w 252"/>
              <a:gd name="T53" fmla="*/ 56 h 157"/>
              <a:gd name="T54" fmla="*/ 140 w 252"/>
              <a:gd name="T55" fmla="*/ 92 h 157"/>
              <a:gd name="T56" fmla="*/ 93 w 252"/>
              <a:gd name="T57" fmla="*/ 86 h 157"/>
              <a:gd name="T58" fmla="*/ 144 w 252"/>
              <a:gd name="T59" fmla="*/ 70 h 157"/>
              <a:gd name="T60" fmla="*/ 105 w 252"/>
              <a:gd name="T61" fmla="*/ 66 h 157"/>
              <a:gd name="T62" fmla="*/ 152 w 252"/>
              <a:gd name="T63" fmla="*/ 75 h 157"/>
              <a:gd name="T64" fmla="*/ 116 w 252"/>
              <a:gd name="T65" fmla="*/ 66 h 157"/>
              <a:gd name="T66" fmla="*/ 123 w 252"/>
              <a:gd name="T67" fmla="*/ 72 h 157"/>
              <a:gd name="T68" fmla="*/ 86 w 252"/>
              <a:gd name="T69" fmla="*/ 50 h 157"/>
              <a:gd name="T70" fmla="*/ 78 w 252"/>
              <a:gd name="T71" fmla="*/ 64 h 157"/>
              <a:gd name="T72" fmla="*/ 119 w 252"/>
              <a:gd name="T73" fmla="*/ 74 h 157"/>
              <a:gd name="T74" fmla="*/ 22 w 252"/>
              <a:gd name="T75" fmla="*/ 67 h 157"/>
              <a:gd name="T76" fmla="*/ 27 w 252"/>
              <a:gd name="T77" fmla="*/ 60 h 157"/>
              <a:gd name="T78" fmla="*/ 91 w 252"/>
              <a:gd name="T79" fmla="*/ 57 h 157"/>
              <a:gd name="T80" fmla="*/ 162 w 252"/>
              <a:gd name="T81" fmla="*/ 63 h 157"/>
              <a:gd name="T82" fmla="*/ 27 w 252"/>
              <a:gd name="T83" fmla="*/ 47 h 157"/>
              <a:gd name="T84" fmla="*/ 184 w 252"/>
              <a:gd name="T85" fmla="*/ 92 h 157"/>
              <a:gd name="T86" fmla="*/ 201 w 252"/>
              <a:gd name="T87" fmla="*/ 91 h 157"/>
              <a:gd name="T88" fmla="*/ 107 w 252"/>
              <a:gd name="T89" fmla="*/ 76 h 157"/>
              <a:gd name="T90" fmla="*/ 24 w 252"/>
              <a:gd name="T91" fmla="*/ 79 h 157"/>
              <a:gd name="T92" fmla="*/ 39 w 252"/>
              <a:gd name="T93" fmla="*/ 49 h 157"/>
              <a:gd name="T94" fmla="*/ 189 w 252"/>
              <a:gd name="T95" fmla="*/ 94 h 157"/>
              <a:gd name="T96" fmla="*/ 174 w 252"/>
              <a:gd name="T97" fmla="*/ 88 h 157"/>
              <a:gd name="T98" fmla="*/ 13 w 252"/>
              <a:gd name="T99" fmla="*/ 81 h 157"/>
              <a:gd name="T100" fmla="*/ 21 w 252"/>
              <a:gd name="T101" fmla="*/ 74 h 157"/>
              <a:gd name="T102" fmla="*/ 179 w 252"/>
              <a:gd name="T103" fmla="*/ 90 h 157"/>
              <a:gd name="T104" fmla="*/ 126 w 252"/>
              <a:gd name="T105" fmla="*/ 59 h 157"/>
              <a:gd name="T106" fmla="*/ 66 w 252"/>
              <a:gd name="T107" fmla="*/ 65 h 157"/>
              <a:gd name="T108" fmla="*/ 198 w 252"/>
              <a:gd name="T109" fmla="*/ 83 h 157"/>
              <a:gd name="T110" fmla="*/ 47 w 252"/>
              <a:gd name="T111" fmla="*/ 90 h 157"/>
              <a:gd name="T112" fmla="*/ 136 w 252"/>
              <a:gd name="T113" fmla="*/ 79 h 157"/>
              <a:gd name="T114" fmla="*/ 73 w 252"/>
              <a:gd name="T115" fmla="*/ 54 h 157"/>
              <a:gd name="T116" fmla="*/ 187 w 252"/>
              <a:gd name="T117" fmla="*/ 85 h 157"/>
              <a:gd name="T118" fmla="*/ 200 w 252"/>
              <a:gd name="T119" fmla="*/ 44 h 157"/>
              <a:gd name="T120" fmla="*/ 96 w 252"/>
              <a:gd name="T121" fmla="*/ 67 h 157"/>
              <a:gd name="T122" fmla="*/ 29 w 252"/>
              <a:gd name="T123" fmla="*/ 85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52" h="157">
                <a:moveTo>
                  <a:pt x="176" y="100"/>
                </a:moveTo>
                <a:cubicBezTo>
                  <a:pt x="176" y="100"/>
                  <a:pt x="175" y="100"/>
                  <a:pt x="174" y="100"/>
                </a:cubicBezTo>
                <a:cubicBezTo>
                  <a:pt x="149" y="100"/>
                  <a:pt x="123" y="100"/>
                  <a:pt x="97" y="100"/>
                </a:cubicBezTo>
                <a:cubicBezTo>
                  <a:pt x="84" y="100"/>
                  <a:pt x="70" y="100"/>
                  <a:pt x="57" y="100"/>
                </a:cubicBezTo>
                <a:cubicBezTo>
                  <a:pt x="51" y="100"/>
                  <a:pt x="45" y="99"/>
                  <a:pt x="39" y="99"/>
                </a:cubicBezTo>
                <a:cubicBezTo>
                  <a:pt x="34" y="99"/>
                  <a:pt x="29" y="99"/>
                  <a:pt x="24" y="99"/>
                </a:cubicBezTo>
                <a:cubicBezTo>
                  <a:pt x="21" y="100"/>
                  <a:pt x="17" y="100"/>
                  <a:pt x="14" y="101"/>
                </a:cubicBezTo>
                <a:cubicBezTo>
                  <a:pt x="13" y="101"/>
                  <a:pt x="11" y="101"/>
                  <a:pt x="10" y="102"/>
                </a:cubicBezTo>
                <a:cubicBezTo>
                  <a:pt x="8" y="103"/>
                  <a:pt x="6" y="102"/>
                  <a:pt x="6" y="100"/>
                </a:cubicBezTo>
                <a:cubicBezTo>
                  <a:pt x="5" y="98"/>
                  <a:pt x="5" y="96"/>
                  <a:pt x="5" y="94"/>
                </a:cubicBezTo>
                <a:cubicBezTo>
                  <a:pt x="4" y="88"/>
                  <a:pt x="4" y="83"/>
                  <a:pt x="3" y="78"/>
                </a:cubicBezTo>
                <a:cubicBezTo>
                  <a:pt x="3" y="71"/>
                  <a:pt x="2" y="65"/>
                  <a:pt x="2" y="58"/>
                </a:cubicBezTo>
                <a:cubicBezTo>
                  <a:pt x="1" y="54"/>
                  <a:pt x="1" y="50"/>
                  <a:pt x="1" y="45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41"/>
                  <a:pt x="0" y="40"/>
                  <a:pt x="0" y="40"/>
                </a:cubicBezTo>
                <a:cubicBezTo>
                  <a:pt x="1" y="38"/>
                  <a:pt x="2" y="37"/>
                  <a:pt x="3" y="38"/>
                </a:cubicBezTo>
                <a:cubicBezTo>
                  <a:pt x="6" y="38"/>
                  <a:pt x="8" y="38"/>
                  <a:pt x="10" y="38"/>
                </a:cubicBezTo>
                <a:cubicBezTo>
                  <a:pt x="17" y="39"/>
                  <a:pt x="24" y="40"/>
                  <a:pt x="31" y="41"/>
                </a:cubicBezTo>
                <a:cubicBezTo>
                  <a:pt x="35" y="41"/>
                  <a:pt x="38" y="41"/>
                  <a:pt x="42" y="41"/>
                </a:cubicBezTo>
                <a:cubicBezTo>
                  <a:pt x="65" y="41"/>
                  <a:pt x="89" y="41"/>
                  <a:pt x="112" y="41"/>
                </a:cubicBezTo>
                <a:cubicBezTo>
                  <a:pt x="123" y="41"/>
                  <a:pt x="135" y="41"/>
                  <a:pt x="146" y="42"/>
                </a:cubicBezTo>
                <a:cubicBezTo>
                  <a:pt x="151" y="43"/>
                  <a:pt x="157" y="44"/>
                  <a:pt x="162" y="44"/>
                </a:cubicBezTo>
                <a:cubicBezTo>
                  <a:pt x="164" y="44"/>
                  <a:pt x="167" y="44"/>
                  <a:pt x="169" y="44"/>
                </a:cubicBezTo>
                <a:cubicBezTo>
                  <a:pt x="173" y="44"/>
                  <a:pt x="177" y="44"/>
                  <a:pt x="181" y="43"/>
                </a:cubicBezTo>
                <a:cubicBezTo>
                  <a:pt x="182" y="43"/>
                  <a:pt x="182" y="43"/>
                  <a:pt x="182" y="43"/>
                </a:cubicBezTo>
                <a:cubicBezTo>
                  <a:pt x="182" y="43"/>
                  <a:pt x="182" y="42"/>
                  <a:pt x="182" y="42"/>
                </a:cubicBezTo>
                <a:cubicBezTo>
                  <a:pt x="182" y="38"/>
                  <a:pt x="182" y="35"/>
                  <a:pt x="182" y="31"/>
                </a:cubicBezTo>
                <a:cubicBezTo>
                  <a:pt x="182" y="26"/>
                  <a:pt x="182" y="21"/>
                  <a:pt x="182" y="16"/>
                </a:cubicBezTo>
                <a:cubicBezTo>
                  <a:pt x="182" y="12"/>
                  <a:pt x="183" y="8"/>
                  <a:pt x="183" y="4"/>
                </a:cubicBezTo>
                <a:cubicBezTo>
                  <a:pt x="183" y="4"/>
                  <a:pt x="183" y="4"/>
                  <a:pt x="183" y="3"/>
                </a:cubicBezTo>
                <a:cubicBezTo>
                  <a:pt x="183" y="2"/>
                  <a:pt x="183" y="1"/>
                  <a:pt x="185" y="2"/>
                </a:cubicBezTo>
                <a:cubicBezTo>
                  <a:pt x="185" y="1"/>
                  <a:pt x="186" y="0"/>
                  <a:pt x="187" y="1"/>
                </a:cubicBezTo>
                <a:cubicBezTo>
                  <a:pt x="188" y="1"/>
                  <a:pt x="188" y="1"/>
                  <a:pt x="188" y="1"/>
                </a:cubicBezTo>
                <a:cubicBezTo>
                  <a:pt x="189" y="1"/>
                  <a:pt x="189" y="1"/>
                  <a:pt x="190" y="1"/>
                </a:cubicBezTo>
                <a:cubicBezTo>
                  <a:pt x="190" y="1"/>
                  <a:pt x="191" y="2"/>
                  <a:pt x="192" y="1"/>
                </a:cubicBezTo>
                <a:cubicBezTo>
                  <a:pt x="193" y="1"/>
                  <a:pt x="193" y="2"/>
                  <a:pt x="194" y="2"/>
                </a:cubicBezTo>
                <a:cubicBezTo>
                  <a:pt x="195" y="3"/>
                  <a:pt x="195" y="4"/>
                  <a:pt x="196" y="4"/>
                </a:cubicBezTo>
                <a:cubicBezTo>
                  <a:pt x="200" y="9"/>
                  <a:pt x="203" y="15"/>
                  <a:pt x="207" y="20"/>
                </a:cubicBezTo>
                <a:cubicBezTo>
                  <a:pt x="212" y="28"/>
                  <a:pt x="218" y="37"/>
                  <a:pt x="223" y="45"/>
                </a:cubicBezTo>
                <a:cubicBezTo>
                  <a:pt x="227" y="50"/>
                  <a:pt x="230" y="55"/>
                  <a:pt x="233" y="60"/>
                </a:cubicBezTo>
                <a:cubicBezTo>
                  <a:pt x="236" y="64"/>
                  <a:pt x="239" y="68"/>
                  <a:pt x="242" y="72"/>
                </a:cubicBezTo>
                <a:cubicBezTo>
                  <a:pt x="243" y="73"/>
                  <a:pt x="244" y="74"/>
                  <a:pt x="245" y="75"/>
                </a:cubicBezTo>
                <a:cubicBezTo>
                  <a:pt x="246" y="77"/>
                  <a:pt x="248" y="79"/>
                  <a:pt x="249" y="80"/>
                </a:cubicBezTo>
                <a:cubicBezTo>
                  <a:pt x="252" y="84"/>
                  <a:pt x="252" y="88"/>
                  <a:pt x="249" y="92"/>
                </a:cubicBezTo>
                <a:cubicBezTo>
                  <a:pt x="248" y="95"/>
                  <a:pt x="246" y="97"/>
                  <a:pt x="243" y="100"/>
                </a:cubicBezTo>
                <a:cubicBezTo>
                  <a:pt x="234" y="110"/>
                  <a:pt x="225" y="119"/>
                  <a:pt x="215" y="128"/>
                </a:cubicBezTo>
                <a:cubicBezTo>
                  <a:pt x="208" y="134"/>
                  <a:pt x="201" y="141"/>
                  <a:pt x="193" y="147"/>
                </a:cubicBezTo>
                <a:cubicBezTo>
                  <a:pt x="191" y="149"/>
                  <a:pt x="189" y="151"/>
                  <a:pt x="186" y="153"/>
                </a:cubicBezTo>
                <a:cubicBezTo>
                  <a:pt x="185" y="154"/>
                  <a:pt x="183" y="155"/>
                  <a:pt x="182" y="155"/>
                </a:cubicBezTo>
                <a:cubicBezTo>
                  <a:pt x="181" y="155"/>
                  <a:pt x="181" y="155"/>
                  <a:pt x="181" y="155"/>
                </a:cubicBezTo>
                <a:cubicBezTo>
                  <a:pt x="180" y="156"/>
                  <a:pt x="180" y="157"/>
                  <a:pt x="179" y="156"/>
                </a:cubicBezTo>
                <a:cubicBezTo>
                  <a:pt x="178" y="156"/>
                  <a:pt x="178" y="155"/>
                  <a:pt x="178" y="154"/>
                </a:cubicBezTo>
                <a:cubicBezTo>
                  <a:pt x="178" y="154"/>
                  <a:pt x="178" y="153"/>
                  <a:pt x="177" y="152"/>
                </a:cubicBezTo>
                <a:cubicBezTo>
                  <a:pt x="176" y="152"/>
                  <a:pt x="176" y="151"/>
                  <a:pt x="176" y="151"/>
                </a:cubicBezTo>
                <a:cubicBezTo>
                  <a:pt x="176" y="148"/>
                  <a:pt x="176" y="145"/>
                  <a:pt x="176" y="142"/>
                </a:cubicBezTo>
                <a:cubicBezTo>
                  <a:pt x="176" y="141"/>
                  <a:pt x="176" y="141"/>
                  <a:pt x="176" y="140"/>
                </a:cubicBezTo>
                <a:cubicBezTo>
                  <a:pt x="175" y="139"/>
                  <a:pt x="175" y="138"/>
                  <a:pt x="175" y="138"/>
                </a:cubicBezTo>
                <a:cubicBezTo>
                  <a:pt x="175" y="126"/>
                  <a:pt x="176" y="115"/>
                  <a:pt x="176" y="104"/>
                </a:cubicBezTo>
                <a:cubicBezTo>
                  <a:pt x="176" y="103"/>
                  <a:pt x="176" y="102"/>
                  <a:pt x="176" y="100"/>
                </a:cubicBezTo>
                <a:close/>
                <a:moveTo>
                  <a:pt x="224" y="54"/>
                </a:moveTo>
                <a:cubicBezTo>
                  <a:pt x="223" y="54"/>
                  <a:pt x="223" y="53"/>
                  <a:pt x="223" y="53"/>
                </a:cubicBezTo>
                <a:cubicBezTo>
                  <a:pt x="223" y="53"/>
                  <a:pt x="223" y="53"/>
                  <a:pt x="223" y="53"/>
                </a:cubicBezTo>
                <a:cubicBezTo>
                  <a:pt x="223" y="54"/>
                  <a:pt x="223" y="54"/>
                  <a:pt x="224" y="54"/>
                </a:cubicBezTo>
                <a:cubicBezTo>
                  <a:pt x="224" y="55"/>
                  <a:pt x="224" y="55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7" y="59"/>
                  <a:pt x="228" y="61"/>
                  <a:pt x="230" y="64"/>
                </a:cubicBezTo>
                <a:cubicBezTo>
                  <a:pt x="230" y="64"/>
                  <a:pt x="230" y="64"/>
                  <a:pt x="231" y="64"/>
                </a:cubicBezTo>
                <a:cubicBezTo>
                  <a:pt x="232" y="66"/>
                  <a:pt x="233" y="67"/>
                  <a:pt x="234" y="68"/>
                </a:cubicBezTo>
                <a:cubicBezTo>
                  <a:pt x="235" y="68"/>
                  <a:pt x="235" y="68"/>
                  <a:pt x="235" y="69"/>
                </a:cubicBezTo>
                <a:cubicBezTo>
                  <a:pt x="232" y="65"/>
                  <a:pt x="228" y="60"/>
                  <a:pt x="225" y="56"/>
                </a:cubicBezTo>
                <a:cubicBezTo>
                  <a:pt x="225" y="56"/>
                  <a:pt x="225" y="56"/>
                  <a:pt x="225" y="56"/>
                </a:cubicBezTo>
                <a:cubicBezTo>
                  <a:pt x="224" y="55"/>
                  <a:pt x="224" y="55"/>
                  <a:pt x="224" y="54"/>
                </a:cubicBezTo>
                <a:close/>
                <a:moveTo>
                  <a:pt x="183" y="152"/>
                </a:moveTo>
                <a:cubicBezTo>
                  <a:pt x="183" y="152"/>
                  <a:pt x="183" y="152"/>
                  <a:pt x="183" y="152"/>
                </a:cubicBezTo>
                <a:cubicBezTo>
                  <a:pt x="184" y="152"/>
                  <a:pt x="185" y="151"/>
                  <a:pt x="185" y="151"/>
                </a:cubicBezTo>
                <a:cubicBezTo>
                  <a:pt x="187" y="149"/>
                  <a:pt x="189" y="148"/>
                  <a:pt x="191" y="146"/>
                </a:cubicBezTo>
                <a:cubicBezTo>
                  <a:pt x="199" y="139"/>
                  <a:pt x="206" y="133"/>
                  <a:pt x="214" y="126"/>
                </a:cubicBezTo>
                <a:cubicBezTo>
                  <a:pt x="224" y="117"/>
                  <a:pt x="233" y="108"/>
                  <a:pt x="242" y="98"/>
                </a:cubicBezTo>
                <a:cubicBezTo>
                  <a:pt x="244" y="96"/>
                  <a:pt x="246" y="93"/>
                  <a:pt x="247" y="91"/>
                </a:cubicBezTo>
                <a:cubicBezTo>
                  <a:pt x="248" y="89"/>
                  <a:pt x="248" y="88"/>
                  <a:pt x="249" y="87"/>
                </a:cubicBezTo>
                <a:cubicBezTo>
                  <a:pt x="249" y="85"/>
                  <a:pt x="248" y="84"/>
                  <a:pt x="248" y="83"/>
                </a:cubicBezTo>
                <a:cubicBezTo>
                  <a:pt x="248" y="84"/>
                  <a:pt x="248" y="85"/>
                  <a:pt x="247" y="85"/>
                </a:cubicBezTo>
                <a:cubicBezTo>
                  <a:pt x="247" y="88"/>
                  <a:pt x="246" y="91"/>
                  <a:pt x="243" y="93"/>
                </a:cubicBezTo>
                <a:cubicBezTo>
                  <a:pt x="239" y="97"/>
                  <a:pt x="235" y="102"/>
                  <a:pt x="230" y="106"/>
                </a:cubicBezTo>
                <a:cubicBezTo>
                  <a:pt x="219" y="116"/>
                  <a:pt x="208" y="125"/>
                  <a:pt x="198" y="136"/>
                </a:cubicBezTo>
                <a:cubicBezTo>
                  <a:pt x="196" y="138"/>
                  <a:pt x="194" y="140"/>
                  <a:pt x="193" y="142"/>
                </a:cubicBezTo>
                <a:cubicBezTo>
                  <a:pt x="191" y="143"/>
                  <a:pt x="190" y="145"/>
                  <a:pt x="189" y="146"/>
                </a:cubicBezTo>
                <a:cubicBezTo>
                  <a:pt x="188" y="147"/>
                  <a:pt x="187" y="147"/>
                  <a:pt x="186" y="147"/>
                </a:cubicBezTo>
                <a:cubicBezTo>
                  <a:pt x="186" y="147"/>
                  <a:pt x="186" y="147"/>
                  <a:pt x="185" y="148"/>
                </a:cubicBezTo>
                <a:cubicBezTo>
                  <a:pt x="185" y="149"/>
                  <a:pt x="184" y="150"/>
                  <a:pt x="183" y="152"/>
                </a:cubicBezTo>
                <a:close/>
                <a:moveTo>
                  <a:pt x="31" y="47"/>
                </a:moveTo>
                <a:cubicBezTo>
                  <a:pt x="30" y="49"/>
                  <a:pt x="29" y="51"/>
                  <a:pt x="29" y="52"/>
                </a:cubicBezTo>
                <a:cubicBezTo>
                  <a:pt x="28" y="52"/>
                  <a:pt x="28" y="53"/>
                  <a:pt x="28" y="53"/>
                </a:cubicBezTo>
                <a:cubicBezTo>
                  <a:pt x="29" y="54"/>
                  <a:pt x="29" y="55"/>
                  <a:pt x="30" y="56"/>
                </a:cubicBezTo>
                <a:cubicBezTo>
                  <a:pt x="30" y="55"/>
                  <a:pt x="31" y="55"/>
                  <a:pt x="31" y="54"/>
                </a:cubicBezTo>
                <a:cubicBezTo>
                  <a:pt x="31" y="54"/>
                  <a:pt x="32" y="53"/>
                  <a:pt x="33" y="52"/>
                </a:cubicBezTo>
                <a:cubicBezTo>
                  <a:pt x="33" y="51"/>
                  <a:pt x="33" y="51"/>
                  <a:pt x="34" y="51"/>
                </a:cubicBezTo>
                <a:cubicBezTo>
                  <a:pt x="35" y="50"/>
                  <a:pt x="36" y="51"/>
                  <a:pt x="36" y="52"/>
                </a:cubicBezTo>
                <a:cubicBezTo>
                  <a:pt x="36" y="52"/>
                  <a:pt x="36" y="53"/>
                  <a:pt x="35" y="53"/>
                </a:cubicBezTo>
                <a:cubicBezTo>
                  <a:pt x="35" y="55"/>
                  <a:pt x="34" y="57"/>
                  <a:pt x="33" y="58"/>
                </a:cubicBezTo>
                <a:cubicBezTo>
                  <a:pt x="32" y="59"/>
                  <a:pt x="32" y="60"/>
                  <a:pt x="33" y="60"/>
                </a:cubicBezTo>
                <a:cubicBezTo>
                  <a:pt x="33" y="60"/>
                  <a:pt x="33" y="61"/>
                  <a:pt x="34" y="61"/>
                </a:cubicBezTo>
                <a:cubicBezTo>
                  <a:pt x="35" y="59"/>
                  <a:pt x="36" y="58"/>
                  <a:pt x="37" y="56"/>
                </a:cubicBezTo>
                <a:cubicBezTo>
                  <a:pt x="37" y="56"/>
                  <a:pt x="37" y="55"/>
                  <a:pt x="37" y="55"/>
                </a:cubicBezTo>
                <a:cubicBezTo>
                  <a:pt x="37" y="53"/>
                  <a:pt x="37" y="51"/>
                  <a:pt x="37" y="50"/>
                </a:cubicBezTo>
                <a:cubicBezTo>
                  <a:pt x="37" y="49"/>
                  <a:pt x="36" y="48"/>
                  <a:pt x="36" y="47"/>
                </a:cubicBezTo>
                <a:cubicBezTo>
                  <a:pt x="34" y="47"/>
                  <a:pt x="32" y="47"/>
                  <a:pt x="31" y="47"/>
                </a:cubicBezTo>
                <a:close/>
                <a:moveTo>
                  <a:pt x="7" y="46"/>
                </a:moveTo>
                <a:cubicBezTo>
                  <a:pt x="7" y="46"/>
                  <a:pt x="7" y="46"/>
                  <a:pt x="7" y="46"/>
                </a:cubicBezTo>
                <a:cubicBezTo>
                  <a:pt x="7" y="54"/>
                  <a:pt x="7" y="61"/>
                  <a:pt x="7" y="68"/>
                </a:cubicBezTo>
                <a:cubicBezTo>
                  <a:pt x="7" y="69"/>
                  <a:pt x="7" y="70"/>
                  <a:pt x="7" y="71"/>
                </a:cubicBezTo>
                <a:cubicBezTo>
                  <a:pt x="8" y="74"/>
                  <a:pt x="9" y="77"/>
                  <a:pt x="10" y="81"/>
                </a:cubicBezTo>
                <a:cubicBezTo>
                  <a:pt x="10" y="82"/>
                  <a:pt x="10" y="83"/>
                  <a:pt x="9" y="83"/>
                </a:cubicBezTo>
                <a:cubicBezTo>
                  <a:pt x="9" y="84"/>
                  <a:pt x="8" y="84"/>
                  <a:pt x="8" y="84"/>
                </a:cubicBezTo>
                <a:cubicBezTo>
                  <a:pt x="9" y="85"/>
                  <a:pt x="9" y="86"/>
                  <a:pt x="10" y="87"/>
                </a:cubicBezTo>
                <a:cubicBezTo>
                  <a:pt x="10" y="87"/>
                  <a:pt x="10" y="86"/>
                  <a:pt x="10" y="86"/>
                </a:cubicBezTo>
                <a:cubicBezTo>
                  <a:pt x="10" y="83"/>
                  <a:pt x="10" y="79"/>
                  <a:pt x="10" y="76"/>
                </a:cubicBezTo>
                <a:cubicBezTo>
                  <a:pt x="10" y="76"/>
                  <a:pt x="10" y="76"/>
                  <a:pt x="10" y="75"/>
                </a:cubicBezTo>
                <a:cubicBezTo>
                  <a:pt x="9" y="75"/>
                  <a:pt x="9" y="74"/>
                  <a:pt x="9" y="73"/>
                </a:cubicBezTo>
                <a:cubicBezTo>
                  <a:pt x="10" y="72"/>
                  <a:pt x="10" y="72"/>
                  <a:pt x="10" y="71"/>
                </a:cubicBezTo>
                <a:cubicBezTo>
                  <a:pt x="9" y="69"/>
                  <a:pt x="9" y="66"/>
                  <a:pt x="9" y="63"/>
                </a:cubicBezTo>
                <a:cubicBezTo>
                  <a:pt x="8" y="60"/>
                  <a:pt x="8" y="56"/>
                  <a:pt x="8" y="53"/>
                </a:cubicBezTo>
                <a:cubicBezTo>
                  <a:pt x="7" y="51"/>
                  <a:pt x="7" y="48"/>
                  <a:pt x="7" y="46"/>
                </a:cubicBezTo>
                <a:close/>
                <a:moveTo>
                  <a:pt x="239" y="89"/>
                </a:moveTo>
                <a:cubicBezTo>
                  <a:pt x="239" y="88"/>
                  <a:pt x="239" y="88"/>
                  <a:pt x="239" y="88"/>
                </a:cubicBezTo>
                <a:cubicBezTo>
                  <a:pt x="238" y="88"/>
                  <a:pt x="237" y="88"/>
                  <a:pt x="236" y="88"/>
                </a:cubicBezTo>
                <a:cubicBezTo>
                  <a:pt x="236" y="88"/>
                  <a:pt x="236" y="88"/>
                  <a:pt x="235" y="88"/>
                </a:cubicBezTo>
                <a:cubicBezTo>
                  <a:pt x="234" y="89"/>
                  <a:pt x="234" y="88"/>
                  <a:pt x="233" y="88"/>
                </a:cubicBezTo>
                <a:cubicBezTo>
                  <a:pt x="233" y="88"/>
                  <a:pt x="233" y="88"/>
                  <a:pt x="232" y="87"/>
                </a:cubicBezTo>
                <a:cubicBezTo>
                  <a:pt x="232" y="88"/>
                  <a:pt x="232" y="88"/>
                  <a:pt x="232" y="88"/>
                </a:cubicBezTo>
                <a:cubicBezTo>
                  <a:pt x="230" y="91"/>
                  <a:pt x="228" y="93"/>
                  <a:pt x="226" y="96"/>
                </a:cubicBezTo>
                <a:cubicBezTo>
                  <a:pt x="225" y="97"/>
                  <a:pt x="225" y="98"/>
                  <a:pt x="225" y="99"/>
                </a:cubicBezTo>
                <a:cubicBezTo>
                  <a:pt x="225" y="99"/>
                  <a:pt x="225" y="98"/>
                  <a:pt x="226" y="98"/>
                </a:cubicBezTo>
                <a:cubicBezTo>
                  <a:pt x="227" y="97"/>
                  <a:pt x="227" y="96"/>
                  <a:pt x="229" y="96"/>
                </a:cubicBezTo>
                <a:cubicBezTo>
                  <a:pt x="229" y="96"/>
                  <a:pt x="229" y="96"/>
                  <a:pt x="229" y="96"/>
                </a:cubicBezTo>
                <a:cubicBezTo>
                  <a:pt x="232" y="94"/>
                  <a:pt x="236" y="91"/>
                  <a:pt x="239" y="89"/>
                </a:cubicBezTo>
                <a:close/>
                <a:moveTo>
                  <a:pt x="64" y="83"/>
                </a:moveTo>
                <a:cubicBezTo>
                  <a:pt x="64" y="83"/>
                  <a:pt x="64" y="83"/>
                  <a:pt x="65" y="83"/>
                </a:cubicBezTo>
                <a:cubicBezTo>
                  <a:pt x="66" y="83"/>
                  <a:pt x="67" y="83"/>
                  <a:pt x="68" y="83"/>
                </a:cubicBezTo>
                <a:cubicBezTo>
                  <a:pt x="69" y="83"/>
                  <a:pt x="69" y="82"/>
                  <a:pt x="70" y="82"/>
                </a:cubicBezTo>
                <a:cubicBezTo>
                  <a:pt x="71" y="79"/>
                  <a:pt x="73" y="76"/>
                  <a:pt x="74" y="74"/>
                </a:cubicBezTo>
                <a:cubicBezTo>
                  <a:pt x="75" y="73"/>
                  <a:pt x="75" y="73"/>
                  <a:pt x="75" y="73"/>
                </a:cubicBezTo>
                <a:cubicBezTo>
                  <a:pt x="74" y="72"/>
                  <a:pt x="73" y="72"/>
                  <a:pt x="73" y="72"/>
                </a:cubicBezTo>
                <a:cubicBezTo>
                  <a:pt x="72" y="72"/>
                  <a:pt x="71" y="72"/>
                  <a:pt x="71" y="73"/>
                </a:cubicBezTo>
                <a:cubicBezTo>
                  <a:pt x="69" y="76"/>
                  <a:pt x="67" y="79"/>
                  <a:pt x="64" y="82"/>
                </a:cubicBezTo>
                <a:cubicBezTo>
                  <a:pt x="64" y="82"/>
                  <a:pt x="64" y="83"/>
                  <a:pt x="64" y="83"/>
                </a:cubicBezTo>
                <a:close/>
                <a:moveTo>
                  <a:pt x="53" y="83"/>
                </a:moveTo>
                <a:cubicBezTo>
                  <a:pt x="56" y="79"/>
                  <a:pt x="59" y="74"/>
                  <a:pt x="62" y="70"/>
                </a:cubicBezTo>
                <a:cubicBezTo>
                  <a:pt x="60" y="70"/>
                  <a:pt x="59" y="69"/>
                  <a:pt x="58" y="69"/>
                </a:cubicBezTo>
                <a:cubicBezTo>
                  <a:pt x="57" y="70"/>
                  <a:pt x="57" y="71"/>
                  <a:pt x="56" y="71"/>
                </a:cubicBezTo>
                <a:cubicBezTo>
                  <a:pt x="55" y="74"/>
                  <a:pt x="53" y="77"/>
                  <a:pt x="52" y="80"/>
                </a:cubicBezTo>
                <a:cubicBezTo>
                  <a:pt x="52" y="80"/>
                  <a:pt x="51" y="80"/>
                  <a:pt x="52" y="81"/>
                </a:cubicBezTo>
                <a:cubicBezTo>
                  <a:pt x="52" y="81"/>
                  <a:pt x="52" y="82"/>
                  <a:pt x="53" y="83"/>
                </a:cubicBezTo>
                <a:close/>
                <a:moveTo>
                  <a:pt x="44" y="52"/>
                </a:moveTo>
                <a:cubicBezTo>
                  <a:pt x="45" y="53"/>
                  <a:pt x="46" y="55"/>
                  <a:pt x="47" y="56"/>
                </a:cubicBezTo>
                <a:cubicBezTo>
                  <a:pt x="49" y="54"/>
                  <a:pt x="50" y="53"/>
                  <a:pt x="51" y="51"/>
                </a:cubicBezTo>
                <a:cubicBezTo>
                  <a:pt x="51" y="51"/>
                  <a:pt x="51" y="51"/>
                  <a:pt x="51" y="50"/>
                </a:cubicBezTo>
                <a:cubicBezTo>
                  <a:pt x="51" y="49"/>
                  <a:pt x="51" y="48"/>
                  <a:pt x="51" y="47"/>
                </a:cubicBezTo>
                <a:cubicBezTo>
                  <a:pt x="50" y="47"/>
                  <a:pt x="48" y="47"/>
                  <a:pt x="47" y="47"/>
                </a:cubicBezTo>
                <a:cubicBezTo>
                  <a:pt x="46" y="49"/>
                  <a:pt x="45" y="50"/>
                  <a:pt x="44" y="52"/>
                </a:cubicBezTo>
                <a:close/>
                <a:moveTo>
                  <a:pt x="38" y="73"/>
                </a:moveTo>
                <a:cubicBezTo>
                  <a:pt x="37" y="74"/>
                  <a:pt x="37" y="74"/>
                  <a:pt x="36" y="75"/>
                </a:cubicBezTo>
                <a:cubicBezTo>
                  <a:pt x="35" y="77"/>
                  <a:pt x="33" y="79"/>
                  <a:pt x="33" y="81"/>
                </a:cubicBezTo>
                <a:cubicBezTo>
                  <a:pt x="33" y="81"/>
                  <a:pt x="32" y="81"/>
                  <a:pt x="32" y="81"/>
                </a:cubicBezTo>
                <a:cubicBezTo>
                  <a:pt x="32" y="82"/>
                  <a:pt x="31" y="83"/>
                  <a:pt x="31" y="83"/>
                </a:cubicBezTo>
                <a:cubicBezTo>
                  <a:pt x="31" y="84"/>
                  <a:pt x="32" y="85"/>
                  <a:pt x="32" y="85"/>
                </a:cubicBezTo>
                <a:cubicBezTo>
                  <a:pt x="33" y="86"/>
                  <a:pt x="34" y="86"/>
                  <a:pt x="34" y="85"/>
                </a:cubicBezTo>
                <a:cubicBezTo>
                  <a:pt x="35" y="83"/>
                  <a:pt x="36" y="81"/>
                  <a:pt x="37" y="79"/>
                </a:cubicBezTo>
                <a:cubicBezTo>
                  <a:pt x="38" y="78"/>
                  <a:pt x="39" y="76"/>
                  <a:pt x="39" y="75"/>
                </a:cubicBezTo>
                <a:cubicBezTo>
                  <a:pt x="39" y="74"/>
                  <a:pt x="39" y="74"/>
                  <a:pt x="38" y="73"/>
                </a:cubicBezTo>
                <a:close/>
                <a:moveTo>
                  <a:pt x="170" y="51"/>
                </a:moveTo>
                <a:cubicBezTo>
                  <a:pt x="172" y="50"/>
                  <a:pt x="173" y="51"/>
                  <a:pt x="174" y="52"/>
                </a:cubicBezTo>
                <a:cubicBezTo>
                  <a:pt x="176" y="53"/>
                  <a:pt x="177" y="54"/>
                  <a:pt x="179" y="55"/>
                </a:cubicBezTo>
                <a:cubicBezTo>
                  <a:pt x="179" y="55"/>
                  <a:pt x="180" y="55"/>
                  <a:pt x="180" y="56"/>
                </a:cubicBezTo>
                <a:cubicBezTo>
                  <a:pt x="181" y="54"/>
                  <a:pt x="181" y="53"/>
                  <a:pt x="181" y="51"/>
                </a:cubicBezTo>
                <a:cubicBezTo>
                  <a:pt x="177" y="49"/>
                  <a:pt x="173" y="48"/>
                  <a:pt x="169" y="49"/>
                </a:cubicBezTo>
                <a:cubicBezTo>
                  <a:pt x="169" y="49"/>
                  <a:pt x="170" y="50"/>
                  <a:pt x="170" y="51"/>
                </a:cubicBezTo>
                <a:close/>
                <a:moveTo>
                  <a:pt x="161" y="81"/>
                </a:moveTo>
                <a:cubicBezTo>
                  <a:pt x="160" y="80"/>
                  <a:pt x="159" y="81"/>
                  <a:pt x="159" y="81"/>
                </a:cubicBezTo>
                <a:cubicBezTo>
                  <a:pt x="158" y="82"/>
                  <a:pt x="157" y="84"/>
                  <a:pt x="156" y="85"/>
                </a:cubicBezTo>
                <a:cubicBezTo>
                  <a:pt x="157" y="87"/>
                  <a:pt x="159" y="90"/>
                  <a:pt x="161" y="92"/>
                </a:cubicBezTo>
                <a:cubicBezTo>
                  <a:pt x="161" y="91"/>
                  <a:pt x="161" y="82"/>
                  <a:pt x="161" y="81"/>
                </a:cubicBezTo>
                <a:close/>
                <a:moveTo>
                  <a:pt x="11" y="99"/>
                </a:moveTo>
                <a:cubicBezTo>
                  <a:pt x="11" y="97"/>
                  <a:pt x="11" y="96"/>
                  <a:pt x="11" y="94"/>
                </a:cubicBezTo>
                <a:cubicBezTo>
                  <a:pt x="11" y="93"/>
                  <a:pt x="11" y="93"/>
                  <a:pt x="10" y="92"/>
                </a:cubicBezTo>
                <a:cubicBezTo>
                  <a:pt x="9" y="91"/>
                  <a:pt x="9" y="89"/>
                  <a:pt x="8" y="88"/>
                </a:cubicBezTo>
                <a:cubicBezTo>
                  <a:pt x="7" y="88"/>
                  <a:pt x="7" y="87"/>
                  <a:pt x="7" y="87"/>
                </a:cubicBezTo>
                <a:cubicBezTo>
                  <a:pt x="7" y="88"/>
                  <a:pt x="7" y="89"/>
                  <a:pt x="7" y="90"/>
                </a:cubicBezTo>
                <a:cubicBezTo>
                  <a:pt x="7" y="93"/>
                  <a:pt x="7" y="96"/>
                  <a:pt x="8" y="99"/>
                </a:cubicBezTo>
                <a:cubicBezTo>
                  <a:pt x="8" y="99"/>
                  <a:pt x="8" y="99"/>
                  <a:pt x="8" y="100"/>
                </a:cubicBezTo>
                <a:cubicBezTo>
                  <a:pt x="9" y="99"/>
                  <a:pt x="10" y="99"/>
                  <a:pt x="11" y="99"/>
                </a:cubicBezTo>
                <a:close/>
                <a:moveTo>
                  <a:pt x="223" y="73"/>
                </a:moveTo>
                <a:cubicBezTo>
                  <a:pt x="222" y="74"/>
                  <a:pt x="221" y="76"/>
                  <a:pt x="220" y="77"/>
                </a:cubicBezTo>
                <a:cubicBezTo>
                  <a:pt x="219" y="78"/>
                  <a:pt x="218" y="80"/>
                  <a:pt x="219" y="82"/>
                </a:cubicBezTo>
                <a:cubicBezTo>
                  <a:pt x="219" y="82"/>
                  <a:pt x="219" y="83"/>
                  <a:pt x="219" y="83"/>
                </a:cubicBezTo>
                <a:cubicBezTo>
                  <a:pt x="219" y="83"/>
                  <a:pt x="219" y="84"/>
                  <a:pt x="219" y="84"/>
                </a:cubicBezTo>
                <a:cubicBezTo>
                  <a:pt x="221" y="82"/>
                  <a:pt x="223" y="80"/>
                  <a:pt x="224" y="79"/>
                </a:cubicBezTo>
                <a:cubicBezTo>
                  <a:pt x="224" y="79"/>
                  <a:pt x="225" y="78"/>
                  <a:pt x="225" y="78"/>
                </a:cubicBezTo>
                <a:cubicBezTo>
                  <a:pt x="225" y="76"/>
                  <a:pt x="225" y="75"/>
                  <a:pt x="223" y="73"/>
                </a:cubicBezTo>
                <a:close/>
                <a:moveTo>
                  <a:pt x="193" y="124"/>
                </a:moveTo>
                <a:cubicBezTo>
                  <a:pt x="193" y="125"/>
                  <a:pt x="193" y="125"/>
                  <a:pt x="193" y="125"/>
                </a:cubicBezTo>
                <a:cubicBezTo>
                  <a:pt x="193" y="124"/>
                  <a:pt x="193" y="124"/>
                  <a:pt x="193" y="124"/>
                </a:cubicBezTo>
                <a:cubicBezTo>
                  <a:pt x="195" y="121"/>
                  <a:pt x="197" y="118"/>
                  <a:pt x="199" y="116"/>
                </a:cubicBezTo>
                <a:cubicBezTo>
                  <a:pt x="200" y="115"/>
                  <a:pt x="200" y="114"/>
                  <a:pt x="199" y="113"/>
                </a:cubicBezTo>
                <a:cubicBezTo>
                  <a:pt x="199" y="113"/>
                  <a:pt x="198" y="113"/>
                  <a:pt x="198" y="113"/>
                </a:cubicBezTo>
                <a:cubicBezTo>
                  <a:pt x="196" y="114"/>
                  <a:pt x="195" y="116"/>
                  <a:pt x="193" y="118"/>
                </a:cubicBezTo>
                <a:cubicBezTo>
                  <a:pt x="193" y="118"/>
                  <a:pt x="193" y="118"/>
                  <a:pt x="193" y="119"/>
                </a:cubicBezTo>
                <a:cubicBezTo>
                  <a:pt x="193" y="121"/>
                  <a:pt x="193" y="123"/>
                  <a:pt x="193" y="124"/>
                </a:cubicBezTo>
                <a:close/>
                <a:moveTo>
                  <a:pt x="142" y="45"/>
                </a:moveTo>
                <a:cubicBezTo>
                  <a:pt x="142" y="45"/>
                  <a:pt x="142" y="45"/>
                  <a:pt x="142" y="45"/>
                </a:cubicBezTo>
                <a:cubicBezTo>
                  <a:pt x="141" y="45"/>
                  <a:pt x="141" y="44"/>
                  <a:pt x="141" y="44"/>
                </a:cubicBezTo>
                <a:cubicBezTo>
                  <a:pt x="137" y="44"/>
                  <a:pt x="132" y="44"/>
                  <a:pt x="128" y="44"/>
                </a:cubicBezTo>
                <a:cubicBezTo>
                  <a:pt x="118" y="43"/>
                  <a:pt x="107" y="43"/>
                  <a:pt x="97" y="43"/>
                </a:cubicBezTo>
                <a:cubicBezTo>
                  <a:pt x="97" y="43"/>
                  <a:pt x="96" y="43"/>
                  <a:pt x="96" y="43"/>
                </a:cubicBezTo>
                <a:cubicBezTo>
                  <a:pt x="95" y="43"/>
                  <a:pt x="95" y="44"/>
                  <a:pt x="96" y="44"/>
                </a:cubicBezTo>
                <a:cubicBezTo>
                  <a:pt x="96" y="44"/>
                  <a:pt x="97" y="44"/>
                  <a:pt x="98" y="44"/>
                </a:cubicBezTo>
                <a:cubicBezTo>
                  <a:pt x="109" y="44"/>
                  <a:pt x="121" y="44"/>
                  <a:pt x="133" y="45"/>
                </a:cubicBezTo>
                <a:cubicBezTo>
                  <a:pt x="136" y="45"/>
                  <a:pt x="139" y="45"/>
                  <a:pt x="142" y="45"/>
                </a:cubicBezTo>
                <a:close/>
                <a:moveTo>
                  <a:pt x="217" y="97"/>
                </a:moveTo>
                <a:cubicBezTo>
                  <a:pt x="219" y="96"/>
                  <a:pt x="220" y="95"/>
                  <a:pt x="221" y="93"/>
                </a:cubicBezTo>
                <a:cubicBezTo>
                  <a:pt x="222" y="92"/>
                  <a:pt x="223" y="91"/>
                  <a:pt x="224" y="90"/>
                </a:cubicBezTo>
                <a:cubicBezTo>
                  <a:pt x="224" y="89"/>
                  <a:pt x="224" y="87"/>
                  <a:pt x="224" y="86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6"/>
                  <a:pt x="224" y="85"/>
                  <a:pt x="224" y="85"/>
                </a:cubicBezTo>
                <a:cubicBezTo>
                  <a:pt x="224" y="85"/>
                  <a:pt x="224" y="86"/>
                  <a:pt x="223" y="86"/>
                </a:cubicBezTo>
                <a:cubicBezTo>
                  <a:pt x="221" y="88"/>
                  <a:pt x="219" y="91"/>
                  <a:pt x="217" y="94"/>
                </a:cubicBezTo>
                <a:cubicBezTo>
                  <a:pt x="217" y="95"/>
                  <a:pt x="216" y="95"/>
                  <a:pt x="217" y="96"/>
                </a:cubicBezTo>
                <a:cubicBezTo>
                  <a:pt x="217" y="97"/>
                  <a:pt x="217" y="97"/>
                  <a:pt x="217" y="97"/>
                </a:cubicBezTo>
                <a:close/>
                <a:moveTo>
                  <a:pt x="214" y="62"/>
                </a:moveTo>
                <a:cubicBezTo>
                  <a:pt x="214" y="62"/>
                  <a:pt x="214" y="62"/>
                  <a:pt x="214" y="62"/>
                </a:cubicBezTo>
                <a:cubicBezTo>
                  <a:pt x="212" y="64"/>
                  <a:pt x="209" y="66"/>
                  <a:pt x="207" y="69"/>
                </a:cubicBezTo>
                <a:cubicBezTo>
                  <a:pt x="208" y="70"/>
                  <a:pt x="209" y="71"/>
                  <a:pt x="209" y="72"/>
                </a:cubicBezTo>
                <a:cubicBezTo>
                  <a:pt x="211" y="70"/>
                  <a:pt x="212" y="68"/>
                  <a:pt x="214" y="66"/>
                </a:cubicBezTo>
                <a:cubicBezTo>
                  <a:pt x="214" y="66"/>
                  <a:pt x="214" y="66"/>
                  <a:pt x="214" y="66"/>
                </a:cubicBezTo>
                <a:cubicBezTo>
                  <a:pt x="214" y="64"/>
                  <a:pt x="214" y="63"/>
                  <a:pt x="214" y="62"/>
                </a:cubicBezTo>
                <a:close/>
                <a:moveTo>
                  <a:pt x="44" y="90"/>
                </a:moveTo>
                <a:cubicBezTo>
                  <a:pt x="42" y="90"/>
                  <a:pt x="42" y="90"/>
                  <a:pt x="41" y="91"/>
                </a:cubicBezTo>
                <a:cubicBezTo>
                  <a:pt x="40" y="92"/>
                  <a:pt x="38" y="92"/>
                  <a:pt x="37" y="91"/>
                </a:cubicBezTo>
                <a:cubicBezTo>
                  <a:pt x="35" y="91"/>
                  <a:pt x="34" y="91"/>
                  <a:pt x="32" y="91"/>
                </a:cubicBezTo>
                <a:cubicBezTo>
                  <a:pt x="31" y="91"/>
                  <a:pt x="30" y="91"/>
                  <a:pt x="29" y="91"/>
                </a:cubicBezTo>
                <a:cubicBezTo>
                  <a:pt x="28" y="91"/>
                  <a:pt x="26" y="91"/>
                  <a:pt x="25" y="92"/>
                </a:cubicBezTo>
                <a:cubicBezTo>
                  <a:pt x="25" y="92"/>
                  <a:pt x="25" y="92"/>
                  <a:pt x="25" y="92"/>
                </a:cubicBezTo>
                <a:cubicBezTo>
                  <a:pt x="27" y="92"/>
                  <a:pt x="30" y="93"/>
                  <a:pt x="32" y="93"/>
                </a:cubicBezTo>
                <a:cubicBezTo>
                  <a:pt x="34" y="93"/>
                  <a:pt x="37" y="93"/>
                  <a:pt x="39" y="93"/>
                </a:cubicBezTo>
                <a:cubicBezTo>
                  <a:pt x="40" y="93"/>
                  <a:pt x="41" y="93"/>
                  <a:pt x="42" y="93"/>
                </a:cubicBezTo>
                <a:cubicBezTo>
                  <a:pt x="42" y="93"/>
                  <a:pt x="43" y="93"/>
                  <a:pt x="43" y="92"/>
                </a:cubicBezTo>
                <a:cubicBezTo>
                  <a:pt x="43" y="91"/>
                  <a:pt x="44" y="91"/>
                  <a:pt x="44" y="90"/>
                </a:cubicBezTo>
                <a:close/>
                <a:moveTo>
                  <a:pt x="148" y="92"/>
                </a:moveTo>
                <a:cubicBezTo>
                  <a:pt x="151" y="93"/>
                  <a:pt x="157" y="93"/>
                  <a:pt x="158" y="92"/>
                </a:cubicBezTo>
                <a:cubicBezTo>
                  <a:pt x="157" y="90"/>
                  <a:pt x="155" y="89"/>
                  <a:pt x="154" y="87"/>
                </a:cubicBezTo>
                <a:cubicBezTo>
                  <a:pt x="152" y="89"/>
                  <a:pt x="150" y="90"/>
                  <a:pt x="148" y="92"/>
                </a:cubicBezTo>
                <a:close/>
                <a:moveTo>
                  <a:pt x="51" y="68"/>
                </a:moveTo>
                <a:cubicBezTo>
                  <a:pt x="50" y="67"/>
                  <a:pt x="50" y="65"/>
                  <a:pt x="49" y="64"/>
                </a:cubicBezTo>
                <a:cubicBezTo>
                  <a:pt x="47" y="66"/>
                  <a:pt x="46" y="68"/>
                  <a:pt x="45" y="70"/>
                </a:cubicBezTo>
                <a:cubicBezTo>
                  <a:pt x="46" y="71"/>
                  <a:pt x="47" y="72"/>
                  <a:pt x="47" y="73"/>
                </a:cubicBezTo>
                <a:cubicBezTo>
                  <a:pt x="49" y="71"/>
                  <a:pt x="50" y="70"/>
                  <a:pt x="51" y="68"/>
                </a:cubicBezTo>
                <a:close/>
                <a:moveTo>
                  <a:pt x="81" y="81"/>
                </a:moveTo>
                <a:cubicBezTo>
                  <a:pt x="82" y="79"/>
                  <a:pt x="84" y="77"/>
                  <a:pt x="85" y="74"/>
                </a:cubicBezTo>
                <a:cubicBezTo>
                  <a:pt x="84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5"/>
                  <a:pt x="79" y="77"/>
                  <a:pt x="78" y="78"/>
                </a:cubicBezTo>
                <a:cubicBezTo>
                  <a:pt x="79" y="79"/>
                  <a:pt x="80" y="80"/>
                  <a:pt x="81" y="81"/>
                </a:cubicBezTo>
                <a:close/>
                <a:moveTo>
                  <a:pt x="144" y="82"/>
                </a:moveTo>
                <a:cubicBezTo>
                  <a:pt x="144" y="82"/>
                  <a:pt x="144" y="82"/>
                  <a:pt x="144" y="82"/>
                </a:cubicBezTo>
                <a:cubicBezTo>
                  <a:pt x="143" y="83"/>
                  <a:pt x="142" y="84"/>
                  <a:pt x="142" y="85"/>
                </a:cubicBezTo>
                <a:cubicBezTo>
                  <a:pt x="141" y="85"/>
                  <a:pt x="140" y="86"/>
                  <a:pt x="139" y="87"/>
                </a:cubicBezTo>
                <a:cubicBezTo>
                  <a:pt x="141" y="89"/>
                  <a:pt x="142" y="91"/>
                  <a:pt x="143" y="92"/>
                </a:cubicBezTo>
                <a:cubicBezTo>
                  <a:pt x="144" y="88"/>
                  <a:pt x="144" y="85"/>
                  <a:pt x="144" y="82"/>
                </a:cubicBezTo>
                <a:close/>
                <a:moveTo>
                  <a:pt x="164" y="90"/>
                </a:moveTo>
                <a:cubicBezTo>
                  <a:pt x="164" y="91"/>
                  <a:pt x="164" y="92"/>
                  <a:pt x="164" y="93"/>
                </a:cubicBezTo>
                <a:cubicBezTo>
                  <a:pt x="165" y="93"/>
                  <a:pt x="166" y="93"/>
                  <a:pt x="168" y="93"/>
                </a:cubicBezTo>
                <a:cubicBezTo>
                  <a:pt x="168" y="92"/>
                  <a:pt x="169" y="90"/>
                  <a:pt x="170" y="89"/>
                </a:cubicBezTo>
                <a:cubicBezTo>
                  <a:pt x="169" y="88"/>
                  <a:pt x="169" y="87"/>
                  <a:pt x="168" y="87"/>
                </a:cubicBezTo>
                <a:cubicBezTo>
                  <a:pt x="167" y="88"/>
                  <a:pt x="166" y="90"/>
                  <a:pt x="164" y="90"/>
                </a:cubicBezTo>
                <a:close/>
                <a:moveTo>
                  <a:pt x="166" y="49"/>
                </a:moveTo>
                <a:cubicBezTo>
                  <a:pt x="164" y="49"/>
                  <a:pt x="161" y="49"/>
                  <a:pt x="158" y="49"/>
                </a:cubicBezTo>
                <a:cubicBezTo>
                  <a:pt x="158" y="49"/>
                  <a:pt x="158" y="49"/>
                  <a:pt x="159" y="49"/>
                </a:cubicBezTo>
                <a:cubicBezTo>
                  <a:pt x="160" y="49"/>
                  <a:pt x="160" y="50"/>
                  <a:pt x="160" y="51"/>
                </a:cubicBezTo>
                <a:cubicBezTo>
                  <a:pt x="160" y="51"/>
                  <a:pt x="160" y="52"/>
                  <a:pt x="160" y="52"/>
                </a:cubicBezTo>
                <a:cubicBezTo>
                  <a:pt x="162" y="52"/>
                  <a:pt x="164" y="52"/>
                  <a:pt x="166" y="52"/>
                </a:cubicBezTo>
                <a:cubicBezTo>
                  <a:pt x="166" y="51"/>
                  <a:pt x="166" y="50"/>
                  <a:pt x="166" y="49"/>
                </a:cubicBezTo>
                <a:close/>
                <a:moveTo>
                  <a:pt x="145" y="48"/>
                </a:moveTo>
                <a:cubicBezTo>
                  <a:pt x="143" y="48"/>
                  <a:pt x="137" y="48"/>
                  <a:pt x="135" y="48"/>
                </a:cubicBezTo>
                <a:cubicBezTo>
                  <a:pt x="136" y="49"/>
                  <a:pt x="135" y="50"/>
                  <a:pt x="135" y="51"/>
                </a:cubicBezTo>
                <a:cubicBezTo>
                  <a:pt x="135" y="51"/>
                  <a:pt x="136" y="51"/>
                  <a:pt x="136" y="51"/>
                </a:cubicBezTo>
                <a:cubicBezTo>
                  <a:pt x="138" y="51"/>
                  <a:pt x="139" y="51"/>
                  <a:pt x="141" y="51"/>
                </a:cubicBezTo>
                <a:cubicBezTo>
                  <a:pt x="141" y="50"/>
                  <a:pt x="142" y="50"/>
                  <a:pt x="142" y="50"/>
                </a:cubicBezTo>
                <a:cubicBezTo>
                  <a:pt x="143" y="49"/>
                  <a:pt x="143" y="49"/>
                  <a:pt x="144" y="49"/>
                </a:cubicBezTo>
                <a:cubicBezTo>
                  <a:pt x="144" y="49"/>
                  <a:pt x="144" y="49"/>
                  <a:pt x="145" y="49"/>
                </a:cubicBezTo>
                <a:cubicBezTo>
                  <a:pt x="145" y="49"/>
                  <a:pt x="145" y="49"/>
                  <a:pt x="145" y="48"/>
                </a:cubicBezTo>
                <a:close/>
                <a:moveTo>
                  <a:pt x="10" y="46"/>
                </a:moveTo>
                <a:cubicBezTo>
                  <a:pt x="9" y="49"/>
                  <a:pt x="10" y="57"/>
                  <a:pt x="11" y="58"/>
                </a:cubicBezTo>
                <a:cubicBezTo>
                  <a:pt x="11" y="57"/>
                  <a:pt x="11" y="56"/>
                  <a:pt x="12" y="55"/>
                </a:cubicBezTo>
                <a:cubicBezTo>
                  <a:pt x="12" y="54"/>
                  <a:pt x="12" y="53"/>
                  <a:pt x="13" y="52"/>
                </a:cubicBezTo>
                <a:cubicBezTo>
                  <a:pt x="13" y="51"/>
                  <a:pt x="13" y="51"/>
                  <a:pt x="13" y="50"/>
                </a:cubicBezTo>
                <a:cubicBezTo>
                  <a:pt x="12" y="49"/>
                  <a:pt x="12" y="48"/>
                  <a:pt x="12" y="48"/>
                </a:cubicBezTo>
                <a:cubicBezTo>
                  <a:pt x="12" y="47"/>
                  <a:pt x="13" y="47"/>
                  <a:pt x="13" y="47"/>
                </a:cubicBezTo>
                <a:cubicBezTo>
                  <a:pt x="12" y="47"/>
                  <a:pt x="11" y="47"/>
                  <a:pt x="10" y="46"/>
                </a:cubicBezTo>
                <a:close/>
                <a:moveTo>
                  <a:pt x="90" y="63"/>
                </a:moveTo>
                <a:cubicBezTo>
                  <a:pt x="90" y="63"/>
                  <a:pt x="89" y="63"/>
                  <a:pt x="89" y="64"/>
                </a:cubicBezTo>
                <a:cubicBezTo>
                  <a:pt x="88" y="65"/>
                  <a:pt x="87" y="67"/>
                  <a:pt x="86" y="68"/>
                </a:cubicBezTo>
                <a:cubicBezTo>
                  <a:pt x="85" y="69"/>
                  <a:pt x="84" y="70"/>
                  <a:pt x="84" y="72"/>
                </a:cubicBezTo>
                <a:cubicBezTo>
                  <a:pt x="85" y="72"/>
                  <a:pt x="86" y="72"/>
                  <a:pt x="86" y="72"/>
                </a:cubicBezTo>
                <a:cubicBezTo>
                  <a:pt x="88" y="70"/>
                  <a:pt x="89" y="67"/>
                  <a:pt x="91" y="64"/>
                </a:cubicBezTo>
                <a:cubicBezTo>
                  <a:pt x="91" y="64"/>
                  <a:pt x="90" y="63"/>
                  <a:pt x="90" y="63"/>
                </a:cubicBezTo>
                <a:close/>
                <a:moveTo>
                  <a:pt x="42" y="63"/>
                </a:moveTo>
                <a:cubicBezTo>
                  <a:pt x="42" y="63"/>
                  <a:pt x="42" y="63"/>
                  <a:pt x="42" y="63"/>
                </a:cubicBezTo>
                <a:cubicBezTo>
                  <a:pt x="43" y="62"/>
                  <a:pt x="44" y="60"/>
                  <a:pt x="46" y="58"/>
                </a:cubicBezTo>
                <a:cubicBezTo>
                  <a:pt x="45" y="57"/>
                  <a:pt x="44" y="56"/>
                  <a:pt x="43" y="54"/>
                </a:cubicBezTo>
                <a:cubicBezTo>
                  <a:pt x="42" y="56"/>
                  <a:pt x="41" y="57"/>
                  <a:pt x="41" y="58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60"/>
                  <a:pt x="41" y="62"/>
                  <a:pt x="42" y="63"/>
                </a:cubicBezTo>
                <a:close/>
                <a:moveTo>
                  <a:pt x="75" y="64"/>
                </a:moveTo>
                <a:cubicBezTo>
                  <a:pt x="75" y="63"/>
                  <a:pt x="74" y="62"/>
                  <a:pt x="74" y="62"/>
                </a:cubicBezTo>
                <a:cubicBezTo>
                  <a:pt x="73" y="62"/>
                  <a:pt x="72" y="62"/>
                  <a:pt x="71" y="63"/>
                </a:cubicBezTo>
                <a:cubicBezTo>
                  <a:pt x="71" y="64"/>
                  <a:pt x="70" y="65"/>
                  <a:pt x="70" y="65"/>
                </a:cubicBezTo>
                <a:cubicBezTo>
                  <a:pt x="70" y="66"/>
                  <a:pt x="69" y="66"/>
                  <a:pt x="69" y="67"/>
                </a:cubicBezTo>
                <a:cubicBezTo>
                  <a:pt x="70" y="67"/>
                  <a:pt x="70" y="68"/>
                  <a:pt x="70" y="69"/>
                </a:cubicBezTo>
                <a:cubicBezTo>
                  <a:pt x="70" y="69"/>
                  <a:pt x="71" y="69"/>
                  <a:pt x="71" y="69"/>
                </a:cubicBezTo>
                <a:cubicBezTo>
                  <a:pt x="72" y="67"/>
                  <a:pt x="74" y="65"/>
                  <a:pt x="75" y="64"/>
                </a:cubicBezTo>
                <a:close/>
                <a:moveTo>
                  <a:pt x="18" y="61"/>
                </a:moveTo>
                <a:cubicBezTo>
                  <a:pt x="20" y="59"/>
                  <a:pt x="21" y="57"/>
                  <a:pt x="22" y="55"/>
                </a:cubicBezTo>
                <a:cubicBezTo>
                  <a:pt x="22" y="55"/>
                  <a:pt x="22" y="54"/>
                  <a:pt x="22" y="54"/>
                </a:cubicBezTo>
                <a:cubicBezTo>
                  <a:pt x="22" y="53"/>
                  <a:pt x="22" y="52"/>
                  <a:pt x="21" y="50"/>
                </a:cubicBezTo>
                <a:cubicBezTo>
                  <a:pt x="21" y="51"/>
                  <a:pt x="21" y="51"/>
                  <a:pt x="21" y="51"/>
                </a:cubicBezTo>
                <a:cubicBezTo>
                  <a:pt x="20" y="53"/>
                  <a:pt x="18" y="56"/>
                  <a:pt x="17" y="59"/>
                </a:cubicBezTo>
                <a:cubicBezTo>
                  <a:pt x="17" y="59"/>
                  <a:pt x="17" y="59"/>
                  <a:pt x="17" y="60"/>
                </a:cubicBezTo>
                <a:cubicBezTo>
                  <a:pt x="18" y="60"/>
                  <a:pt x="18" y="60"/>
                  <a:pt x="18" y="61"/>
                </a:cubicBezTo>
                <a:close/>
                <a:moveTo>
                  <a:pt x="243" y="85"/>
                </a:moveTo>
                <a:cubicBezTo>
                  <a:pt x="245" y="84"/>
                  <a:pt x="245" y="84"/>
                  <a:pt x="244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1" y="79"/>
                  <a:pt x="239" y="77"/>
                  <a:pt x="237" y="74"/>
                </a:cubicBezTo>
                <a:cubicBezTo>
                  <a:pt x="237" y="74"/>
                  <a:pt x="237" y="74"/>
                  <a:pt x="236" y="73"/>
                </a:cubicBezTo>
                <a:cubicBezTo>
                  <a:pt x="238" y="78"/>
                  <a:pt x="240" y="82"/>
                  <a:pt x="243" y="85"/>
                </a:cubicBezTo>
                <a:close/>
                <a:moveTo>
                  <a:pt x="210" y="31"/>
                </a:moveTo>
                <a:cubicBezTo>
                  <a:pt x="210" y="31"/>
                  <a:pt x="210" y="31"/>
                  <a:pt x="210" y="31"/>
                </a:cubicBezTo>
                <a:cubicBezTo>
                  <a:pt x="210" y="30"/>
                  <a:pt x="209" y="30"/>
                  <a:pt x="209" y="30"/>
                </a:cubicBezTo>
                <a:cubicBezTo>
                  <a:pt x="207" y="27"/>
                  <a:pt x="206" y="24"/>
                  <a:pt x="204" y="21"/>
                </a:cubicBezTo>
                <a:cubicBezTo>
                  <a:pt x="203" y="18"/>
                  <a:pt x="201" y="16"/>
                  <a:pt x="199" y="13"/>
                </a:cubicBezTo>
                <a:cubicBezTo>
                  <a:pt x="198" y="13"/>
                  <a:pt x="198" y="13"/>
                  <a:pt x="197" y="12"/>
                </a:cubicBezTo>
                <a:cubicBezTo>
                  <a:pt x="197" y="12"/>
                  <a:pt x="197" y="12"/>
                  <a:pt x="197" y="12"/>
                </a:cubicBezTo>
                <a:cubicBezTo>
                  <a:pt x="198" y="13"/>
                  <a:pt x="198" y="14"/>
                  <a:pt x="199" y="15"/>
                </a:cubicBezTo>
                <a:cubicBezTo>
                  <a:pt x="200" y="15"/>
                  <a:pt x="200" y="16"/>
                  <a:pt x="200" y="17"/>
                </a:cubicBezTo>
                <a:cubicBezTo>
                  <a:pt x="200" y="17"/>
                  <a:pt x="200" y="18"/>
                  <a:pt x="201" y="18"/>
                </a:cubicBezTo>
                <a:cubicBezTo>
                  <a:pt x="204" y="22"/>
                  <a:pt x="206" y="26"/>
                  <a:pt x="209" y="30"/>
                </a:cubicBezTo>
                <a:cubicBezTo>
                  <a:pt x="209" y="31"/>
                  <a:pt x="209" y="31"/>
                  <a:pt x="210" y="31"/>
                </a:cubicBezTo>
                <a:close/>
                <a:moveTo>
                  <a:pt x="234" y="82"/>
                </a:moveTo>
                <a:cubicBezTo>
                  <a:pt x="234" y="81"/>
                  <a:pt x="234" y="80"/>
                  <a:pt x="234" y="80"/>
                </a:cubicBezTo>
                <a:cubicBezTo>
                  <a:pt x="232" y="77"/>
                  <a:pt x="231" y="74"/>
                  <a:pt x="229" y="72"/>
                </a:cubicBezTo>
                <a:cubicBezTo>
                  <a:pt x="227" y="69"/>
                  <a:pt x="226" y="66"/>
                  <a:pt x="224" y="63"/>
                </a:cubicBezTo>
                <a:cubicBezTo>
                  <a:pt x="224" y="63"/>
                  <a:pt x="224" y="62"/>
                  <a:pt x="224" y="62"/>
                </a:cubicBezTo>
                <a:cubicBezTo>
                  <a:pt x="223" y="63"/>
                  <a:pt x="223" y="63"/>
                  <a:pt x="222" y="64"/>
                </a:cubicBezTo>
                <a:cubicBezTo>
                  <a:pt x="223" y="65"/>
                  <a:pt x="224" y="66"/>
                  <a:pt x="225" y="67"/>
                </a:cubicBezTo>
                <a:cubicBezTo>
                  <a:pt x="225" y="67"/>
                  <a:pt x="225" y="67"/>
                  <a:pt x="225" y="67"/>
                </a:cubicBezTo>
                <a:cubicBezTo>
                  <a:pt x="226" y="67"/>
                  <a:pt x="227" y="68"/>
                  <a:pt x="227" y="69"/>
                </a:cubicBezTo>
                <a:cubicBezTo>
                  <a:pt x="227" y="70"/>
                  <a:pt x="228" y="71"/>
                  <a:pt x="228" y="72"/>
                </a:cubicBezTo>
                <a:cubicBezTo>
                  <a:pt x="230" y="75"/>
                  <a:pt x="232" y="78"/>
                  <a:pt x="233" y="81"/>
                </a:cubicBezTo>
                <a:cubicBezTo>
                  <a:pt x="233" y="81"/>
                  <a:pt x="234" y="81"/>
                  <a:pt x="234" y="82"/>
                </a:cubicBezTo>
                <a:close/>
                <a:moveTo>
                  <a:pt x="222" y="59"/>
                </a:moveTo>
                <a:cubicBezTo>
                  <a:pt x="219" y="56"/>
                  <a:pt x="217" y="54"/>
                  <a:pt x="214" y="51"/>
                </a:cubicBezTo>
                <a:cubicBezTo>
                  <a:pt x="214" y="51"/>
                  <a:pt x="214" y="52"/>
                  <a:pt x="213" y="52"/>
                </a:cubicBezTo>
                <a:cubicBezTo>
                  <a:pt x="214" y="53"/>
                  <a:pt x="215" y="54"/>
                  <a:pt x="216" y="55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7" y="56"/>
                  <a:pt x="217" y="56"/>
                  <a:pt x="217" y="57"/>
                </a:cubicBezTo>
                <a:cubicBezTo>
                  <a:pt x="217" y="57"/>
                  <a:pt x="217" y="57"/>
                  <a:pt x="218" y="58"/>
                </a:cubicBezTo>
                <a:cubicBezTo>
                  <a:pt x="218" y="59"/>
                  <a:pt x="219" y="60"/>
                  <a:pt x="220" y="61"/>
                </a:cubicBezTo>
                <a:cubicBezTo>
                  <a:pt x="221" y="60"/>
                  <a:pt x="221" y="60"/>
                  <a:pt x="222" y="59"/>
                </a:cubicBezTo>
                <a:close/>
                <a:moveTo>
                  <a:pt x="220" y="67"/>
                </a:moveTo>
                <a:cubicBezTo>
                  <a:pt x="219" y="67"/>
                  <a:pt x="219" y="68"/>
                  <a:pt x="218" y="69"/>
                </a:cubicBezTo>
                <a:cubicBezTo>
                  <a:pt x="218" y="70"/>
                  <a:pt x="217" y="71"/>
                  <a:pt x="218" y="72"/>
                </a:cubicBezTo>
                <a:cubicBezTo>
                  <a:pt x="218" y="73"/>
                  <a:pt x="218" y="74"/>
                  <a:pt x="218" y="75"/>
                </a:cubicBezTo>
                <a:cubicBezTo>
                  <a:pt x="220" y="73"/>
                  <a:pt x="221" y="72"/>
                  <a:pt x="222" y="71"/>
                </a:cubicBezTo>
                <a:cubicBezTo>
                  <a:pt x="222" y="69"/>
                  <a:pt x="221" y="68"/>
                  <a:pt x="220" y="67"/>
                </a:cubicBezTo>
                <a:close/>
                <a:moveTo>
                  <a:pt x="56" y="63"/>
                </a:moveTo>
                <a:cubicBezTo>
                  <a:pt x="57" y="61"/>
                  <a:pt x="58" y="60"/>
                  <a:pt x="59" y="59"/>
                </a:cubicBezTo>
                <a:cubicBezTo>
                  <a:pt x="58" y="57"/>
                  <a:pt x="57" y="55"/>
                  <a:pt x="55" y="53"/>
                </a:cubicBezTo>
                <a:cubicBezTo>
                  <a:pt x="55" y="53"/>
                  <a:pt x="55" y="54"/>
                  <a:pt x="55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5" y="58"/>
                  <a:pt x="56" y="60"/>
                  <a:pt x="56" y="63"/>
                </a:cubicBezTo>
                <a:close/>
                <a:moveTo>
                  <a:pt x="64" y="48"/>
                </a:moveTo>
                <a:cubicBezTo>
                  <a:pt x="64" y="48"/>
                  <a:pt x="64" y="48"/>
                  <a:pt x="64" y="48"/>
                </a:cubicBezTo>
                <a:cubicBezTo>
                  <a:pt x="62" y="48"/>
                  <a:pt x="61" y="48"/>
                  <a:pt x="60" y="47"/>
                </a:cubicBezTo>
                <a:cubicBezTo>
                  <a:pt x="59" y="47"/>
                  <a:pt x="58" y="48"/>
                  <a:pt x="58" y="49"/>
                </a:cubicBezTo>
                <a:cubicBezTo>
                  <a:pt x="57" y="50"/>
                  <a:pt x="57" y="50"/>
                  <a:pt x="57" y="51"/>
                </a:cubicBezTo>
                <a:cubicBezTo>
                  <a:pt x="59" y="51"/>
                  <a:pt x="62" y="51"/>
                  <a:pt x="64" y="51"/>
                </a:cubicBezTo>
                <a:cubicBezTo>
                  <a:pt x="64" y="50"/>
                  <a:pt x="64" y="49"/>
                  <a:pt x="64" y="48"/>
                </a:cubicBezTo>
                <a:close/>
                <a:moveTo>
                  <a:pt x="102" y="50"/>
                </a:moveTo>
                <a:cubicBezTo>
                  <a:pt x="103" y="51"/>
                  <a:pt x="103" y="51"/>
                  <a:pt x="104" y="51"/>
                </a:cubicBezTo>
                <a:cubicBezTo>
                  <a:pt x="106" y="51"/>
                  <a:pt x="107" y="51"/>
                  <a:pt x="109" y="51"/>
                </a:cubicBezTo>
                <a:cubicBezTo>
                  <a:pt x="110" y="51"/>
                  <a:pt x="110" y="51"/>
                  <a:pt x="111" y="50"/>
                </a:cubicBezTo>
                <a:cubicBezTo>
                  <a:pt x="111" y="50"/>
                  <a:pt x="112" y="49"/>
                  <a:pt x="112" y="48"/>
                </a:cubicBezTo>
                <a:cubicBezTo>
                  <a:pt x="109" y="48"/>
                  <a:pt x="107" y="48"/>
                  <a:pt x="104" y="48"/>
                </a:cubicBezTo>
                <a:cubicBezTo>
                  <a:pt x="103" y="49"/>
                  <a:pt x="103" y="50"/>
                  <a:pt x="102" y="50"/>
                </a:cubicBezTo>
                <a:close/>
                <a:moveTo>
                  <a:pt x="152" y="64"/>
                </a:moveTo>
                <a:cubicBezTo>
                  <a:pt x="152" y="64"/>
                  <a:pt x="152" y="65"/>
                  <a:pt x="153" y="65"/>
                </a:cubicBezTo>
                <a:cubicBezTo>
                  <a:pt x="153" y="65"/>
                  <a:pt x="153" y="66"/>
                  <a:pt x="153" y="66"/>
                </a:cubicBezTo>
                <a:cubicBezTo>
                  <a:pt x="154" y="66"/>
                  <a:pt x="155" y="66"/>
                  <a:pt x="155" y="66"/>
                </a:cubicBezTo>
                <a:cubicBezTo>
                  <a:pt x="156" y="65"/>
                  <a:pt x="157" y="65"/>
                  <a:pt x="156" y="64"/>
                </a:cubicBezTo>
                <a:cubicBezTo>
                  <a:pt x="156" y="63"/>
                  <a:pt x="156" y="62"/>
                  <a:pt x="156" y="61"/>
                </a:cubicBezTo>
                <a:cubicBezTo>
                  <a:pt x="156" y="60"/>
                  <a:pt x="155" y="60"/>
                  <a:pt x="155" y="59"/>
                </a:cubicBezTo>
                <a:cubicBezTo>
                  <a:pt x="154" y="60"/>
                  <a:pt x="153" y="62"/>
                  <a:pt x="152" y="64"/>
                </a:cubicBezTo>
                <a:close/>
                <a:moveTo>
                  <a:pt x="210" y="79"/>
                </a:moveTo>
                <a:cubicBezTo>
                  <a:pt x="209" y="81"/>
                  <a:pt x="207" y="82"/>
                  <a:pt x="207" y="85"/>
                </a:cubicBezTo>
                <a:cubicBezTo>
                  <a:pt x="206" y="86"/>
                  <a:pt x="206" y="87"/>
                  <a:pt x="207" y="88"/>
                </a:cubicBezTo>
                <a:cubicBezTo>
                  <a:pt x="209" y="86"/>
                  <a:pt x="210" y="84"/>
                  <a:pt x="212" y="82"/>
                </a:cubicBezTo>
                <a:cubicBezTo>
                  <a:pt x="211" y="81"/>
                  <a:pt x="211" y="80"/>
                  <a:pt x="210" y="79"/>
                </a:cubicBezTo>
                <a:close/>
                <a:moveTo>
                  <a:pt x="163" y="77"/>
                </a:moveTo>
                <a:cubicBezTo>
                  <a:pt x="164" y="77"/>
                  <a:pt x="164" y="78"/>
                  <a:pt x="165" y="78"/>
                </a:cubicBezTo>
                <a:cubicBezTo>
                  <a:pt x="166" y="78"/>
                  <a:pt x="167" y="78"/>
                  <a:pt x="168" y="78"/>
                </a:cubicBezTo>
                <a:cubicBezTo>
                  <a:pt x="168" y="78"/>
                  <a:pt x="168" y="78"/>
                  <a:pt x="168" y="78"/>
                </a:cubicBezTo>
                <a:cubicBezTo>
                  <a:pt x="169" y="77"/>
                  <a:pt x="169" y="76"/>
                  <a:pt x="169" y="76"/>
                </a:cubicBezTo>
                <a:cubicBezTo>
                  <a:pt x="169" y="75"/>
                  <a:pt x="168" y="74"/>
                  <a:pt x="168" y="73"/>
                </a:cubicBezTo>
                <a:cubicBezTo>
                  <a:pt x="167" y="74"/>
                  <a:pt x="166" y="74"/>
                  <a:pt x="166" y="74"/>
                </a:cubicBezTo>
                <a:cubicBezTo>
                  <a:pt x="165" y="75"/>
                  <a:pt x="164" y="76"/>
                  <a:pt x="163" y="77"/>
                </a:cubicBezTo>
                <a:close/>
                <a:moveTo>
                  <a:pt x="92" y="43"/>
                </a:moveTo>
                <a:cubicBezTo>
                  <a:pt x="83" y="43"/>
                  <a:pt x="74" y="43"/>
                  <a:pt x="66" y="43"/>
                </a:cubicBezTo>
                <a:cubicBezTo>
                  <a:pt x="72" y="44"/>
                  <a:pt x="78" y="44"/>
                  <a:pt x="84" y="44"/>
                </a:cubicBezTo>
                <a:cubicBezTo>
                  <a:pt x="86" y="44"/>
                  <a:pt x="88" y="44"/>
                  <a:pt x="91" y="44"/>
                </a:cubicBezTo>
                <a:cubicBezTo>
                  <a:pt x="91" y="44"/>
                  <a:pt x="92" y="44"/>
                  <a:pt x="92" y="43"/>
                </a:cubicBezTo>
                <a:close/>
                <a:moveTo>
                  <a:pt x="32" y="76"/>
                </a:moveTo>
                <a:cubicBezTo>
                  <a:pt x="34" y="74"/>
                  <a:pt x="35" y="72"/>
                  <a:pt x="37" y="71"/>
                </a:cubicBezTo>
                <a:cubicBezTo>
                  <a:pt x="36" y="70"/>
                  <a:pt x="35" y="69"/>
                  <a:pt x="35" y="68"/>
                </a:cubicBezTo>
                <a:cubicBezTo>
                  <a:pt x="34" y="70"/>
                  <a:pt x="33" y="71"/>
                  <a:pt x="32" y="73"/>
                </a:cubicBezTo>
                <a:cubicBezTo>
                  <a:pt x="32" y="73"/>
                  <a:pt x="32" y="74"/>
                  <a:pt x="32" y="74"/>
                </a:cubicBezTo>
                <a:cubicBezTo>
                  <a:pt x="32" y="75"/>
                  <a:pt x="32" y="75"/>
                  <a:pt x="32" y="76"/>
                </a:cubicBezTo>
                <a:close/>
                <a:moveTo>
                  <a:pt x="133" y="48"/>
                </a:moveTo>
                <a:cubicBezTo>
                  <a:pt x="133" y="48"/>
                  <a:pt x="133" y="48"/>
                  <a:pt x="133" y="48"/>
                </a:cubicBezTo>
                <a:cubicBezTo>
                  <a:pt x="131" y="48"/>
                  <a:pt x="128" y="48"/>
                  <a:pt x="126" y="48"/>
                </a:cubicBezTo>
                <a:cubicBezTo>
                  <a:pt x="126" y="48"/>
                  <a:pt x="125" y="48"/>
                  <a:pt x="125" y="48"/>
                </a:cubicBezTo>
                <a:cubicBezTo>
                  <a:pt x="125" y="49"/>
                  <a:pt x="124" y="50"/>
                  <a:pt x="124" y="51"/>
                </a:cubicBezTo>
                <a:cubicBezTo>
                  <a:pt x="125" y="51"/>
                  <a:pt x="126" y="51"/>
                  <a:pt x="127" y="51"/>
                </a:cubicBezTo>
                <a:cubicBezTo>
                  <a:pt x="127" y="51"/>
                  <a:pt x="127" y="51"/>
                  <a:pt x="127" y="51"/>
                </a:cubicBezTo>
                <a:cubicBezTo>
                  <a:pt x="128" y="50"/>
                  <a:pt x="128" y="50"/>
                  <a:pt x="129" y="49"/>
                </a:cubicBezTo>
                <a:cubicBezTo>
                  <a:pt x="130" y="49"/>
                  <a:pt x="130" y="49"/>
                  <a:pt x="131" y="50"/>
                </a:cubicBezTo>
                <a:cubicBezTo>
                  <a:pt x="132" y="49"/>
                  <a:pt x="132" y="49"/>
                  <a:pt x="133" y="48"/>
                </a:cubicBezTo>
                <a:close/>
                <a:moveTo>
                  <a:pt x="80" y="56"/>
                </a:moveTo>
                <a:cubicBezTo>
                  <a:pt x="80" y="56"/>
                  <a:pt x="80" y="55"/>
                  <a:pt x="80" y="55"/>
                </a:cubicBezTo>
                <a:cubicBezTo>
                  <a:pt x="80" y="54"/>
                  <a:pt x="77" y="54"/>
                  <a:pt x="77" y="55"/>
                </a:cubicBezTo>
                <a:cubicBezTo>
                  <a:pt x="77" y="55"/>
                  <a:pt x="76" y="55"/>
                  <a:pt x="76" y="55"/>
                </a:cubicBezTo>
                <a:cubicBezTo>
                  <a:pt x="76" y="56"/>
                  <a:pt x="75" y="57"/>
                  <a:pt x="75" y="57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9"/>
                  <a:pt x="75" y="59"/>
                  <a:pt x="76" y="59"/>
                </a:cubicBezTo>
                <a:cubicBezTo>
                  <a:pt x="77" y="59"/>
                  <a:pt x="78" y="58"/>
                  <a:pt x="79" y="58"/>
                </a:cubicBezTo>
                <a:cubicBezTo>
                  <a:pt x="80" y="58"/>
                  <a:pt x="80" y="57"/>
                  <a:pt x="80" y="56"/>
                </a:cubicBezTo>
                <a:close/>
                <a:moveTo>
                  <a:pt x="62" y="79"/>
                </a:moveTo>
                <a:cubicBezTo>
                  <a:pt x="62" y="80"/>
                  <a:pt x="62" y="80"/>
                  <a:pt x="62" y="80"/>
                </a:cubicBezTo>
                <a:cubicBezTo>
                  <a:pt x="65" y="77"/>
                  <a:pt x="67" y="75"/>
                  <a:pt x="69" y="72"/>
                </a:cubicBezTo>
                <a:cubicBezTo>
                  <a:pt x="68" y="71"/>
                  <a:pt x="67" y="71"/>
                  <a:pt x="66" y="71"/>
                </a:cubicBezTo>
                <a:cubicBezTo>
                  <a:pt x="65" y="74"/>
                  <a:pt x="63" y="77"/>
                  <a:pt x="62" y="79"/>
                </a:cubicBezTo>
                <a:close/>
                <a:moveTo>
                  <a:pt x="37" y="85"/>
                </a:moveTo>
                <a:cubicBezTo>
                  <a:pt x="37" y="85"/>
                  <a:pt x="37" y="85"/>
                  <a:pt x="37" y="85"/>
                </a:cubicBezTo>
                <a:cubicBezTo>
                  <a:pt x="37" y="85"/>
                  <a:pt x="38" y="85"/>
                  <a:pt x="38" y="85"/>
                </a:cubicBezTo>
                <a:cubicBezTo>
                  <a:pt x="39" y="83"/>
                  <a:pt x="41" y="81"/>
                  <a:pt x="42" y="79"/>
                </a:cubicBezTo>
                <a:cubicBezTo>
                  <a:pt x="43" y="78"/>
                  <a:pt x="43" y="77"/>
                  <a:pt x="43" y="75"/>
                </a:cubicBezTo>
                <a:cubicBezTo>
                  <a:pt x="43" y="75"/>
                  <a:pt x="42" y="76"/>
                  <a:pt x="42" y="76"/>
                </a:cubicBezTo>
                <a:cubicBezTo>
                  <a:pt x="42" y="76"/>
                  <a:pt x="41" y="77"/>
                  <a:pt x="41" y="77"/>
                </a:cubicBezTo>
                <a:cubicBezTo>
                  <a:pt x="40" y="79"/>
                  <a:pt x="38" y="82"/>
                  <a:pt x="37" y="85"/>
                </a:cubicBezTo>
                <a:cubicBezTo>
                  <a:pt x="37" y="85"/>
                  <a:pt x="37" y="85"/>
                  <a:pt x="37" y="85"/>
                </a:cubicBezTo>
                <a:close/>
                <a:moveTo>
                  <a:pt x="135" y="59"/>
                </a:moveTo>
                <a:cubicBezTo>
                  <a:pt x="134" y="57"/>
                  <a:pt x="134" y="57"/>
                  <a:pt x="133" y="57"/>
                </a:cubicBezTo>
                <a:cubicBezTo>
                  <a:pt x="132" y="57"/>
                  <a:pt x="132" y="57"/>
                  <a:pt x="131" y="57"/>
                </a:cubicBezTo>
                <a:cubicBezTo>
                  <a:pt x="130" y="57"/>
                  <a:pt x="130" y="57"/>
                  <a:pt x="130" y="58"/>
                </a:cubicBezTo>
                <a:cubicBezTo>
                  <a:pt x="130" y="59"/>
                  <a:pt x="130" y="61"/>
                  <a:pt x="131" y="62"/>
                </a:cubicBezTo>
                <a:cubicBezTo>
                  <a:pt x="131" y="62"/>
                  <a:pt x="131" y="63"/>
                  <a:pt x="131" y="63"/>
                </a:cubicBezTo>
                <a:cubicBezTo>
                  <a:pt x="132" y="62"/>
                  <a:pt x="134" y="60"/>
                  <a:pt x="135" y="59"/>
                </a:cubicBezTo>
                <a:close/>
                <a:moveTo>
                  <a:pt x="53" y="66"/>
                </a:moveTo>
                <a:cubicBezTo>
                  <a:pt x="54" y="66"/>
                  <a:pt x="54" y="65"/>
                  <a:pt x="54" y="64"/>
                </a:cubicBezTo>
                <a:cubicBezTo>
                  <a:pt x="53" y="62"/>
                  <a:pt x="53" y="60"/>
                  <a:pt x="53" y="58"/>
                </a:cubicBezTo>
                <a:cubicBezTo>
                  <a:pt x="53" y="58"/>
                  <a:pt x="53" y="58"/>
                  <a:pt x="53" y="57"/>
                </a:cubicBezTo>
                <a:cubicBezTo>
                  <a:pt x="52" y="59"/>
                  <a:pt x="51" y="60"/>
                  <a:pt x="50" y="61"/>
                </a:cubicBezTo>
                <a:cubicBezTo>
                  <a:pt x="50" y="61"/>
                  <a:pt x="50" y="62"/>
                  <a:pt x="50" y="62"/>
                </a:cubicBezTo>
                <a:cubicBezTo>
                  <a:pt x="51" y="63"/>
                  <a:pt x="52" y="65"/>
                  <a:pt x="53" y="66"/>
                </a:cubicBezTo>
                <a:close/>
                <a:moveTo>
                  <a:pt x="70" y="50"/>
                </a:moveTo>
                <a:cubicBezTo>
                  <a:pt x="70" y="50"/>
                  <a:pt x="70" y="50"/>
                  <a:pt x="70" y="50"/>
                </a:cubicBezTo>
                <a:cubicBezTo>
                  <a:pt x="72" y="50"/>
                  <a:pt x="74" y="50"/>
                  <a:pt x="76" y="50"/>
                </a:cubicBezTo>
                <a:cubicBezTo>
                  <a:pt x="76" y="50"/>
                  <a:pt x="76" y="50"/>
                  <a:pt x="77" y="50"/>
                </a:cubicBezTo>
                <a:cubicBezTo>
                  <a:pt x="77" y="50"/>
                  <a:pt x="78" y="49"/>
                  <a:pt x="78" y="48"/>
                </a:cubicBezTo>
                <a:cubicBezTo>
                  <a:pt x="76" y="48"/>
                  <a:pt x="73" y="48"/>
                  <a:pt x="71" y="48"/>
                </a:cubicBezTo>
                <a:cubicBezTo>
                  <a:pt x="71" y="49"/>
                  <a:pt x="70" y="49"/>
                  <a:pt x="70" y="50"/>
                </a:cubicBezTo>
                <a:close/>
                <a:moveTo>
                  <a:pt x="71" y="57"/>
                </a:moveTo>
                <a:cubicBezTo>
                  <a:pt x="71" y="56"/>
                  <a:pt x="70" y="55"/>
                  <a:pt x="69" y="54"/>
                </a:cubicBezTo>
                <a:cubicBezTo>
                  <a:pt x="69" y="54"/>
                  <a:pt x="68" y="53"/>
                  <a:pt x="68" y="54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7"/>
                  <a:pt x="68" y="58"/>
                  <a:pt x="68" y="60"/>
                </a:cubicBezTo>
                <a:cubicBezTo>
                  <a:pt x="70" y="60"/>
                  <a:pt x="70" y="58"/>
                  <a:pt x="71" y="57"/>
                </a:cubicBezTo>
                <a:close/>
                <a:moveTo>
                  <a:pt x="143" y="65"/>
                </a:moveTo>
                <a:cubicBezTo>
                  <a:pt x="144" y="63"/>
                  <a:pt x="144" y="63"/>
                  <a:pt x="144" y="61"/>
                </a:cubicBezTo>
                <a:cubicBezTo>
                  <a:pt x="144" y="60"/>
                  <a:pt x="144" y="60"/>
                  <a:pt x="143" y="59"/>
                </a:cubicBezTo>
                <a:cubicBezTo>
                  <a:pt x="143" y="59"/>
                  <a:pt x="143" y="58"/>
                  <a:pt x="143" y="57"/>
                </a:cubicBezTo>
                <a:cubicBezTo>
                  <a:pt x="142" y="59"/>
                  <a:pt x="141" y="60"/>
                  <a:pt x="140" y="61"/>
                </a:cubicBezTo>
                <a:cubicBezTo>
                  <a:pt x="141" y="62"/>
                  <a:pt x="142" y="63"/>
                  <a:pt x="143" y="65"/>
                </a:cubicBezTo>
                <a:close/>
                <a:moveTo>
                  <a:pt x="47" y="77"/>
                </a:moveTo>
                <a:cubicBezTo>
                  <a:pt x="46" y="78"/>
                  <a:pt x="46" y="79"/>
                  <a:pt x="45" y="80"/>
                </a:cubicBezTo>
                <a:cubicBezTo>
                  <a:pt x="45" y="81"/>
                  <a:pt x="45" y="83"/>
                  <a:pt x="45" y="85"/>
                </a:cubicBezTo>
                <a:cubicBezTo>
                  <a:pt x="46" y="85"/>
                  <a:pt x="46" y="85"/>
                  <a:pt x="47" y="84"/>
                </a:cubicBezTo>
                <a:cubicBezTo>
                  <a:pt x="47" y="83"/>
                  <a:pt x="47" y="83"/>
                  <a:pt x="47" y="83"/>
                </a:cubicBezTo>
                <a:cubicBezTo>
                  <a:pt x="48" y="82"/>
                  <a:pt x="48" y="81"/>
                  <a:pt x="48" y="80"/>
                </a:cubicBezTo>
                <a:cubicBezTo>
                  <a:pt x="48" y="79"/>
                  <a:pt x="47" y="79"/>
                  <a:pt x="47" y="77"/>
                </a:cubicBezTo>
                <a:close/>
                <a:moveTo>
                  <a:pt x="134" y="86"/>
                </a:moveTo>
                <a:cubicBezTo>
                  <a:pt x="134" y="86"/>
                  <a:pt x="134" y="85"/>
                  <a:pt x="134" y="85"/>
                </a:cubicBezTo>
                <a:cubicBezTo>
                  <a:pt x="134" y="85"/>
                  <a:pt x="134" y="84"/>
                  <a:pt x="134" y="83"/>
                </a:cubicBezTo>
                <a:cubicBezTo>
                  <a:pt x="134" y="83"/>
                  <a:pt x="133" y="82"/>
                  <a:pt x="133" y="82"/>
                </a:cubicBezTo>
                <a:cubicBezTo>
                  <a:pt x="133" y="81"/>
                  <a:pt x="132" y="81"/>
                  <a:pt x="132" y="81"/>
                </a:cubicBezTo>
                <a:cubicBezTo>
                  <a:pt x="131" y="81"/>
                  <a:pt x="130" y="82"/>
                  <a:pt x="130" y="83"/>
                </a:cubicBezTo>
                <a:cubicBezTo>
                  <a:pt x="130" y="84"/>
                  <a:pt x="130" y="84"/>
                  <a:pt x="130" y="85"/>
                </a:cubicBezTo>
                <a:cubicBezTo>
                  <a:pt x="131" y="85"/>
                  <a:pt x="132" y="86"/>
                  <a:pt x="134" y="86"/>
                </a:cubicBezTo>
                <a:close/>
                <a:moveTo>
                  <a:pt x="215" y="73"/>
                </a:moveTo>
                <a:cubicBezTo>
                  <a:pt x="215" y="73"/>
                  <a:pt x="215" y="73"/>
                  <a:pt x="215" y="73"/>
                </a:cubicBezTo>
                <a:cubicBezTo>
                  <a:pt x="214" y="74"/>
                  <a:pt x="213" y="76"/>
                  <a:pt x="212" y="77"/>
                </a:cubicBezTo>
                <a:cubicBezTo>
                  <a:pt x="213" y="78"/>
                  <a:pt x="213" y="79"/>
                  <a:pt x="214" y="80"/>
                </a:cubicBezTo>
                <a:cubicBezTo>
                  <a:pt x="214" y="79"/>
                  <a:pt x="215" y="78"/>
                  <a:pt x="216" y="78"/>
                </a:cubicBezTo>
                <a:cubicBezTo>
                  <a:pt x="216" y="77"/>
                  <a:pt x="216" y="77"/>
                  <a:pt x="216" y="77"/>
                </a:cubicBezTo>
                <a:cubicBezTo>
                  <a:pt x="216" y="76"/>
                  <a:pt x="216" y="74"/>
                  <a:pt x="215" y="73"/>
                </a:cubicBezTo>
                <a:close/>
                <a:moveTo>
                  <a:pt x="113" y="57"/>
                </a:moveTo>
                <a:cubicBezTo>
                  <a:pt x="113" y="57"/>
                  <a:pt x="113" y="57"/>
                  <a:pt x="113" y="57"/>
                </a:cubicBezTo>
                <a:cubicBezTo>
                  <a:pt x="111" y="57"/>
                  <a:pt x="110" y="57"/>
                  <a:pt x="109" y="57"/>
                </a:cubicBezTo>
                <a:cubicBezTo>
                  <a:pt x="109" y="57"/>
                  <a:pt x="108" y="58"/>
                  <a:pt x="108" y="58"/>
                </a:cubicBezTo>
                <a:cubicBezTo>
                  <a:pt x="108" y="58"/>
                  <a:pt x="107" y="59"/>
                  <a:pt x="107" y="60"/>
                </a:cubicBezTo>
                <a:cubicBezTo>
                  <a:pt x="107" y="61"/>
                  <a:pt x="108" y="61"/>
                  <a:pt x="108" y="62"/>
                </a:cubicBezTo>
                <a:cubicBezTo>
                  <a:pt x="110" y="60"/>
                  <a:pt x="111" y="59"/>
                  <a:pt x="113" y="57"/>
                </a:cubicBezTo>
                <a:close/>
                <a:moveTo>
                  <a:pt x="158" y="55"/>
                </a:moveTo>
                <a:cubicBezTo>
                  <a:pt x="157" y="55"/>
                  <a:pt x="157" y="56"/>
                  <a:pt x="157" y="57"/>
                </a:cubicBezTo>
                <a:cubicBezTo>
                  <a:pt x="158" y="58"/>
                  <a:pt x="158" y="60"/>
                  <a:pt x="158" y="62"/>
                </a:cubicBezTo>
                <a:cubicBezTo>
                  <a:pt x="158" y="62"/>
                  <a:pt x="158" y="62"/>
                  <a:pt x="158" y="62"/>
                </a:cubicBezTo>
                <a:cubicBezTo>
                  <a:pt x="159" y="61"/>
                  <a:pt x="160" y="61"/>
                  <a:pt x="161" y="60"/>
                </a:cubicBezTo>
                <a:cubicBezTo>
                  <a:pt x="160" y="58"/>
                  <a:pt x="159" y="56"/>
                  <a:pt x="158" y="55"/>
                </a:cubicBezTo>
                <a:close/>
                <a:moveTo>
                  <a:pt x="168" y="68"/>
                </a:moveTo>
                <a:cubicBezTo>
                  <a:pt x="168" y="67"/>
                  <a:pt x="169" y="67"/>
                  <a:pt x="169" y="66"/>
                </a:cubicBezTo>
                <a:cubicBezTo>
                  <a:pt x="168" y="64"/>
                  <a:pt x="168" y="62"/>
                  <a:pt x="168" y="60"/>
                </a:cubicBezTo>
                <a:cubicBezTo>
                  <a:pt x="167" y="61"/>
                  <a:pt x="166" y="62"/>
                  <a:pt x="166" y="63"/>
                </a:cubicBezTo>
                <a:cubicBezTo>
                  <a:pt x="165" y="63"/>
                  <a:pt x="165" y="63"/>
                  <a:pt x="166" y="63"/>
                </a:cubicBezTo>
                <a:cubicBezTo>
                  <a:pt x="166" y="65"/>
                  <a:pt x="167" y="66"/>
                  <a:pt x="168" y="68"/>
                </a:cubicBezTo>
                <a:close/>
                <a:moveTo>
                  <a:pt x="121" y="78"/>
                </a:moveTo>
                <a:cubicBezTo>
                  <a:pt x="121" y="78"/>
                  <a:pt x="122" y="78"/>
                  <a:pt x="122" y="78"/>
                </a:cubicBezTo>
                <a:cubicBezTo>
                  <a:pt x="122" y="79"/>
                  <a:pt x="123" y="79"/>
                  <a:pt x="124" y="79"/>
                </a:cubicBezTo>
                <a:cubicBezTo>
                  <a:pt x="124" y="79"/>
                  <a:pt x="125" y="79"/>
                  <a:pt x="125" y="79"/>
                </a:cubicBezTo>
                <a:cubicBezTo>
                  <a:pt x="125" y="79"/>
                  <a:pt x="125" y="79"/>
                  <a:pt x="125" y="79"/>
                </a:cubicBezTo>
                <a:cubicBezTo>
                  <a:pt x="126" y="78"/>
                  <a:pt x="126" y="77"/>
                  <a:pt x="127" y="76"/>
                </a:cubicBezTo>
                <a:cubicBezTo>
                  <a:pt x="126" y="76"/>
                  <a:pt x="125" y="76"/>
                  <a:pt x="123" y="75"/>
                </a:cubicBezTo>
                <a:cubicBezTo>
                  <a:pt x="123" y="76"/>
                  <a:pt x="122" y="77"/>
                  <a:pt x="121" y="78"/>
                </a:cubicBezTo>
                <a:close/>
                <a:moveTo>
                  <a:pt x="217" y="103"/>
                </a:moveTo>
                <a:cubicBezTo>
                  <a:pt x="217" y="102"/>
                  <a:pt x="217" y="102"/>
                  <a:pt x="217" y="102"/>
                </a:cubicBezTo>
                <a:cubicBezTo>
                  <a:pt x="214" y="104"/>
                  <a:pt x="209" y="110"/>
                  <a:pt x="209" y="111"/>
                </a:cubicBezTo>
                <a:cubicBezTo>
                  <a:pt x="212" y="108"/>
                  <a:pt x="215" y="106"/>
                  <a:pt x="217" y="103"/>
                </a:cubicBezTo>
                <a:close/>
                <a:moveTo>
                  <a:pt x="118" y="82"/>
                </a:moveTo>
                <a:cubicBezTo>
                  <a:pt x="118" y="83"/>
                  <a:pt x="119" y="84"/>
                  <a:pt x="119" y="84"/>
                </a:cubicBezTo>
                <a:cubicBezTo>
                  <a:pt x="120" y="85"/>
                  <a:pt x="120" y="86"/>
                  <a:pt x="121" y="86"/>
                </a:cubicBezTo>
                <a:cubicBezTo>
                  <a:pt x="122" y="85"/>
                  <a:pt x="123" y="83"/>
                  <a:pt x="124" y="82"/>
                </a:cubicBezTo>
                <a:cubicBezTo>
                  <a:pt x="122" y="82"/>
                  <a:pt x="120" y="82"/>
                  <a:pt x="118" y="82"/>
                </a:cubicBezTo>
                <a:close/>
                <a:moveTo>
                  <a:pt x="201" y="32"/>
                </a:moveTo>
                <a:cubicBezTo>
                  <a:pt x="201" y="34"/>
                  <a:pt x="206" y="42"/>
                  <a:pt x="208" y="44"/>
                </a:cubicBezTo>
                <a:cubicBezTo>
                  <a:pt x="208" y="44"/>
                  <a:pt x="209" y="44"/>
                  <a:pt x="209" y="44"/>
                </a:cubicBezTo>
                <a:cubicBezTo>
                  <a:pt x="206" y="40"/>
                  <a:pt x="204" y="36"/>
                  <a:pt x="201" y="32"/>
                </a:cubicBezTo>
                <a:close/>
                <a:moveTo>
                  <a:pt x="89" y="73"/>
                </a:moveTo>
                <a:cubicBezTo>
                  <a:pt x="90" y="73"/>
                  <a:pt x="90" y="73"/>
                  <a:pt x="91" y="73"/>
                </a:cubicBezTo>
                <a:cubicBezTo>
                  <a:pt x="91" y="73"/>
                  <a:pt x="92" y="73"/>
                  <a:pt x="92" y="73"/>
                </a:cubicBezTo>
                <a:cubicBezTo>
                  <a:pt x="93" y="72"/>
                  <a:pt x="93" y="71"/>
                  <a:pt x="94" y="70"/>
                </a:cubicBezTo>
                <a:cubicBezTo>
                  <a:pt x="93" y="69"/>
                  <a:pt x="93" y="69"/>
                  <a:pt x="92" y="68"/>
                </a:cubicBezTo>
                <a:cubicBezTo>
                  <a:pt x="91" y="69"/>
                  <a:pt x="90" y="71"/>
                  <a:pt x="89" y="73"/>
                </a:cubicBezTo>
                <a:close/>
                <a:moveTo>
                  <a:pt x="84" y="65"/>
                </a:moveTo>
                <a:cubicBezTo>
                  <a:pt x="84" y="65"/>
                  <a:pt x="84" y="65"/>
                  <a:pt x="84" y="65"/>
                </a:cubicBezTo>
                <a:cubicBezTo>
                  <a:pt x="86" y="64"/>
                  <a:pt x="87" y="62"/>
                  <a:pt x="88" y="61"/>
                </a:cubicBezTo>
                <a:cubicBezTo>
                  <a:pt x="88" y="59"/>
                  <a:pt x="88" y="59"/>
                  <a:pt x="87" y="60"/>
                </a:cubicBezTo>
                <a:cubicBezTo>
                  <a:pt x="86" y="60"/>
                  <a:pt x="85" y="60"/>
                  <a:pt x="85" y="61"/>
                </a:cubicBezTo>
                <a:cubicBezTo>
                  <a:pt x="85" y="61"/>
                  <a:pt x="84" y="62"/>
                  <a:pt x="84" y="62"/>
                </a:cubicBezTo>
                <a:cubicBezTo>
                  <a:pt x="84" y="62"/>
                  <a:pt x="84" y="63"/>
                  <a:pt x="84" y="63"/>
                </a:cubicBezTo>
                <a:cubicBezTo>
                  <a:pt x="84" y="64"/>
                  <a:pt x="84" y="65"/>
                  <a:pt x="84" y="65"/>
                </a:cubicBezTo>
                <a:close/>
                <a:moveTo>
                  <a:pt x="99" y="63"/>
                </a:moveTo>
                <a:cubicBezTo>
                  <a:pt x="99" y="63"/>
                  <a:pt x="100" y="63"/>
                  <a:pt x="100" y="63"/>
                </a:cubicBezTo>
                <a:cubicBezTo>
                  <a:pt x="101" y="62"/>
                  <a:pt x="102" y="61"/>
                  <a:pt x="103" y="59"/>
                </a:cubicBezTo>
                <a:cubicBezTo>
                  <a:pt x="103" y="59"/>
                  <a:pt x="103" y="58"/>
                  <a:pt x="102" y="58"/>
                </a:cubicBezTo>
                <a:cubicBezTo>
                  <a:pt x="101" y="58"/>
                  <a:pt x="100" y="58"/>
                  <a:pt x="99" y="58"/>
                </a:cubicBezTo>
                <a:cubicBezTo>
                  <a:pt x="99" y="60"/>
                  <a:pt x="99" y="61"/>
                  <a:pt x="99" y="62"/>
                </a:cubicBezTo>
                <a:cubicBezTo>
                  <a:pt x="99" y="62"/>
                  <a:pt x="99" y="63"/>
                  <a:pt x="99" y="63"/>
                </a:cubicBezTo>
                <a:close/>
                <a:moveTo>
                  <a:pt x="154" y="48"/>
                </a:moveTo>
                <a:cubicBezTo>
                  <a:pt x="154" y="48"/>
                  <a:pt x="154" y="48"/>
                  <a:pt x="153" y="48"/>
                </a:cubicBezTo>
                <a:cubicBezTo>
                  <a:pt x="153" y="49"/>
                  <a:pt x="152" y="50"/>
                  <a:pt x="151" y="50"/>
                </a:cubicBezTo>
                <a:cubicBezTo>
                  <a:pt x="150" y="50"/>
                  <a:pt x="149" y="49"/>
                  <a:pt x="149" y="49"/>
                </a:cubicBezTo>
                <a:cubicBezTo>
                  <a:pt x="148" y="50"/>
                  <a:pt x="148" y="50"/>
                  <a:pt x="147" y="51"/>
                </a:cubicBezTo>
                <a:cubicBezTo>
                  <a:pt x="149" y="51"/>
                  <a:pt x="153" y="52"/>
                  <a:pt x="154" y="51"/>
                </a:cubicBezTo>
                <a:cubicBezTo>
                  <a:pt x="154" y="50"/>
                  <a:pt x="154" y="49"/>
                  <a:pt x="154" y="48"/>
                </a:cubicBezTo>
                <a:close/>
                <a:moveTo>
                  <a:pt x="39" y="61"/>
                </a:moveTo>
                <a:cubicBezTo>
                  <a:pt x="39" y="61"/>
                  <a:pt x="39" y="61"/>
                  <a:pt x="38" y="61"/>
                </a:cubicBezTo>
                <a:cubicBezTo>
                  <a:pt x="38" y="63"/>
                  <a:pt x="37" y="64"/>
                  <a:pt x="36" y="65"/>
                </a:cubicBezTo>
                <a:cubicBezTo>
                  <a:pt x="37" y="66"/>
                  <a:pt x="37" y="67"/>
                  <a:pt x="38" y="68"/>
                </a:cubicBezTo>
                <a:cubicBezTo>
                  <a:pt x="39" y="68"/>
                  <a:pt x="39" y="67"/>
                  <a:pt x="39" y="67"/>
                </a:cubicBezTo>
                <a:cubicBezTo>
                  <a:pt x="40" y="66"/>
                  <a:pt x="40" y="66"/>
                  <a:pt x="40" y="66"/>
                </a:cubicBezTo>
                <a:cubicBezTo>
                  <a:pt x="39" y="64"/>
                  <a:pt x="39" y="63"/>
                  <a:pt x="39" y="61"/>
                </a:cubicBezTo>
                <a:close/>
                <a:moveTo>
                  <a:pt x="102" y="86"/>
                </a:moveTo>
                <a:cubicBezTo>
                  <a:pt x="104" y="86"/>
                  <a:pt x="106" y="86"/>
                  <a:pt x="107" y="86"/>
                </a:cubicBezTo>
                <a:cubicBezTo>
                  <a:pt x="107" y="85"/>
                  <a:pt x="107" y="84"/>
                  <a:pt x="107" y="83"/>
                </a:cubicBezTo>
                <a:cubicBezTo>
                  <a:pt x="107" y="83"/>
                  <a:pt x="106" y="83"/>
                  <a:pt x="106" y="83"/>
                </a:cubicBezTo>
                <a:cubicBezTo>
                  <a:pt x="105" y="83"/>
                  <a:pt x="105" y="83"/>
                  <a:pt x="105" y="83"/>
                </a:cubicBezTo>
                <a:cubicBezTo>
                  <a:pt x="104" y="84"/>
                  <a:pt x="103" y="85"/>
                  <a:pt x="102" y="86"/>
                </a:cubicBezTo>
                <a:close/>
                <a:moveTo>
                  <a:pt x="87" y="75"/>
                </a:moveTo>
                <a:cubicBezTo>
                  <a:pt x="86" y="77"/>
                  <a:pt x="85" y="79"/>
                  <a:pt x="84" y="81"/>
                </a:cubicBezTo>
                <a:cubicBezTo>
                  <a:pt x="85" y="81"/>
                  <a:pt x="85" y="81"/>
                  <a:pt x="86" y="81"/>
                </a:cubicBezTo>
                <a:cubicBezTo>
                  <a:pt x="87" y="79"/>
                  <a:pt x="88" y="77"/>
                  <a:pt x="89" y="76"/>
                </a:cubicBezTo>
                <a:cubicBezTo>
                  <a:pt x="89" y="76"/>
                  <a:pt x="90" y="75"/>
                  <a:pt x="90" y="75"/>
                </a:cubicBezTo>
                <a:cubicBezTo>
                  <a:pt x="89" y="75"/>
                  <a:pt x="88" y="75"/>
                  <a:pt x="87" y="75"/>
                </a:cubicBezTo>
                <a:close/>
                <a:moveTo>
                  <a:pt x="155" y="78"/>
                </a:moveTo>
                <a:cubicBezTo>
                  <a:pt x="156" y="78"/>
                  <a:pt x="157" y="78"/>
                  <a:pt x="158" y="78"/>
                </a:cubicBezTo>
                <a:cubicBezTo>
                  <a:pt x="158" y="78"/>
                  <a:pt x="159" y="78"/>
                  <a:pt x="159" y="77"/>
                </a:cubicBezTo>
                <a:cubicBezTo>
                  <a:pt x="160" y="77"/>
                  <a:pt x="161" y="76"/>
                  <a:pt x="161" y="75"/>
                </a:cubicBezTo>
                <a:cubicBezTo>
                  <a:pt x="162" y="75"/>
                  <a:pt x="162" y="74"/>
                  <a:pt x="162" y="74"/>
                </a:cubicBezTo>
                <a:cubicBezTo>
                  <a:pt x="162" y="74"/>
                  <a:pt x="161" y="74"/>
                  <a:pt x="161" y="74"/>
                </a:cubicBezTo>
                <a:cubicBezTo>
                  <a:pt x="160" y="74"/>
                  <a:pt x="159" y="74"/>
                  <a:pt x="159" y="75"/>
                </a:cubicBezTo>
                <a:cubicBezTo>
                  <a:pt x="158" y="76"/>
                  <a:pt x="158" y="76"/>
                  <a:pt x="157" y="76"/>
                </a:cubicBezTo>
                <a:cubicBezTo>
                  <a:pt x="157" y="76"/>
                  <a:pt x="157" y="76"/>
                  <a:pt x="156" y="75"/>
                </a:cubicBezTo>
                <a:cubicBezTo>
                  <a:pt x="156" y="76"/>
                  <a:pt x="155" y="77"/>
                  <a:pt x="155" y="78"/>
                </a:cubicBezTo>
                <a:close/>
                <a:moveTo>
                  <a:pt x="211" y="60"/>
                </a:moveTo>
                <a:cubicBezTo>
                  <a:pt x="212" y="59"/>
                  <a:pt x="212" y="59"/>
                  <a:pt x="213" y="58"/>
                </a:cubicBezTo>
                <a:cubicBezTo>
                  <a:pt x="214" y="58"/>
                  <a:pt x="214" y="57"/>
                  <a:pt x="213" y="56"/>
                </a:cubicBezTo>
                <a:cubicBezTo>
                  <a:pt x="213" y="55"/>
                  <a:pt x="212" y="55"/>
                  <a:pt x="212" y="54"/>
                </a:cubicBezTo>
                <a:cubicBezTo>
                  <a:pt x="211" y="55"/>
                  <a:pt x="211" y="55"/>
                  <a:pt x="210" y="56"/>
                </a:cubicBezTo>
                <a:cubicBezTo>
                  <a:pt x="210" y="56"/>
                  <a:pt x="210" y="57"/>
                  <a:pt x="210" y="57"/>
                </a:cubicBezTo>
                <a:cubicBezTo>
                  <a:pt x="210" y="58"/>
                  <a:pt x="211" y="59"/>
                  <a:pt x="211" y="60"/>
                </a:cubicBezTo>
                <a:close/>
                <a:moveTo>
                  <a:pt x="230" y="84"/>
                </a:moveTo>
                <a:cubicBezTo>
                  <a:pt x="229" y="84"/>
                  <a:pt x="229" y="83"/>
                  <a:pt x="229" y="82"/>
                </a:cubicBezTo>
                <a:cubicBezTo>
                  <a:pt x="228" y="82"/>
                  <a:pt x="228" y="81"/>
                  <a:pt x="227" y="81"/>
                </a:cubicBezTo>
                <a:cubicBezTo>
                  <a:pt x="227" y="81"/>
                  <a:pt x="226" y="86"/>
                  <a:pt x="227" y="87"/>
                </a:cubicBezTo>
                <a:cubicBezTo>
                  <a:pt x="228" y="86"/>
                  <a:pt x="229" y="86"/>
                  <a:pt x="230" y="84"/>
                </a:cubicBezTo>
                <a:close/>
                <a:moveTo>
                  <a:pt x="21" y="43"/>
                </a:moveTo>
                <a:cubicBezTo>
                  <a:pt x="17" y="43"/>
                  <a:pt x="14" y="43"/>
                  <a:pt x="11" y="43"/>
                </a:cubicBezTo>
                <a:cubicBezTo>
                  <a:pt x="11" y="43"/>
                  <a:pt x="11" y="44"/>
                  <a:pt x="10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4" y="44"/>
                  <a:pt x="17" y="45"/>
                  <a:pt x="19" y="45"/>
                </a:cubicBezTo>
                <a:cubicBezTo>
                  <a:pt x="20" y="45"/>
                  <a:pt x="20" y="45"/>
                  <a:pt x="21" y="43"/>
                </a:cubicBezTo>
                <a:close/>
                <a:moveTo>
                  <a:pt x="73" y="91"/>
                </a:moveTo>
                <a:cubicBezTo>
                  <a:pt x="73" y="90"/>
                  <a:pt x="73" y="89"/>
                  <a:pt x="73" y="88"/>
                </a:cubicBezTo>
                <a:cubicBezTo>
                  <a:pt x="70" y="88"/>
                  <a:pt x="69" y="88"/>
                  <a:pt x="68" y="90"/>
                </a:cubicBezTo>
                <a:cubicBezTo>
                  <a:pt x="68" y="91"/>
                  <a:pt x="69" y="91"/>
                  <a:pt x="69" y="91"/>
                </a:cubicBezTo>
                <a:cubicBezTo>
                  <a:pt x="70" y="91"/>
                  <a:pt x="71" y="91"/>
                  <a:pt x="73" y="91"/>
                </a:cubicBezTo>
                <a:close/>
                <a:moveTo>
                  <a:pt x="103" y="77"/>
                </a:moveTo>
                <a:cubicBezTo>
                  <a:pt x="102" y="77"/>
                  <a:pt x="102" y="77"/>
                  <a:pt x="101" y="77"/>
                </a:cubicBezTo>
                <a:cubicBezTo>
                  <a:pt x="99" y="77"/>
                  <a:pt x="99" y="77"/>
                  <a:pt x="98" y="78"/>
                </a:cubicBezTo>
                <a:cubicBezTo>
                  <a:pt x="98" y="79"/>
                  <a:pt x="97" y="79"/>
                  <a:pt x="97" y="80"/>
                </a:cubicBezTo>
                <a:cubicBezTo>
                  <a:pt x="97" y="80"/>
                  <a:pt x="97" y="80"/>
                  <a:pt x="97" y="80"/>
                </a:cubicBezTo>
                <a:cubicBezTo>
                  <a:pt x="98" y="80"/>
                  <a:pt x="99" y="80"/>
                  <a:pt x="101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9"/>
                  <a:pt x="102" y="78"/>
                  <a:pt x="103" y="77"/>
                </a:cubicBezTo>
                <a:close/>
                <a:moveTo>
                  <a:pt x="53" y="71"/>
                </a:moveTo>
                <a:cubicBezTo>
                  <a:pt x="51" y="72"/>
                  <a:pt x="50" y="74"/>
                  <a:pt x="49" y="75"/>
                </a:cubicBezTo>
                <a:cubicBezTo>
                  <a:pt x="49" y="76"/>
                  <a:pt x="49" y="77"/>
                  <a:pt x="50" y="78"/>
                </a:cubicBezTo>
                <a:cubicBezTo>
                  <a:pt x="51" y="76"/>
                  <a:pt x="52" y="74"/>
                  <a:pt x="53" y="72"/>
                </a:cubicBezTo>
                <a:cubicBezTo>
                  <a:pt x="53" y="71"/>
                  <a:pt x="53" y="71"/>
                  <a:pt x="53" y="71"/>
                </a:cubicBezTo>
                <a:close/>
                <a:moveTo>
                  <a:pt x="138" y="69"/>
                </a:moveTo>
                <a:cubicBezTo>
                  <a:pt x="138" y="69"/>
                  <a:pt x="137" y="69"/>
                  <a:pt x="137" y="69"/>
                </a:cubicBezTo>
                <a:cubicBezTo>
                  <a:pt x="135" y="69"/>
                  <a:pt x="135" y="69"/>
                  <a:pt x="134" y="71"/>
                </a:cubicBezTo>
                <a:cubicBezTo>
                  <a:pt x="133" y="71"/>
                  <a:pt x="133" y="72"/>
                  <a:pt x="133" y="73"/>
                </a:cubicBezTo>
                <a:cubicBezTo>
                  <a:pt x="134" y="73"/>
                  <a:pt x="134" y="73"/>
                  <a:pt x="135" y="73"/>
                </a:cubicBezTo>
                <a:cubicBezTo>
                  <a:pt x="135" y="73"/>
                  <a:pt x="135" y="73"/>
                  <a:pt x="136" y="72"/>
                </a:cubicBezTo>
                <a:cubicBezTo>
                  <a:pt x="137" y="71"/>
                  <a:pt x="137" y="70"/>
                  <a:pt x="138" y="69"/>
                </a:cubicBezTo>
                <a:close/>
                <a:moveTo>
                  <a:pt x="196" y="90"/>
                </a:moveTo>
                <a:cubicBezTo>
                  <a:pt x="196" y="90"/>
                  <a:pt x="196" y="90"/>
                  <a:pt x="196" y="90"/>
                </a:cubicBezTo>
                <a:cubicBezTo>
                  <a:pt x="195" y="91"/>
                  <a:pt x="193" y="92"/>
                  <a:pt x="194" y="94"/>
                </a:cubicBezTo>
                <a:cubicBezTo>
                  <a:pt x="194" y="95"/>
                  <a:pt x="194" y="95"/>
                  <a:pt x="194" y="96"/>
                </a:cubicBezTo>
                <a:cubicBezTo>
                  <a:pt x="194" y="96"/>
                  <a:pt x="194" y="97"/>
                  <a:pt x="194" y="97"/>
                </a:cubicBezTo>
                <a:cubicBezTo>
                  <a:pt x="195" y="96"/>
                  <a:pt x="195" y="95"/>
                  <a:pt x="196" y="94"/>
                </a:cubicBezTo>
                <a:cubicBezTo>
                  <a:pt x="196" y="94"/>
                  <a:pt x="196" y="94"/>
                  <a:pt x="196" y="93"/>
                </a:cubicBezTo>
                <a:cubicBezTo>
                  <a:pt x="196" y="92"/>
                  <a:pt x="196" y="91"/>
                  <a:pt x="196" y="90"/>
                </a:cubicBezTo>
                <a:close/>
                <a:moveTo>
                  <a:pt x="59" y="67"/>
                </a:moveTo>
                <a:cubicBezTo>
                  <a:pt x="60" y="67"/>
                  <a:pt x="61" y="67"/>
                  <a:pt x="62" y="68"/>
                </a:cubicBezTo>
                <a:cubicBezTo>
                  <a:pt x="63" y="68"/>
                  <a:pt x="63" y="68"/>
                  <a:pt x="64" y="67"/>
                </a:cubicBezTo>
                <a:cubicBezTo>
                  <a:pt x="63" y="66"/>
                  <a:pt x="63" y="65"/>
                  <a:pt x="62" y="64"/>
                </a:cubicBezTo>
                <a:cubicBezTo>
                  <a:pt x="60" y="64"/>
                  <a:pt x="60" y="66"/>
                  <a:pt x="59" y="67"/>
                </a:cubicBezTo>
                <a:close/>
                <a:moveTo>
                  <a:pt x="15" y="90"/>
                </a:moveTo>
                <a:cubicBezTo>
                  <a:pt x="16" y="89"/>
                  <a:pt x="16" y="88"/>
                  <a:pt x="16" y="88"/>
                </a:cubicBezTo>
                <a:cubicBezTo>
                  <a:pt x="17" y="86"/>
                  <a:pt x="16" y="86"/>
                  <a:pt x="16" y="85"/>
                </a:cubicBezTo>
                <a:cubicBezTo>
                  <a:pt x="15" y="85"/>
                  <a:pt x="15" y="85"/>
                  <a:pt x="15" y="86"/>
                </a:cubicBezTo>
                <a:cubicBezTo>
                  <a:pt x="14" y="86"/>
                  <a:pt x="14" y="85"/>
                  <a:pt x="14" y="85"/>
                </a:cubicBezTo>
                <a:cubicBezTo>
                  <a:pt x="13" y="86"/>
                  <a:pt x="13" y="87"/>
                  <a:pt x="13" y="89"/>
                </a:cubicBezTo>
                <a:cubicBezTo>
                  <a:pt x="14" y="89"/>
                  <a:pt x="15" y="89"/>
                  <a:pt x="15" y="90"/>
                </a:cubicBezTo>
                <a:close/>
                <a:moveTo>
                  <a:pt x="204" y="52"/>
                </a:moveTo>
                <a:cubicBezTo>
                  <a:pt x="204" y="54"/>
                  <a:pt x="202" y="54"/>
                  <a:pt x="202" y="56"/>
                </a:cubicBezTo>
                <a:cubicBezTo>
                  <a:pt x="203" y="57"/>
                  <a:pt x="204" y="57"/>
                  <a:pt x="205" y="57"/>
                </a:cubicBezTo>
                <a:cubicBezTo>
                  <a:pt x="205" y="57"/>
                  <a:pt x="206" y="56"/>
                  <a:pt x="206" y="56"/>
                </a:cubicBezTo>
                <a:cubicBezTo>
                  <a:pt x="206" y="55"/>
                  <a:pt x="205" y="53"/>
                  <a:pt x="204" y="52"/>
                </a:cubicBezTo>
                <a:close/>
                <a:moveTo>
                  <a:pt x="121" y="61"/>
                </a:moveTo>
                <a:cubicBezTo>
                  <a:pt x="120" y="60"/>
                  <a:pt x="119" y="59"/>
                  <a:pt x="119" y="57"/>
                </a:cubicBezTo>
                <a:cubicBezTo>
                  <a:pt x="118" y="58"/>
                  <a:pt x="117" y="59"/>
                  <a:pt x="117" y="60"/>
                </a:cubicBezTo>
                <a:cubicBezTo>
                  <a:pt x="117" y="61"/>
                  <a:pt x="118" y="62"/>
                  <a:pt x="118" y="64"/>
                </a:cubicBezTo>
                <a:cubicBezTo>
                  <a:pt x="119" y="63"/>
                  <a:pt x="120" y="62"/>
                  <a:pt x="121" y="61"/>
                </a:cubicBezTo>
                <a:close/>
                <a:moveTo>
                  <a:pt x="171" y="87"/>
                </a:moveTo>
                <a:cubicBezTo>
                  <a:pt x="173" y="84"/>
                  <a:pt x="174" y="82"/>
                  <a:pt x="175" y="80"/>
                </a:cubicBezTo>
                <a:cubicBezTo>
                  <a:pt x="175" y="80"/>
                  <a:pt x="175" y="79"/>
                  <a:pt x="175" y="79"/>
                </a:cubicBezTo>
                <a:cubicBezTo>
                  <a:pt x="173" y="81"/>
                  <a:pt x="172" y="83"/>
                  <a:pt x="170" y="85"/>
                </a:cubicBezTo>
                <a:cubicBezTo>
                  <a:pt x="170" y="85"/>
                  <a:pt x="171" y="86"/>
                  <a:pt x="171" y="87"/>
                </a:cubicBezTo>
                <a:close/>
                <a:moveTo>
                  <a:pt x="91" y="50"/>
                </a:moveTo>
                <a:cubicBezTo>
                  <a:pt x="93" y="50"/>
                  <a:pt x="94" y="50"/>
                  <a:pt x="96" y="50"/>
                </a:cubicBezTo>
                <a:cubicBezTo>
                  <a:pt x="96" y="50"/>
                  <a:pt x="96" y="49"/>
                  <a:pt x="97" y="49"/>
                </a:cubicBezTo>
                <a:cubicBezTo>
                  <a:pt x="97" y="49"/>
                  <a:pt x="98" y="49"/>
                  <a:pt x="98" y="49"/>
                </a:cubicBezTo>
                <a:cubicBezTo>
                  <a:pt x="99" y="49"/>
                  <a:pt x="99" y="49"/>
                  <a:pt x="99" y="48"/>
                </a:cubicBezTo>
                <a:cubicBezTo>
                  <a:pt x="97" y="48"/>
                  <a:pt x="95" y="48"/>
                  <a:pt x="93" y="48"/>
                </a:cubicBezTo>
                <a:cubicBezTo>
                  <a:pt x="93" y="48"/>
                  <a:pt x="93" y="48"/>
                  <a:pt x="93" y="49"/>
                </a:cubicBezTo>
                <a:cubicBezTo>
                  <a:pt x="92" y="49"/>
                  <a:pt x="92" y="50"/>
                  <a:pt x="91" y="50"/>
                </a:cubicBezTo>
                <a:close/>
                <a:moveTo>
                  <a:pt x="140" y="92"/>
                </a:moveTo>
                <a:cubicBezTo>
                  <a:pt x="139" y="91"/>
                  <a:pt x="138" y="90"/>
                  <a:pt x="137" y="89"/>
                </a:cubicBezTo>
                <a:cubicBezTo>
                  <a:pt x="136" y="90"/>
                  <a:pt x="135" y="91"/>
                  <a:pt x="134" y="92"/>
                </a:cubicBezTo>
                <a:cubicBezTo>
                  <a:pt x="136" y="92"/>
                  <a:pt x="138" y="92"/>
                  <a:pt x="140" y="92"/>
                </a:cubicBezTo>
                <a:close/>
                <a:moveTo>
                  <a:pt x="166" y="97"/>
                </a:moveTo>
                <a:cubicBezTo>
                  <a:pt x="163" y="97"/>
                  <a:pt x="140" y="97"/>
                  <a:pt x="131" y="97"/>
                </a:cubicBezTo>
                <a:cubicBezTo>
                  <a:pt x="143" y="97"/>
                  <a:pt x="155" y="97"/>
                  <a:pt x="166" y="97"/>
                </a:cubicBezTo>
                <a:close/>
                <a:moveTo>
                  <a:pt x="145" y="72"/>
                </a:moveTo>
                <a:cubicBezTo>
                  <a:pt x="149" y="73"/>
                  <a:pt x="150" y="72"/>
                  <a:pt x="151" y="70"/>
                </a:cubicBezTo>
                <a:cubicBezTo>
                  <a:pt x="150" y="70"/>
                  <a:pt x="149" y="70"/>
                  <a:pt x="148" y="70"/>
                </a:cubicBezTo>
                <a:cubicBezTo>
                  <a:pt x="147" y="71"/>
                  <a:pt x="147" y="71"/>
                  <a:pt x="146" y="72"/>
                </a:cubicBezTo>
                <a:cubicBezTo>
                  <a:pt x="146" y="72"/>
                  <a:pt x="145" y="72"/>
                  <a:pt x="145" y="72"/>
                </a:cubicBezTo>
                <a:close/>
                <a:moveTo>
                  <a:pt x="147" y="90"/>
                </a:moveTo>
                <a:cubicBezTo>
                  <a:pt x="147" y="90"/>
                  <a:pt x="147" y="90"/>
                  <a:pt x="147" y="91"/>
                </a:cubicBezTo>
                <a:cubicBezTo>
                  <a:pt x="149" y="89"/>
                  <a:pt x="151" y="87"/>
                  <a:pt x="153" y="85"/>
                </a:cubicBezTo>
                <a:cubicBezTo>
                  <a:pt x="152" y="84"/>
                  <a:pt x="152" y="83"/>
                  <a:pt x="151" y="83"/>
                </a:cubicBezTo>
                <a:cubicBezTo>
                  <a:pt x="150" y="85"/>
                  <a:pt x="148" y="88"/>
                  <a:pt x="147" y="90"/>
                </a:cubicBezTo>
                <a:close/>
                <a:moveTo>
                  <a:pt x="76" y="66"/>
                </a:moveTo>
                <a:cubicBezTo>
                  <a:pt x="75" y="67"/>
                  <a:pt x="74" y="68"/>
                  <a:pt x="73" y="70"/>
                </a:cubicBezTo>
                <a:cubicBezTo>
                  <a:pt x="75" y="70"/>
                  <a:pt x="75" y="70"/>
                  <a:pt x="76" y="70"/>
                </a:cubicBezTo>
                <a:cubicBezTo>
                  <a:pt x="77" y="69"/>
                  <a:pt x="77" y="69"/>
                  <a:pt x="78" y="68"/>
                </a:cubicBezTo>
                <a:cubicBezTo>
                  <a:pt x="77" y="67"/>
                  <a:pt x="77" y="67"/>
                  <a:pt x="76" y="66"/>
                </a:cubicBezTo>
                <a:close/>
                <a:moveTo>
                  <a:pt x="93" y="86"/>
                </a:moveTo>
                <a:cubicBezTo>
                  <a:pt x="94" y="86"/>
                  <a:pt x="95" y="86"/>
                  <a:pt x="96" y="86"/>
                </a:cubicBezTo>
                <a:cubicBezTo>
                  <a:pt x="97" y="86"/>
                  <a:pt x="98" y="86"/>
                  <a:pt x="97" y="85"/>
                </a:cubicBezTo>
                <a:cubicBezTo>
                  <a:pt x="97" y="84"/>
                  <a:pt x="96" y="83"/>
                  <a:pt x="95" y="84"/>
                </a:cubicBezTo>
                <a:cubicBezTo>
                  <a:pt x="95" y="84"/>
                  <a:pt x="94" y="84"/>
                  <a:pt x="94" y="84"/>
                </a:cubicBezTo>
                <a:cubicBezTo>
                  <a:pt x="93" y="84"/>
                  <a:pt x="93" y="84"/>
                  <a:pt x="93" y="85"/>
                </a:cubicBezTo>
                <a:cubicBezTo>
                  <a:pt x="93" y="85"/>
                  <a:pt x="93" y="86"/>
                  <a:pt x="93" y="86"/>
                </a:cubicBezTo>
                <a:close/>
                <a:moveTo>
                  <a:pt x="59" y="53"/>
                </a:moveTo>
                <a:cubicBezTo>
                  <a:pt x="59" y="55"/>
                  <a:pt x="60" y="56"/>
                  <a:pt x="61" y="57"/>
                </a:cubicBezTo>
                <a:cubicBezTo>
                  <a:pt x="62" y="56"/>
                  <a:pt x="63" y="54"/>
                  <a:pt x="63" y="53"/>
                </a:cubicBezTo>
                <a:cubicBezTo>
                  <a:pt x="62" y="53"/>
                  <a:pt x="60" y="53"/>
                  <a:pt x="59" y="53"/>
                </a:cubicBezTo>
                <a:close/>
                <a:moveTo>
                  <a:pt x="192" y="84"/>
                </a:moveTo>
                <a:cubicBezTo>
                  <a:pt x="192" y="84"/>
                  <a:pt x="192" y="84"/>
                  <a:pt x="191" y="84"/>
                </a:cubicBezTo>
                <a:cubicBezTo>
                  <a:pt x="190" y="86"/>
                  <a:pt x="188" y="88"/>
                  <a:pt x="186" y="90"/>
                </a:cubicBezTo>
                <a:cubicBezTo>
                  <a:pt x="186" y="91"/>
                  <a:pt x="187" y="91"/>
                  <a:pt x="187" y="91"/>
                </a:cubicBezTo>
                <a:cubicBezTo>
                  <a:pt x="188" y="90"/>
                  <a:pt x="190" y="88"/>
                  <a:pt x="191" y="86"/>
                </a:cubicBezTo>
                <a:cubicBezTo>
                  <a:pt x="191" y="86"/>
                  <a:pt x="191" y="86"/>
                  <a:pt x="191" y="86"/>
                </a:cubicBezTo>
                <a:cubicBezTo>
                  <a:pt x="192" y="85"/>
                  <a:pt x="192" y="85"/>
                  <a:pt x="192" y="84"/>
                </a:cubicBezTo>
                <a:close/>
                <a:moveTo>
                  <a:pt x="185" y="69"/>
                </a:moveTo>
                <a:cubicBezTo>
                  <a:pt x="186" y="72"/>
                  <a:pt x="185" y="73"/>
                  <a:pt x="182" y="73"/>
                </a:cubicBezTo>
                <a:cubicBezTo>
                  <a:pt x="183" y="74"/>
                  <a:pt x="183" y="75"/>
                  <a:pt x="183" y="75"/>
                </a:cubicBezTo>
                <a:cubicBezTo>
                  <a:pt x="184" y="74"/>
                  <a:pt x="185" y="73"/>
                  <a:pt x="186" y="72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70"/>
                  <a:pt x="186" y="69"/>
                  <a:pt x="186" y="67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85" y="68"/>
                  <a:pt x="185" y="68"/>
                  <a:pt x="185" y="69"/>
                </a:cubicBezTo>
                <a:close/>
                <a:moveTo>
                  <a:pt x="144" y="70"/>
                </a:moveTo>
                <a:cubicBezTo>
                  <a:pt x="143" y="69"/>
                  <a:pt x="143" y="69"/>
                  <a:pt x="143" y="69"/>
                </a:cubicBezTo>
                <a:cubicBezTo>
                  <a:pt x="142" y="69"/>
                  <a:pt x="142" y="69"/>
                  <a:pt x="141" y="70"/>
                </a:cubicBezTo>
                <a:cubicBezTo>
                  <a:pt x="141" y="70"/>
                  <a:pt x="140" y="71"/>
                  <a:pt x="139" y="72"/>
                </a:cubicBezTo>
                <a:cubicBezTo>
                  <a:pt x="139" y="73"/>
                  <a:pt x="139" y="73"/>
                  <a:pt x="139" y="73"/>
                </a:cubicBezTo>
                <a:cubicBezTo>
                  <a:pt x="142" y="73"/>
                  <a:pt x="142" y="73"/>
                  <a:pt x="144" y="70"/>
                </a:cubicBezTo>
                <a:close/>
                <a:moveTo>
                  <a:pt x="195" y="130"/>
                </a:moveTo>
                <a:cubicBezTo>
                  <a:pt x="197" y="127"/>
                  <a:pt x="199" y="125"/>
                  <a:pt x="201" y="123"/>
                </a:cubicBezTo>
                <a:cubicBezTo>
                  <a:pt x="201" y="122"/>
                  <a:pt x="201" y="122"/>
                  <a:pt x="202" y="121"/>
                </a:cubicBezTo>
                <a:cubicBezTo>
                  <a:pt x="202" y="121"/>
                  <a:pt x="201" y="121"/>
                  <a:pt x="201" y="121"/>
                </a:cubicBezTo>
                <a:cubicBezTo>
                  <a:pt x="200" y="122"/>
                  <a:pt x="199" y="124"/>
                  <a:pt x="198" y="125"/>
                </a:cubicBezTo>
                <a:cubicBezTo>
                  <a:pt x="196" y="126"/>
                  <a:pt x="196" y="128"/>
                  <a:pt x="195" y="130"/>
                </a:cubicBezTo>
                <a:close/>
                <a:moveTo>
                  <a:pt x="208" y="102"/>
                </a:moveTo>
                <a:cubicBezTo>
                  <a:pt x="208" y="102"/>
                  <a:pt x="209" y="101"/>
                  <a:pt x="209" y="101"/>
                </a:cubicBezTo>
                <a:cubicBezTo>
                  <a:pt x="211" y="99"/>
                  <a:pt x="212" y="97"/>
                  <a:pt x="213" y="95"/>
                </a:cubicBezTo>
                <a:cubicBezTo>
                  <a:pt x="214" y="95"/>
                  <a:pt x="214" y="94"/>
                  <a:pt x="214" y="94"/>
                </a:cubicBezTo>
                <a:cubicBezTo>
                  <a:pt x="213" y="94"/>
                  <a:pt x="213" y="94"/>
                  <a:pt x="213" y="94"/>
                </a:cubicBezTo>
                <a:cubicBezTo>
                  <a:pt x="213" y="94"/>
                  <a:pt x="213" y="95"/>
                  <a:pt x="213" y="95"/>
                </a:cubicBezTo>
                <a:cubicBezTo>
                  <a:pt x="211" y="96"/>
                  <a:pt x="210" y="98"/>
                  <a:pt x="209" y="99"/>
                </a:cubicBezTo>
                <a:cubicBezTo>
                  <a:pt x="208" y="100"/>
                  <a:pt x="208" y="101"/>
                  <a:pt x="208" y="102"/>
                </a:cubicBezTo>
                <a:close/>
                <a:moveTo>
                  <a:pt x="181" y="76"/>
                </a:moveTo>
                <a:cubicBezTo>
                  <a:pt x="180" y="77"/>
                  <a:pt x="179" y="78"/>
                  <a:pt x="178" y="79"/>
                </a:cubicBezTo>
                <a:cubicBezTo>
                  <a:pt x="178" y="80"/>
                  <a:pt x="178" y="81"/>
                  <a:pt x="178" y="82"/>
                </a:cubicBezTo>
                <a:cubicBezTo>
                  <a:pt x="180" y="80"/>
                  <a:pt x="181" y="79"/>
                  <a:pt x="182" y="77"/>
                </a:cubicBezTo>
                <a:cubicBezTo>
                  <a:pt x="181" y="77"/>
                  <a:pt x="181" y="76"/>
                  <a:pt x="181" y="76"/>
                </a:cubicBezTo>
                <a:close/>
                <a:moveTo>
                  <a:pt x="163" y="58"/>
                </a:moveTo>
                <a:cubicBezTo>
                  <a:pt x="164" y="57"/>
                  <a:pt x="165" y="56"/>
                  <a:pt x="166" y="55"/>
                </a:cubicBezTo>
                <a:cubicBezTo>
                  <a:pt x="164" y="55"/>
                  <a:pt x="163" y="54"/>
                  <a:pt x="161" y="55"/>
                </a:cubicBezTo>
                <a:cubicBezTo>
                  <a:pt x="162" y="56"/>
                  <a:pt x="162" y="57"/>
                  <a:pt x="163" y="58"/>
                </a:cubicBezTo>
                <a:close/>
                <a:moveTo>
                  <a:pt x="105" y="66"/>
                </a:moveTo>
                <a:cubicBezTo>
                  <a:pt x="105" y="66"/>
                  <a:pt x="105" y="66"/>
                  <a:pt x="105" y="66"/>
                </a:cubicBezTo>
                <a:cubicBezTo>
                  <a:pt x="104" y="66"/>
                  <a:pt x="103" y="66"/>
                  <a:pt x="102" y="66"/>
                </a:cubicBezTo>
                <a:cubicBezTo>
                  <a:pt x="102" y="66"/>
                  <a:pt x="102" y="66"/>
                  <a:pt x="102" y="67"/>
                </a:cubicBezTo>
                <a:cubicBezTo>
                  <a:pt x="101" y="67"/>
                  <a:pt x="100" y="68"/>
                  <a:pt x="100" y="69"/>
                </a:cubicBezTo>
                <a:cubicBezTo>
                  <a:pt x="101" y="69"/>
                  <a:pt x="101" y="70"/>
                  <a:pt x="101" y="70"/>
                </a:cubicBezTo>
                <a:cubicBezTo>
                  <a:pt x="102" y="70"/>
                  <a:pt x="102" y="70"/>
                  <a:pt x="102" y="69"/>
                </a:cubicBezTo>
                <a:cubicBezTo>
                  <a:pt x="103" y="68"/>
                  <a:pt x="104" y="67"/>
                  <a:pt x="105" y="66"/>
                </a:cubicBezTo>
                <a:close/>
                <a:moveTo>
                  <a:pt x="43" y="69"/>
                </a:moveTo>
                <a:cubicBezTo>
                  <a:pt x="43" y="69"/>
                  <a:pt x="43" y="69"/>
                  <a:pt x="43" y="69"/>
                </a:cubicBezTo>
                <a:cubicBezTo>
                  <a:pt x="44" y="66"/>
                  <a:pt x="46" y="64"/>
                  <a:pt x="47" y="62"/>
                </a:cubicBezTo>
                <a:cubicBezTo>
                  <a:pt x="47" y="61"/>
                  <a:pt x="47" y="61"/>
                  <a:pt x="47" y="61"/>
                </a:cubicBezTo>
                <a:cubicBezTo>
                  <a:pt x="47" y="61"/>
                  <a:pt x="46" y="61"/>
                  <a:pt x="46" y="62"/>
                </a:cubicBezTo>
                <a:cubicBezTo>
                  <a:pt x="45" y="63"/>
                  <a:pt x="44" y="64"/>
                  <a:pt x="43" y="66"/>
                </a:cubicBezTo>
                <a:cubicBezTo>
                  <a:pt x="42" y="67"/>
                  <a:pt x="42" y="68"/>
                  <a:pt x="43" y="69"/>
                </a:cubicBezTo>
                <a:close/>
                <a:moveTo>
                  <a:pt x="49" y="92"/>
                </a:moveTo>
                <a:cubicBezTo>
                  <a:pt x="49" y="92"/>
                  <a:pt x="49" y="92"/>
                  <a:pt x="49" y="92"/>
                </a:cubicBezTo>
                <a:cubicBezTo>
                  <a:pt x="51" y="92"/>
                  <a:pt x="52" y="92"/>
                  <a:pt x="53" y="92"/>
                </a:cubicBezTo>
                <a:cubicBezTo>
                  <a:pt x="53" y="91"/>
                  <a:pt x="53" y="91"/>
                  <a:pt x="53" y="90"/>
                </a:cubicBezTo>
                <a:cubicBezTo>
                  <a:pt x="53" y="90"/>
                  <a:pt x="52" y="90"/>
                  <a:pt x="51" y="90"/>
                </a:cubicBezTo>
                <a:cubicBezTo>
                  <a:pt x="51" y="90"/>
                  <a:pt x="51" y="90"/>
                  <a:pt x="50" y="90"/>
                </a:cubicBezTo>
                <a:cubicBezTo>
                  <a:pt x="50" y="91"/>
                  <a:pt x="50" y="91"/>
                  <a:pt x="49" y="92"/>
                </a:cubicBezTo>
                <a:close/>
                <a:moveTo>
                  <a:pt x="149" y="76"/>
                </a:moveTo>
                <a:cubicBezTo>
                  <a:pt x="149" y="77"/>
                  <a:pt x="150" y="77"/>
                  <a:pt x="150" y="77"/>
                </a:cubicBezTo>
                <a:cubicBezTo>
                  <a:pt x="151" y="78"/>
                  <a:pt x="152" y="78"/>
                  <a:pt x="152" y="77"/>
                </a:cubicBezTo>
                <a:cubicBezTo>
                  <a:pt x="153" y="77"/>
                  <a:pt x="153" y="76"/>
                  <a:pt x="154" y="75"/>
                </a:cubicBezTo>
                <a:cubicBezTo>
                  <a:pt x="153" y="75"/>
                  <a:pt x="152" y="75"/>
                  <a:pt x="152" y="75"/>
                </a:cubicBezTo>
                <a:cubicBezTo>
                  <a:pt x="150" y="75"/>
                  <a:pt x="150" y="75"/>
                  <a:pt x="149" y="76"/>
                </a:cubicBezTo>
                <a:close/>
                <a:moveTo>
                  <a:pt x="202" y="86"/>
                </a:moveTo>
                <a:cubicBezTo>
                  <a:pt x="201" y="86"/>
                  <a:pt x="201" y="85"/>
                  <a:pt x="201" y="85"/>
                </a:cubicBezTo>
                <a:cubicBezTo>
                  <a:pt x="201" y="85"/>
                  <a:pt x="201" y="85"/>
                  <a:pt x="201" y="85"/>
                </a:cubicBezTo>
                <a:cubicBezTo>
                  <a:pt x="198" y="87"/>
                  <a:pt x="198" y="87"/>
                  <a:pt x="199" y="90"/>
                </a:cubicBezTo>
                <a:cubicBezTo>
                  <a:pt x="200" y="89"/>
                  <a:pt x="201" y="88"/>
                  <a:pt x="202" y="86"/>
                </a:cubicBezTo>
                <a:close/>
                <a:moveTo>
                  <a:pt x="116" y="48"/>
                </a:moveTo>
                <a:cubicBezTo>
                  <a:pt x="117" y="49"/>
                  <a:pt x="117" y="50"/>
                  <a:pt x="118" y="50"/>
                </a:cubicBezTo>
                <a:cubicBezTo>
                  <a:pt x="118" y="51"/>
                  <a:pt x="118" y="51"/>
                  <a:pt x="119" y="50"/>
                </a:cubicBezTo>
                <a:cubicBezTo>
                  <a:pt x="120" y="50"/>
                  <a:pt x="120" y="49"/>
                  <a:pt x="121" y="48"/>
                </a:cubicBezTo>
                <a:cubicBezTo>
                  <a:pt x="119" y="48"/>
                  <a:pt x="118" y="48"/>
                  <a:pt x="116" y="48"/>
                </a:cubicBezTo>
                <a:close/>
                <a:moveTo>
                  <a:pt x="146" y="86"/>
                </a:moveTo>
                <a:cubicBezTo>
                  <a:pt x="148" y="84"/>
                  <a:pt x="149" y="82"/>
                  <a:pt x="150" y="81"/>
                </a:cubicBezTo>
                <a:cubicBezTo>
                  <a:pt x="149" y="81"/>
                  <a:pt x="148" y="81"/>
                  <a:pt x="147" y="81"/>
                </a:cubicBezTo>
                <a:cubicBezTo>
                  <a:pt x="147" y="82"/>
                  <a:pt x="147" y="84"/>
                  <a:pt x="146" y="86"/>
                </a:cubicBezTo>
                <a:close/>
                <a:moveTo>
                  <a:pt x="15" y="70"/>
                </a:moveTo>
                <a:cubicBezTo>
                  <a:pt x="15" y="71"/>
                  <a:pt x="14" y="72"/>
                  <a:pt x="14" y="73"/>
                </a:cubicBezTo>
                <a:cubicBezTo>
                  <a:pt x="14" y="74"/>
                  <a:pt x="15" y="74"/>
                  <a:pt x="15" y="75"/>
                </a:cubicBezTo>
                <a:cubicBezTo>
                  <a:pt x="16" y="74"/>
                  <a:pt x="17" y="72"/>
                  <a:pt x="15" y="70"/>
                </a:cubicBezTo>
                <a:close/>
                <a:moveTo>
                  <a:pt x="116" y="66"/>
                </a:moveTo>
                <a:cubicBezTo>
                  <a:pt x="116" y="66"/>
                  <a:pt x="116" y="66"/>
                  <a:pt x="116" y="66"/>
                </a:cubicBezTo>
                <a:cubicBezTo>
                  <a:pt x="115" y="66"/>
                  <a:pt x="115" y="66"/>
                  <a:pt x="114" y="66"/>
                </a:cubicBezTo>
                <a:cubicBezTo>
                  <a:pt x="113" y="66"/>
                  <a:pt x="112" y="66"/>
                  <a:pt x="112" y="67"/>
                </a:cubicBezTo>
                <a:cubicBezTo>
                  <a:pt x="112" y="68"/>
                  <a:pt x="113" y="69"/>
                  <a:pt x="114" y="69"/>
                </a:cubicBezTo>
                <a:cubicBezTo>
                  <a:pt x="114" y="68"/>
                  <a:pt x="115" y="67"/>
                  <a:pt x="116" y="66"/>
                </a:cubicBezTo>
                <a:close/>
                <a:moveTo>
                  <a:pt x="212" y="103"/>
                </a:moveTo>
                <a:cubicBezTo>
                  <a:pt x="213" y="102"/>
                  <a:pt x="214" y="100"/>
                  <a:pt x="216" y="99"/>
                </a:cubicBezTo>
                <a:cubicBezTo>
                  <a:pt x="215" y="99"/>
                  <a:pt x="215" y="98"/>
                  <a:pt x="215" y="97"/>
                </a:cubicBezTo>
                <a:cubicBezTo>
                  <a:pt x="214" y="98"/>
                  <a:pt x="213" y="99"/>
                  <a:pt x="213" y="100"/>
                </a:cubicBezTo>
                <a:cubicBezTo>
                  <a:pt x="212" y="101"/>
                  <a:pt x="212" y="102"/>
                  <a:pt x="212" y="103"/>
                </a:cubicBezTo>
                <a:close/>
                <a:moveTo>
                  <a:pt x="97" y="60"/>
                </a:moveTo>
                <a:cubicBezTo>
                  <a:pt x="95" y="62"/>
                  <a:pt x="94" y="64"/>
                  <a:pt x="94" y="65"/>
                </a:cubicBezTo>
                <a:cubicBezTo>
                  <a:pt x="95" y="65"/>
                  <a:pt x="96" y="64"/>
                  <a:pt x="97" y="64"/>
                </a:cubicBezTo>
                <a:cubicBezTo>
                  <a:pt x="97" y="63"/>
                  <a:pt x="97" y="62"/>
                  <a:pt x="97" y="60"/>
                </a:cubicBezTo>
                <a:close/>
                <a:moveTo>
                  <a:pt x="104" y="94"/>
                </a:moveTo>
                <a:cubicBezTo>
                  <a:pt x="104" y="93"/>
                  <a:pt x="104" y="93"/>
                  <a:pt x="104" y="93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0" y="93"/>
                  <a:pt x="96" y="93"/>
                  <a:pt x="93" y="93"/>
                </a:cubicBezTo>
                <a:cubicBezTo>
                  <a:pt x="93" y="93"/>
                  <a:pt x="93" y="93"/>
                  <a:pt x="93" y="93"/>
                </a:cubicBezTo>
                <a:cubicBezTo>
                  <a:pt x="92" y="93"/>
                  <a:pt x="92" y="93"/>
                  <a:pt x="92" y="93"/>
                </a:cubicBezTo>
                <a:cubicBezTo>
                  <a:pt x="96" y="93"/>
                  <a:pt x="100" y="94"/>
                  <a:pt x="104" y="94"/>
                </a:cubicBezTo>
                <a:close/>
                <a:moveTo>
                  <a:pt x="208" y="48"/>
                </a:moveTo>
                <a:cubicBezTo>
                  <a:pt x="207" y="49"/>
                  <a:pt x="207" y="49"/>
                  <a:pt x="207" y="50"/>
                </a:cubicBezTo>
                <a:cubicBezTo>
                  <a:pt x="207" y="51"/>
                  <a:pt x="208" y="52"/>
                  <a:pt x="208" y="54"/>
                </a:cubicBezTo>
                <a:cubicBezTo>
                  <a:pt x="209" y="53"/>
                  <a:pt x="209" y="52"/>
                  <a:pt x="210" y="52"/>
                </a:cubicBezTo>
                <a:cubicBezTo>
                  <a:pt x="209" y="51"/>
                  <a:pt x="208" y="50"/>
                  <a:pt x="208" y="48"/>
                </a:cubicBezTo>
                <a:close/>
                <a:moveTo>
                  <a:pt x="125" y="69"/>
                </a:moveTo>
                <a:cubicBezTo>
                  <a:pt x="122" y="69"/>
                  <a:pt x="122" y="69"/>
                  <a:pt x="121" y="71"/>
                </a:cubicBezTo>
                <a:cubicBezTo>
                  <a:pt x="121" y="72"/>
                  <a:pt x="122" y="72"/>
                  <a:pt x="122" y="72"/>
                </a:cubicBezTo>
                <a:cubicBezTo>
                  <a:pt x="123" y="72"/>
                  <a:pt x="123" y="72"/>
                  <a:pt x="123" y="72"/>
                </a:cubicBezTo>
                <a:cubicBezTo>
                  <a:pt x="124" y="71"/>
                  <a:pt x="125" y="70"/>
                  <a:pt x="125" y="69"/>
                </a:cubicBezTo>
                <a:close/>
                <a:moveTo>
                  <a:pt x="189" y="62"/>
                </a:moveTo>
                <a:cubicBezTo>
                  <a:pt x="189" y="63"/>
                  <a:pt x="188" y="63"/>
                  <a:pt x="188" y="64"/>
                </a:cubicBezTo>
                <a:cubicBezTo>
                  <a:pt x="188" y="65"/>
                  <a:pt x="188" y="67"/>
                  <a:pt x="189" y="68"/>
                </a:cubicBezTo>
                <a:cubicBezTo>
                  <a:pt x="189" y="68"/>
                  <a:pt x="190" y="67"/>
                  <a:pt x="190" y="66"/>
                </a:cubicBezTo>
                <a:cubicBezTo>
                  <a:pt x="190" y="66"/>
                  <a:pt x="190" y="66"/>
                  <a:pt x="190" y="65"/>
                </a:cubicBezTo>
                <a:cubicBezTo>
                  <a:pt x="190" y="65"/>
                  <a:pt x="189" y="64"/>
                  <a:pt x="189" y="62"/>
                </a:cubicBezTo>
                <a:close/>
                <a:moveTo>
                  <a:pt x="61" y="90"/>
                </a:moveTo>
                <a:cubicBezTo>
                  <a:pt x="61" y="90"/>
                  <a:pt x="61" y="91"/>
                  <a:pt x="61" y="92"/>
                </a:cubicBezTo>
                <a:cubicBezTo>
                  <a:pt x="63" y="92"/>
                  <a:pt x="64" y="91"/>
                  <a:pt x="66" y="91"/>
                </a:cubicBezTo>
                <a:cubicBezTo>
                  <a:pt x="65" y="91"/>
                  <a:pt x="65" y="90"/>
                  <a:pt x="64" y="90"/>
                </a:cubicBezTo>
                <a:cubicBezTo>
                  <a:pt x="63" y="90"/>
                  <a:pt x="62" y="90"/>
                  <a:pt x="61" y="90"/>
                </a:cubicBezTo>
                <a:close/>
                <a:moveTo>
                  <a:pt x="107" y="71"/>
                </a:moveTo>
                <a:cubicBezTo>
                  <a:pt x="108" y="70"/>
                  <a:pt x="108" y="68"/>
                  <a:pt x="109" y="67"/>
                </a:cubicBezTo>
                <a:cubicBezTo>
                  <a:pt x="109" y="67"/>
                  <a:pt x="108" y="67"/>
                  <a:pt x="108" y="66"/>
                </a:cubicBezTo>
                <a:cubicBezTo>
                  <a:pt x="107" y="68"/>
                  <a:pt x="106" y="69"/>
                  <a:pt x="105" y="70"/>
                </a:cubicBezTo>
                <a:cubicBezTo>
                  <a:pt x="106" y="70"/>
                  <a:pt x="106" y="71"/>
                  <a:pt x="107" y="71"/>
                </a:cubicBezTo>
                <a:close/>
                <a:moveTo>
                  <a:pt x="23" y="45"/>
                </a:moveTo>
                <a:cubicBezTo>
                  <a:pt x="27" y="45"/>
                  <a:pt x="30" y="45"/>
                  <a:pt x="34" y="45"/>
                </a:cubicBezTo>
                <a:cubicBezTo>
                  <a:pt x="31" y="44"/>
                  <a:pt x="28" y="44"/>
                  <a:pt x="24" y="44"/>
                </a:cubicBezTo>
                <a:cubicBezTo>
                  <a:pt x="24" y="44"/>
                  <a:pt x="24" y="44"/>
                  <a:pt x="23" y="45"/>
                </a:cubicBezTo>
                <a:close/>
                <a:moveTo>
                  <a:pt x="88" y="48"/>
                </a:moveTo>
                <a:cubicBezTo>
                  <a:pt x="86" y="48"/>
                  <a:pt x="85" y="48"/>
                  <a:pt x="83" y="48"/>
                </a:cubicBezTo>
                <a:cubicBezTo>
                  <a:pt x="84" y="49"/>
                  <a:pt x="84" y="49"/>
                  <a:pt x="84" y="50"/>
                </a:cubicBezTo>
                <a:cubicBezTo>
                  <a:pt x="85" y="51"/>
                  <a:pt x="86" y="51"/>
                  <a:pt x="86" y="50"/>
                </a:cubicBezTo>
                <a:cubicBezTo>
                  <a:pt x="87" y="50"/>
                  <a:pt x="87" y="49"/>
                  <a:pt x="88" y="48"/>
                </a:cubicBezTo>
                <a:close/>
                <a:moveTo>
                  <a:pt x="192" y="69"/>
                </a:moveTo>
                <a:cubicBezTo>
                  <a:pt x="191" y="70"/>
                  <a:pt x="190" y="71"/>
                  <a:pt x="190" y="71"/>
                </a:cubicBezTo>
                <a:cubicBezTo>
                  <a:pt x="189" y="72"/>
                  <a:pt x="189" y="73"/>
                  <a:pt x="189" y="74"/>
                </a:cubicBezTo>
                <a:cubicBezTo>
                  <a:pt x="191" y="73"/>
                  <a:pt x="193" y="72"/>
                  <a:pt x="192" y="69"/>
                </a:cubicBezTo>
                <a:close/>
                <a:moveTo>
                  <a:pt x="112" y="75"/>
                </a:moveTo>
                <a:cubicBezTo>
                  <a:pt x="112" y="76"/>
                  <a:pt x="112" y="76"/>
                  <a:pt x="113" y="76"/>
                </a:cubicBezTo>
                <a:cubicBezTo>
                  <a:pt x="114" y="77"/>
                  <a:pt x="114" y="77"/>
                  <a:pt x="115" y="76"/>
                </a:cubicBezTo>
                <a:cubicBezTo>
                  <a:pt x="115" y="76"/>
                  <a:pt x="115" y="75"/>
                  <a:pt x="115" y="75"/>
                </a:cubicBezTo>
                <a:cubicBezTo>
                  <a:pt x="114" y="73"/>
                  <a:pt x="113" y="73"/>
                  <a:pt x="112" y="75"/>
                </a:cubicBezTo>
                <a:close/>
                <a:moveTo>
                  <a:pt x="213" y="49"/>
                </a:moveTo>
                <a:cubicBezTo>
                  <a:pt x="212" y="47"/>
                  <a:pt x="211" y="46"/>
                  <a:pt x="210" y="45"/>
                </a:cubicBezTo>
                <a:cubicBezTo>
                  <a:pt x="210" y="45"/>
                  <a:pt x="209" y="46"/>
                  <a:pt x="209" y="46"/>
                </a:cubicBezTo>
                <a:cubicBezTo>
                  <a:pt x="209" y="46"/>
                  <a:pt x="209" y="47"/>
                  <a:pt x="209" y="47"/>
                </a:cubicBezTo>
                <a:cubicBezTo>
                  <a:pt x="210" y="48"/>
                  <a:pt x="211" y="49"/>
                  <a:pt x="212" y="50"/>
                </a:cubicBezTo>
                <a:cubicBezTo>
                  <a:pt x="212" y="50"/>
                  <a:pt x="212" y="49"/>
                  <a:pt x="213" y="49"/>
                </a:cubicBezTo>
                <a:close/>
                <a:moveTo>
                  <a:pt x="16" y="47"/>
                </a:moveTo>
                <a:cubicBezTo>
                  <a:pt x="17" y="48"/>
                  <a:pt x="17" y="49"/>
                  <a:pt x="16" y="50"/>
                </a:cubicBezTo>
                <a:cubicBezTo>
                  <a:pt x="16" y="51"/>
                  <a:pt x="15" y="53"/>
                  <a:pt x="15" y="54"/>
                </a:cubicBezTo>
                <a:cubicBezTo>
                  <a:pt x="15" y="54"/>
                  <a:pt x="14" y="55"/>
                  <a:pt x="14" y="55"/>
                </a:cubicBezTo>
                <a:cubicBezTo>
                  <a:pt x="14" y="55"/>
                  <a:pt x="15" y="55"/>
                  <a:pt x="15" y="55"/>
                </a:cubicBezTo>
                <a:cubicBezTo>
                  <a:pt x="16" y="52"/>
                  <a:pt x="17" y="50"/>
                  <a:pt x="19" y="47"/>
                </a:cubicBezTo>
                <a:cubicBezTo>
                  <a:pt x="18" y="47"/>
                  <a:pt x="17" y="47"/>
                  <a:pt x="16" y="47"/>
                </a:cubicBezTo>
                <a:close/>
                <a:moveTo>
                  <a:pt x="81" y="60"/>
                </a:moveTo>
                <a:cubicBezTo>
                  <a:pt x="80" y="62"/>
                  <a:pt x="79" y="63"/>
                  <a:pt x="78" y="64"/>
                </a:cubicBezTo>
                <a:cubicBezTo>
                  <a:pt x="78" y="64"/>
                  <a:pt x="79" y="65"/>
                  <a:pt x="79" y="66"/>
                </a:cubicBezTo>
                <a:cubicBezTo>
                  <a:pt x="80" y="65"/>
                  <a:pt x="80" y="64"/>
                  <a:pt x="81" y="63"/>
                </a:cubicBezTo>
                <a:cubicBezTo>
                  <a:pt x="81" y="62"/>
                  <a:pt x="81" y="62"/>
                  <a:pt x="81" y="60"/>
                </a:cubicBezTo>
                <a:close/>
                <a:moveTo>
                  <a:pt x="29" y="67"/>
                </a:moveTo>
                <a:cubicBezTo>
                  <a:pt x="29" y="67"/>
                  <a:pt x="29" y="67"/>
                  <a:pt x="30" y="67"/>
                </a:cubicBezTo>
                <a:cubicBezTo>
                  <a:pt x="30" y="66"/>
                  <a:pt x="31" y="65"/>
                  <a:pt x="32" y="63"/>
                </a:cubicBezTo>
                <a:cubicBezTo>
                  <a:pt x="32" y="63"/>
                  <a:pt x="31" y="62"/>
                  <a:pt x="31" y="62"/>
                </a:cubicBezTo>
                <a:cubicBezTo>
                  <a:pt x="30" y="63"/>
                  <a:pt x="30" y="65"/>
                  <a:pt x="29" y="66"/>
                </a:cubicBezTo>
                <a:cubicBezTo>
                  <a:pt x="29" y="66"/>
                  <a:pt x="29" y="67"/>
                  <a:pt x="29" y="67"/>
                </a:cubicBezTo>
                <a:close/>
                <a:moveTo>
                  <a:pt x="104" y="75"/>
                </a:moveTo>
                <a:cubicBezTo>
                  <a:pt x="105" y="74"/>
                  <a:pt x="105" y="74"/>
                  <a:pt x="105" y="73"/>
                </a:cubicBezTo>
                <a:cubicBezTo>
                  <a:pt x="105" y="73"/>
                  <a:pt x="104" y="73"/>
                  <a:pt x="103" y="72"/>
                </a:cubicBezTo>
                <a:cubicBezTo>
                  <a:pt x="102" y="73"/>
                  <a:pt x="102" y="74"/>
                  <a:pt x="101" y="75"/>
                </a:cubicBezTo>
                <a:cubicBezTo>
                  <a:pt x="102" y="75"/>
                  <a:pt x="103" y="75"/>
                  <a:pt x="104" y="75"/>
                </a:cubicBezTo>
                <a:close/>
                <a:moveTo>
                  <a:pt x="195" y="17"/>
                </a:moveTo>
                <a:cubicBezTo>
                  <a:pt x="195" y="15"/>
                  <a:pt x="195" y="13"/>
                  <a:pt x="193" y="12"/>
                </a:cubicBezTo>
                <a:cubicBezTo>
                  <a:pt x="193" y="14"/>
                  <a:pt x="193" y="15"/>
                  <a:pt x="193" y="16"/>
                </a:cubicBezTo>
                <a:cubicBezTo>
                  <a:pt x="194" y="17"/>
                  <a:pt x="194" y="17"/>
                  <a:pt x="195" y="17"/>
                </a:cubicBezTo>
                <a:close/>
                <a:moveTo>
                  <a:pt x="216" y="87"/>
                </a:moveTo>
                <a:cubicBezTo>
                  <a:pt x="215" y="87"/>
                  <a:pt x="215" y="86"/>
                  <a:pt x="214" y="85"/>
                </a:cubicBezTo>
                <a:cubicBezTo>
                  <a:pt x="214" y="86"/>
                  <a:pt x="213" y="86"/>
                  <a:pt x="213" y="87"/>
                </a:cubicBezTo>
                <a:cubicBezTo>
                  <a:pt x="214" y="88"/>
                  <a:pt x="214" y="88"/>
                  <a:pt x="214" y="89"/>
                </a:cubicBezTo>
                <a:cubicBezTo>
                  <a:pt x="215" y="89"/>
                  <a:pt x="216" y="88"/>
                  <a:pt x="216" y="87"/>
                </a:cubicBezTo>
                <a:close/>
                <a:moveTo>
                  <a:pt x="121" y="74"/>
                </a:moveTo>
                <a:cubicBezTo>
                  <a:pt x="120" y="74"/>
                  <a:pt x="120" y="74"/>
                  <a:pt x="119" y="74"/>
                </a:cubicBezTo>
                <a:cubicBezTo>
                  <a:pt x="119" y="74"/>
                  <a:pt x="119" y="74"/>
                  <a:pt x="118" y="75"/>
                </a:cubicBezTo>
                <a:cubicBezTo>
                  <a:pt x="118" y="75"/>
                  <a:pt x="117" y="76"/>
                  <a:pt x="117" y="77"/>
                </a:cubicBezTo>
                <a:cubicBezTo>
                  <a:pt x="118" y="77"/>
                  <a:pt x="118" y="78"/>
                  <a:pt x="119" y="77"/>
                </a:cubicBezTo>
                <a:cubicBezTo>
                  <a:pt x="119" y="76"/>
                  <a:pt x="120" y="75"/>
                  <a:pt x="121" y="74"/>
                </a:cubicBezTo>
                <a:close/>
                <a:moveTo>
                  <a:pt x="65" y="58"/>
                </a:moveTo>
                <a:cubicBezTo>
                  <a:pt x="65" y="58"/>
                  <a:pt x="65" y="58"/>
                  <a:pt x="65" y="58"/>
                </a:cubicBezTo>
                <a:cubicBezTo>
                  <a:pt x="64" y="58"/>
                  <a:pt x="64" y="59"/>
                  <a:pt x="63" y="60"/>
                </a:cubicBezTo>
                <a:cubicBezTo>
                  <a:pt x="63" y="61"/>
                  <a:pt x="63" y="61"/>
                  <a:pt x="64" y="61"/>
                </a:cubicBezTo>
                <a:cubicBezTo>
                  <a:pt x="64" y="61"/>
                  <a:pt x="65" y="61"/>
                  <a:pt x="66" y="61"/>
                </a:cubicBezTo>
                <a:cubicBezTo>
                  <a:pt x="66" y="60"/>
                  <a:pt x="65" y="59"/>
                  <a:pt x="65" y="58"/>
                </a:cubicBezTo>
                <a:close/>
                <a:moveTo>
                  <a:pt x="182" y="61"/>
                </a:moveTo>
                <a:cubicBezTo>
                  <a:pt x="181" y="62"/>
                  <a:pt x="180" y="63"/>
                  <a:pt x="179" y="64"/>
                </a:cubicBezTo>
                <a:cubicBezTo>
                  <a:pt x="179" y="65"/>
                  <a:pt x="179" y="66"/>
                  <a:pt x="179" y="66"/>
                </a:cubicBezTo>
                <a:cubicBezTo>
                  <a:pt x="181" y="65"/>
                  <a:pt x="182" y="63"/>
                  <a:pt x="182" y="61"/>
                </a:cubicBezTo>
                <a:close/>
                <a:moveTo>
                  <a:pt x="138" y="85"/>
                </a:moveTo>
                <a:cubicBezTo>
                  <a:pt x="139" y="84"/>
                  <a:pt x="140" y="82"/>
                  <a:pt x="141" y="81"/>
                </a:cubicBezTo>
                <a:cubicBezTo>
                  <a:pt x="140" y="81"/>
                  <a:pt x="139" y="81"/>
                  <a:pt x="139" y="82"/>
                </a:cubicBezTo>
                <a:cubicBezTo>
                  <a:pt x="138" y="83"/>
                  <a:pt x="138" y="83"/>
                  <a:pt x="138" y="84"/>
                </a:cubicBezTo>
                <a:cubicBezTo>
                  <a:pt x="137" y="84"/>
                  <a:pt x="137" y="85"/>
                  <a:pt x="138" y="85"/>
                </a:cubicBezTo>
                <a:close/>
                <a:moveTo>
                  <a:pt x="133" y="64"/>
                </a:moveTo>
                <a:cubicBezTo>
                  <a:pt x="135" y="65"/>
                  <a:pt x="135" y="64"/>
                  <a:pt x="136" y="63"/>
                </a:cubicBezTo>
                <a:cubicBezTo>
                  <a:pt x="136" y="63"/>
                  <a:pt x="136" y="62"/>
                  <a:pt x="137" y="62"/>
                </a:cubicBezTo>
                <a:cubicBezTo>
                  <a:pt x="137" y="61"/>
                  <a:pt x="137" y="61"/>
                  <a:pt x="136" y="61"/>
                </a:cubicBezTo>
                <a:cubicBezTo>
                  <a:pt x="135" y="62"/>
                  <a:pt x="134" y="63"/>
                  <a:pt x="133" y="64"/>
                </a:cubicBezTo>
                <a:close/>
                <a:moveTo>
                  <a:pt x="22" y="67"/>
                </a:moveTo>
                <a:cubicBezTo>
                  <a:pt x="22" y="67"/>
                  <a:pt x="23" y="67"/>
                  <a:pt x="23" y="67"/>
                </a:cubicBezTo>
                <a:cubicBezTo>
                  <a:pt x="23" y="66"/>
                  <a:pt x="24" y="65"/>
                  <a:pt x="25" y="64"/>
                </a:cubicBezTo>
                <a:cubicBezTo>
                  <a:pt x="25" y="63"/>
                  <a:pt x="25" y="62"/>
                  <a:pt x="24" y="61"/>
                </a:cubicBezTo>
                <a:cubicBezTo>
                  <a:pt x="24" y="63"/>
                  <a:pt x="23" y="64"/>
                  <a:pt x="22" y="66"/>
                </a:cubicBezTo>
                <a:cubicBezTo>
                  <a:pt x="22" y="66"/>
                  <a:pt x="22" y="66"/>
                  <a:pt x="22" y="67"/>
                </a:cubicBezTo>
                <a:close/>
                <a:moveTo>
                  <a:pt x="209" y="62"/>
                </a:moveTo>
                <a:cubicBezTo>
                  <a:pt x="209" y="61"/>
                  <a:pt x="208" y="60"/>
                  <a:pt x="208" y="59"/>
                </a:cubicBezTo>
                <a:cubicBezTo>
                  <a:pt x="207" y="59"/>
                  <a:pt x="207" y="60"/>
                  <a:pt x="207" y="60"/>
                </a:cubicBezTo>
                <a:cubicBezTo>
                  <a:pt x="207" y="61"/>
                  <a:pt x="207" y="62"/>
                  <a:pt x="208" y="63"/>
                </a:cubicBezTo>
                <a:cubicBezTo>
                  <a:pt x="208" y="63"/>
                  <a:pt x="209" y="62"/>
                  <a:pt x="209" y="62"/>
                </a:cubicBezTo>
                <a:close/>
                <a:moveTo>
                  <a:pt x="197" y="104"/>
                </a:moveTo>
                <a:cubicBezTo>
                  <a:pt x="195" y="106"/>
                  <a:pt x="194" y="107"/>
                  <a:pt x="194" y="109"/>
                </a:cubicBezTo>
                <a:cubicBezTo>
                  <a:pt x="195" y="108"/>
                  <a:pt x="196" y="107"/>
                  <a:pt x="196" y="106"/>
                </a:cubicBezTo>
                <a:cubicBezTo>
                  <a:pt x="197" y="105"/>
                  <a:pt x="197" y="105"/>
                  <a:pt x="197" y="104"/>
                </a:cubicBezTo>
                <a:close/>
                <a:moveTo>
                  <a:pt x="165" y="82"/>
                </a:moveTo>
                <a:cubicBezTo>
                  <a:pt x="165" y="82"/>
                  <a:pt x="164" y="81"/>
                  <a:pt x="163" y="81"/>
                </a:cubicBezTo>
                <a:cubicBezTo>
                  <a:pt x="163" y="82"/>
                  <a:pt x="163" y="84"/>
                  <a:pt x="164" y="85"/>
                </a:cubicBezTo>
                <a:cubicBezTo>
                  <a:pt x="164" y="84"/>
                  <a:pt x="165" y="83"/>
                  <a:pt x="165" y="82"/>
                </a:cubicBezTo>
                <a:close/>
                <a:moveTo>
                  <a:pt x="194" y="55"/>
                </a:moveTo>
                <a:cubicBezTo>
                  <a:pt x="193" y="56"/>
                  <a:pt x="194" y="57"/>
                  <a:pt x="194" y="58"/>
                </a:cubicBezTo>
                <a:cubicBezTo>
                  <a:pt x="194" y="59"/>
                  <a:pt x="194" y="60"/>
                  <a:pt x="194" y="61"/>
                </a:cubicBezTo>
                <a:cubicBezTo>
                  <a:pt x="194" y="61"/>
                  <a:pt x="195" y="60"/>
                  <a:pt x="195" y="60"/>
                </a:cubicBezTo>
                <a:cubicBezTo>
                  <a:pt x="195" y="58"/>
                  <a:pt x="195" y="57"/>
                  <a:pt x="194" y="55"/>
                </a:cubicBezTo>
                <a:close/>
                <a:moveTo>
                  <a:pt x="27" y="56"/>
                </a:moveTo>
                <a:cubicBezTo>
                  <a:pt x="26" y="58"/>
                  <a:pt x="26" y="58"/>
                  <a:pt x="27" y="60"/>
                </a:cubicBezTo>
                <a:cubicBezTo>
                  <a:pt x="28" y="59"/>
                  <a:pt x="28" y="58"/>
                  <a:pt x="28" y="58"/>
                </a:cubicBezTo>
                <a:cubicBezTo>
                  <a:pt x="28" y="57"/>
                  <a:pt x="28" y="56"/>
                  <a:pt x="27" y="56"/>
                </a:cubicBezTo>
                <a:close/>
                <a:moveTo>
                  <a:pt x="198" y="73"/>
                </a:moveTo>
                <a:cubicBezTo>
                  <a:pt x="200" y="72"/>
                  <a:pt x="201" y="71"/>
                  <a:pt x="200" y="69"/>
                </a:cubicBezTo>
                <a:cubicBezTo>
                  <a:pt x="199" y="70"/>
                  <a:pt x="197" y="71"/>
                  <a:pt x="198" y="73"/>
                </a:cubicBezTo>
                <a:close/>
                <a:moveTo>
                  <a:pt x="206" y="81"/>
                </a:moveTo>
                <a:cubicBezTo>
                  <a:pt x="207" y="79"/>
                  <a:pt x="208" y="78"/>
                  <a:pt x="209" y="77"/>
                </a:cubicBezTo>
                <a:cubicBezTo>
                  <a:pt x="209" y="77"/>
                  <a:pt x="209" y="76"/>
                  <a:pt x="208" y="76"/>
                </a:cubicBezTo>
                <a:cubicBezTo>
                  <a:pt x="208" y="77"/>
                  <a:pt x="207" y="77"/>
                  <a:pt x="206" y="78"/>
                </a:cubicBezTo>
                <a:cubicBezTo>
                  <a:pt x="206" y="79"/>
                  <a:pt x="206" y="80"/>
                  <a:pt x="206" y="81"/>
                </a:cubicBezTo>
                <a:close/>
                <a:moveTo>
                  <a:pt x="219" y="101"/>
                </a:moveTo>
                <a:cubicBezTo>
                  <a:pt x="220" y="99"/>
                  <a:pt x="222" y="97"/>
                  <a:pt x="223" y="96"/>
                </a:cubicBezTo>
                <a:cubicBezTo>
                  <a:pt x="223" y="96"/>
                  <a:pt x="223" y="95"/>
                  <a:pt x="223" y="95"/>
                </a:cubicBezTo>
                <a:cubicBezTo>
                  <a:pt x="221" y="96"/>
                  <a:pt x="220" y="98"/>
                  <a:pt x="219" y="99"/>
                </a:cubicBezTo>
                <a:cubicBezTo>
                  <a:pt x="218" y="100"/>
                  <a:pt x="219" y="100"/>
                  <a:pt x="219" y="101"/>
                </a:cubicBezTo>
                <a:close/>
                <a:moveTo>
                  <a:pt x="210" y="94"/>
                </a:moveTo>
                <a:cubicBezTo>
                  <a:pt x="210" y="94"/>
                  <a:pt x="210" y="94"/>
                  <a:pt x="210" y="94"/>
                </a:cubicBezTo>
                <a:cubicBezTo>
                  <a:pt x="211" y="93"/>
                  <a:pt x="212" y="92"/>
                  <a:pt x="212" y="92"/>
                </a:cubicBezTo>
                <a:cubicBezTo>
                  <a:pt x="212" y="91"/>
                  <a:pt x="212" y="91"/>
                  <a:pt x="212" y="91"/>
                </a:cubicBezTo>
                <a:cubicBezTo>
                  <a:pt x="212" y="90"/>
                  <a:pt x="212" y="90"/>
                  <a:pt x="211" y="89"/>
                </a:cubicBezTo>
                <a:cubicBezTo>
                  <a:pt x="211" y="91"/>
                  <a:pt x="210" y="92"/>
                  <a:pt x="210" y="94"/>
                </a:cubicBezTo>
                <a:close/>
                <a:moveTo>
                  <a:pt x="93" y="55"/>
                </a:moveTo>
                <a:cubicBezTo>
                  <a:pt x="91" y="55"/>
                  <a:pt x="90" y="55"/>
                  <a:pt x="88" y="55"/>
                </a:cubicBezTo>
                <a:cubicBezTo>
                  <a:pt x="89" y="57"/>
                  <a:pt x="89" y="57"/>
                  <a:pt x="90" y="57"/>
                </a:cubicBezTo>
                <a:cubicBezTo>
                  <a:pt x="90" y="57"/>
                  <a:pt x="91" y="57"/>
                  <a:pt x="91" y="57"/>
                </a:cubicBezTo>
                <a:cubicBezTo>
                  <a:pt x="92" y="57"/>
                  <a:pt x="92" y="56"/>
                  <a:pt x="93" y="55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6" y="75"/>
                  <a:pt x="146" y="75"/>
                </a:cubicBezTo>
                <a:cubicBezTo>
                  <a:pt x="146" y="75"/>
                  <a:pt x="145" y="75"/>
                  <a:pt x="144" y="75"/>
                </a:cubicBezTo>
                <a:cubicBezTo>
                  <a:pt x="143" y="75"/>
                  <a:pt x="143" y="75"/>
                  <a:pt x="143" y="77"/>
                </a:cubicBezTo>
                <a:cubicBezTo>
                  <a:pt x="143" y="77"/>
                  <a:pt x="144" y="77"/>
                  <a:pt x="145" y="77"/>
                </a:cubicBezTo>
                <a:cubicBezTo>
                  <a:pt x="145" y="77"/>
                  <a:pt x="145" y="77"/>
                  <a:pt x="144" y="77"/>
                </a:cubicBezTo>
                <a:cubicBezTo>
                  <a:pt x="145" y="76"/>
                  <a:pt x="146" y="75"/>
                  <a:pt x="146" y="75"/>
                </a:cubicBezTo>
                <a:close/>
                <a:moveTo>
                  <a:pt x="60" y="78"/>
                </a:moveTo>
                <a:cubicBezTo>
                  <a:pt x="58" y="80"/>
                  <a:pt x="57" y="82"/>
                  <a:pt x="55" y="84"/>
                </a:cubicBezTo>
                <a:cubicBezTo>
                  <a:pt x="56" y="84"/>
                  <a:pt x="57" y="84"/>
                  <a:pt x="57" y="83"/>
                </a:cubicBezTo>
                <a:cubicBezTo>
                  <a:pt x="58" y="81"/>
                  <a:pt x="59" y="80"/>
                  <a:pt x="60" y="78"/>
                </a:cubicBezTo>
                <a:close/>
                <a:moveTo>
                  <a:pt x="196" y="35"/>
                </a:moveTo>
                <a:cubicBezTo>
                  <a:pt x="195" y="34"/>
                  <a:pt x="195" y="33"/>
                  <a:pt x="195" y="32"/>
                </a:cubicBezTo>
                <a:cubicBezTo>
                  <a:pt x="194" y="34"/>
                  <a:pt x="193" y="35"/>
                  <a:pt x="193" y="36"/>
                </a:cubicBezTo>
                <a:cubicBezTo>
                  <a:pt x="193" y="36"/>
                  <a:pt x="193" y="36"/>
                  <a:pt x="193" y="36"/>
                </a:cubicBezTo>
                <a:cubicBezTo>
                  <a:pt x="194" y="36"/>
                  <a:pt x="195" y="35"/>
                  <a:pt x="196" y="35"/>
                </a:cubicBezTo>
                <a:close/>
                <a:moveTo>
                  <a:pt x="184" y="143"/>
                </a:moveTo>
                <a:cubicBezTo>
                  <a:pt x="184" y="143"/>
                  <a:pt x="183" y="144"/>
                  <a:pt x="183" y="144"/>
                </a:cubicBezTo>
                <a:cubicBezTo>
                  <a:pt x="183" y="145"/>
                  <a:pt x="183" y="146"/>
                  <a:pt x="183" y="147"/>
                </a:cubicBezTo>
                <a:cubicBezTo>
                  <a:pt x="184" y="145"/>
                  <a:pt x="184" y="145"/>
                  <a:pt x="184" y="143"/>
                </a:cubicBezTo>
                <a:close/>
                <a:moveTo>
                  <a:pt x="159" y="67"/>
                </a:moveTo>
                <a:cubicBezTo>
                  <a:pt x="159" y="67"/>
                  <a:pt x="160" y="67"/>
                  <a:pt x="160" y="67"/>
                </a:cubicBezTo>
                <a:cubicBezTo>
                  <a:pt x="161" y="65"/>
                  <a:pt x="161" y="64"/>
                  <a:pt x="162" y="63"/>
                </a:cubicBezTo>
                <a:cubicBezTo>
                  <a:pt x="162" y="63"/>
                  <a:pt x="162" y="63"/>
                  <a:pt x="162" y="62"/>
                </a:cubicBezTo>
                <a:cubicBezTo>
                  <a:pt x="162" y="63"/>
                  <a:pt x="161" y="63"/>
                  <a:pt x="161" y="63"/>
                </a:cubicBezTo>
                <a:cubicBezTo>
                  <a:pt x="161" y="64"/>
                  <a:pt x="160" y="65"/>
                  <a:pt x="159" y="65"/>
                </a:cubicBezTo>
                <a:cubicBezTo>
                  <a:pt x="159" y="66"/>
                  <a:pt x="159" y="66"/>
                  <a:pt x="159" y="67"/>
                </a:cubicBezTo>
                <a:close/>
                <a:moveTo>
                  <a:pt x="116" y="84"/>
                </a:moveTo>
                <a:cubicBezTo>
                  <a:pt x="115" y="85"/>
                  <a:pt x="115" y="86"/>
                  <a:pt x="114" y="86"/>
                </a:cubicBezTo>
                <a:cubicBezTo>
                  <a:pt x="115" y="86"/>
                  <a:pt x="116" y="86"/>
                  <a:pt x="118" y="86"/>
                </a:cubicBezTo>
                <a:cubicBezTo>
                  <a:pt x="117" y="86"/>
                  <a:pt x="117" y="85"/>
                  <a:pt x="116" y="84"/>
                </a:cubicBezTo>
                <a:close/>
                <a:moveTo>
                  <a:pt x="171" y="79"/>
                </a:moveTo>
                <a:cubicBezTo>
                  <a:pt x="171" y="79"/>
                  <a:pt x="171" y="79"/>
                  <a:pt x="172" y="78"/>
                </a:cubicBezTo>
                <a:cubicBezTo>
                  <a:pt x="172" y="78"/>
                  <a:pt x="173" y="77"/>
                  <a:pt x="174" y="76"/>
                </a:cubicBezTo>
                <a:cubicBezTo>
                  <a:pt x="174" y="75"/>
                  <a:pt x="174" y="74"/>
                  <a:pt x="174" y="74"/>
                </a:cubicBezTo>
                <a:cubicBezTo>
                  <a:pt x="173" y="75"/>
                  <a:pt x="171" y="78"/>
                  <a:pt x="171" y="79"/>
                </a:cubicBezTo>
                <a:close/>
                <a:moveTo>
                  <a:pt x="207" y="95"/>
                </a:moveTo>
                <a:cubicBezTo>
                  <a:pt x="206" y="96"/>
                  <a:pt x="206" y="97"/>
                  <a:pt x="205" y="97"/>
                </a:cubicBezTo>
                <a:cubicBezTo>
                  <a:pt x="205" y="98"/>
                  <a:pt x="204" y="99"/>
                  <a:pt x="205" y="100"/>
                </a:cubicBezTo>
                <a:cubicBezTo>
                  <a:pt x="206" y="99"/>
                  <a:pt x="207" y="98"/>
                  <a:pt x="207" y="95"/>
                </a:cubicBezTo>
                <a:close/>
                <a:moveTo>
                  <a:pt x="121" y="57"/>
                </a:moveTo>
                <a:cubicBezTo>
                  <a:pt x="121" y="57"/>
                  <a:pt x="121" y="57"/>
                  <a:pt x="121" y="57"/>
                </a:cubicBezTo>
                <a:cubicBezTo>
                  <a:pt x="122" y="57"/>
                  <a:pt x="122" y="58"/>
                  <a:pt x="123" y="59"/>
                </a:cubicBezTo>
                <a:cubicBezTo>
                  <a:pt x="123" y="58"/>
                  <a:pt x="124" y="58"/>
                  <a:pt x="125" y="57"/>
                </a:cubicBezTo>
                <a:cubicBezTo>
                  <a:pt x="123" y="57"/>
                  <a:pt x="122" y="57"/>
                  <a:pt x="121" y="57"/>
                </a:cubicBezTo>
                <a:close/>
                <a:moveTo>
                  <a:pt x="24" y="47"/>
                </a:moveTo>
                <a:cubicBezTo>
                  <a:pt x="24" y="48"/>
                  <a:pt x="25" y="49"/>
                  <a:pt x="26" y="50"/>
                </a:cubicBezTo>
                <a:cubicBezTo>
                  <a:pt x="26" y="49"/>
                  <a:pt x="27" y="48"/>
                  <a:pt x="27" y="47"/>
                </a:cubicBezTo>
                <a:cubicBezTo>
                  <a:pt x="26" y="47"/>
                  <a:pt x="25" y="47"/>
                  <a:pt x="24" y="47"/>
                </a:cubicBezTo>
                <a:close/>
                <a:moveTo>
                  <a:pt x="97" y="74"/>
                </a:moveTo>
                <a:cubicBezTo>
                  <a:pt x="97" y="74"/>
                  <a:pt x="98" y="74"/>
                  <a:pt x="98" y="74"/>
                </a:cubicBezTo>
                <a:cubicBezTo>
                  <a:pt x="99" y="73"/>
                  <a:pt x="100" y="73"/>
                  <a:pt x="100" y="72"/>
                </a:cubicBezTo>
                <a:cubicBezTo>
                  <a:pt x="99" y="71"/>
                  <a:pt x="98" y="72"/>
                  <a:pt x="97" y="74"/>
                </a:cubicBezTo>
                <a:close/>
                <a:moveTo>
                  <a:pt x="186" y="107"/>
                </a:moveTo>
                <a:cubicBezTo>
                  <a:pt x="187" y="104"/>
                  <a:pt x="187" y="102"/>
                  <a:pt x="186" y="100"/>
                </a:cubicBezTo>
                <a:cubicBezTo>
                  <a:pt x="186" y="102"/>
                  <a:pt x="186" y="105"/>
                  <a:pt x="186" y="107"/>
                </a:cubicBezTo>
                <a:close/>
                <a:moveTo>
                  <a:pt x="131" y="69"/>
                </a:moveTo>
                <a:cubicBezTo>
                  <a:pt x="130" y="70"/>
                  <a:pt x="130" y="70"/>
                  <a:pt x="130" y="70"/>
                </a:cubicBezTo>
                <a:cubicBezTo>
                  <a:pt x="130" y="72"/>
                  <a:pt x="128" y="73"/>
                  <a:pt x="127" y="71"/>
                </a:cubicBezTo>
                <a:cubicBezTo>
                  <a:pt x="127" y="71"/>
                  <a:pt x="127" y="71"/>
                  <a:pt x="127" y="71"/>
                </a:cubicBezTo>
                <a:cubicBezTo>
                  <a:pt x="127" y="72"/>
                  <a:pt x="126" y="72"/>
                  <a:pt x="126" y="72"/>
                </a:cubicBezTo>
                <a:cubicBezTo>
                  <a:pt x="127" y="72"/>
                  <a:pt x="128" y="72"/>
                  <a:pt x="129" y="72"/>
                </a:cubicBezTo>
                <a:cubicBezTo>
                  <a:pt x="130" y="72"/>
                  <a:pt x="130" y="72"/>
                  <a:pt x="130" y="72"/>
                </a:cubicBezTo>
                <a:cubicBezTo>
                  <a:pt x="131" y="71"/>
                  <a:pt x="131" y="70"/>
                  <a:pt x="132" y="69"/>
                </a:cubicBezTo>
                <a:cubicBezTo>
                  <a:pt x="132" y="69"/>
                  <a:pt x="132" y="69"/>
                  <a:pt x="132" y="69"/>
                </a:cubicBezTo>
                <a:cubicBezTo>
                  <a:pt x="131" y="69"/>
                  <a:pt x="131" y="69"/>
                  <a:pt x="131" y="69"/>
                </a:cubicBezTo>
                <a:close/>
                <a:moveTo>
                  <a:pt x="140" y="75"/>
                </a:moveTo>
                <a:cubicBezTo>
                  <a:pt x="139" y="75"/>
                  <a:pt x="138" y="75"/>
                  <a:pt x="137" y="75"/>
                </a:cubicBezTo>
                <a:cubicBezTo>
                  <a:pt x="136" y="75"/>
                  <a:pt x="136" y="75"/>
                  <a:pt x="136" y="76"/>
                </a:cubicBezTo>
                <a:cubicBezTo>
                  <a:pt x="137" y="76"/>
                  <a:pt x="138" y="76"/>
                  <a:pt x="139" y="76"/>
                </a:cubicBezTo>
                <a:cubicBezTo>
                  <a:pt x="140" y="76"/>
                  <a:pt x="140" y="76"/>
                  <a:pt x="140" y="75"/>
                </a:cubicBezTo>
                <a:close/>
                <a:moveTo>
                  <a:pt x="184" y="95"/>
                </a:moveTo>
                <a:cubicBezTo>
                  <a:pt x="185" y="93"/>
                  <a:pt x="185" y="93"/>
                  <a:pt x="184" y="92"/>
                </a:cubicBezTo>
                <a:cubicBezTo>
                  <a:pt x="184" y="93"/>
                  <a:pt x="183" y="94"/>
                  <a:pt x="182" y="95"/>
                </a:cubicBezTo>
                <a:cubicBezTo>
                  <a:pt x="183" y="95"/>
                  <a:pt x="184" y="95"/>
                  <a:pt x="184" y="95"/>
                </a:cubicBezTo>
                <a:close/>
                <a:moveTo>
                  <a:pt x="92" y="62"/>
                </a:moveTo>
                <a:cubicBezTo>
                  <a:pt x="93" y="61"/>
                  <a:pt x="94" y="60"/>
                  <a:pt x="94" y="59"/>
                </a:cubicBezTo>
                <a:cubicBezTo>
                  <a:pt x="93" y="59"/>
                  <a:pt x="92" y="60"/>
                  <a:pt x="91" y="61"/>
                </a:cubicBezTo>
                <a:cubicBezTo>
                  <a:pt x="92" y="61"/>
                  <a:pt x="92" y="62"/>
                  <a:pt x="92" y="62"/>
                </a:cubicBezTo>
                <a:close/>
                <a:moveTo>
                  <a:pt x="188" y="131"/>
                </a:moveTo>
                <a:cubicBezTo>
                  <a:pt x="189" y="130"/>
                  <a:pt x="189" y="129"/>
                  <a:pt x="189" y="128"/>
                </a:cubicBezTo>
                <a:cubicBezTo>
                  <a:pt x="189" y="128"/>
                  <a:pt x="189" y="127"/>
                  <a:pt x="188" y="127"/>
                </a:cubicBezTo>
                <a:cubicBezTo>
                  <a:pt x="188" y="128"/>
                  <a:pt x="188" y="130"/>
                  <a:pt x="188" y="131"/>
                </a:cubicBezTo>
                <a:close/>
                <a:moveTo>
                  <a:pt x="81" y="90"/>
                </a:moveTo>
                <a:cubicBezTo>
                  <a:pt x="82" y="90"/>
                  <a:pt x="82" y="91"/>
                  <a:pt x="83" y="90"/>
                </a:cubicBezTo>
                <a:cubicBezTo>
                  <a:pt x="83" y="90"/>
                  <a:pt x="84" y="90"/>
                  <a:pt x="84" y="90"/>
                </a:cubicBezTo>
                <a:cubicBezTo>
                  <a:pt x="84" y="90"/>
                  <a:pt x="84" y="89"/>
                  <a:pt x="84" y="89"/>
                </a:cubicBezTo>
                <a:cubicBezTo>
                  <a:pt x="83" y="89"/>
                  <a:pt x="82" y="89"/>
                  <a:pt x="82" y="89"/>
                </a:cubicBezTo>
                <a:cubicBezTo>
                  <a:pt x="82" y="89"/>
                  <a:pt x="81" y="90"/>
                  <a:pt x="81" y="90"/>
                </a:cubicBezTo>
                <a:close/>
                <a:moveTo>
                  <a:pt x="25" y="86"/>
                </a:moveTo>
                <a:cubicBezTo>
                  <a:pt x="25" y="86"/>
                  <a:pt x="25" y="86"/>
                  <a:pt x="25" y="86"/>
                </a:cubicBezTo>
                <a:cubicBezTo>
                  <a:pt x="26" y="86"/>
                  <a:pt x="27" y="84"/>
                  <a:pt x="27" y="83"/>
                </a:cubicBezTo>
                <a:cubicBezTo>
                  <a:pt x="27" y="83"/>
                  <a:pt x="27" y="83"/>
                  <a:pt x="27" y="83"/>
                </a:cubicBezTo>
                <a:cubicBezTo>
                  <a:pt x="27" y="83"/>
                  <a:pt x="27" y="83"/>
                  <a:pt x="27" y="82"/>
                </a:cubicBezTo>
                <a:cubicBezTo>
                  <a:pt x="26" y="84"/>
                  <a:pt x="25" y="85"/>
                  <a:pt x="25" y="86"/>
                </a:cubicBezTo>
                <a:close/>
                <a:moveTo>
                  <a:pt x="201" y="91"/>
                </a:moveTo>
                <a:cubicBezTo>
                  <a:pt x="199" y="93"/>
                  <a:pt x="199" y="93"/>
                  <a:pt x="200" y="95"/>
                </a:cubicBezTo>
                <a:cubicBezTo>
                  <a:pt x="201" y="95"/>
                  <a:pt x="201" y="94"/>
                  <a:pt x="201" y="91"/>
                </a:cubicBezTo>
                <a:close/>
                <a:moveTo>
                  <a:pt x="200" y="78"/>
                </a:moveTo>
                <a:cubicBezTo>
                  <a:pt x="200" y="79"/>
                  <a:pt x="201" y="79"/>
                  <a:pt x="201" y="80"/>
                </a:cubicBezTo>
                <a:cubicBezTo>
                  <a:pt x="202" y="80"/>
                  <a:pt x="202" y="79"/>
                  <a:pt x="202" y="79"/>
                </a:cubicBezTo>
                <a:cubicBezTo>
                  <a:pt x="202" y="78"/>
                  <a:pt x="202" y="77"/>
                  <a:pt x="201" y="76"/>
                </a:cubicBezTo>
                <a:cubicBezTo>
                  <a:pt x="201" y="77"/>
                  <a:pt x="200" y="78"/>
                  <a:pt x="200" y="78"/>
                </a:cubicBezTo>
                <a:close/>
                <a:moveTo>
                  <a:pt x="128" y="64"/>
                </a:moveTo>
                <a:cubicBezTo>
                  <a:pt x="128" y="63"/>
                  <a:pt x="128" y="62"/>
                  <a:pt x="128" y="61"/>
                </a:cubicBezTo>
                <a:cubicBezTo>
                  <a:pt x="128" y="61"/>
                  <a:pt x="128" y="61"/>
                  <a:pt x="128" y="61"/>
                </a:cubicBezTo>
                <a:cubicBezTo>
                  <a:pt x="127" y="62"/>
                  <a:pt x="126" y="63"/>
                  <a:pt x="126" y="64"/>
                </a:cubicBezTo>
                <a:cubicBezTo>
                  <a:pt x="127" y="64"/>
                  <a:pt x="127" y="64"/>
                  <a:pt x="128" y="64"/>
                </a:cubicBezTo>
                <a:close/>
                <a:moveTo>
                  <a:pt x="187" y="75"/>
                </a:moveTo>
                <a:cubicBezTo>
                  <a:pt x="186" y="76"/>
                  <a:pt x="186" y="77"/>
                  <a:pt x="185" y="78"/>
                </a:cubicBezTo>
                <a:cubicBezTo>
                  <a:pt x="185" y="78"/>
                  <a:pt x="185" y="79"/>
                  <a:pt x="185" y="79"/>
                </a:cubicBezTo>
                <a:cubicBezTo>
                  <a:pt x="185" y="79"/>
                  <a:pt x="186" y="79"/>
                  <a:pt x="186" y="79"/>
                </a:cubicBezTo>
                <a:cubicBezTo>
                  <a:pt x="186" y="78"/>
                  <a:pt x="188" y="77"/>
                  <a:pt x="187" y="75"/>
                </a:cubicBezTo>
                <a:close/>
                <a:moveTo>
                  <a:pt x="77" y="91"/>
                </a:moveTo>
                <a:cubicBezTo>
                  <a:pt x="77" y="90"/>
                  <a:pt x="77" y="89"/>
                  <a:pt x="77" y="89"/>
                </a:cubicBezTo>
                <a:cubicBezTo>
                  <a:pt x="77" y="89"/>
                  <a:pt x="76" y="89"/>
                  <a:pt x="75" y="89"/>
                </a:cubicBezTo>
                <a:cubicBezTo>
                  <a:pt x="75" y="89"/>
                  <a:pt x="75" y="90"/>
                  <a:pt x="75" y="91"/>
                </a:cubicBezTo>
                <a:cubicBezTo>
                  <a:pt x="76" y="91"/>
                  <a:pt x="76" y="91"/>
                  <a:pt x="77" y="91"/>
                </a:cubicBezTo>
                <a:close/>
                <a:moveTo>
                  <a:pt x="107" y="76"/>
                </a:moveTo>
                <a:cubicBezTo>
                  <a:pt x="107" y="76"/>
                  <a:pt x="108" y="76"/>
                  <a:pt x="108" y="75"/>
                </a:cubicBezTo>
                <a:cubicBezTo>
                  <a:pt x="109" y="75"/>
                  <a:pt x="109" y="74"/>
                  <a:pt x="110" y="74"/>
                </a:cubicBezTo>
                <a:cubicBezTo>
                  <a:pt x="108" y="73"/>
                  <a:pt x="108" y="73"/>
                  <a:pt x="107" y="74"/>
                </a:cubicBezTo>
                <a:cubicBezTo>
                  <a:pt x="107" y="75"/>
                  <a:pt x="107" y="75"/>
                  <a:pt x="107" y="76"/>
                </a:cubicBezTo>
                <a:close/>
                <a:moveTo>
                  <a:pt x="3" y="43"/>
                </a:moveTo>
                <a:cubicBezTo>
                  <a:pt x="3" y="41"/>
                  <a:pt x="5" y="41"/>
                  <a:pt x="6" y="40"/>
                </a:cubicBezTo>
                <a:cubicBezTo>
                  <a:pt x="5" y="40"/>
                  <a:pt x="4" y="40"/>
                  <a:pt x="3" y="40"/>
                </a:cubicBezTo>
                <a:cubicBezTo>
                  <a:pt x="3" y="41"/>
                  <a:pt x="3" y="42"/>
                  <a:pt x="3" y="43"/>
                </a:cubicBezTo>
                <a:close/>
                <a:moveTo>
                  <a:pt x="189" y="83"/>
                </a:moveTo>
                <a:cubicBezTo>
                  <a:pt x="190" y="82"/>
                  <a:pt x="191" y="81"/>
                  <a:pt x="192" y="80"/>
                </a:cubicBezTo>
                <a:cubicBezTo>
                  <a:pt x="192" y="80"/>
                  <a:pt x="192" y="79"/>
                  <a:pt x="192" y="78"/>
                </a:cubicBezTo>
                <a:cubicBezTo>
                  <a:pt x="191" y="80"/>
                  <a:pt x="189" y="81"/>
                  <a:pt x="189" y="83"/>
                </a:cubicBezTo>
                <a:close/>
                <a:moveTo>
                  <a:pt x="197" y="46"/>
                </a:moveTo>
                <a:cubicBezTo>
                  <a:pt x="197" y="46"/>
                  <a:pt x="197" y="46"/>
                  <a:pt x="197" y="46"/>
                </a:cubicBezTo>
                <a:cubicBezTo>
                  <a:pt x="197" y="45"/>
                  <a:pt x="197" y="44"/>
                  <a:pt x="197" y="43"/>
                </a:cubicBezTo>
                <a:cubicBezTo>
                  <a:pt x="197" y="42"/>
                  <a:pt x="197" y="42"/>
                  <a:pt x="197" y="41"/>
                </a:cubicBezTo>
                <a:cubicBezTo>
                  <a:pt x="197" y="41"/>
                  <a:pt x="196" y="41"/>
                  <a:pt x="196" y="41"/>
                </a:cubicBezTo>
                <a:cubicBezTo>
                  <a:pt x="196" y="41"/>
                  <a:pt x="196" y="42"/>
                  <a:pt x="195" y="42"/>
                </a:cubicBezTo>
                <a:cubicBezTo>
                  <a:pt x="196" y="43"/>
                  <a:pt x="196" y="45"/>
                  <a:pt x="197" y="46"/>
                </a:cubicBezTo>
                <a:close/>
                <a:moveTo>
                  <a:pt x="19" y="67"/>
                </a:moveTo>
                <a:cubicBezTo>
                  <a:pt x="19" y="66"/>
                  <a:pt x="19" y="66"/>
                  <a:pt x="19" y="66"/>
                </a:cubicBezTo>
                <a:cubicBezTo>
                  <a:pt x="19" y="66"/>
                  <a:pt x="19" y="66"/>
                  <a:pt x="18" y="66"/>
                </a:cubicBezTo>
                <a:cubicBezTo>
                  <a:pt x="17" y="67"/>
                  <a:pt x="17" y="68"/>
                  <a:pt x="18" y="69"/>
                </a:cubicBezTo>
                <a:cubicBezTo>
                  <a:pt x="18" y="68"/>
                  <a:pt x="19" y="67"/>
                  <a:pt x="19" y="67"/>
                </a:cubicBezTo>
                <a:close/>
                <a:moveTo>
                  <a:pt x="24" y="79"/>
                </a:moveTo>
                <a:cubicBezTo>
                  <a:pt x="24" y="80"/>
                  <a:pt x="24" y="80"/>
                  <a:pt x="23" y="81"/>
                </a:cubicBezTo>
                <a:cubicBezTo>
                  <a:pt x="23" y="82"/>
                  <a:pt x="23" y="82"/>
                  <a:pt x="24" y="83"/>
                </a:cubicBezTo>
                <a:cubicBezTo>
                  <a:pt x="24" y="82"/>
                  <a:pt x="24" y="81"/>
                  <a:pt x="25" y="81"/>
                </a:cubicBezTo>
                <a:cubicBezTo>
                  <a:pt x="25" y="80"/>
                  <a:pt x="25" y="80"/>
                  <a:pt x="24" y="79"/>
                </a:cubicBezTo>
                <a:close/>
                <a:moveTo>
                  <a:pt x="18" y="79"/>
                </a:moveTo>
                <a:cubicBezTo>
                  <a:pt x="18" y="80"/>
                  <a:pt x="19" y="80"/>
                  <a:pt x="19" y="81"/>
                </a:cubicBezTo>
                <a:cubicBezTo>
                  <a:pt x="20" y="80"/>
                  <a:pt x="19" y="79"/>
                  <a:pt x="19" y="78"/>
                </a:cubicBezTo>
                <a:cubicBezTo>
                  <a:pt x="18" y="78"/>
                  <a:pt x="18" y="79"/>
                  <a:pt x="18" y="79"/>
                </a:cubicBezTo>
                <a:close/>
                <a:moveTo>
                  <a:pt x="20" y="64"/>
                </a:moveTo>
                <a:cubicBezTo>
                  <a:pt x="20" y="64"/>
                  <a:pt x="20" y="64"/>
                  <a:pt x="21" y="64"/>
                </a:cubicBezTo>
                <a:cubicBezTo>
                  <a:pt x="21" y="62"/>
                  <a:pt x="22" y="61"/>
                  <a:pt x="23" y="59"/>
                </a:cubicBezTo>
                <a:cubicBezTo>
                  <a:pt x="23" y="59"/>
                  <a:pt x="23" y="59"/>
                  <a:pt x="22" y="59"/>
                </a:cubicBezTo>
                <a:cubicBezTo>
                  <a:pt x="22" y="60"/>
                  <a:pt x="21" y="61"/>
                  <a:pt x="20" y="63"/>
                </a:cubicBezTo>
                <a:cubicBezTo>
                  <a:pt x="20" y="63"/>
                  <a:pt x="20" y="63"/>
                  <a:pt x="20" y="64"/>
                </a:cubicBezTo>
                <a:close/>
                <a:moveTo>
                  <a:pt x="214" y="70"/>
                </a:moveTo>
                <a:cubicBezTo>
                  <a:pt x="214" y="70"/>
                  <a:pt x="214" y="70"/>
                  <a:pt x="214" y="70"/>
                </a:cubicBezTo>
                <a:cubicBezTo>
                  <a:pt x="213" y="71"/>
                  <a:pt x="212" y="72"/>
                  <a:pt x="211" y="74"/>
                </a:cubicBezTo>
                <a:cubicBezTo>
                  <a:pt x="210" y="74"/>
                  <a:pt x="210" y="74"/>
                  <a:pt x="211" y="75"/>
                </a:cubicBezTo>
                <a:cubicBezTo>
                  <a:pt x="212" y="73"/>
                  <a:pt x="213" y="72"/>
                  <a:pt x="214" y="70"/>
                </a:cubicBezTo>
                <a:close/>
                <a:moveTo>
                  <a:pt x="200" y="131"/>
                </a:moveTo>
                <a:cubicBezTo>
                  <a:pt x="201" y="130"/>
                  <a:pt x="203" y="128"/>
                  <a:pt x="204" y="127"/>
                </a:cubicBezTo>
                <a:cubicBezTo>
                  <a:pt x="202" y="127"/>
                  <a:pt x="201" y="129"/>
                  <a:pt x="200" y="131"/>
                </a:cubicBezTo>
                <a:close/>
                <a:moveTo>
                  <a:pt x="108" y="53"/>
                </a:moveTo>
                <a:cubicBezTo>
                  <a:pt x="106" y="53"/>
                  <a:pt x="103" y="53"/>
                  <a:pt x="102" y="53"/>
                </a:cubicBezTo>
                <a:cubicBezTo>
                  <a:pt x="103" y="53"/>
                  <a:pt x="107" y="54"/>
                  <a:pt x="108" y="54"/>
                </a:cubicBezTo>
                <a:cubicBezTo>
                  <a:pt x="108" y="54"/>
                  <a:pt x="108" y="53"/>
                  <a:pt x="108" y="53"/>
                </a:cubicBezTo>
                <a:close/>
                <a:moveTo>
                  <a:pt x="41" y="51"/>
                </a:moveTo>
                <a:cubicBezTo>
                  <a:pt x="40" y="50"/>
                  <a:pt x="40" y="50"/>
                  <a:pt x="39" y="49"/>
                </a:cubicBezTo>
                <a:cubicBezTo>
                  <a:pt x="39" y="49"/>
                  <a:pt x="39" y="49"/>
                  <a:pt x="39" y="49"/>
                </a:cubicBezTo>
                <a:cubicBezTo>
                  <a:pt x="39" y="50"/>
                  <a:pt x="39" y="51"/>
                  <a:pt x="40" y="53"/>
                </a:cubicBezTo>
                <a:cubicBezTo>
                  <a:pt x="40" y="52"/>
                  <a:pt x="40" y="51"/>
                  <a:pt x="41" y="51"/>
                </a:cubicBezTo>
                <a:close/>
                <a:moveTo>
                  <a:pt x="154" y="83"/>
                </a:moveTo>
                <a:cubicBezTo>
                  <a:pt x="155" y="82"/>
                  <a:pt x="155" y="81"/>
                  <a:pt x="156" y="81"/>
                </a:cubicBezTo>
                <a:cubicBezTo>
                  <a:pt x="155" y="81"/>
                  <a:pt x="154" y="81"/>
                  <a:pt x="153" y="81"/>
                </a:cubicBezTo>
                <a:cubicBezTo>
                  <a:pt x="153" y="81"/>
                  <a:pt x="154" y="82"/>
                  <a:pt x="154" y="83"/>
                </a:cubicBezTo>
                <a:close/>
                <a:moveTo>
                  <a:pt x="114" y="60"/>
                </a:moveTo>
                <a:cubicBezTo>
                  <a:pt x="114" y="60"/>
                  <a:pt x="114" y="60"/>
                  <a:pt x="114" y="60"/>
                </a:cubicBezTo>
                <a:cubicBezTo>
                  <a:pt x="113" y="60"/>
                  <a:pt x="113" y="61"/>
                  <a:pt x="112" y="61"/>
                </a:cubicBezTo>
                <a:cubicBezTo>
                  <a:pt x="112" y="62"/>
                  <a:pt x="111" y="63"/>
                  <a:pt x="111" y="63"/>
                </a:cubicBezTo>
                <a:cubicBezTo>
                  <a:pt x="111" y="64"/>
                  <a:pt x="112" y="63"/>
                  <a:pt x="112" y="63"/>
                </a:cubicBezTo>
                <a:cubicBezTo>
                  <a:pt x="113" y="62"/>
                  <a:pt x="113" y="61"/>
                  <a:pt x="114" y="60"/>
                </a:cubicBezTo>
                <a:close/>
                <a:moveTo>
                  <a:pt x="128" y="82"/>
                </a:moveTo>
                <a:cubicBezTo>
                  <a:pt x="128" y="82"/>
                  <a:pt x="128" y="81"/>
                  <a:pt x="127" y="81"/>
                </a:cubicBezTo>
                <a:cubicBezTo>
                  <a:pt x="127" y="81"/>
                  <a:pt x="127" y="81"/>
                  <a:pt x="127" y="82"/>
                </a:cubicBezTo>
                <a:cubicBezTo>
                  <a:pt x="126" y="83"/>
                  <a:pt x="125" y="84"/>
                  <a:pt x="124" y="85"/>
                </a:cubicBezTo>
                <a:cubicBezTo>
                  <a:pt x="124" y="85"/>
                  <a:pt x="124" y="85"/>
                  <a:pt x="125" y="85"/>
                </a:cubicBezTo>
                <a:cubicBezTo>
                  <a:pt x="126" y="84"/>
                  <a:pt x="127" y="83"/>
                  <a:pt x="128" y="82"/>
                </a:cubicBezTo>
                <a:close/>
                <a:moveTo>
                  <a:pt x="195" y="38"/>
                </a:moveTo>
                <a:cubicBezTo>
                  <a:pt x="195" y="38"/>
                  <a:pt x="195" y="38"/>
                  <a:pt x="195" y="38"/>
                </a:cubicBezTo>
                <a:cubicBezTo>
                  <a:pt x="194" y="38"/>
                  <a:pt x="194" y="39"/>
                  <a:pt x="193" y="39"/>
                </a:cubicBezTo>
                <a:cubicBezTo>
                  <a:pt x="193" y="40"/>
                  <a:pt x="193" y="40"/>
                  <a:pt x="193" y="41"/>
                </a:cubicBezTo>
                <a:cubicBezTo>
                  <a:pt x="194" y="40"/>
                  <a:pt x="195" y="39"/>
                  <a:pt x="195" y="38"/>
                </a:cubicBezTo>
                <a:close/>
                <a:moveTo>
                  <a:pt x="191" y="90"/>
                </a:moveTo>
                <a:cubicBezTo>
                  <a:pt x="190" y="91"/>
                  <a:pt x="189" y="93"/>
                  <a:pt x="189" y="94"/>
                </a:cubicBezTo>
                <a:cubicBezTo>
                  <a:pt x="190" y="93"/>
                  <a:pt x="191" y="92"/>
                  <a:pt x="191" y="90"/>
                </a:cubicBezTo>
                <a:close/>
                <a:moveTo>
                  <a:pt x="204" y="28"/>
                </a:moveTo>
                <a:cubicBezTo>
                  <a:pt x="205" y="30"/>
                  <a:pt x="206" y="31"/>
                  <a:pt x="207" y="33"/>
                </a:cubicBezTo>
                <a:cubicBezTo>
                  <a:pt x="207" y="31"/>
                  <a:pt x="205" y="29"/>
                  <a:pt x="204" y="28"/>
                </a:cubicBezTo>
                <a:close/>
                <a:moveTo>
                  <a:pt x="76" y="80"/>
                </a:moveTo>
                <a:cubicBezTo>
                  <a:pt x="76" y="81"/>
                  <a:pt x="76" y="81"/>
                  <a:pt x="76" y="82"/>
                </a:cubicBezTo>
                <a:cubicBezTo>
                  <a:pt x="77" y="82"/>
                  <a:pt x="77" y="82"/>
                  <a:pt x="78" y="82"/>
                </a:cubicBezTo>
                <a:cubicBezTo>
                  <a:pt x="77" y="81"/>
                  <a:pt x="77" y="81"/>
                  <a:pt x="76" y="80"/>
                </a:cubicBezTo>
                <a:close/>
                <a:moveTo>
                  <a:pt x="195" y="68"/>
                </a:moveTo>
                <a:cubicBezTo>
                  <a:pt x="195" y="67"/>
                  <a:pt x="195" y="66"/>
                  <a:pt x="195" y="65"/>
                </a:cubicBezTo>
                <a:cubicBezTo>
                  <a:pt x="194" y="66"/>
                  <a:pt x="194" y="66"/>
                  <a:pt x="195" y="68"/>
                </a:cubicBezTo>
                <a:close/>
                <a:moveTo>
                  <a:pt x="21" y="95"/>
                </a:moveTo>
                <a:cubicBezTo>
                  <a:pt x="24" y="96"/>
                  <a:pt x="25" y="96"/>
                  <a:pt x="27" y="95"/>
                </a:cubicBezTo>
                <a:cubicBezTo>
                  <a:pt x="25" y="95"/>
                  <a:pt x="23" y="95"/>
                  <a:pt x="21" y="95"/>
                </a:cubicBezTo>
                <a:close/>
                <a:moveTo>
                  <a:pt x="164" y="65"/>
                </a:moveTo>
                <a:cubicBezTo>
                  <a:pt x="163" y="66"/>
                  <a:pt x="163" y="66"/>
                  <a:pt x="162" y="67"/>
                </a:cubicBezTo>
                <a:cubicBezTo>
                  <a:pt x="163" y="67"/>
                  <a:pt x="164" y="67"/>
                  <a:pt x="165" y="67"/>
                </a:cubicBezTo>
                <a:cubicBezTo>
                  <a:pt x="164" y="67"/>
                  <a:pt x="164" y="66"/>
                  <a:pt x="164" y="65"/>
                </a:cubicBezTo>
                <a:close/>
                <a:moveTo>
                  <a:pt x="216" y="61"/>
                </a:moveTo>
                <a:cubicBezTo>
                  <a:pt x="216" y="61"/>
                  <a:pt x="216" y="61"/>
                  <a:pt x="216" y="61"/>
                </a:cubicBezTo>
                <a:cubicBezTo>
                  <a:pt x="216" y="62"/>
                  <a:pt x="216" y="63"/>
                  <a:pt x="217" y="64"/>
                </a:cubicBezTo>
                <a:cubicBezTo>
                  <a:pt x="217" y="63"/>
                  <a:pt x="217" y="63"/>
                  <a:pt x="218" y="63"/>
                </a:cubicBezTo>
                <a:cubicBezTo>
                  <a:pt x="217" y="62"/>
                  <a:pt x="217" y="61"/>
                  <a:pt x="216" y="61"/>
                </a:cubicBezTo>
                <a:close/>
                <a:moveTo>
                  <a:pt x="174" y="87"/>
                </a:moveTo>
                <a:cubicBezTo>
                  <a:pt x="174" y="88"/>
                  <a:pt x="174" y="88"/>
                  <a:pt x="174" y="88"/>
                </a:cubicBezTo>
                <a:cubicBezTo>
                  <a:pt x="175" y="87"/>
                  <a:pt x="175" y="86"/>
                  <a:pt x="176" y="85"/>
                </a:cubicBezTo>
                <a:cubicBezTo>
                  <a:pt x="176" y="85"/>
                  <a:pt x="176" y="84"/>
                  <a:pt x="176" y="84"/>
                </a:cubicBezTo>
                <a:cubicBezTo>
                  <a:pt x="175" y="85"/>
                  <a:pt x="174" y="86"/>
                  <a:pt x="174" y="87"/>
                </a:cubicBezTo>
                <a:close/>
                <a:moveTo>
                  <a:pt x="181" y="84"/>
                </a:moveTo>
                <a:cubicBezTo>
                  <a:pt x="181" y="84"/>
                  <a:pt x="181" y="84"/>
                  <a:pt x="181" y="84"/>
                </a:cubicBezTo>
                <a:cubicBezTo>
                  <a:pt x="182" y="83"/>
                  <a:pt x="183" y="82"/>
                  <a:pt x="184" y="81"/>
                </a:cubicBezTo>
                <a:cubicBezTo>
                  <a:pt x="184" y="81"/>
                  <a:pt x="184" y="81"/>
                  <a:pt x="183" y="80"/>
                </a:cubicBezTo>
                <a:cubicBezTo>
                  <a:pt x="182" y="82"/>
                  <a:pt x="182" y="83"/>
                  <a:pt x="181" y="84"/>
                </a:cubicBezTo>
                <a:close/>
                <a:moveTo>
                  <a:pt x="87" y="85"/>
                </a:moveTo>
                <a:cubicBezTo>
                  <a:pt x="86" y="84"/>
                  <a:pt x="85" y="85"/>
                  <a:pt x="85" y="86"/>
                </a:cubicBezTo>
                <a:cubicBezTo>
                  <a:pt x="86" y="86"/>
                  <a:pt x="86" y="86"/>
                  <a:pt x="87" y="85"/>
                </a:cubicBezTo>
                <a:close/>
                <a:moveTo>
                  <a:pt x="148" y="63"/>
                </a:moveTo>
                <a:cubicBezTo>
                  <a:pt x="147" y="64"/>
                  <a:pt x="147" y="64"/>
                  <a:pt x="148" y="65"/>
                </a:cubicBezTo>
                <a:cubicBezTo>
                  <a:pt x="149" y="64"/>
                  <a:pt x="149" y="64"/>
                  <a:pt x="148" y="63"/>
                </a:cubicBezTo>
                <a:close/>
                <a:moveTo>
                  <a:pt x="81" y="93"/>
                </a:moveTo>
                <a:cubicBezTo>
                  <a:pt x="83" y="93"/>
                  <a:pt x="85" y="93"/>
                  <a:pt x="87" y="93"/>
                </a:cubicBezTo>
                <a:cubicBezTo>
                  <a:pt x="86" y="93"/>
                  <a:pt x="84" y="93"/>
                  <a:pt x="81" y="93"/>
                </a:cubicBezTo>
                <a:close/>
                <a:moveTo>
                  <a:pt x="82" y="66"/>
                </a:moveTo>
                <a:cubicBezTo>
                  <a:pt x="81" y="68"/>
                  <a:pt x="80" y="68"/>
                  <a:pt x="82" y="69"/>
                </a:cubicBezTo>
                <a:cubicBezTo>
                  <a:pt x="82" y="68"/>
                  <a:pt x="82" y="67"/>
                  <a:pt x="82" y="66"/>
                </a:cubicBezTo>
                <a:close/>
                <a:moveTo>
                  <a:pt x="121" y="66"/>
                </a:moveTo>
                <a:cubicBezTo>
                  <a:pt x="119" y="66"/>
                  <a:pt x="119" y="66"/>
                  <a:pt x="119" y="67"/>
                </a:cubicBezTo>
                <a:cubicBezTo>
                  <a:pt x="121" y="67"/>
                  <a:pt x="121" y="67"/>
                  <a:pt x="121" y="66"/>
                </a:cubicBezTo>
                <a:close/>
                <a:moveTo>
                  <a:pt x="13" y="77"/>
                </a:moveTo>
                <a:cubicBezTo>
                  <a:pt x="13" y="78"/>
                  <a:pt x="13" y="80"/>
                  <a:pt x="13" y="81"/>
                </a:cubicBezTo>
                <a:cubicBezTo>
                  <a:pt x="14" y="79"/>
                  <a:pt x="13" y="78"/>
                  <a:pt x="13" y="77"/>
                </a:cubicBezTo>
                <a:close/>
                <a:moveTo>
                  <a:pt x="122" y="54"/>
                </a:moveTo>
                <a:cubicBezTo>
                  <a:pt x="123" y="54"/>
                  <a:pt x="125" y="54"/>
                  <a:pt x="127" y="53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25" y="53"/>
                  <a:pt x="124" y="53"/>
                  <a:pt x="122" y="53"/>
                </a:cubicBezTo>
                <a:cubicBezTo>
                  <a:pt x="122" y="53"/>
                  <a:pt x="122" y="53"/>
                  <a:pt x="122" y="53"/>
                </a:cubicBezTo>
                <a:cubicBezTo>
                  <a:pt x="122" y="53"/>
                  <a:pt x="122" y="53"/>
                  <a:pt x="122" y="54"/>
                </a:cubicBezTo>
                <a:close/>
                <a:moveTo>
                  <a:pt x="163" y="72"/>
                </a:moveTo>
                <a:cubicBezTo>
                  <a:pt x="163" y="71"/>
                  <a:pt x="163" y="71"/>
                  <a:pt x="163" y="71"/>
                </a:cubicBezTo>
                <a:cubicBezTo>
                  <a:pt x="162" y="71"/>
                  <a:pt x="161" y="71"/>
                  <a:pt x="160" y="71"/>
                </a:cubicBezTo>
                <a:cubicBezTo>
                  <a:pt x="160" y="71"/>
                  <a:pt x="160" y="71"/>
                  <a:pt x="160" y="71"/>
                </a:cubicBezTo>
                <a:cubicBezTo>
                  <a:pt x="160" y="71"/>
                  <a:pt x="160" y="72"/>
                  <a:pt x="160" y="72"/>
                </a:cubicBezTo>
                <a:cubicBezTo>
                  <a:pt x="161" y="72"/>
                  <a:pt x="162" y="72"/>
                  <a:pt x="163" y="72"/>
                </a:cubicBezTo>
                <a:close/>
                <a:moveTo>
                  <a:pt x="79" y="85"/>
                </a:moveTo>
                <a:cubicBezTo>
                  <a:pt x="77" y="85"/>
                  <a:pt x="76" y="85"/>
                  <a:pt x="75" y="86"/>
                </a:cubicBezTo>
                <a:cubicBezTo>
                  <a:pt x="77" y="86"/>
                  <a:pt x="78" y="86"/>
                  <a:pt x="79" y="85"/>
                </a:cubicBezTo>
                <a:close/>
                <a:moveTo>
                  <a:pt x="193" y="25"/>
                </a:moveTo>
                <a:cubicBezTo>
                  <a:pt x="194" y="24"/>
                  <a:pt x="194" y="24"/>
                  <a:pt x="193" y="22"/>
                </a:cubicBezTo>
                <a:cubicBezTo>
                  <a:pt x="193" y="23"/>
                  <a:pt x="193" y="24"/>
                  <a:pt x="193" y="25"/>
                </a:cubicBezTo>
                <a:close/>
                <a:moveTo>
                  <a:pt x="59" y="90"/>
                </a:moveTo>
                <a:cubicBezTo>
                  <a:pt x="58" y="90"/>
                  <a:pt x="58" y="90"/>
                  <a:pt x="57" y="91"/>
                </a:cubicBezTo>
                <a:cubicBezTo>
                  <a:pt x="57" y="91"/>
                  <a:pt x="58" y="92"/>
                  <a:pt x="58" y="92"/>
                </a:cubicBezTo>
                <a:cubicBezTo>
                  <a:pt x="58" y="92"/>
                  <a:pt x="59" y="91"/>
                  <a:pt x="59" y="91"/>
                </a:cubicBezTo>
                <a:cubicBezTo>
                  <a:pt x="59" y="91"/>
                  <a:pt x="59" y="90"/>
                  <a:pt x="59" y="90"/>
                </a:cubicBezTo>
                <a:close/>
                <a:moveTo>
                  <a:pt x="21" y="74"/>
                </a:moveTo>
                <a:cubicBezTo>
                  <a:pt x="20" y="75"/>
                  <a:pt x="20" y="76"/>
                  <a:pt x="21" y="77"/>
                </a:cubicBezTo>
                <a:cubicBezTo>
                  <a:pt x="22" y="75"/>
                  <a:pt x="22" y="75"/>
                  <a:pt x="21" y="74"/>
                </a:cubicBezTo>
                <a:close/>
                <a:moveTo>
                  <a:pt x="178" y="57"/>
                </a:moveTo>
                <a:cubicBezTo>
                  <a:pt x="177" y="57"/>
                  <a:pt x="177" y="57"/>
                  <a:pt x="176" y="57"/>
                </a:cubicBezTo>
                <a:cubicBezTo>
                  <a:pt x="176" y="58"/>
                  <a:pt x="177" y="58"/>
                  <a:pt x="177" y="59"/>
                </a:cubicBezTo>
                <a:cubicBezTo>
                  <a:pt x="177" y="58"/>
                  <a:pt x="178" y="58"/>
                  <a:pt x="178" y="57"/>
                </a:cubicBezTo>
                <a:close/>
                <a:moveTo>
                  <a:pt x="232" y="72"/>
                </a:moveTo>
                <a:cubicBezTo>
                  <a:pt x="233" y="74"/>
                  <a:pt x="234" y="76"/>
                  <a:pt x="235" y="76"/>
                </a:cubicBezTo>
                <a:cubicBezTo>
                  <a:pt x="234" y="75"/>
                  <a:pt x="233" y="73"/>
                  <a:pt x="232" y="72"/>
                </a:cubicBezTo>
                <a:close/>
                <a:moveTo>
                  <a:pt x="106" y="64"/>
                </a:moveTo>
                <a:cubicBezTo>
                  <a:pt x="106" y="63"/>
                  <a:pt x="106" y="62"/>
                  <a:pt x="105" y="62"/>
                </a:cubicBezTo>
                <a:cubicBezTo>
                  <a:pt x="105" y="63"/>
                  <a:pt x="104" y="63"/>
                  <a:pt x="104" y="64"/>
                </a:cubicBezTo>
                <a:cubicBezTo>
                  <a:pt x="105" y="64"/>
                  <a:pt x="105" y="64"/>
                  <a:pt x="106" y="64"/>
                </a:cubicBezTo>
                <a:close/>
                <a:moveTo>
                  <a:pt x="41" y="85"/>
                </a:moveTo>
                <a:cubicBezTo>
                  <a:pt x="41" y="85"/>
                  <a:pt x="41" y="85"/>
                  <a:pt x="41" y="85"/>
                </a:cubicBezTo>
                <a:cubicBezTo>
                  <a:pt x="41" y="85"/>
                  <a:pt x="42" y="85"/>
                  <a:pt x="42" y="85"/>
                </a:cubicBezTo>
                <a:cubicBezTo>
                  <a:pt x="42" y="84"/>
                  <a:pt x="42" y="84"/>
                  <a:pt x="43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4"/>
                  <a:pt x="41" y="84"/>
                  <a:pt x="41" y="85"/>
                </a:cubicBezTo>
                <a:close/>
                <a:moveTo>
                  <a:pt x="41" y="47"/>
                </a:moveTo>
                <a:cubicBezTo>
                  <a:pt x="42" y="48"/>
                  <a:pt x="42" y="48"/>
                  <a:pt x="42" y="49"/>
                </a:cubicBezTo>
                <a:cubicBezTo>
                  <a:pt x="43" y="48"/>
                  <a:pt x="43" y="48"/>
                  <a:pt x="43" y="47"/>
                </a:cubicBezTo>
                <a:cubicBezTo>
                  <a:pt x="43" y="47"/>
                  <a:pt x="42" y="47"/>
                  <a:pt x="41" y="47"/>
                </a:cubicBezTo>
                <a:close/>
                <a:moveTo>
                  <a:pt x="180" y="90"/>
                </a:moveTo>
                <a:cubicBezTo>
                  <a:pt x="180" y="90"/>
                  <a:pt x="180" y="90"/>
                  <a:pt x="179" y="90"/>
                </a:cubicBezTo>
                <a:cubicBezTo>
                  <a:pt x="179" y="90"/>
                  <a:pt x="179" y="91"/>
                  <a:pt x="179" y="92"/>
                </a:cubicBezTo>
                <a:cubicBezTo>
                  <a:pt x="180" y="91"/>
                  <a:pt x="180" y="91"/>
                  <a:pt x="180" y="90"/>
                </a:cubicBezTo>
                <a:close/>
                <a:moveTo>
                  <a:pt x="95" y="78"/>
                </a:moveTo>
                <a:cubicBezTo>
                  <a:pt x="96" y="77"/>
                  <a:pt x="96" y="77"/>
                  <a:pt x="96" y="76"/>
                </a:cubicBezTo>
                <a:cubicBezTo>
                  <a:pt x="96" y="76"/>
                  <a:pt x="95" y="76"/>
                  <a:pt x="95" y="77"/>
                </a:cubicBezTo>
                <a:cubicBezTo>
                  <a:pt x="95" y="77"/>
                  <a:pt x="95" y="78"/>
                  <a:pt x="95" y="78"/>
                </a:cubicBezTo>
                <a:close/>
                <a:moveTo>
                  <a:pt x="182" y="88"/>
                </a:moveTo>
                <a:cubicBezTo>
                  <a:pt x="182" y="88"/>
                  <a:pt x="182" y="88"/>
                  <a:pt x="182" y="88"/>
                </a:cubicBezTo>
                <a:cubicBezTo>
                  <a:pt x="182" y="88"/>
                  <a:pt x="183" y="87"/>
                  <a:pt x="183" y="87"/>
                </a:cubicBezTo>
                <a:cubicBezTo>
                  <a:pt x="183" y="86"/>
                  <a:pt x="184" y="86"/>
                  <a:pt x="184" y="85"/>
                </a:cubicBezTo>
                <a:cubicBezTo>
                  <a:pt x="183" y="86"/>
                  <a:pt x="182" y="87"/>
                  <a:pt x="182" y="88"/>
                </a:cubicBezTo>
                <a:close/>
                <a:moveTo>
                  <a:pt x="78" y="73"/>
                </a:moveTo>
                <a:cubicBezTo>
                  <a:pt x="78" y="73"/>
                  <a:pt x="78" y="73"/>
                  <a:pt x="78" y="73"/>
                </a:cubicBezTo>
                <a:cubicBezTo>
                  <a:pt x="77" y="74"/>
                  <a:pt x="76" y="75"/>
                  <a:pt x="76" y="76"/>
                </a:cubicBezTo>
                <a:cubicBezTo>
                  <a:pt x="76" y="76"/>
                  <a:pt x="76" y="76"/>
                  <a:pt x="76" y="76"/>
                </a:cubicBezTo>
                <a:cubicBezTo>
                  <a:pt x="77" y="75"/>
                  <a:pt x="78" y="74"/>
                  <a:pt x="78" y="73"/>
                </a:cubicBezTo>
                <a:close/>
                <a:moveTo>
                  <a:pt x="129" y="93"/>
                </a:moveTo>
                <a:cubicBezTo>
                  <a:pt x="130" y="92"/>
                  <a:pt x="130" y="92"/>
                  <a:pt x="131" y="91"/>
                </a:cubicBezTo>
                <a:cubicBezTo>
                  <a:pt x="129" y="91"/>
                  <a:pt x="129" y="91"/>
                  <a:pt x="129" y="93"/>
                </a:cubicBezTo>
                <a:close/>
                <a:moveTo>
                  <a:pt x="110" y="71"/>
                </a:moveTo>
                <a:cubicBezTo>
                  <a:pt x="110" y="71"/>
                  <a:pt x="111" y="71"/>
                  <a:pt x="112" y="71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10" y="70"/>
                  <a:pt x="110" y="70"/>
                  <a:pt x="110" y="71"/>
                </a:cubicBezTo>
                <a:close/>
                <a:moveTo>
                  <a:pt x="124" y="62"/>
                </a:moveTo>
                <a:cubicBezTo>
                  <a:pt x="125" y="60"/>
                  <a:pt x="126" y="60"/>
                  <a:pt x="126" y="59"/>
                </a:cubicBezTo>
                <a:cubicBezTo>
                  <a:pt x="124" y="61"/>
                  <a:pt x="124" y="61"/>
                  <a:pt x="124" y="62"/>
                </a:cubicBezTo>
                <a:close/>
                <a:moveTo>
                  <a:pt x="104" y="80"/>
                </a:moveTo>
                <a:cubicBezTo>
                  <a:pt x="105" y="79"/>
                  <a:pt x="105" y="79"/>
                  <a:pt x="106" y="78"/>
                </a:cubicBezTo>
                <a:cubicBezTo>
                  <a:pt x="105" y="78"/>
                  <a:pt x="105" y="78"/>
                  <a:pt x="104" y="80"/>
                </a:cubicBezTo>
                <a:close/>
                <a:moveTo>
                  <a:pt x="88" y="90"/>
                </a:moveTo>
                <a:cubicBezTo>
                  <a:pt x="89" y="90"/>
                  <a:pt x="89" y="90"/>
                  <a:pt x="90" y="90"/>
                </a:cubicBezTo>
                <a:cubicBezTo>
                  <a:pt x="90" y="90"/>
                  <a:pt x="90" y="90"/>
                  <a:pt x="90" y="90"/>
                </a:cubicBezTo>
                <a:cubicBezTo>
                  <a:pt x="90" y="90"/>
                  <a:pt x="90" y="89"/>
                  <a:pt x="90" y="89"/>
                </a:cubicBezTo>
                <a:cubicBezTo>
                  <a:pt x="89" y="89"/>
                  <a:pt x="89" y="90"/>
                  <a:pt x="88" y="90"/>
                </a:cubicBezTo>
                <a:close/>
                <a:moveTo>
                  <a:pt x="194" y="88"/>
                </a:moveTo>
                <a:cubicBezTo>
                  <a:pt x="194" y="88"/>
                  <a:pt x="194" y="88"/>
                  <a:pt x="194" y="88"/>
                </a:cubicBezTo>
                <a:cubicBezTo>
                  <a:pt x="195" y="88"/>
                  <a:pt x="195" y="87"/>
                  <a:pt x="195" y="87"/>
                </a:cubicBezTo>
                <a:cubicBezTo>
                  <a:pt x="196" y="86"/>
                  <a:pt x="196" y="86"/>
                  <a:pt x="195" y="85"/>
                </a:cubicBezTo>
                <a:cubicBezTo>
                  <a:pt x="195" y="86"/>
                  <a:pt x="194" y="87"/>
                  <a:pt x="194" y="88"/>
                </a:cubicBezTo>
                <a:close/>
                <a:moveTo>
                  <a:pt x="16" y="62"/>
                </a:moveTo>
                <a:cubicBezTo>
                  <a:pt x="15" y="63"/>
                  <a:pt x="16" y="64"/>
                  <a:pt x="16" y="64"/>
                </a:cubicBezTo>
                <a:cubicBezTo>
                  <a:pt x="16" y="64"/>
                  <a:pt x="17" y="64"/>
                  <a:pt x="17" y="63"/>
                </a:cubicBezTo>
                <a:cubicBezTo>
                  <a:pt x="17" y="63"/>
                  <a:pt x="16" y="62"/>
                  <a:pt x="16" y="62"/>
                </a:cubicBezTo>
                <a:close/>
                <a:moveTo>
                  <a:pt x="26" y="66"/>
                </a:moveTo>
                <a:cubicBezTo>
                  <a:pt x="24" y="68"/>
                  <a:pt x="24" y="69"/>
                  <a:pt x="25" y="69"/>
                </a:cubicBezTo>
                <a:cubicBezTo>
                  <a:pt x="25" y="68"/>
                  <a:pt x="26" y="67"/>
                  <a:pt x="26" y="66"/>
                </a:cubicBezTo>
                <a:close/>
                <a:moveTo>
                  <a:pt x="66" y="65"/>
                </a:moveTo>
                <a:cubicBezTo>
                  <a:pt x="66" y="64"/>
                  <a:pt x="66" y="64"/>
                  <a:pt x="66" y="63"/>
                </a:cubicBezTo>
                <a:cubicBezTo>
                  <a:pt x="66" y="63"/>
                  <a:pt x="65" y="63"/>
                  <a:pt x="65" y="64"/>
                </a:cubicBezTo>
                <a:cubicBezTo>
                  <a:pt x="65" y="64"/>
                  <a:pt x="65" y="64"/>
                  <a:pt x="66" y="65"/>
                </a:cubicBezTo>
                <a:close/>
                <a:moveTo>
                  <a:pt x="114" y="54"/>
                </a:moveTo>
                <a:cubicBezTo>
                  <a:pt x="114" y="53"/>
                  <a:pt x="113" y="53"/>
                  <a:pt x="113" y="53"/>
                </a:cubicBezTo>
                <a:cubicBezTo>
                  <a:pt x="112" y="53"/>
                  <a:pt x="112" y="53"/>
                  <a:pt x="112" y="54"/>
                </a:cubicBezTo>
                <a:cubicBezTo>
                  <a:pt x="112" y="54"/>
                  <a:pt x="113" y="54"/>
                  <a:pt x="114" y="54"/>
                </a:cubicBezTo>
                <a:close/>
                <a:moveTo>
                  <a:pt x="149" y="58"/>
                </a:moveTo>
                <a:cubicBezTo>
                  <a:pt x="149" y="58"/>
                  <a:pt x="150" y="57"/>
                  <a:pt x="150" y="57"/>
                </a:cubicBezTo>
                <a:cubicBezTo>
                  <a:pt x="149" y="57"/>
                  <a:pt x="149" y="57"/>
                  <a:pt x="148" y="57"/>
                </a:cubicBezTo>
                <a:cubicBezTo>
                  <a:pt x="148" y="58"/>
                  <a:pt x="149" y="58"/>
                  <a:pt x="149" y="58"/>
                </a:cubicBezTo>
                <a:close/>
                <a:moveTo>
                  <a:pt x="12" y="66"/>
                </a:moveTo>
                <a:cubicBezTo>
                  <a:pt x="12" y="65"/>
                  <a:pt x="12" y="65"/>
                  <a:pt x="13" y="64"/>
                </a:cubicBezTo>
                <a:cubicBezTo>
                  <a:pt x="12" y="64"/>
                  <a:pt x="11" y="65"/>
                  <a:pt x="12" y="66"/>
                </a:cubicBezTo>
                <a:close/>
                <a:moveTo>
                  <a:pt x="171" y="64"/>
                </a:moveTo>
                <a:cubicBezTo>
                  <a:pt x="171" y="64"/>
                  <a:pt x="171" y="64"/>
                  <a:pt x="171" y="64"/>
                </a:cubicBezTo>
                <a:cubicBezTo>
                  <a:pt x="171" y="63"/>
                  <a:pt x="171" y="63"/>
                  <a:pt x="171" y="62"/>
                </a:cubicBezTo>
                <a:cubicBezTo>
                  <a:pt x="171" y="63"/>
                  <a:pt x="171" y="63"/>
                  <a:pt x="171" y="64"/>
                </a:cubicBezTo>
                <a:close/>
                <a:moveTo>
                  <a:pt x="83" y="57"/>
                </a:moveTo>
                <a:cubicBezTo>
                  <a:pt x="84" y="57"/>
                  <a:pt x="85" y="57"/>
                  <a:pt x="85" y="55"/>
                </a:cubicBezTo>
                <a:cubicBezTo>
                  <a:pt x="84" y="56"/>
                  <a:pt x="84" y="57"/>
                  <a:pt x="83" y="57"/>
                </a:cubicBezTo>
                <a:close/>
                <a:moveTo>
                  <a:pt x="90" y="79"/>
                </a:moveTo>
                <a:cubicBezTo>
                  <a:pt x="90" y="79"/>
                  <a:pt x="89" y="80"/>
                  <a:pt x="88" y="81"/>
                </a:cubicBezTo>
                <a:cubicBezTo>
                  <a:pt x="89" y="81"/>
                  <a:pt x="89" y="81"/>
                  <a:pt x="89" y="81"/>
                </a:cubicBezTo>
                <a:cubicBezTo>
                  <a:pt x="90" y="80"/>
                  <a:pt x="90" y="80"/>
                  <a:pt x="90" y="79"/>
                </a:cubicBezTo>
                <a:close/>
                <a:moveTo>
                  <a:pt x="199" y="81"/>
                </a:moveTo>
                <a:cubicBezTo>
                  <a:pt x="199" y="81"/>
                  <a:pt x="198" y="81"/>
                  <a:pt x="198" y="81"/>
                </a:cubicBezTo>
                <a:cubicBezTo>
                  <a:pt x="198" y="82"/>
                  <a:pt x="198" y="82"/>
                  <a:pt x="198" y="83"/>
                </a:cubicBezTo>
                <a:cubicBezTo>
                  <a:pt x="199" y="83"/>
                  <a:pt x="199" y="82"/>
                  <a:pt x="199" y="82"/>
                </a:cubicBezTo>
                <a:cubicBezTo>
                  <a:pt x="199" y="82"/>
                  <a:pt x="199" y="81"/>
                  <a:pt x="199" y="81"/>
                </a:cubicBezTo>
                <a:close/>
                <a:moveTo>
                  <a:pt x="153" y="54"/>
                </a:moveTo>
                <a:cubicBezTo>
                  <a:pt x="153" y="54"/>
                  <a:pt x="153" y="54"/>
                  <a:pt x="153" y="54"/>
                </a:cubicBezTo>
                <a:cubicBezTo>
                  <a:pt x="152" y="54"/>
                  <a:pt x="152" y="54"/>
                  <a:pt x="151" y="54"/>
                </a:cubicBezTo>
                <a:cubicBezTo>
                  <a:pt x="152" y="54"/>
                  <a:pt x="152" y="55"/>
                  <a:pt x="152" y="55"/>
                </a:cubicBezTo>
                <a:cubicBezTo>
                  <a:pt x="152" y="55"/>
                  <a:pt x="153" y="54"/>
                  <a:pt x="153" y="54"/>
                </a:cubicBezTo>
                <a:close/>
                <a:moveTo>
                  <a:pt x="150" y="61"/>
                </a:moveTo>
                <a:cubicBezTo>
                  <a:pt x="151" y="60"/>
                  <a:pt x="152" y="60"/>
                  <a:pt x="152" y="59"/>
                </a:cubicBezTo>
                <a:cubicBezTo>
                  <a:pt x="150" y="60"/>
                  <a:pt x="150" y="60"/>
                  <a:pt x="150" y="61"/>
                </a:cubicBezTo>
                <a:close/>
                <a:moveTo>
                  <a:pt x="110" y="79"/>
                </a:moveTo>
                <a:cubicBezTo>
                  <a:pt x="110" y="79"/>
                  <a:pt x="110" y="79"/>
                  <a:pt x="110" y="79"/>
                </a:cubicBezTo>
                <a:cubicBezTo>
                  <a:pt x="111" y="79"/>
                  <a:pt x="111" y="79"/>
                  <a:pt x="112" y="79"/>
                </a:cubicBezTo>
                <a:cubicBezTo>
                  <a:pt x="111" y="79"/>
                  <a:pt x="111" y="79"/>
                  <a:pt x="110" y="79"/>
                </a:cubicBezTo>
                <a:close/>
                <a:moveTo>
                  <a:pt x="40" y="72"/>
                </a:moveTo>
                <a:cubicBezTo>
                  <a:pt x="41" y="71"/>
                  <a:pt x="41" y="70"/>
                  <a:pt x="40" y="70"/>
                </a:cubicBezTo>
                <a:cubicBezTo>
                  <a:pt x="40" y="70"/>
                  <a:pt x="40" y="70"/>
                  <a:pt x="40" y="71"/>
                </a:cubicBezTo>
                <a:cubicBezTo>
                  <a:pt x="40" y="71"/>
                  <a:pt x="40" y="71"/>
                  <a:pt x="40" y="71"/>
                </a:cubicBezTo>
                <a:cubicBezTo>
                  <a:pt x="40" y="71"/>
                  <a:pt x="40" y="71"/>
                  <a:pt x="40" y="72"/>
                </a:cubicBezTo>
                <a:close/>
                <a:moveTo>
                  <a:pt x="205" y="47"/>
                </a:moveTo>
                <a:cubicBezTo>
                  <a:pt x="206" y="46"/>
                  <a:pt x="206" y="46"/>
                  <a:pt x="204" y="44"/>
                </a:cubicBezTo>
                <a:cubicBezTo>
                  <a:pt x="205" y="45"/>
                  <a:pt x="205" y="46"/>
                  <a:pt x="205" y="47"/>
                </a:cubicBezTo>
                <a:close/>
                <a:moveTo>
                  <a:pt x="47" y="90"/>
                </a:moveTo>
                <a:cubicBezTo>
                  <a:pt x="46" y="90"/>
                  <a:pt x="46" y="91"/>
                  <a:pt x="46" y="92"/>
                </a:cubicBezTo>
                <a:cubicBezTo>
                  <a:pt x="47" y="91"/>
                  <a:pt x="47" y="91"/>
                  <a:pt x="47" y="90"/>
                </a:cubicBezTo>
                <a:close/>
                <a:moveTo>
                  <a:pt x="173" y="69"/>
                </a:moveTo>
                <a:cubicBezTo>
                  <a:pt x="173" y="68"/>
                  <a:pt x="172" y="67"/>
                  <a:pt x="172" y="67"/>
                </a:cubicBezTo>
                <a:cubicBezTo>
                  <a:pt x="172" y="67"/>
                  <a:pt x="172" y="68"/>
                  <a:pt x="171" y="68"/>
                </a:cubicBezTo>
                <a:cubicBezTo>
                  <a:pt x="172" y="68"/>
                  <a:pt x="172" y="68"/>
                  <a:pt x="173" y="69"/>
                </a:cubicBezTo>
                <a:close/>
                <a:moveTo>
                  <a:pt x="116" y="70"/>
                </a:moveTo>
                <a:cubicBezTo>
                  <a:pt x="116" y="71"/>
                  <a:pt x="115" y="71"/>
                  <a:pt x="115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1"/>
                  <a:pt x="116" y="71"/>
                  <a:pt x="116" y="70"/>
                </a:cubicBezTo>
                <a:close/>
                <a:moveTo>
                  <a:pt x="193" y="49"/>
                </a:moveTo>
                <a:cubicBezTo>
                  <a:pt x="194" y="49"/>
                  <a:pt x="194" y="49"/>
                  <a:pt x="194" y="49"/>
                </a:cubicBezTo>
                <a:cubicBezTo>
                  <a:pt x="194" y="48"/>
                  <a:pt x="194" y="47"/>
                  <a:pt x="193" y="46"/>
                </a:cubicBezTo>
                <a:cubicBezTo>
                  <a:pt x="193" y="47"/>
                  <a:pt x="193" y="48"/>
                  <a:pt x="193" y="49"/>
                </a:cubicBezTo>
                <a:close/>
                <a:moveTo>
                  <a:pt x="206" y="118"/>
                </a:moveTo>
                <a:cubicBezTo>
                  <a:pt x="207" y="117"/>
                  <a:pt x="207" y="116"/>
                  <a:pt x="208" y="115"/>
                </a:cubicBezTo>
                <a:cubicBezTo>
                  <a:pt x="208" y="115"/>
                  <a:pt x="208" y="115"/>
                  <a:pt x="208" y="115"/>
                </a:cubicBezTo>
                <a:cubicBezTo>
                  <a:pt x="207" y="116"/>
                  <a:pt x="206" y="116"/>
                  <a:pt x="206" y="118"/>
                </a:cubicBezTo>
                <a:close/>
                <a:moveTo>
                  <a:pt x="146" y="59"/>
                </a:moveTo>
                <a:cubicBezTo>
                  <a:pt x="146" y="59"/>
                  <a:pt x="146" y="60"/>
                  <a:pt x="146" y="61"/>
                </a:cubicBezTo>
                <a:cubicBezTo>
                  <a:pt x="147" y="60"/>
                  <a:pt x="147" y="60"/>
                  <a:pt x="146" y="59"/>
                </a:cubicBezTo>
                <a:close/>
                <a:moveTo>
                  <a:pt x="95" y="90"/>
                </a:moveTo>
                <a:cubicBezTo>
                  <a:pt x="94" y="89"/>
                  <a:pt x="93" y="89"/>
                  <a:pt x="93" y="90"/>
                </a:cubicBezTo>
                <a:cubicBezTo>
                  <a:pt x="94" y="90"/>
                  <a:pt x="94" y="90"/>
                  <a:pt x="95" y="90"/>
                </a:cubicBezTo>
                <a:close/>
                <a:moveTo>
                  <a:pt x="134" y="78"/>
                </a:moveTo>
                <a:cubicBezTo>
                  <a:pt x="134" y="78"/>
                  <a:pt x="134" y="78"/>
                  <a:pt x="134" y="78"/>
                </a:cubicBezTo>
                <a:cubicBezTo>
                  <a:pt x="135" y="79"/>
                  <a:pt x="135" y="79"/>
                  <a:pt x="136" y="79"/>
                </a:cubicBezTo>
                <a:cubicBezTo>
                  <a:pt x="136" y="79"/>
                  <a:pt x="136" y="78"/>
                  <a:pt x="136" y="78"/>
                </a:cubicBezTo>
                <a:cubicBezTo>
                  <a:pt x="135" y="78"/>
                  <a:pt x="135" y="78"/>
                  <a:pt x="134" y="78"/>
                </a:cubicBezTo>
                <a:close/>
                <a:moveTo>
                  <a:pt x="28" y="79"/>
                </a:moveTo>
                <a:cubicBezTo>
                  <a:pt x="28" y="80"/>
                  <a:pt x="29" y="80"/>
                  <a:pt x="29" y="81"/>
                </a:cubicBezTo>
                <a:cubicBezTo>
                  <a:pt x="29" y="80"/>
                  <a:pt x="29" y="80"/>
                  <a:pt x="28" y="79"/>
                </a:cubicBezTo>
                <a:close/>
                <a:moveTo>
                  <a:pt x="113" y="84"/>
                </a:moveTo>
                <a:cubicBezTo>
                  <a:pt x="113" y="84"/>
                  <a:pt x="114" y="83"/>
                  <a:pt x="114" y="82"/>
                </a:cubicBezTo>
                <a:cubicBezTo>
                  <a:pt x="113" y="83"/>
                  <a:pt x="113" y="83"/>
                  <a:pt x="113" y="84"/>
                </a:cubicBezTo>
                <a:close/>
                <a:moveTo>
                  <a:pt x="14" y="94"/>
                </a:moveTo>
                <a:cubicBezTo>
                  <a:pt x="14" y="95"/>
                  <a:pt x="14" y="95"/>
                  <a:pt x="16" y="95"/>
                </a:cubicBezTo>
                <a:cubicBezTo>
                  <a:pt x="15" y="94"/>
                  <a:pt x="15" y="94"/>
                  <a:pt x="14" y="94"/>
                </a:cubicBezTo>
                <a:close/>
                <a:moveTo>
                  <a:pt x="140" y="65"/>
                </a:moveTo>
                <a:cubicBezTo>
                  <a:pt x="139" y="64"/>
                  <a:pt x="139" y="64"/>
                  <a:pt x="139" y="63"/>
                </a:cubicBezTo>
                <a:cubicBezTo>
                  <a:pt x="138" y="64"/>
                  <a:pt x="138" y="64"/>
                  <a:pt x="138" y="65"/>
                </a:cubicBezTo>
                <a:cubicBezTo>
                  <a:pt x="139" y="65"/>
                  <a:pt x="139" y="65"/>
                  <a:pt x="140" y="65"/>
                </a:cubicBezTo>
                <a:close/>
                <a:moveTo>
                  <a:pt x="217" y="82"/>
                </a:moveTo>
                <a:cubicBezTo>
                  <a:pt x="216" y="83"/>
                  <a:pt x="216" y="83"/>
                  <a:pt x="217" y="84"/>
                </a:cubicBezTo>
                <a:cubicBezTo>
                  <a:pt x="217" y="83"/>
                  <a:pt x="217" y="83"/>
                  <a:pt x="217" y="82"/>
                </a:cubicBezTo>
                <a:close/>
                <a:moveTo>
                  <a:pt x="173" y="93"/>
                </a:moveTo>
                <a:cubicBezTo>
                  <a:pt x="173" y="93"/>
                  <a:pt x="173" y="93"/>
                  <a:pt x="173" y="93"/>
                </a:cubicBezTo>
                <a:cubicBezTo>
                  <a:pt x="173" y="93"/>
                  <a:pt x="172" y="93"/>
                  <a:pt x="172" y="94"/>
                </a:cubicBezTo>
                <a:cubicBezTo>
                  <a:pt x="172" y="94"/>
                  <a:pt x="173" y="94"/>
                  <a:pt x="173" y="94"/>
                </a:cubicBezTo>
                <a:cubicBezTo>
                  <a:pt x="173" y="93"/>
                  <a:pt x="173" y="93"/>
                  <a:pt x="173" y="93"/>
                </a:cubicBezTo>
                <a:close/>
                <a:moveTo>
                  <a:pt x="73" y="55"/>
                </a:moveTo>
                <a:cubicBezTo>
                  <a:pt x="73" y="55"/>
                  <a:pt x="73" y="54"/>
                  <a:pt x="73" y="54"/>
                </a:cubicBezTo>
                <a:cubicBezTo>
                  <a:pt x="73" y="54"/>
                  <a:pt x="73" y="54"/>
                  <a:pt x="72" y="54"/>
                </a:cubicBezTo>
                <a:cubicBezTo>
                  <a:pt x="72" y="54"/>
                  <a:pt x="73" y="55"/>
                  <a:pt x="73" y="55"/>
                </a:cubicBezTo>
                <a:close/>
                <a:moveTo>
                  <a:pt x="28" y="74"/>
                </a:moveTo>
                <a:cubicBezTo>
                  <a:pt x="28" y="74"/>
                  <a:pt x="28" y="74"/>
                  <a:pt x="28" y="74"/>
                </a:cubicBezTo>
                <a:cubicBezTo>
                  <a:pt x="28" y="74"/>
                  <a:pt x="29" y="74"/>
                  <a:pt x="29" y="73"/>
                </a:cubicBezTo>
                <a:cubicBezTo>
                  <a:pt x="28" y="73"/>
                  <a:pt x="28" y="74"/>
                  <a:pt x="28" y="74"/>
                </a:cubicBezTo>
                <a:close/>
                <a:moveTo>
                  <a:pt x="138" y="59"/>
                </a:moveTo>
                <a:cubicBezTo>
                  <a:pt x="138" y="59"/>
                  <a:pt x="139" y="59"/>
                  <a:pt x="139" y="59"/>
                </a:cubicBezTo>
                <a:cubicBezTo>
                  <a:pt x="139" y="59"/>
                  <a:pt x="139" y="58"/>
                  <a:pt x="140" y="58"/>
                </a:cubicBezTo>
                <a:cubicBezTo>
                  <a:pt x="139" y="58"/>
                  <a:pt x="139" y="58"/>
                  <a:pt x="138" y="59"/>
                </a:cubicBezTo>
                <a:close/>
                <a:moveTo>
                  <a:pt x="188" y="137"/>
                </a:moveTo>
                <a:cubicBezTo>
                  <a:pt x="188" y="136"/>
                  <a:pt x="188" y="136"/>
                  <a:pt x="188" y="135"/>
                </a:cubicBezTo>
                <a:cubicBezTo>
                  <a:pt x="188" y="135"/>
                  <a:pt x="188" y="135"/>
                  <a:pt x="188" y="135"/>
                </a:cubicBezTo>
                <a:cubicBezTo>
                  <a:pt x="188" y="136"/>
                  <a:pt x="188" y="136"/>
                  <a:pt x="188" y="137"/>
                </a:cubicBezTo>
                <a:close/>
                <a:moveTo>
                  <a:pt x="203" y="49"/>
                </a:moveTo>
                <a:cubicBezTo>
                  <a:pt x="203" y="49"/>
                  <a:pt x="203" y="50"/>
                  <a:pt x="203" y="50"/>
                </a:cubicBezTo>
                <a:cubicBezTo>
                  <a:pt x="203" y="50"/>
                  <a:pt x="203" y="49"/>
                  <a:pt x="203" y="49"/>
                </a:cubicBezTo>
                <a:close/>
                <a:moveTo>
                  <a:pt x="115" y="63"/>
                </a:moveTo>
                <a:cubicBezTo>
                  <a:pt x="115" y="63"/>
                  <a:pt x="115" y="63"/>
                  <a:pt x="116" y="63"/>
                </a:cubicBezTo>
                <a:cubicBezTo>
                  <a:pt x="116" y="63"/>
                  <a:pt x="115" y="63"/>
                  <a:pt x="115" y="62"/>
                </a:cubicBezTo>
                <a:cubicBezTo>
                  <a:pt x="115" y="63"/>
                  <a:pt x="115" y="63"/>
                  <a:pt x="115" y="63"/>
                </a:cubicBezTo>
                <a:close/>
                <a:moveTo>
                  <a:pt x="26" y="71"/>
                </a:moveTo>
                <a:cubicBezTo>
                  <a:pt x="27" y="71"/>
                  <a:pt x="28" y="70"/>
                  <a:pt x="27" y="69"/>
                </a:cubicBezTo>
                <a:cubicBezTo>
                  <a:pt x="27" y="70"/>
                  <a:pt x="27" y="71"/>
                  <a:pt x="26" y="71"/>
                </a:cubicBezTo>
                <a:close/>
                <a:moveTo>
                  <a:pt x="187" y="85"/>
                </a:moveTo>
                <a:cubicBezTo>
                  <a:pt x="188" y="84"/>
                  <a:pt x="188" y="84"/>
                  <a:pt x="188" y="84"/>
                </a:cubicBezTo>
                <a:cubicBezTo>
                  <a:pt x="188" y="84"/>
                  <a:pt x="187" y="85"/>
                  <a:pt x="187" y="85"/>
                </a:cubicBezTo>
                <a:close/>
                <a:moveTo>
                  <a:pt x="185" y="133"/>
                </a:moveTo>
                <a:cubicBezTo>
                  <a:pt x="185" y="133"/>
                  <a:pt x="185" y="133"/>
                  <a:pt x="185" y="134"/>
                </a:cubicBezTo>
                <a:cubicBezTo>
                  <a:pt x="185" y="134"/>
                  <a:pt x="185" y="133"/>
                  <a:pt x="185" y="133"/>
                </a:cubicBezTo>
                <a:close/>
                <a:moveTo>
                  <a:pt x="190" y="96"/>
                </a:moveTo>
                <a:cubicBezTo>
                  <a:pt x="191" y="96"/>
                  <a:pt x="191" y="96"/>
                  <a:pt x="191" y="96"/>
                </a:cubicBezTo>
                <a:cubicBezTo>
                  <a:pt x="191" y="96"/>
                  <a:pt x="191" y="96"/>
                  <a:pt x="191" y="95"/>
                </a:cubicBezTo>
                <a:cubicBezTo>
                  <a:pt x="191" y="95"/>
                  <a:pt x="191" y="95"/>
                  <a:pt x="191" y="95"/>
                </a:cubicBezTo>
                <a:cubicBezTo>
                  <a:pt x="191" y="95"/>
                  <a:pt x="191" y="96"/>
                  <a:pt x="190" y="96"/>
                </a:cubicBezTo>
                <a:close/>
                <a:moveTo>
                  <a:pt x="197" y="56"/>
                </a:moveTo>
                <a:cubicBezTo>
                  <a:pt x="197" y="56"/>
                  <a:pt x="197" y="57"/>
                  <a:pt x="197" y="57"/>
                </a:cubicBezTo>
                <a:cubicBezTo>
                  <a:pt x="198" y="57"/>
                  <a:pt x="197" y="56"/>
                  <a:pt x="197" y="56"/>
                </a:cubicBezTo>
                <a:close/>
                <a:moveTo>
                  <a:pt x="51" y="84"/>
                </a:moveTo>
                <a:cubicBezTo>
                  <a:pt x="50" y="84"/>
                  <a:pt x="50" y="84"/>
                  <a:pt x="50" y="83"/>
                </a:cubicBezTo>
                <a:cubicBezTo>
                  <a:pt x="50" y="84"/>
                  <a:pt x="50" y="84"/>
                  <a:pt x="49" y="84"/>
                </a:cubicBezTo>
                <a:cubicBezTo>
                  <a:pt x="50" y="84"/>
                  <a:pt x="50" y="84"/>
                  <a:pt x="51" y="84"/>
                </a:cubicBezTo>
                <a:close/>
                <a:moveTo>
                  <a:pt x="205" y="64"/>
                </a:moveTo>
                <a:cubicBezTo>
                  <a:pt x="205" y="63"/>
                  <a:pt x="205" y="63"/>
                  <a:pt x="205" y="62"/>
                </a:cubicBezTo>
                <a:cubicBezTo>
                  <a:pt x="204" y="63"/>
                  <a:pt x="205" y="63"/>
                  <a:pt x="205" y="64"/>
                </a:cubicBezTo>
                <a:close/>
                <a:moveTo>
                  <a:pt x="93" y="80"/>
                </a:moveTo>
                <a:cubicBezTo>
                  <a:pt x="94" y="80"/>
                  <a:pt x="94" y="80"/>
                  <a:pt x="93" y="79"/>
                </a:cubicBezTo>
                <a:cubicBezTo>
                  <a:pt x="93" y="80"/>
                  <a:pt x="93" y="80"/>
                  <a:pt x="93" y="80"/>
                </a:cubicBezTo>
                <a:close/>
                <a:moveTo>
                  <a:pt x="199" y="42"/>
                </a:moveTo>
                <a:cubicBezTo>
                  <a:pt x="199" y="43"/>
                  <a:pt x="199" y="43"/>
                  <a:pt x="200" y="44"/>
                </a:cubicBezTo>
                <a:cubicBezTo>
                  <a:pt x="200" y="43"/>
                  <a:pt x="200" y="43"/>
                  <a:pt x="199" y="42"/>
                </a:cubicBezTo>
                <a:close/>
                <a:moveTo>
                  <a:pt x="215" y="92"/>
                </a:moveTo>
                <a:cubicBezTo>
                  <a:pt x="215" y="92"/>
                  <a:pt x="216" y="92"/>
                  <a:pt x="216" y="92"/>
                </a:cubicBezTo>
                <a:cubicBezTo>
                  <a:pt x="216" y="92"/>
                  <a:pt x="216" y="91"/>
                  <a:pt x="216" y="91"/>
                </a:cubicBezTo>
                <a:cubicBezTo>
                  <a:pt x="216" y="91"/>
                  <a:pt x="216" y="91"/>
                  <a:pt x="216" y="91"/>
                </a:cubicBezTo>
                <a:cubicBezTo>
                  <a:pt x="216" y="91"/>
                  <a:pt x="216" y="91"/>
                  <a:pt x="215" y="92"/>
                </a:cubicBezTo>
                <a:close/>
                <a:moveTo>
                  <a:pt x="132" y="75"/>
                </a:moveTo>
                <a:cubicBezTo>
                  <a:pt x="132" y="75"/>
                  <a:pt x="133" y="76"/>
                  <a:pt x="133" y="75"/>
                </a:cubicBezTo>
                <a:cubicBezTo>
                  <a:pt x="133" y="75"/>
                  <a:pt x="132" y="75"/>
                  <a:pt x="132" y="75"/>
                </a:cubicBezTo>
                <a:close/>
                <a:moveTo>
                  <a:pt x="153" y="72"/>
                </a:moveTo>
                <a:cubicBezTo>
                  <a:pt x="153" y="72"/>
                  <a:pt x="153" y="72"/>
                  <a:pt x="153" y="72"/>
                </a:cubicBezTo>
                <a:cubicBezTo>
                  <a:pt x="153" y="72"/>
                  <a:pt x="153" y="72"/>
                  <a:pt x="154" y="72"/>
                </a:cubicBezTo>
                <a:cubicBezTo>
                  <a:pt x="154" y="72"/>
                  <a:pt x="154" y="72"/>
                  <a:pt x="154" y="72"/>
                </a:cubicBezTo>
                <a:cubicBezTo>
                  <a:pt x="153" y="72"/>
                  <a:pt x="153" y="72"/>
                  <a:pt x="153" y="72"/>
                </a:cubicBezTo>
                <a:close/>
                <a:moveTo>
                  <a:pt x="191" y="60"/>
                </a:moveTo>
                <a:cubicBezTo>
                  <a:pt x="191" y="60"/>
                  <a:pt x="191" y="60"/>
                  <a:pt x="191" y="60"/>
                </a:cubicBezTo>
                <a:cubicBezTo>
                  <a:pt x="191" y="60"/>
                  <a:pt x="191" y="60"/>
                  <a:pt x="191" y="59"/>
                </a:cubicBezTo>
                <a:cubicBezTo>
                  <a:pt x="191" y="59"/>
                  <a:pt x="191" y="59"/>
                  <a:pt x="191" y="59"/>
                </a:cubicBezTo>
                <a:cubicBezTo>
                  <a:pt x="191" y="60"/>
                  <a:pt x="191" y="60"/>
                  <a:pt x="191" y="60"/>
                </a:cubicBezTo>
                <a:close/>
                <a:moveTo>
                  <a:pt x="156" y="70"/>
                </a:moveTo>
                <a:cubicBezTo>
                  <a:pt x="156" y="71"/>
                  <a:pt x="156" y="71"/>
                  <a:pt x="156" y="71"/>
                </a:cubicBezTo>
                <a:cubicBezTo>
                  <a:pt x="156" y="71"/>
                  <a:pt x="156" y="71"/>
                  <a:pt x="156" y="71"/>
                </a:cubicBezTo>
                <a:cubicBezTo>
                  <a:pt x="157" y="71"/>
                  <a:pt x="157" y="71"/>
                  <a:pt x="157" y="71"/>
                </a:cubicBezTo>
                <a:cubicBezTo>
                  <a:pt x="156" y="70"/>
                  <a:pt x="156" y="70"/>
                  <a:pt x="156" y="70"/>
                </a:cubicBezTo>
                <a:close/>
                <a:moveTo>
                  <a:pt x="96" y="67"/>
                </a:move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7"/>
                </a:cubicBezTo>
                <a:cubicBezTo>
                  <a:pt x="96" y="67"/>
                  <a:pt x="96" y="67"/>
                  <a:pt x="96" y="68"/>
                </a:cubicBezTo>
                <a:cubicBezTo>
                  <a:pt x="96" y="67"/>
                  <a:pt x="96" y="67"/>
                  <a:pt x="96" y="67"/>
                </a:cubicBezTo>
                <a:close/>
                <a:moveTo>
                  <a:pt x="14" y="67"/>
                </a:moveTo>
                <a:cubicBezTo>
                  <a:pt x="14" y="67"/>
                  <a:pt x="14" y="67"/>
                  <a:pt x="14" y="68"/>
                </a:cubicBezTo>
                <a:cubicBezTo>
                  <a:pt x="14" y="68"/>
                  <a:pt x="14" y="67"/>
                  <a:pt x="14" y="67"/>
                </a:cubicBezTo>
                <a:close/>
                <a:moveTo>
                  <a:pt x="38" y="96"/>
                </a:move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ubicBezTo>
                  <a:pt x="38" y="96"/>
                  <a:pt x="38" y="96"/>
                  <a:pt x="38" y="96"/>
                </a:cubicBezTo>
                <a:close/>
                <a:moveTo>
                  <a:pt x="136" y="81"/>
                </a:move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136" y="81"/>
                  <a:pt x="136" y="82"/>
                  <a:pt x="136" y="82"/>
                </a:cubicBezTo>
                <a:cubicBezTo>
                  <a:pt x="136" y="82"/>
                  <a:pt x="136" y="81"/>
                  <a:pt x="136" y="81"/>
                </a:cubicBezTo>
                <a:close/>
                <a:moveTo>
                  <a:pt x="19" y="88"/>
                </a:moveTo>
                <a:cubicBezTo>
                  <a:pt x="19" y="88"/>
                  <a:pt x="20" y="88"/>
                  <a:pt x="20" y="88"/>
                </a:cubicBezTo>
                <a:cubicBezTo>
                  <a:pt x="20" y="88"/>
                  <a:pt x="20" y="87"/>
                  <a:pt x="20" y="87"/>
                </a:cubicBezTo>
                <a:cubicBezTo>
                  <a:pt x="20" y="87"/>
                  <a:pt x="19" y="87"/>
                  <a:pt x="19" y="88"/>
                </a:cubicBezTo>
                <a:close/>
                <a:moveTo>
                  <a:pt x="29" y="86"/>
                </a:move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6"/>
                  <a:pt x="29" y="86"/>
                </a:cubicBezTo>
                <a:cubicBezTo>
                  <a:pt x="29" y="86"/>
                  <a:pt x="29" y="85"/>
                  <a:pt x="29" y="85"/>
                </a:cubicBezTo>
                <a:cubicBezTo>
                  <a:pt x="29" y="85"/>
                  <a:pt x="29" y="86"/>
                  <a:pt x="29" y="86"/>
                </a:cubicBezTo>
                <a:close/>
                <a:moveTo>
                  <a:pt x="20" y="70"/>
                </a:moveTo>
                <a:cubicBezTo>
                  <a:pt x="21" y="70"/>
                  <a:pt x="21" y="70"/>
                  <a:pt x="21" y="70"/>
                </a:cubicBezTo>
                <a:cubicBezTo>
                  <a:pt x="21" y="70"/>
                  <a:pt x="21" y="70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0" y="70"/>
                </a:cubicBezTo>
                <a:close/>
                <a:moveTo>
                  <a:pt x="184" y="102"/>
                </a:moveTo>
                <a:cubicBezTo>
                  <a:pt x="184" y="102"/>
                  <a:pt x="184" y="102"/>
                  <a:pt x="184" y="102"/>
                </a:cubicBezTo>
                <a:cubicBezTo>
                  <a:pt x="184" y="102"/>
                  <a:pt x="184" y="102"/>
                  <a:pt x="184" y="103"/>
                </a:cubicBezTo>
                <a:cubicBezTo>
                  <a:pt x="184" y="103"/>
                  <a:pt x="184" y="103"/>
                  <a:pt x="184" y="103"/>
                </a:cubicBezTo>
                <a:cubicBezTo>
                  <a:pt x="184" y="102"/>
                  <a:pt x="184" y="102"/>
                  <a:pt x="184" y="102"/>
                </a:cubicBezTo>
                <a:close/>
                <a:moveTo>
                  <a:pt x="224" y="104"/>
                </a:moveTo>
                <a:cubicBezTo>
                  <a:pt x="224" y="104"/>
                  <a:pt x="224" y="104"/>
                  <a:pt x="224" y="104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25" y="103"/>
                  <a:pt x="225" y="103"/>
                  <a:pt x="225" y="103"/>
                </a:cubicBezTo>
                <a:cubicBezTo>
                  <a:pt x="225" y="104"/>
                  <a:pt x="225" y="104"/>
                  <a:pt x="224" y="104"/>
                </a:cubicBezTo>
                <a:close/>
                <a:moveTo>
                  <a:pt x="222" y="106"/>
                </a:move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ubicBezTo>
                  <a:pt x="222" y="106"/>
                  <a:pt x="222" y="106"/>
                  <a:pt x="222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8" name="原创设计师QQ：178119980 喵小姐"/>
          <p:cNvSpPr/>
          <p:nvPr/>
        </p:nvSpPr>
        <p:spPr>
          <a:xfrm>
            <a:off x="6535010" y="4382431"/>
            <a:ext cx="2145322" cy="825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Add a title</a:t>
            </a:r>
            <a:endParaRPr lang="en-US" altLang="zh-CN" sz="2400" b="1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9" name="淘宝网Chenying0907出品 448"/>
          <p:cNvGrpSpPr/>
          <p:nvPr/>
        </p:nvGrpSpPr>
        <p:grpSpPr>
          <a:xfrm rot="10457690" flipH="1">
            <a:off x="4045404" y="2243827"/>
            <a:ext cx="2185114" cy="404652"/>
            <a:chOff x="4811714" y="3189288"/>
            <a:chExt cx="2571750" cy="476251"/>
          </a:xfrm>
          <a:solidFill>
            <a:schemeClr val="bg1"/>
          </a:solidFill>
        </p:grpSpPr>
        <p:sp>
          <p:nvSpPr>
            <p:cNvPr id="80" name="淘宝网Chenying0907出品 5"/>
            <p:cNvSpPr>
              <a:spLocks/>
            </p:cNvSpPr>
            <p:nvPr/>
          </p:nvSpPr>
          <p:spPr bwMode="auto">
            <a:xfrm>
              <a:off x="6980238" y="3281363"/>
              <a:ext cx="61913" cy="33338"/>
            </a:xfrm>
            <a:custGeom>
              <a:avLst/>
              <a:gdLst>
                <a:gd name="T0" fmla="*/ 3 w 19"/>
                <a:gd name="T1" fmla="*/ 8 h 10"/>
                <a:gd name="T2" fmla="*/ 13 w 19"/>
                <a:gd name="T3" fmla="*/ 5 h 10"/>
                <a:gd name="T4" fmla="*/ 13 w 19"/>
                <a:gd name="T5" fmla="*/ 9 h 10"/>
                <a:gd name="T6" fmla="*/ 15 w 19"/>
                <a:gd name="T7" fmla="*/ 4 h 10"/>
                <a:gd name="T8" fmla="*/ 19 w 19"/>
                <a:gd name="T9" fmla="*/ 2 h 10"/>
                <a:gd name="T10" fmla="*/ 18 w 19"/>
                <a:gd name="T11" fmla="*/ 0 h 10"/>
                <a:gd name="T12" fmla="*/ 14 w 19"/>
                <a:gd name="T13" fmla="*/ 0 h 10"/>
                <a:gd name="T14" fmla="*/ 8 w 19"/>
                <a:gd name="T15" fmla="*/ 0 h 10"/>
                <a:gd name="T16" fmla="*/ 3 w 19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0">
                  <a:moveTo>
                    <a:pt x="3" y="8"/>
                  </a:moveTo>
                  <a:cubicBezTo>
                    <a:pt x="7" y="10"/>
                    <a:pt x="9" y="2"/>
                    <a:pt x="13" y="5"/>
                  </a:cubicBezTo>
                  <a:cubicBezTo>
                    <a:pt x="14" y="6"/>
                    <a:pt x="11" y="7"/>
                    <a:pt x="13" y="9"/>
                  </a:cubicBezTo>
                  <a:cubicBezTo>
                    <a:pt x="16" y="9"/>
                    <a:pt x="15" y="5"/>
                    <a:pt x="15" y="4"/>
                  </a:cubicBezTo>
                  <a:cubicBezTo>
                    <a:pt x="16" y="3"/>
                    <a:pt x="18" y="4"/>
                    <a:pt x="19" y="2"/>
                  </a:cubicBezTo>
                  <a:cubicBezTo>
                    <a:pt x="18" y="1"/>
                    <a:pt x="19" y="1"/>
                    <a:pt x="18" y="0"/>
                  </a:cubicBezTo>
                  <a:cubicBezTo>
                    <a:pt x="17" y="1"/>
                    <a:pt x="16" y="1"/>
                    <a:pt x="14" y="0"/>
                  </a:cubicBezTo>
                  <a:cubicBezTo>
                    <a:pt x="13" y="2"/>
                    <a:pt x="11" y="3"/>
                    <a:pt x="8" y="0"/>
                  </a:cubicBezTo>
                  <a:cubicBezTo>
                    <a:pt x="5" y="1"/>
                    <a:pt x="0" y="5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1" name="淘宝网Chenying0907出品 6"/>
            <p:cNvSpPr>
              <a:spLocks/>
            </p:cNvSpPr>
            <p:nvPr/>
          </p:nvSpPr>
          <p:spPr bwMode="auto">
            <a:xfrm>
              <a:off x="6980238" y="3271838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0 w 4"/>
                <a:gd name="T3" fmla="*/ 2 h 4"/>
                <a:gd name="T4" fmla="*/ 3 w 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2" y="3"/>
                    <a:pt x="1" y="0"/>
                    <a:pt x="0" y="2"/>
                  </a:cubicBezTo>
                  <a:cubicBezTo>
                    <a:pt x="1" y="4"/>
                    <a:pt x="4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2" name="淘宝网Chenying0907出品 7"/>
            <p:cNvSpPr>
              <a:spLocks/>
            </p:cNvSpPr>
            <p:nvPr/>
          </p:nvSpPr>
          <p:spPr bwMode="auto">
            <a:xfrm>
              <a:off x="6958013" y="3271838"/>
              <a:ext cx="19050" cy="33338"/>
            </a:xfrm>
            <a:custGeom>
              <a:avLst/>
              <a:gdLst>
                <a:gd name="T0" fmla="*/ 5 w 6"/>
                <a:gd name="T1" fmla="*/ 9 h 10"/>
                <a:gd name="T2" fmla="*/ 6 w 6"/>
                <a:gd name="T3" fmla="*/ 2 h 10"/>
                <a:gd name="T4" fmla="*/ 3 w 6"/>
                <a:gd name="T5" fmla="*/ 1 h 10"/>
                <a:gd name="T6" fmla="*/ 0 w 6"/>
                <a:gd name="T7" fmla="*/ 8 h 10"/>
                <a:gd name="T8" fmla="*/ 5 w 6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0">
                  <a:moveTo>
                    <a:pt x="5" y="9"/>
                  </a:moveTo>
                  <a:cubicBezTo>
                    <a:pt x="5" y="7"/>
                    <a:pt x="6" y="5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ubicBezTo>
                    <a:pt x="0" y="3"/>
                    <a:pt x="3" y="7"/>
                    <a:pt x="0" y="8"/>
                  </a:cubicBezTo>
                  <a:cubicBezTo>
                    <a:pt x="2" y="10"/>
                    <a:pt x="3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3" name="淘宝网Chenying0907出品 8"/>
            <p:cNvSpPr>
              <a:spLocks/>
            </p:cNvSpPr>
            <p:nvPr/>
          </p:nvSpPr>
          <p:spPr bwMode="auto">
            <a:xfrm>
              <a:off x="6927851" y="3262313"/>
              <a:ext cx="36513" cy="33338"/>
            </a:xfrm>
            <a:custGeom>
              <a:avLst/>
              <a:gdLst>
                <a:gd name="T0" fmla="*/ 4 w 11"/>
                <a:gd name="T1" fmla="*/ 3 h 10"/>
                <a:gd name="T2" fmla="*/ 3 w 11"/>
                <a:gd name="T3" fmla="*/ 10 h 10"/>
                <a:gd name="T4" fmla="*/ 4 w 11"/>
                <a:gd name="T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0">
                  <a:moveTo>
                    <a:pt x="4" y="3"/>
                  </a:moveTo>
                  <a:cubicBezTo>
                    <a:pt x="4" y="5"/>
                    <a:pt x="0" y="8"/>
                    <a:pt x="3" y="10"/>
                  </a:cubicBezTo>
                  <a:cubicBezTo>
                    <a:pt x="7" y="8"/>
                    <a:pt x="11" y="0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4" name="淘宝网Chenying0907出品 9"/>
            <p:cNvSpPr>
              <a:spLocks noEditPoints="1"/>
            </p:cNvSpPr>
            <p:nvPr/>
          </p:nvSpPr>
          <p:spPr bwMode="auto">
            <a:xfrm>
              <a:off x="6980238" y="3338513"/>
              <a:ext cx="65088" cy="61913"/>
            </a:xfrm>
            <a:custGeom>
              <a:avLst/>
              <a:gdLst>
                <a:gd name="T0" fmla="*/ 5 w 20"/>
                <a:gd name="T1" fmla="*/ 14 h 19"/>
                <a:gd name="T2" fmla="*/ 0 w 20"/>
                <a:gd name="T3" fmla="*/ 18 h 19"/>
                <a:gd name="T4" fmla="*/ 15 w 20"/>
                <a:gd name="T5" fmla="*/ 16 h 19"/>
                <a:gd name="T6" fmla="*/ 12 w 20"/>
                <a:gd name="T7" fmla="*/ 14 h 19"/>
                <a:gd name="T8" fmla="*/ 10 w 20"/>
                <a:gd name="T9" fmla="*/ 16 h 19"/>
                <a:gd name="T10" fmla="*/ 13 w 20"/>
                <a:gd name="T11" fmla="*/ 7 h 19"/>
                <a:gd name="T12" fmla="*/ 14 w 20"/>
                <a:gd name="T13" fmla="*/ 13 h 19"/>
                <a:gd name="T14" fmla="*/ 20 w 20"/>
                <a:gd name="T15" fmla="*/ 6 h 19"/>
                <a:gd name="T16" fmla="*/ 17 w 20"/>
                <a:gd name="T17" fmla="*/ 1 h 19"/>
                <a:gd name="T18" fmla="*/ 7 w 20"/>
                <a:gd name="T19" fmla="*/ 4 h 19"/>
                <a:gd name="T20" fmla="*/ 3 w 20"/>
                <a:gd name="T21" fmla="*/ 0 h 19"/>
                <a:gd name="T22" fmla="*/ 2 w 20"/>
                <a:gd name="T23" fmla="*/ 4 h 19"/>
                <a:gd name="T24" fmla="*/ 5 w 20"/>
                <a:gd name="T25" fmla="*/ 14 h 19"/>
                <a:gd name="T26" fmla="*/ 11 w 20"/>
                <a:gd name="T27" fmla="*/ 3 h 19"/>
                <a:gd name="T28" fmla="*/ 12 w 20"/>
                <a:gd name="T29" fmla="*/ 3 h 19"/>
                <a:gd name="T30" fmla="*/ 11 w 20"/>
                <a:gd name="T31" fmla="*/ 5 h 19"/>
                <a:gd name="T32" fmla="*/ 11 w 20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9">
                  <a:moveTo>
                    <a:pt x="5" y="14"/>
                  </a:moveTo>
                  <a:cubicBezTo>
                    <a:pt x="3" y="15"/>
                    <a:pt x="0" y="15"/>
                    <a:pt x="0" y="18"/>
                  </a:cubicBezTo>
                  <a:cubicBezTo>
                    <a:pt x="5" y="16"/>
                    <a:pt x="10" y="19"/>
                    <a:pt x="15" y="16"/>
                  </a:cubicBezTo>
                  <a:cubicBezTo>
                    <a:pt x="14" y="15"/>
                    <a:pt x="13" y="15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ubicBezTo>
                    <a:pt x="6" y="13"/>
                    <a:pt x="9" y="7"/>
                    <a:pt x="13" y="7"/>
                  </a:cubicBezTo>
                  <a:cubicBezTo>
                    <a:pt x="15" y="9"/>
                    <a:pt x="13" y="11"/>
                    <a:pt x="14" y="13"/>
                  </a:cubicBezTo>
                  <a:cubicBezTo>
                    <a:pt x="16" y="9"/>
                    <a:pt x="20" y="9"/>
                    <a:pt x="20" y="6"/>
                  </a:cubicBezTo>
                  <a:cubicBezTo>
                    <a:pt x="16" y="5"/>
                    <a:pt x="19" y="2"/>
                    <a:pt x="17" y="1"/>
                  </a:cubicBezTo>
                  <a:cubicBezTo>
                    <a:pt x="12" y="0"/>
                    <a:pt x="11" y="3"/>
                    <a:pt x="7" y="4"/>
                  </a:cubicBezTo>
                  <a:cubicBezTo>
                    <a:pt x="4" y="3"/>
                    <a:pt x="6" y="0"/>
                    <a:pt x="3" y="0"/>
                  </a:cubicBezTo>
                  <a:cubicBezTo>
                    <a:pt x="5" y="1"/>
                    <a:pt x="3" y="3"/>
                    <a:pt x="2" y="4"/>
                  </a:cubicBezTo>
                  <a:cubicBezTo>
                    <a:pt x="5" y="7"/>
                    <a:pt x="4" y="10"/>
                    <a:pt x="5" y="14"/>
                  </a:cubicBezTo>
                  <a:close/>
                  <a:moveTo>
                    <a:pt x="11" y="3"/>
                  </a:moveTo>
                  <a:cubicBezTo>
                    <a:pt x="11" y="3"/>
                    <a:pt x="12" y="4"/>
                    <a:pt x="12" y="3"/>
                  </a:cubicBezTo>
                  <a:cubicBezTo>
                    <a:pt x="13" y="3"/>
                    <a:pt x="13" y="6"/>
                    <a:pt x="11" y="5"/>
                  </a:cubicBezTo>
                  <a:cubicBezTo>
                    <a:pt x="10" y="5"/>
                    <a:pt x="11" y="4"/>
                    <a:pt x="1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5" name="淘宝网Chenying0907出品 10"/>
            <p:cNvSpPr>
              <a:spLocks/>
            </p:cNvSpPr>
            <p:nvPr/>
          </p:nvSpPr>
          <p:spPr bwMode="auto">
            <a:xfrm>
              <a:off x="6908801" y="3271838"/>
              <a:ext cx="22225" cy="23813"/>
            </a:xfrm>
            <a:custGeom>
              <a:avLst/>
              <a:gdLst>
                <a:gd name="T0" fmla="*/ 0 w 7"/>
                <a:gd name="T1" fmla="*/ 5 h 7"/>
                <a:gd name="T2" fmla="*/ 2 w 7"/>
                <a:gd name="T3" fmla="*/ 7 h 7"/>
                <a:gd name="T4" fmla="*/ 6 w 7"/>
                <a:gd name="T5" fmla="*/ 0 h 7"/>
                <a:gd name="T6" fmla="*/ 3 w 7"/>
                <a:gd name="T7" fmla="*/ 1 h 7"/>
                <a:gd name="T8" fmla="*/ 0 w 7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0" y="5"/>
                  </a:moveTo>
                  <a:cubicBezTo>
                    <a:pt x="1" y="7"/>
                    <a:pt x="0" y="7"/>
                    <a:pt x="2" y="7"/>
                  </a:cubicBezTo>
                  <a:cubicBezTo>
                    <a:pt x="5" y="5"/>
                    <a:pt x="7" y="3"/>
                    <a:pt x="6" y="0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1" y="2"/>
                    <a:pt x="2" y="4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6" name="淘宝网Chenying0907出品 11"/>
            <p:cNvSpPr>
              <a:spLocks/>
            </p:cNvSpPr>
            <p:nvPr/>
          </p:nvSpPr>
          <p:spPr bwMode="auto">
            <a:xfrm>
              <a:off x="6784976" y="3259138"/>
              <a:ext cx="39688" cy="22225"/>
            </a:xfrm>
            <a:custGeom>
              <a:avLst/>
              <a:gdLst>
                <a:gd name="T0" fmla="*/ 9 w 12"/>
                <a:gd name="T1" fmla="*/ 4 h 7"/>
                <a:gd name="T2" fmla="*/ 12 w 12"/>
                <a:gd name="T3" fmla="*/ 0 h 7"/>
                <a:gd name="T4" fmla="*/ 8 w 12"/>
                <a:gd name="T5" fmla="*/ 0 h 7"/>
                <a:gd name="T6" fmla="*/ 5 w 12"/>
                <a:gd name="T7" fmla="*/ 5 h 7"/>
                <a:gd name="T8" fmla="*/ 0 w 12"/>
                <a:gd name="T9" fmla="*/ 6 h 7"/>
                <a:gd name="T10" fmla="*/ 11 w 12"/>
                <a:gd name="T11" fmla="*/ 7 h 7"/>
                <a:gd name="T12" fmla="*/ 9 w 12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7">
                  <a:moveTo>
                    <a:pt x="9" y="4"/>
                  </a:moveTo>
                  <a:cubicBezTo>
                    <a:pt x="9" y="2"/>
                    <a:pt x="12" y="2"/>
                    <a:pt x="12" y="0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2"/>
                    <a:pt x="6" y="4"/>
                    <a:pt x="5" y="5"/>
                  </a:cubicBezTo>
                  <a:cubicBezTo>
                    <a:pt x="3" y="6"/>
                    <a:pt x="1" y="3"/>
                    <a:pt x="0" y="6"/>
                  </a:cubicBezTo>
                  <a:cubicBezTo>
                    <a:pt x="4" y="7"/>
                    <a:pt x="7" y="7"/>
                    <a:pt x="11" y="7"/>
                  </a:cubicBezTo>
                  <a:cubicBezTo>
                    <a:pt x="10" y="6"/>
                    <a:pt x="9" y="5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7" name="淘宝网Chenying0907出品 12"/>
            <p:cNvSpPr>
              <a:spLocks/>
            </p:cNvSpPr>
            <p:nvPr/>
          </p:nvSpPr>
          <p:spPr bwMode="auto">
            <a:xfrm>
              <a:off x="6719888" y="3244851"/>
              <a:ext cx="58738" cy="33338"/>
            </a:xfrm>
            <a:custGeom>
              <a:avLst/>
              <a:gdLst>
                <a:gd name="T0" fmla="*/ 0 w 18"/>
                <a:gd name="T1" fmla="*/ 8 h 10"/>
                <a:gd name="T2" fmla="*/ 18 w 18"/>
                <a:gd name="T3" fmla="*/ 1 h 10"/>
                <a:gd name="T4" fmla="*/ 5 w 18"/>
                <a:gd name="T5" fmla="*/ 0 h 10"/>
                <a:gd name="T6" fmla="*/ 0 w 1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0">
                  <a:moveTo>
                    <a:pt x="0" y="8"/>
                  </a:moveTo>
                  <a:cubicBezTo>
                    <a:pt x="7" y="10"/>
                    <a:pt x="14" y="6"/>
                    <a:pt x="18" y="1"/>
                  </a:cubicBezTo>
                  <a:cubicBezTo>
                    <a:pt x="14" y="2"/>
                    <a:pt x="9" y="1"/>
                    <a:pt x="5" y="0"/>
                  </a:cubicBezTo>
                  <a:cubicBezTo>
                    <a:pt x="6" y="5"/>
                    <a:pt x="2" y="5"/>
                    <a:pt x="0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8" name="淘宝网Chenying0907出品 13"/>
            <p:cNvSpPr>
              <a:spLocks/>
            </p:cNvSpPr>
            <p:nvPr/>
          </p:nvSpPr>
          <p:spPr bwMode="auto">
            <a:xfrm>
              <a:off x="6778626" y="3255963"/>
              <a:ext cx="15875" cy="12700"/>
            </a:xfrm>
            <a:custGeom>
              <a:avLst/>
              <a:gdLst>
                <a:gd name="T0" fmla="*/ 2 w 5"/>
                <a:gd name="T1" fmla="*/ 4 h 4"/>
                <a:gd name="T2" fmla="*/ 5 w 5"/>
                <a:gd name="T3" fmla="*/ 3 h 4"/>
                <a:gd name="T4" fmla="*/ 3 w 5"/>
                <a:gd name="T5" fmla="*/ 0 h 4"/>
                <a:gd name="T6" fmla="*/ 2 w 5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4" y="4"/>
                    <a:pt x="5" y="3"/>
                  </a:cubicBezTo>
                  <a:cubicBezTo>
                    <a:pt x="5" y="2"/>
                    <a:pt x="4" y="1"/>
                    <a:pt x="3" y="0"/>
                  </a:cubicBezTo>
                  <a:cubicBezTo>
                    <a:pt x="2" y="2"/>
                    <a:pt x="0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9" name="淘宝网Chenying0907出品 14"/>
            <p:cNvSpPr>
              <a:spLocks/>
            </p:cNvSpPr>
            <p:nvPr/>
          </p:nvSpPr>
          <p:spPr bwMode="auto">
            <a:xfrm>
              <a:off x="6675438" y="3235326"/>
              <a:ext cx="47625" cy="33338"/>
            </a:xfrm>
            <a:custGeom>
              <a:avLst/>
              <a:gdLst>
                <a:gd name="T0" fmla="*/ 4 w 15"/>
                <a:gd name="T1" fmla="*/ 10 h 10"/>
                <a:gd name="T2" fmla="*/ 4 w 15"/>
                <a:gd name="T3" fmla="*/ 5 h 10"/>
                <a:gd name="T4" fmla="*/ 9 w 15"/>
                <a:gd name="T5" fmla="*/ 4 h 10"/>
                <a:gd name="T6" fmla="*/ 10 w 15"/>
                <a:gd name="T7" fmla="*/ 9 h 10"/>
                <a:gd name="T8" fmla="*/ 14 w 15"/>
                <a:gd name="T9" fmla="*/ 2 h 10"/>
                <a:gd name="T10" fmla="*/ 9 w 15"/>
                <a:gd name="T11" fmla="*/ 1 h 10"/>
                <a:gd name="T12" fmla="*/ 0 w 15"/>
                <a:gd name="T13" fmla="*/ 5 h 10"/>
                <a:gd name="T14" fmla="*/ 4 w 15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10"/>
                  </a:moveTo>
                  <a:cubicBezTo>
                    <a:pt x="5" y="8"/>
                    <a:pt x="3" y="7"/>
                    <a:pt x="4" y="5"/>
                  </a:cubicBezTo>
                  <a:cubicBezTo>
                    <a:pt x="6" y="4"/>
                    <a:pt x="8" y="3"/>
                    <a:pt x="9" y="4"/>
                  </a:cubicBezTo>
                  <a:cubicBezTo>
                    <a:pt x="11" y="5"/>
                    <a:pt x="8" y="7"/>
                    <a:pt x="10" y="9"/>
                  </a:cubicBezTo>
                  <a:cubicBezTo>
                    <a:pt x="13" y="8"/>
                    <a:pt x="15" y="3"/>
                    <a:pt x="14" y="2"/>
                  </a:cubicBezTo>
                  <a:cubicBezTo>
                    <a:pt x="13" y="5"/>
                    <a:pt x="10" y="2"/>
                    <a:pt x="9" y="1"/>
                  </a:cubicBezTo>
                  <a:cubicBezTo>
                    <a:pt x="5" y="1"/>
                    <a:pt x="2" y="0"/>
                    <a:pt x="0" y="5"/>
                  </a:cubicBezTo>
                  <a:cubicBezTo>
                    <a:pt x="1" y="6"/>
                    <a:pt x="1" y="8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0" name="淘宝网Chenying0907出品 15"/>
            <p:cNvSpPr>
              <a:spLocks/>
            </p:cNvSpPr>
            <p:nvPr/>
          </p:nvSpPr>
          <p:spPr bwMode="auto">
            <a:xfrm>
              <a:off x="6834188" y="3371851"/>
              <a:ext cx="19050" cy="9525"/>
            </a:xfrm>
            <a:custGeom>
              <a:avLst/>
              <a:gdLst>
                <a:gd name="T0" fmla="*/ 4 w 6"/>
                <a:gd name="T1" fmla="*/ 0 h 3"/>
                <a:gd name="T2" fmla="*/ 3 w 6"/>
                <a:gd name="T3" fmla="*/ 0 h 3"/>
                <a:gd name="T4" fmla="*/ 1 w 6"/>
                <a:gd name="T5" fmla="*/ 3 h 3"/>
                <a:gd name="T6" fmla="*/ 4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2" y="2"/>
                    <a:pt x="6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1" name="淘宝网Chenying0907出品 16"/>
            <p:cNvSpPr>
              <a:spLocks/>
            </p:cNvSpPr>
            <p:nvPr/>
          </p:nvSpPr>
          <p:spPr bwMode="auto">
            <a:xfrm>
              <a:off x="6651626" y="3235326"/>
              <a:ext cx="17463" cy="9525"/>
            </a:xfrm>
            <a:custGeom>
              <a:avLst/>
              <a:gdLst>
                <a:gd name="T0" fmla="*/ 2 w 5"/>
                <a:gd name="T1" fmla="*/ 0 h 3"/>
                <a:gd name="T2" fmla="*/ 1 w 5"/>
                <a:gd name="T3" fmla="*/ 3 h 3"/>
                <a:gd name="T4" fmla="*/ 2 w 5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0" y="2"/>
                    <a:pt x="1" y="3"/>
                  </a:cubicBezTo>
                  <a:cubicBezTo>
                    <a:pt x="2" y="3"/>
                    <a:pt x="5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淘宝网Chenying0907出品 17"/>
            <p:cNvSpPr>
              <a:spLocks/>
            </p:cNvSpPr>
            <p:nvPr/>
          </p:nvSpPr>
          <p:spPr bwMode="auto">
            <a:xfrm>
              <a:off x="6623051" y="3232151"/>
              <a:ext cx="28575" cy="15875"/>
            </a:xfrm>
            <a:custGeom>
              <a:avLst/>
              <a:gdLst>
                <a:gd name="T0" fmla="*/ 7 w 9"/>
                <a:gd name="T1" fmla="*/ 0 h 5"/>
                <a:gd name="T2" fmla="*/ 3 w 9"/>
                <a:gd name="T3" fmla="*/ 0 h 5"/>
                <a:gd name="T4" fmla="*/ 0 w 9"/>
                <a:gd name="T5" fmla="*/ 4 h 5"/>
                <a:gd name="T6" fmla="*/ 5 w 9"/>
                <a:gd name="T7" fmla="*/ 5 h 5"/>
                <a:gd name="T8" fmla="*/ 7 w 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5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2"/>
                    <a:pt x="2" y="3"/>
                    <a:pt x="0" y="4"/>
                  </a:cubicBezTo>
                  <a:cubicBezTo>
                    <a:pt x="2" y="4"/>
                    <a:pt x="3" y="5"/>
                    <a:pt x="5" y="5"/>
                  </a:cubicBezTo>
                  <a:cubicBezTo>
                    <a:pt x="5" y="3"/>
                    <a:pt x="9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3" name="淘宝网Chenying0907出品 18"/>
            <p:cNvSpPr>
              <a:spLocks/>
            </p:cNvSpPr>
            <p:nvPr/>
          </p:nvSpPr>
          <p:spPr bwMode="auto">
            <a:xfrm>
              <a:off x="6808788" y="3360738"/>
              <a:ext cx="19050" cy="26988"/>
            </a:xfrm>
            <a:custGeom>
              <a:avLst/>
              <a:gdLst>
                <a:gd name="T0" fmla="*/ 3 w 6"/>
                <a:gd name="T1" fmla="*/ 0 h 8"/>
                <a:gd name="T2" fmla="*/ 0 w 6"/>
                <a:gd name="T3" fmla="*/ 1 h 8"/>
                <a:gd name="T4" fmla="*/ 3 w 6"/>
                <a:gd name="T5" fmla="*/ 8 h 8"/>
                <a:gd name="T6" fmla="*/ 3 w 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8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4" y="3"/>
                    <a:pt x="3" y="5"/>
                    <a:pt x="3" y="8"/>
                  </a:cubicBezTo>
                  <a:cubicBezTo>
                    <a:pt x="6" y="6"/>
                    <a:pt x="5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4" name="淘宝网Chenying0907出品 19"/>
            <p:cNvSpPr>
              <a:spLocks/>
            </p:cNvSpPr>
            <p:nvPr/>
          </p:nvSpPr>
          <p:spPr bwMode="auto">
            <a:xfrm>
              <a:off x="6661151" y="3251201"/>
              <a:ext cx="11113" cy="11113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0 h 3"/>
                <a:gd name="T4" fmla="*/ 1 w 3"/>
                <a:gd name="T5" fmla="*/ 3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2" y="2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5" name="淘宝网Chenying0907出品 20"/>
            <p:cNvSpPr>
              <a:spLocks/>
            </p:cNvSpPr>
            <p:nvPr/>
          </p:nvSpPr>
          <p:spPr bwMode="auto">
            <a:xfrm>
              <a:off x="6694488" y="3360738"/>
              <a:ext cx="103188" cy="60325"/>
            </a:xfrm>
            <a:custGeom>
              <a:avLst/>
              <a:gdLst>
                <a:gd name="T0" fmla="*/ 27 w 32"/>
                <a:gd name="T1" fmla="*/ 1 h 18"/>
                <a:gd name="T2" fmla="*/ 26 w 32"/>
                <a:gd name="T3" fmla="*/ 9 h 18"/>
                <a:gd name="T4" fmla="*/ 20 w 32"/>
                <a:gd name="T5" fmla="*/ 10 h 18"/>
                <a:gd name="T6" fmla="*/ 18 w 32"/>
                <a:gd name="T7" fmla="*/ 9 h 18"/>
                <a:gd name="T8" fmla="*/ 21 w 32"/>
                <a:gd name="T9" fmla="*/ 2 h 18"/>
                <a:gd name="T10" fmla="*/ 17 w 32"/>
                <a:gd name="T11" fmla="*/ 1 h 18"/>
                <a:gd name="T12" fmla="*/ 17 w 32"/>
                <a:gd name="T13" fmla="*/ 10 h 18"/>
                <a:gd name="T14" fmla="*/ 14 w 32"/>
                <a:gd name="T15" fmla="*/ 10 h 18"/>
                <a:gd name="T16" fmla="*/ 6 w 32"/>
                <a:gd name="T17" fmla="*/ 8 h 18"/>
                <a:gd name="T18" fmla="*/ 0 w 32"/>
                <a:gd name="T19" fmla="*/ 7 h 18"/>
                <a:gd name="T20" fmla="*/ 5 w 32"/>
                <a:gd name="T21" fmla="*/ 14 h 18"/>
                <a:gd name="T22" fmla="*/ 11 w 32"/>
                <a:gd name="T23" fmla="*/ 12 h 18"/>
                <a:gd name="T24" fmla="*/ 28 w 32"/>
                <a:gd name="T25" fmla="*/ 14 h 18"/>
                <a:gd name="T26" fmla="*/ 30 w 32"/>
                <a:gd name="T27" fmla="*/ 2 h 18"/>
                <a:gd name="T28" fmla="*/ 27 w 32"/>
                <a:gd name="T2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18">
                  <a:moveTo>
                    <a:pt x="27" y="1"/>
                  </a:moveTo>
                  <a:cubicBezTo>
                    <a:pt x="24" y="4"/>
                    <a:pt x="26" y="6"/>
                    <a:pt x="26" y="9"/>
                  </a:cubicBezTo>
                  <a:cubicBezTo>
                    <a:pt x="23" y="7"/>
                    <a:pt x="22" y="8"/>
                    <a:pt x="20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9" y="6"/>
                    <a:pt x="19" y="3"/>
                    <a:pt x="21" y="2"/>
                  </a:cubicBezTo>
                  <a:cubicBezTo>
                    <a:pt x="19" y="0"/>
                    <a:pt x="18" y="1"/>
                    <a:pt x="17" y="1"/>
                  </a:cubicBezTo>
                  <a:cubicBezTo>
                    <a:pt x="14" y="4"/>
                    <a:pt x="17" y="7"/>
                    <a:pt x="17" y="10"/>
                  </a:cubicBezTo>
                  <a:cubicBezTo>
                    <a:pt x="16" y="11"/>
                    <a:pt x="15" y="11"/>
                    <a:pt x="14" y="10"/>
                  </a:cubicBezTo>
                  <a:cubicBezTo>
                    <a:pt x="13" y="6"/>
                    <a:pt x="9" y="7"/>
                    <a:pt x="6" y="8"/>
                  </a:cubicBezTo>
                  <a:cubicBezTo>
                    <a:pt x="5" y="6"/>
                    <a:pt x="2" y="4"/>
                    <a:pt x="0" y="7"/>
                  </a:cubicBezTo>
                  <a:cubicBezTo>
                    <a:pt x="4" y="9"/>
                    <a:pt x="3" y="12"/>
                    <a:pt x="5" y="14"/>
                  </a:cubicBezTo>
                  <a:cubicBezTo>
                    <a:pt x="7" y="14"/>
                    <a:pt x="9" y="11"/>
                    <a:pt x="11" y="12"/>
                  </a:cubicBezTo>
                  <a:cubicBezTo>
                    <a:pt x="17" y="18"/>
                    <a:pt x="22" y="11"/>
                    <a:pt x="28" y="14"/>
                  </a:cubicBezTo>
                  <a:cubicBezTo>
                    <a:pt x="28" y="10"/>
                    <a:pt x="32" y="6"/>
                    <a:pt x="30" y="2"/>
                  </a:cubicBezTo>
                  <a:cubicBezTo>
                    <a:pt x="29" y="3"/>
                    <a:pt x="28" y="1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6" name="淘宝网Chenying0907出品 21"/>
            <p:cNvSpPr>
              <a:spLocks/>
            </p:cNvSpPr>
            <p:nvPr/>
          </p:nvSpPr>
          <p:spPr bwMode="auto">
            <a:xfrm>
              <a:off x="6586538" y="3222626"/>
              <a:ext cx="17463" cy="25400"/>
            </a:xfrm>
            <a:custGeom>
              <a:avLst/>
              <a:gdLst>
                <a:gd name="T0" fmla="*/ 5 w 5"/>
                <a:gd name="T1" fmla="*/ 5 h 8"/>
                <a:gd name="T2" fmla="*/ 0 w 5"/>
                <a:gd name="T3" fmla="*/ 3 h 8"/>
                <a:gd name="T4" fmla="*/ 5 w 5"/>
                <a:gd name="T5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2"/>
                    <a:pt x="2" y="0"/>
                    <a:pt x="0" y="3"/>
                  </a:cubicBezTo>
                  <a:cubicBezTo>
                    <a:pt x="0" y="4"/>
                    <a:pt x="4" y="8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7" name="淘宝网Chenying0907出品 22"/>
            <p:cNvSpPr>
              <a:spLocks/>
            </p:cNvSpPr>
            <p:nvPr/>
          </p:nvSpPr>
          <p:spPr bwMode="auto">
            <a:xfrm>
              <a:off x="6607176" y="3244851"/>
              <a:ext cx="15875" cy="11113"/>
            </a:xfrm>
            <a:custGeom>
              <a:avLst/>
              <a:gdLst>
                <a:gd name="T0" fmla="*/ 3 w 5"/>
                <a:gd name="T1" fmla="*/ 3 h 3"/>
                <a:gd name="T2" fmla="*/ 5 w 5"/>
                <a:gd name="T3" fmla="*/ 0 h 3"/>
                <a:gd name="T4" fmla="*/ 2 w 5"/>
                <a:gd name="T5" fmla="*/ 0 h 3"/>
                <a:gd name="T6" fmla="*/ 0 w 5"/>
                <a:gd name="T7" fmla="*/ 1 h 3"/>
                <a:gd name="T8" fmla="*/ 3 w 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3" y="3"/>
                  </a:moveTo>
                  <a:cubicBezTo>
                    <a:pt x="4" y="1"/>
                    <a:pt x="5" y="2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3"/>
                    <a:pt x="2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8" name="淘宝网Chenying0907出品 23"/>
            <p:cNvSpPr>
              <a:spLocks/>
            </p:cNvSpPr>
            <p:nvPr/>
          </p:nvSpPr>
          <p:spPr bwMode="auto">
            <a:xfrm>
              <a:off x="6567488" y="3228976"/>
              <a:ext cx="15875" cy="12700"/>
            </a:xfrm>
            <a:custGeom>
              <a:avLst/>
              <a:gdLst>
                <a:gd name="T0" fmla="*/ 5 w 5"/>
                <a:gd name="T1" fmla="*/ 2 h 4"/>
                <a:gd name="T2" fmla="*/ 0 w 5"/>
                <a:gd name="T3" fmla="*/ 2 h 4"/>
                <a:gd name="T4" fmla="*/ 2 w 5"/>
                <a:gd name="T5" fmla="*/ 4 h 4"/>
                <a:gd name="T6" fmla="*/ 5 w 5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3" y="1"/>
                    <a:pt x="1" y="0"/>
                    <a:pt x="0" y="2"/>
                  </a:cubicBezTo>
                  <a:cubicBezTo>
                    <a:pt x="1" y="3"/>
                    <a:pt x="1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淘宝网Chenying0907出品 24"/>
            <p:cNvSpPr>
              <a:spLocks/>
            </p:cNvSpPr>
            <p:nvPr/>
          </p:nvSpPr>
          <p:spPr bwMode="auto">
            <a:xfrm>
              <a:off x="6508751" y="3228976"/>
              <a:ext cx="52388" cy="26988"/>
            </a:xfrm>
            <a:custGeom>
              <a:avLst/>
              <a:gdLst>
                <a:gd name="T0" fmla="*/ 9 w 16"/>
                <a:gd name="T1" fmla="*/ 8 h 8"/>
                <a:gd name="T2" fmla="*/ 11 w 16"/>
                <a:gd name="T3" fmla="*/ 4 h 8"/>
                <a:gd name="T4" fmla="*/ 16 w 16"/>
                <a:gd name="T5" fmla="*/ 3 h 8"/>
                <a:gd name="T6" fmla="*/ 15 w 16"/>
                <a:gd name="T7" fmla="*/ 1 h 8"/>
                <a:gd name="T8" fmla="*/ 8 w 16"/>
                <a:gd name="T9" fmla="*/ 1 h 8"/>
                <a:gd name="T10" fmla="*/ 0 w 16"/>
                <a:gd name="T11" fmla="*/ 7 h 8"/>
                <a:gd name="T12" fmla="*/ 9 w 16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9" y="8"/>
                  </a:moveTo>
                  <a:cubicBezTo>
                    <a:pt x="11" y="7"/>
                    <a:pt x="9" y="5"/>
                    <a:pt x="11" y="4"/>
                  </a:cubicBezTo>
                  <a:cubicBezTo>
                    <a:pt x="13" y="6"/>
                    <a:pt x="15" y="4"/>
                    <a:pt x="16" y="3"/>
                  </a:cubicBezTo>
                  <a:cubicBezTo>
                    <a:pt x="15" y="2"/>
                    <a:pt x="16" y="1"/>
                    <a:pt x="15" y="1"/>
                  </a:cubicBezTo>
                  <a:cubicBezTo>
                    <a:pt x="12" y="0"/>
                    <a:pt x="11" y="4"/>
                    <a:pt x="8" y="1"/>
                  </a:cubicBezTo>
                  <a:cubicBezTo>
                    <a:pt x="6" y="4"/>
                    <a:pt x="3" y="4"/>
                    <a:pt x="0" y="7"/>
                  </a:cubicBezTo>
                  <a:cubicBezTo>
                    <a:pt x="3" y="8"/>
                    <a:pt x="6" y="8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0" name="淘宝网Chenying0907出品 25"/>
            <p:cNvSpPr>
              <a:spLocks/>
            </p:cNvSpPr>
            <p:nvPr/>
          </p:nvSpPr>
          <p:spPr bwMode="auto">
            <a:xfrm>
              <a:off x="6669088" y="3363913"/>
              <a:ext cx="31750" cy="23813"/>
            </a:xfrm>
            <a:custGeom>
              <a:avLst/>
              <a:gdLst>
                <a:gd name="T0" fmla="*/ 9 w 10"/>
                <a:gd name="T1" fmla="*/ 0 h 7"/>
                <a:gd name="T2" fmla="*/ 0 w 10"/>
                <a:gd name="T3" fmla="*/ 3 h 7"/>
                <a:gd name="T4" fmla="*/ 3 w 10"/>
                <a:gd name="T5" fmla="*/ 7 h 7"/>
                <a:gd name="T6" fmla="*/ 10 w 10"/>
                <a:gd name="T7" fmla="*/ 2 h 7"/>
                <a:gd name="T8" fmla="*/ 9 w 1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9" y="0"/>
                  </a:moveTo>
                  <a:cubicBezTo>
                    <a:pt x="6" y="1"/>
                    <a:pt x="3" y="1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4" y="3"/>
                    <a:pt x="7" y="4"/>
                    <a:pt x="10" y="2"/>
                  </a:cubicBezTo>
                  <a:cubicBezTo>
                    <a:pt x="10" y="1"/>
                    <a:pt x="10" y="1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1" name="淘宝网Chenying0907出品 26"/>
            <p:cNvSpPr>
              <a:spLocks/>
            </p:cNvSpPr>
            <p:nvPr/>
          </p:nvSpPr>
          <p:spPr bwMode="auto">
            <a:xfrm>
              <a:off x="6477001" y="3219451"/>
              <a:ext cx="34925" cy="36513"/>
            </a:xfrm>
            <a:custGeom>
              <a:avLst/>
              <a:gdLst>
                <a:gd name="T0" fmla="*/ 8 w 11"/>
                <a:gd name="T1" fmla="*/ 11 h 11"/>
                <a:gd name="T2" fmla="*/ 10 w 11"/>
                <a:gd name="T3" fmla="*/ 4 h 11"/>
                <a:gd name="T4" fmla="*/ 4 w 11"/>
                <a:gd name="T5" fmla="*/ 0 h 11"/>
                <a:gd name="T6" fmla="*/ 3 w 11"/>
                <a:gd name="T7" fmla="*/ 5 h 11"/>
                <a:gd name="T8" fmla="*/ 6 w 11"/>
                <a:gd name="T9" fmla="*/ 9 h 11"/>
                <a:gd name="T10" fmla="*/ 1 w 11"/>
                <a:gd name="T11" fmla="*/ 8 h 11"/>
                <a:gd name="T12" fmla="*/ 8 w 1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8" y="11"/>
                  </a:moveTo>
                  <a:cubicBezTo>
                    <a:pt x="9" y="8"/>
                    <a:pt x="11" y="6"/>
                    <a:pt x="10" y="4"/>
                  </a:cubicBezTo>
                  <a:cubicBezTo>
                    <a:pt x="8" y="3"/>
                    <a:pt x="6" y="0"/>
                    <a:pt x="4" y="0"/>
                  </a:cubicBezTo>
                  <a:cubicBezTo>
                    <a:pt x="1" y="1"/>
                    <a:pt x="6" y="3"/>
                    <a:pt x="3" y="5"/>
                  </a:cubicBezTo>
                  <a:cubicBezTo>
                    <a:pt x="5" y="6"/>
                    <a:pt x="7" y="7"/>
                    <a:pt x="6" y="9"/>
                  </a:cubicBezTo>
                  <a:cubicBezTo>
                    <a:pt x="3" y="11"/>
                    <a:pt x="2" y="6"/>
                    <a:pt x="1" y="8"/>
                  </a:cubicBezTo>
                  <a:cubicBezTo>
                    <a:pt x="0" y="11"/>
                    <a:pt x="6" y="9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2" name="淘宝网Chenying0907出品 27"/>
            <p:cNvSpPr>
              <a:spLocks/>
            </p:cNvSpPr>
            <p:nvPr/>
          </p:nvSpPr>
          <p:spPr bwMode="auto">
            <a:xfrm>
              <a:off x="6456363" y="3211513"/>
              <a:ext cx="23813" cy="39688"/>
            </a:xfrm>
            <a:custGeom>
              <a:avLst/>
              <a:gdLst>
                <a:gd name="T0" fmla="*/ 6 w 7"/>
                <a:gd name="T1" fmla="*/ 3 h 12"/>
                <a:gd name="T2" fmla="*/ 3 w 7"/>
                <a:gd name="T3" fmla="*/ 2 h 12"/>
                <a:gd name="T4" fmla="*/ 1 w 7"/>
                <a:gd name="T5" fmla="*/ 12 h 12"/>
                <a:gd name="T6" fmla="*/ 6 w 7"/>
                <a:gd name="T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2">
                  <a:moveTo>
                    <a:pt x="6" y="3"/>
                  </a:moveTo>
                  <a:cubicBezTo>
                    <a:pt x="5" y="0"/>
                    <a:pt x="4" y="3"/>
                    <a:pt x="3" y="2"/>
                  </a:cubicBezTo>
                  <a:cubicBezTo>
                    <a:pt x="1" y="5"/>
                    <a:pt x="0" y="8"/>
                    <a:pt x="1" y="12"/>
                  </a:cubicBezTo>
                  <a:cubicBezTo>
                    <a:pt x="7" y="11"/>
                    <a:pt x="1" y="4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3" name="淘宝网Chenying0907出品 28"/>
            <p:cNvSpPr>
              <a:spLocks/>
            </p:cNvSpPr>
            <p:nvPr/>
          </p:nvSpPr>
          <p:spPr bwMode="auto">
            <a:xfrm>
              <a:off x="6665913" y="3394076"/>
              <a:ext cx="31750" cy="23813"/>
            </a:xfrm>
            <a:custGeom>
              <a:avLst/>
              <a:gdLst>
                <a:gd name="T0" fmla="*/ 10 w 10"/>
                <a:gd name="T1" fmla="*/ 5 h 7"/>
                <a:gd name="T2" fmla="*/ 6 w 10"/>
                <a:gd name="T3" fmla="*/ 0 h 7"/>
                <a:gd name="T4" fmla="*/ 0 w 10"/>
                <a:gd name="T5" fmla="*/ 7 h 7"/>
                <a:gd name="T6" fmla="*/ 10 w 10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7">
                  <a:moveTo>
                    <a:pt x="10" y="5"/>
                  </a:moveTo>
                  <a:cubicBezTo>
                    <a:pt x="9" y="2"/>
                    <a:pt x="9" y="0"/>
                    <a:pt x="6" y="0"/>
                  </a:cubicBezTo>
                  <a:cubicBezTo>
                    <a:pt x="5" y="4"/>
                    <a:pt x="0" y="4"/>
                    <a:pt x="0" y="7"/>
                  </a:cubicBezTo>
                  <a:cubicBezTo>
                    <a:pt x="3" y="4"/>
                    <a:pt x="7" y="7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4" name="淘宝网Chenying0907出品 29"/>
            <p:cNvSpPr>
              <a:spLocks/>
            </p:cNvSpPr>
            <p:nvPr/>
          </p:nvSpPr>
          <p:spPr bwMode="auto">
            <a:xfrm>
              <a:off x="6424613" y="3216276"/>
              <a:ext cx="31750" cy="31750"/>
            </a:xfrm>
            <a:custGeom>
              <a:avLst/>
              <a:gdLst>
                <a:gd name="T0" fmla="*/ 7 w 10"/>
                <a:gd name="T1" fmla="*/ 8 h 10"/>
                <a:gd name="T2" fmla="*/ 0 w 10"/>
                <a:gd name="T3" fmla="*/ 8 h 10"/>
                <a:gd name="T4" fmla="*/ 7 w 10"/>
                <a:gd name="T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10">
                  <a:moveTo>
                    <a:pt x="7" y="8"/>
                  </a:moveTo>
                  <a:cubicBezTo>
                    <a:pt x="10" y="0"/>
                    <a:pt x="0" y="0"/>
                    <a:pt x="0" y="8"/>
                  </a:cubicBezTo>
                  <a:cubicBezTo>
                    <a:pt x="3" y="10"/>
                    <a:pt x="5" y="10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5" name="淘宝网Chenying0907出品 30"/>
            <p:cNvSpPr>
              <a:spLocks/>
            </p:cNvSpPr>
            <p:nvPr/>
          </p:nvSpPr>
          <p:spPr bwMode="auto">
            <a:xfrm>
              <a:off x="6551613" y="3367088"/>
              <a:ext cx="114300" cy="63500"/>
            </a:xfrm>
            <a:custGeom>
              <a:avLst/>
              <a:gdLst>
                <a:gd name="T0" fmla="*/ 10 w 35"/>
                <a:gd name="T1" fmla="*/ 7 h 19"/>
                <a:gd name="T2" fmla="*/ 7 w 35"/>
                <a:gd name="T3" fmla="*/ 13 h 19"/>
                <a:gd name="T4" fmla="*/ 4 w 35"/>
                <a:gd name="T5" fmla="*/ 11 h 19"/>
                <a:gd name="T6" fmla="*/ 0 w 35"/>
                <a:gd name="T7" fmla="*/ 17 h 19"/>
                <a:gd name="T8" fmla="*/ 10 w 35"/>
                <a:gd name="T9" fmla="*/ 15 h 19"/>
                <a:gd name="T10" fmla="*/ 15 w 35"/>
                <a:gd name="T11" fmla="*/ 8 h 19"/>
                <a:gd name="T12" fmla="*/ 12 w 35"/>
                <a:gd name="T13" fmla="*/ 13 h 19"/>
                <a:gd name="T14" fmla="*/ 17 w 35"/>
                <a:gd name="T15" fmla="*/ 15 h 19"/>
                <a:gd name="T16" fmla="*/ 23 w 35"/>
                <a:gd name="T17" fmla="*/ 4 h 19"/>
                <a:gd name="T18" fmla="*/ 23 w 35"/>
                <a:gd name="T19" fmla="*/ 11 h 19"/>
                <a:gd name="T20" fmla="*/ 29 w 35"/>
                <a:gd name="T21" fmla="*/ 10 h 19"/>
                <a:gd name="T22" fmla="*/ 30 w 35"/>
                <a:gd name="T23" fmla="*/ 13 h 19"/>
                <a:gd name="T24" fmla="*/ 35 w 35"/>
                <a:gd name="T25" fmla="*/ 8 h 19"/>
                <a:gd name="T26" fmla="*/ 32 w 35"/>
                <a:gd name="T27" fmla="*/ 3 h 19"/>
                <a:gd name="T28" fmla="*/ 27 w 35"/>
                <a:gd name="T29" fmla="*/ 6 h 19"/>
                <a:gd name="T30" fmla="*/ 25 w 35"/>
                <a:gd name="T31" fmla="*/ 3 h 19"/>
                <a:gd name="T32" fmla="*/ 28 w 35"/>
                <a:gd name="T33" fmla="*/ 1 h 19"/>
                <a:gd name="T34" fmla="*/ 22 w 35"/>
                <a:gd name="T35" fmla="*/ 0 h 19"/>
                <a:gd name="T36" fmla="*/ 21 w 35"/>
                <a:gd name="T37" fmla="*/ 4 h 19"/>
                <a:gd name="T38" fmla="*/ 13 w 35"/>
                <a:gd name="T39" fmla="*/ 8 h 19"/>
                <a:gd name="T40" fmla="*/ 10 w 35"/>
                <a:gd name="T41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19">
                  <a:moveTo>
                    <a:pt x="10" y="7"/>
                  </a:moveTo>
                  <a:cubicBezTo>
                    <a:pt x="8" y="9"/>
                    <a:pt x="9" y="11"/>
                    <a:pt x="7" y="13"/>
                  </a:cubicBezTo>
                  <a:cubicBezTo>
                    <a:pt x="5" y="12"/>
                    <a:pt x="5" y="13"/>
                    <a:pt x="4" y="11"/>
                  </a:cubicBezTo>
                  <a:cubicBezTo>
                    <a:pt x="3" y="14"/>
                    <a:pt x="0" y="15"/>
                    <a:pt x="0" y="17"/>
                  </a:cubicBezTo>
                  <a:cubicBezTo>
                    <a:pt x="4" y="19"/>
                    <a:pt x="6" y="12"/>
                    <a:pt x="10" y="15"/>
                  </a:cubicBezTo>
                  <a:cubicBezTo>
                    <a:pt x="11" y="13"/>
                    <a:pt x="12" y="9"/>
                    <a:pt x="15" y="8"/>
                  </a:cubicBezTo>
                  <a:cubicBezTo>
                    <a:pt x="15" y="10"/>
                    <a:pt x="14" y="11"/>
                    <a:pt x="12" y="13"/>
                  </a:cubicBezTo>
                  <a:cubicBezTo>
                    <a:pt x="14" y="14"/>
                    <a:pt x="16" y="16"/>
                    <a:pt x="17" y="15"/>
                  </a:cubicBezTo>
                  <a:cubicBezTo>
                    <a:pt x="12" y="11"/>
                    <a:pt x="21" y="7"/>
                    <a:pt x="23" y="4"/>
                  </a:cubicBezTo>
                  <a:cubicBezTo>
                    <a:pt x="26" y="6"/>
                    <a:pt x="21" y="9"/>
                    <a:pt x="23" y="11"/>
                  </a:cubicBezTo>
                  <a:cubicBezTo>
                    <a:pt x="25" y="12"/>
                    <a:pt x="27" y="9"/>
                    <a:pt x="29" y="10"/>
                  </a:cubicBezTo>
                  <a:cubicBezTo>
                    <a:pt x="29" y="11"/>
                    <a:pt x="28" y="12"/>
                    <a:pt x="30" y="13"/>
                  </a:cubicBezTo>
                  <a:cubicBezTo>
                    <a:pt x="31" y="10"/>
                    <a:pt x="33" y="10"/>
                    <a:pt x="35" y="8"/>
                  </a:cubicBezTo>
                  <a:cubicBezTo>
                    <a:pt x="34" y="6"/>
                    <a:pt x="34" y="4"/>
                    <a:pt x="32" y="3"/>
                  </a:cubicBezTo>
                  <a:cubicBezTo>
                    <a:pt x="30" y="2"/>
                    <a:pt x="29" y="7"/>
                    <a:pt x="27" y="6"/>
                  </a:cubicBezTo>
                  <a:cubicBezTo>
                    <a:pt x="26" y="5"/>
                    <a:pt x="25" y="4"/>
                    <a:pt x="25" y="3"/>
                  </a:cubicBezTo>
                  <a:cubicBezTo>
                    <a:pt x="26" y="3"/>
                    <a:pt x="27" y="2"/>
                    <a:pt x="28" y="1"/>
                  </a:cubicBezTo>
                  <a:cubicBezTo>
                    <a:pt x="26" y="0"/>
                    <a:pt x="24" y="0"/>
                    <a:pt x="22" y="0"/>
                  </a:cubicBezTo>
                  <a:cubicBezTo>
                    <a:pt x="24" y="1"/>
                    <a:pt x="22" y="3"/>
                    <a:pt x="21" y="4"/>
                  </a:cubicBezTo>
                  <a:cubicBezTo>
                    <a:pt x="17" y="2"/>
                    <a:pt x="15" y="4"/>
                    <a:pt x="13" y="8"/>
                  </a:cubicBezTo>
                  <a:cubicBezTo>
                    <a:pt x="12" y="7"/>
                    <a:pt x="11" y="7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6" name="淘宝网Chenying0907出品 31"/>
            <p:cNvSpPr>
              <a:spLocks/>
            </p:cNvSpPr>
            <p:nvPr/>
          </p:nvSpPr>
          <p:spPr bwMode="auto">
            <a:xfrm>
              <a:off x="6378576" y="3216276"/>
              <a:ext cx="36513" cy="19050"/>
            </a:xfrm>
            <a:custGeom>
              <a:avLst/>
              <a:gdLst>
                <a:gd name="T0" fmla="*/ 9 w 11"/>
                <a:gd name="T1" fmla="*/ 0 h 6"/>
                <a:gd name="T2" fmla="*/ 1 w 11"/>
                <a:gd name="T3" fmla="*/ 0 h 6"/>
                <a:gd name="T4" fmla="*/ 2 w 11"/>
                <a:gd name="T5" fmla="*/ 6 h 6"/>
                <a:gd name="T6" fmla="*/ 8 w 11"/>
                <a:gd name="T7" fmla="*/ 6 h 6"/>
                <a:gd name="T8" fmla="*/ 9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9" y="0"/>
                  </a:moveTo>
                  <a:cubicBezTo>
                    <a:pt x="6" y="1"/>
                    <a:pt x="4" y="1"/>
                    <a:pt x="1" y="0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4" y="6"/>
                    <a:pt x="5" y="4"/>
                    <a:pt x="8" y="6"/>
                  </a:cubicBezTo>
                  <a:cubicBezTo>
                    <a:pt x="10" y="4"/>
                    <a:pt x="11" y="2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7" name="淘宝网Chenying0907出品 32"/>
            <p:cNvSpPr>
              <a:spLocks/>
            </p:cNvSpPr>
            <p:nvPr/>
          </p:nvSpPr>
          <p:spPr bwMode="auto">
            <a:xfrm>
              <a:off x="6359526" y="3211513"/>
              <a:ext cx="25400" cy="33338"/>
            </a:xfrm>
            <a:custGeom>
              <a:avLst/>
              <a:gdLst>
                <a:gd name="T0" fmla="*/ 3 w 8"/>
                <a:gd name="T1" fmla="*/ 10 h 10"/>
                <a:gd name="T2" fmla="*/ 6 w 8"/>
                <a:gd name="T3" fmla="*/ 3 h 10"/>
                <a:gd name="T4" fmla="*/ 5 w 8"/>
                <a:gd name="T5" fmla="*/ 0 h 10"/>
                <a:gd name="T6" fmla="*/ 3 w 8"/>
                <a:gd name="T7" fmla="*/ 0 h 10"/>
                <a:gd name="T8" fmla="*/ 0 w 8"/>
                <a:gd name="T9" fmla="*/ 8 h 10"/>
                <a:gd name="T10" fmla="*/ 3 w 8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3" y="10"/>
                  </a:moveTo>
                  <a:cubicBezTo>
                    <a:pt x="8" y="7"/>
                    <a:pt x="2" y="7"/>
                    <a:pt x="6" y="3"/>
                  </a:cubicBezTo>
                  <a:cubicBezTo>
                    <a:pt x="4" y="2"/>
                    <a:pt x="5" y="1"/>
                    <a:pt x="5" y="0"/>
                  </a:cubicBezTo>
                  <a:cubicBezTo>
                    <a:pt x="4" y="1"/>
                    <a:pt x="4" y="1"/>
                    <a:pt x="3" y="0"/>
                  </a:cubicBezTo>
                  <a:cubicBezTo>
                    <a:pt x="2" y="3"/>
                    <a:pt x="0" y="6"/>
                    <a:pt x="0" y="8"/>
                  </a:cubicBezTo>
                  <a:cubicBezTo>
                    <a:pt x="1" y="10"/>
                    <a:pt x="2" y="9"/>
                    <a:pt x="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8" name="淘宝网Chenying0907出品 33"/>
            <p:cNvSpPr>
              <a:spLocks/>
            </p:cNvSpPr>
            <p:nvPr/>
          </p:nvSpPr>
          <p:spPr bwMode="auto">
            <a:xfrm>
              <a:off x="6551613" y="3371851"/>
              <a:ext cx="41275" cy="34925"/>
            </a:xfrm>
            <a:custGeom>
              <a:avLst/>
              <a:gdLst>
                <a:gd name="T0" fmla="*/ 10 w 13"/>
                <a:gd name="T1" fmla="*/ 0 h 11"/>
                <a:gd name="T2" fmla="*/ 1 w 13"/>
                <a:gd name="T3" fmla="*/ 5 h 11"/>
                <a:gd name="T4" fmla="*/ 2 w 13"/>
                <a:gd name="T5" fmla="*/ 11 h 11"/>
                <a:gd name="T6" fmla="*/ 8 w 13"/>
                <a:gd name="T7" fmla="*/ 7 h 11"/>
                <a:gd name="T8" fmla="*/ 10 w 13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10" y="0"/>
                  </a:moveTo>
                  <a:cubicBezTo>
                    <a:pt x="7" y="2"/>
                    <a:pt x="3" y="0"/>
                    <a:pt x="1" y="5"/>
                  </a:cubicBezTo>
                  <a:cubicBezTo>
                    <a:pt x="0" y="6"/>
                    <a:pt x="1" y="9"/>
                    <a:pt x="2" y="11"/>
                  </a:cubicBezTo>
                  <a:cubicBezTo>
                    <a:pt x="3" y="7"/>
                    <a:pt x="4" y="6"/>
                    <a:pt x="8" y="7"/>
                  </a:cubicBezTo>
                  <a:cubicBezTo>
                    <a:pt x="4" y="4"/>
                    <a:pt x="13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09" name="淘宝网Chenying0907出品 34"/>
            <p:cNvSpPr>
              <a:spLocks noEditPoints="1"/>
            </p:cNvSpPr>
            <p:nvPr/>
          </p:nvSpPr>
          <p:spPr bwMode="auto">
            <a:xfrm>
              <a:off x="6269038" y="3198813"/>
              <a:ext cx="84138" cy="46038"/>
            </a:xfrm>
            <a:custGeom>
              <a:avLst/>
              <a:gdLst>
                <a:gd name="T0" fmla="*/ 26 w 26"/>
                <a:gd name="T1" fmla="*/ 6 h 14"/>
                <a:gd name="T2" fmla="*/ 9 w 26"/>
                <a:gd name="T3" fmla="*/ 5 h 14"/>
                <a:gd name="T4" fmla="*/ 0 w 26"/>
                <a:gd name="T5" fmla="*/ 4 h 14"/>
                <a:gd name="T6" fmla="*/ 0 w 26"/>
                <a:gd name="T7" fmla="*/ 11 h 14"/>
                <a:gd name="T8" fmla="*/ 4 w 26"/>
                <a:gd name="T9" fmla="*/ 14 h 14"/>
                <a:gd name="T10" fmla="*/ 10 w 26"/>
                <a:gd name="T11" fmla="*/ 12 h 14"/>
                <a:gd name="T12" fmla="*/ 11 w 26"/>
                <a:gd name="T13" fmla="*/ 9 h 14"/>
                <a:gd name="T14" fmla="*/ 16 w 26"/>
                <a:gd name="T15" fmla="*/ 9 h 14"/>
                <a:gd name="T16" fmla="*/ 14 w 26"/>
                <a:gd name="T17" fmla="*/ 12 h 14"/>
                <a:gd name="T18" fmla="*/ 20 w 26"/>
                <a:gd name="T19" fmla="*/ 14 h 14"/>
                <a:gd name="T20" fmla="*/ 22 w 26"/>
                <a:gd name="T21" fmla="*/ 12 h 14"/>
                <a:gd name="T22" fmla="*/ 20 w 26"/>
                <a:gd name="T23" fmla="*/ 6 h 14"/>
                <a:gd name="T24" fmla="*/ 23 w 26"/>
                <a:gd name="T25" fmla="*/ 8 h 14"/>
                <a:gd name="T26" fmla="*/ 26 w 26"/>
                <a:gd name="T27" fmla="*/ 6 h 14"/>
                <a:gd name="T28" fmla="*/ 7 w 26"/>
                <a:gd name="T29" fmla="*/ 9 h 14"/>
                <a:gd name="T30" fmla="*/ 5 w 26"/>
                <a:gd name="T31" fmla="*/ 8 h 14"/>
                <a:gd name="T32" fmla="*/ 8 w 26"/>
                <a:gd name="T33" fmla="*/ 4 h 14"/>
                <a:gd name="T34" fmla="*/ 7 w 26"/>
                <a:gd name="T3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4">
                  <a:moveTo>
                    <a:pt x="26" y="6"/>
                  </a:moveTo>
                  <a:cubicBezTo>
                    <a:pt x="23" y="0"/>
                    <a:pt x="15" y="6"/>
                    <a:pt x="9" y="5"/>
                  </a:cubicBezTo>
                  <a:cubicBezTo>
                    <a:pt x="7" y="1"/>
                    <a:pt x="2" y="1"/>
                    <a:pt x="0" y="4"/>
                  </a:cubicBezTo>
                  <a:cubicBezTo>
                    <a:pt x="1" y="6"/>
                    <a:pt x="2" y="9"/>
                    <a:pt x="0" y="11"/>
                  </a:cubicBezTo>
                  <a:cubicBezTo>
                    <a:pt x="1" y="12"/>
                    <a:pt x="2" y="13"/>
                    <a:pt x="4" y="14"/>
                  </a:cubicBezTo>
                  <a:cubicBezTo>
                    <a:pt x="7" y="12"/>
                    <a:pt x="7" y="13"/>
                    <a:pt x="10" y="12"/>
                  </a:cubicBezTo>
                  <a:cubicBezTo>
                    <a:pt x="12" y="11"/>
                    <a:pt x="10" y="10"/>
                    <a:pt x="11" y="9"/>
                  </a:cubicBezTo>
                  <a:cubicBezTo>
                    <a:pt x="12" y="9"/>
                    <a:pt x="14" y="7"/>
                    <a:pt x="16" y="9"/>
                  </a:cubicBezTo>
                  <a:cubicBezTo>
                    <a:pt x="14" y="10"/>
                    <a:pt x="14" y="11"/>
                    <a:pt x="14" y="12"/>
                  </a:cubicBezTo>
                  <a:cubicBezTo>
                    <a:pt x="16" y="14"/>
                    <a:pt x="18" y="10"/>
                    <a:pt x="20" y="14"/>
                  </a:cubicBezTo>
                  <a:cubicBezTo>
                    <a:pt x="21" y="13"/>
                    <a:pt x="22" y="14"/>
                    <a:pt x="22" y="12"/>
                  </a:cubicBezTo>
                  <a:cubicBezTo>
                    <a:pt x="18" y="12"/>
                    <a:pt x="18" y="10"/>
                    <a:pt x="20" y="6"/>
                  </a:cubicBezTo>
                  <a:cubicBezTo>
                    <a:pt x="21" y="6"/>
                    <a:pt x="22" y="7"/>
                    <a:pt x="23" y="8"/>
                  </a:cubicBezTo>
                  <a:cubicBezTo>
                    <a:pt x="24" y="7"/>
                    <a:pt x="25" y="8"/>
                    <a:pt x="26" y="6"/>
                  </a:cubicBezTo>
                  <a:close/>
                  <a:moveTo>
                    <a:pt x="7" y="9"/>
                  </a:moveTo>
                  <a:cubicBezTo>
                    <a:pt x="6" y="9"/>
                    <a:pt x="5" y="8"/>
                    <a:pt x="5" y="8"/>
                  </a:cubicBezTo>
                  <a:cubicBezTo>
                    <a:pt x="6" y="6"/>
                    <a:pt x="7" y="5"/>
                    <a:pt x="8" y="4"/>
                  </a:cubicBezTo>
                  <a:cubicBezTo>
                    <a:pt x="8" y="6"/>
                    <a:pt x="8" y="9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0" name="淘宝网Chenying0907出品 35"/>
            <p:cNvSpPr>
              <a:spLocks/>
            </p:cNvSpPr>
            <p:nvPr/>
          </p:nvSpPr>
          <p:spPr bwMode="auto">
            <a:xfrm>
              <a:off x="6502401" y="3375026"/>
              <a:ext cx="46038" cy="55563"/>
            </a:xfrm>
            <a:custGeom>
              <a:avLst/>
              <a:gdLst>
                <a:gd name="T0" fmla="*/ 2 w 14"/>
                <a:gd name="T1" fmla="*/ 15 h 17"/>
                <a:gd name="T2" fmla="*/ 14 w 14"/>
                <a:gd name="T3" fmla="*/ 10 h 17"/>
                <a:gd name="T4" fmla="*/ 9 w 14"/>
                <a:gd name="T5" fmla="*/ 7 h 17"/>
                <a:gd name="T6" fmla="*/ 0 w 14"/>
                <a:gd name="T7" fmla="*/ 1 h 17"/>
                <a:gd name="T8" fmla="*/ 4 w 14"/>
                <a:gd name="T9" fmla="*/ 7 h 17"/>
                <a:gd name="T10" fmla="*/ 7 w 14"/>
                <a:gd name="T11" fmla="*/ 5 h 17"/>
                <a:gd name="T12" fmla="*/ 9 w 14"/>
                <a:gd name="T13" fmla="*/ 6 h 17"/>
                <a:gd name="T14" fmla="*/ 2 w 14"/>
                <a:gd name="T15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7">
                  <a:moveTo>
                    <a:pt x="2" y="15"/>
                  </a:moveTo>
                  <a:cubicBezTo>
                    <a:pt x="6" y="17"/>
                    <a:pt x="10" y="13"/>
                    <a:pt x="14" y="10"/>
                  </a:cubicBezTo>
                  <a:cubicBezTo>
                    <a:pt x="13" y="8"/>
                    <a:pt x="11" y="9"/>
                    <a:pt x="9" y="7"/>
                  </a:cubicBezTo>
                  <a:cubicBezTo>
                    <a:pt x="13" y="0"/>
                    <a:pt x="5" y="1"/>
                    <a:pt x="0" y="1"/>
                  </a:cubicBezTo>
                  <a:cubicBezTo>
                    <a:pt x="3" y="3"/>
                    <a:pt x="0" y="6"/>
                    <a:pt x="4" y="7"/>
                  </a:cubicBezTo>
                  <a:cubicBezTo>
                    <a:pt x="5" y="7"/>
                    <a:pt x="6" y="4"/>
                    <a:pt x="7" y="5"/>
                  </a:cubicBezTo>
                  <a:cubicBezTo>
                    <a:pt x="9" y="5"/>
                    <a:pt x="7" y="5"/>
                    <a:pt x="9" y="6"/>
                  </a:cubicBezTo>
                  <a:cubicBezTo>
                    <a:pt x="5" y="10"/>
                    <a:pt x="4" y="10"/>
                    <a:pt x="2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1" name="淘宝网Chenying0907出品 36"/>
            <p:cNvSpPr>
              <a:spLocks/>
            </p:cNvSpPr>
            <p:nvPr/>
          </p:nvSpPr>
          <p:spPr bwMode="auto">
            <a:xfrm>
              <a:off x="6765926" y="3579813"/>
              <a:ext cx="19050" cy="12700"/>
            </a:xfrm>
            <a:custGeom>
              <a:avLst/>
              <a:gdLst>
                <a:gd name="T0" fmla="*/ 4 w 6"/>
                <a:gd name="T1" fmla="*/ 0 h 4"/>
                <a:gd name="T2" fmla="*/ 2 w 6"/>
                <a:gd name="T3" fmla="*/ 4 h 4"/>
                <a:gd name="T4" fmla="*/ 5 w 6"/>
                <a:gd name="T5" fmla="*/ 2 h 4"/>
                <a:gd name="T6" fmla="*/ 4 w 6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1"/>
                    <a:pt x="0" y="3"/>
                    <a:pt x="2" y="4"/>
                  </a:cubicBezTo>
                  <a:cubicBezTo>
                    <a:pt x="3" y="2"/>
                    <a:pt x="4" y="3"/>
                    <a:pt x="5" y="2"/>
                  </a:cubicBezTo>
                  <a:cubicBezTo>
                    <a:pt x="5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2" name="淘宝网Chenying0907出品 37"/>
            <p:cNvSpPr>
              <a:spLocks/>
            </p:cNvSpPr>
            <p:nvPr/>
          </p:nvSpPr>
          <p:spPr bwMode="auto">
            <a:xfrm>
              <a:off x="6408738" y="3378201"/>
              <a:ext cx="71438" cy="52388"/>
            </a:xfrm>
            <a:custGeom>
              <a:avLst/>
              <a:gdLst>
                <a:gd name="T0" fmla="*/ 22 w 22"/>
                <a:gd name="T1" fmla="*/ 1 h 16"/>
                <a:gd name="T2" fmla="*/ 16 w 22"/>
                <a:gd name="T3" fmla="*/ 1 h 16"/>
                <a:gd name="T4" fmla="*/ 3 w 22"/>
                <a:gd name="T5" fmla="*/ 8 h 16"/>
                <a:gd name="T6" fmla="*/ 5 w 22"/>
                <a:gd name="T7" fmla="*/ 16 h 16"/>
                <a:gd name="T8" fmla="*/ 22 w 22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22" y="1"/>
                  </a:moveTo>
                  <a:cubicBezTo>
                    <a:pt x="20" y="3"/>
                    <a:pt x="17" y="0"/>
                    <a:pt x="16" y="1"/>
                  </a:cubicBezTo>
                  <a:cubicBezTo>
                    <a:pt x="13" y="5"/>
                    <a:pt x="6" y="5"/>
                    <a:pt x="3" y="8"/>
                  </a:cubicBezTo>
                  <a:cubicBezTo>
                    <a:pt x="6" y="10"/>
                    <a:pt x="0" y="13"/>
                    <a:pt x="5" y="16"/>
                  </a:cubicBezTo>
                  <a:cubicBezTo>
                    <a:pt x="8" y="9"/>
                    <a:pt x="17" y="8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3" name="淘宝网Chenying0907出品 38"/>
            <p:cNvSpPr>
              <a:spLocks/>
            </p:cNvSpPr>
            <p:nvPr/>
          </p:nvSpPr>
          <p:spPr bwMode="auto">
            <a:xfrm>
              <a:off x="6470651" y="3397251"/>
              <a:ext cx="31750" cy="26988"/>
            </a:xfrm>
            <a:custGeom>
              <a:avLst/>
              <a:gdLst>
                <a:gd name="T0" fmla="*/ 1 w 10"/>
                <a:gd name="T1" fmla="*/ 8 h 8"/>
                <a:gd name="T2" fmla="*/ 10 w 10"/>
                <a:gd name="T3" fmla="*/ 4 h 8"/>
                <a:gd name="T4" fmla="*/ 5 w 10"/>
                <a:gd name="T5" fmla="*/ 0 h 8"/>
                <a:gd name="T6" fmla="*/ 0 w 10"/>
                <a:gd name="T7" fmla="*/ 3 h 8"/>
                <a:gd name="T8" fmla="*/ 1 w 10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1" y="8"/>
                  </a:moveTo>
                  <a:cubicBezTo>
                    <a:pt x="4" y="6"/>
                    <a:pt x="8" y="7"/>
                    <a:pt x="10" y="4"/>
                  </a:cubicBezTo>
                  <a:cubicBezTo>
                    <a:pt x="9" y="1"/>
                    <a:pt x="5" y="3"/>
                    <a:pt x="5" y="0"/>
                  </a:cubicBezTo>
                  <a:cubicBezTo>
                    <a:pt x="3" y="2"/>
                    <a:pt x="1" y="1"/>
                    <a:pt x="0" y="3"/>
                  </a:cubicBezTo>
                  <a:cubicBezTo>
                    <a:pt x="3" y="4"/>
                    <a:pt x="1" y="6"/>
                    <a:pt x="1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4" name="淘宝网Chenying0907出品 39"/>
            <p:cNvSpPr>
              <a:spLocks/>
            </p:cNvSpPr>
            <p:nvPr/>
          </p:nvSpPr>
          <p:spPr bwMode="auto">
            <a:xfrm>
              <a:off x="6319838" y="3397251"/>
              <a:ext cx="30163" cy="30163"/>
            </a:xfrm>
            <a:custGeom>
              <a:avLst/>
              <a:gdLst>
                <a:gd name="T0" fmla="*/ 2 w 9"/>
                <a:gd name="T1" fmla="*/ 0 h 9"/>
                <a:gd name="T2" fmla="*/ 0 w 9"/>
                <a:gd name="T3" fmla="*/ 6 h 9"/>
                <a:gd name="T4" fmla="*/ 9 w 9"/>
                <a:gd name="T5" fmla="*/ 4 h 9"/>
                <a:gd name="T6" fmla="*/ 6 w 9"/>
                <a:gd name="T7" fmla="*/ 0 h 9"/>
                <a:gd name="T8" fmla="*/ 2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cubicBezTo>
                    <a:pt x="0" y="2"/>
                    <a:pt x="2" y="4"/>
                    <a:pt x="0" y="6"/>
                  </a:cubicBezTo>
                  <a:cubicBezTo>
                    <a:pt x="3" y="9"/>
                    <a:pt x="6" y="7"/>
                    <a:pt x="9" y="4"/>
                  </a:cubicBezTo>
                  <a:cubicBezTo>
                    <a:pt x="8" y="3"/>
                    <a:pt x="8" y="1"/>
                    <a:pt x="6" y="0"/>
                  </a:cubicBezTo>
                  <a:cubicBezTo>
                    <a:pt x="5" y="2"/>
                    <a:pt x="3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5" name="淘宝网Chenying0907出品 40"/>
            <p:cNvSpPr>
              <a:spLocks/>
            </p:cNvSpPr>
            <p:nvPr/>
          </p:nvSpPr>
          <p:spPr bwMode="auto">
            <a:xfrm>
              <a:off x="6259513" y="3384551"/>
              <a:ext cx="44450" cy="73025"/>
            </a:xfrm>
            <a:custGeom>
              <a:avLst/>
              <a:gdLst>
                <a:gd name="T0" fmla="*/ 13 w 14"/>
                <a:gd name="T1" fmla="*/ 3 h 22"/>
                <a:gd name="T2" fmla="*/ 7 w 14"/>
                <a:gd name="T3" fmla="*/ 12 h 22"/>
                <a:gd name="T4" fmla="*/ 0 w 14"/>
                <a:gd name="T5" fmla="*/ 16 h 22"/>
                <a:gd name="T6" fmla="*/ 9 w 14"/>
                <a:gd name="T7" fmla="*/ 18 h 22"/>
                <a:gd name="T8" fmla="*/ 7 w 14"/>
                <a:gd name="T9" fmla="*/ 14 h 22"/>
                <a:gd name="T10" fmla="*/ 13 w 14"/>
                <a:gd name="T11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2">
                  <a:moveTo>
                    <a:pt x="13" y="3"/>
                  </a:moveTo>
                  <a:cubicBezTo>
                    <a:pt x="9" y="0"/>
                    <a:pt x="6" y="9"/>
                    <a:pt x="7" y="12"/>
                  </a:cubicBezTo>
                  <a:cubicBezTo>
                    <a:pt x="4" y="10"/>
                    <a:pt x="3" y="16"/>
                    <a:pt x="0" y="16"/>
                  </a:cubicBezTo>
                  <a:cubicBezTo>
                    <a:pt x="1" y="22"/>
                    <a:pt x="5" y="18"/>
                    <a:pt x="9" y="18"/>
                  </a:cubicBezTo>
                  <a:cubicBezTo>
                    <a:pt x="10" y="17"/>
                    <a:pt x="7" y="16"/>
                    <a:pt x="7" y="14"/>
                  </a:cubicBezTo>
                  <a:cubicBezTo>
                    <a:pt x="8" y="11"/>
                    <a:pt x="14" y="7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6" name="淘宝网Chenying0907出品 41"/>
            <p:cNvSpPr>
              <a:spLocks/>
            </p:cNvSpPr>
            <p:nvPr/>
          </p:nvSpPr>
          <p:spPr bwMode="auto">
            <a:xfrm>
              <a:off x="6300788" y="3406776"/>
              <a:ext cx="9525" cy="14288"/>
            </a:xfrm>
            <a:custGeom>
              <a:avLst/>
              <a:gdLst>
                <a:gd name="T0" fmla="*/ 2 w 3"/>
                <a:gd name="T1" fmla="*/ 3 h 4"/>
                <a:gd name="T2" fmla="*/ 3 w 3"/>
                <a:gd name="T3" fmla="*/ 1 h 4"/>
                <a:gd name="T4" fmla="*/ 1 w 3"/>
                <a:gd name="T5" fmla="*/ 0 h 4"/>
                <a:gd name="T6" fmla="*/ 2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2" y="3"/>
                  </a:move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4"/>
                    <a:pt x="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7" name="淘宝网Chenying0907出品 42"/>
            <p:cNvSpPr>
              <a:spLocks/>
            </p:cNvSpPr>
            <p:nvPr/>
          </p:nvSpPr>
          <p:spPr bwMode="auto">
            <a:xfrm>
              <a:off x="6291263" y="3427413"/>
              <a:ext cx="15875" cy="15875"/>
            </a:xfrm>
            <a:custGeom>
              <a:avLst/>
              <a:gdLst>
                <a:gd name="T0" fmla="*/ 0 w 5"/>
                <a:gd name="T1" fmla="*/ 5 h 5"/>
                <a:gd name="T2" fmla="*/ 4 w 5"/>
                <a:gd name="T3" fmla="*/ 3 h 5"/>
                <a:gd name="T4" fmla="*/ 4 w 5"/>
                <a:gd name="T5" fmla="*/ 0 h 5"/>
                <a:gd name="T6" fmla="*/ 0 w 5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cubicBezTo>
                    <a:pt x="1" y="3"/>
                    <a:pt x="3" y="5"/>
                    <a:pt x="4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1" y="0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8" name="淘宝网Chenying0907出品 43"/>
            <p:cNvSpPr>
              <a:spLocks/>
            </p:cNvSpPr>
            <p:nvPr/>
          </p:nvSpPr>
          <p:spPr bwMode="auto">
            <a:xfrm>
              <a:off x="6118226" y="3400426"/>
              <a:ext cx="157163" cy="63500"/>
            </a:xfrm>
            <a:custGeom>
              <a:avLst/>
              <a:gdLst>
                <a:gd name="T0" fmla="*/ 44 w 48"/>
                <a:gd name="T1" fmla="*/ 2 h 19"/>
                <a:gd name="T2" fmla="*/ 37 w 48"/>
                <a:gd name="T3" fmla="*/ 7 h 19"/>
                <a:gd name="T4" fmla="*/ 39 w 48"/>
                <a:gd name="T5" fmla="*/ 0 h 19"/>
                <a:gd name="T6" fmla="*/ 32 w 48"/>
                <a:gd name="T7" fmla="*/ 8 h 19"/>
                <a:gd name="T8" fmla="*/ 30 w 48"/>
                <a:gd name="T9" fmla="*/ 7 h 19"/>
                <a:gd name="T10" fmla="*/ 30 w 48"/>
                <a:gd name="T11" fmla="*/ 3 h 19"/>
                <a:gd name="T12" fmla="*/ 26 w 48"/>
                <a:gd name="T13" fmla="*/ 3 h 19"/>
                <a:gd name="T14" fmla="*/ 17 w 48"/>
                <a:gd name="T15" fmla="*/ 6 h 19"/>
                <a:gd name="T16" fmla="*/ 14 w 48"/>
                <a:gd name="T17" fmla="*/ 2 h 19"/>
                <a:gd name="T18" fmla="*/ 4 w 48"/>
                <a:gd name="T19" fmla="*/ 15 h 19"/>
                <a:gd name="T20" fmla="*/ 2 w 48"/>
                <a:gd name="T21" fmla="*/ 18 h 19"/>
                <a:gd name="T22" fmla="*/ 8 w 48"/>
                <a:gd name="T23" fmla="*/ 19 h 19"/>
                <a:gd name="T24" fmla="*/ 11 w 48"/>
                <a:gd name="T25" fmla="*/ 7 h 19"/>
                <a:gd name="T26" fmla="*/ 15 w 48"/>
                <a:gd name="T27" fmla="*/ 18 h 19"/>
                <a:gd name="T28" fmla="*/ 19 w 48"/>
                <a:gd name="T29" fmla="*/ 10 h 19"/>
                <a:gd name="T30" fmla="*/ 16 w 48"/>
                <a:gd name="T31" fmla="*/ 8 h 19"/>
                <a:gd name="T32" fmla="*/ 19 w 48"/>
                <a:gd name="T33" fmla="*/ 8 h 19"/>
                <a:gd name="T34" fmla="*/ 22 w 48"/>
                <a:gd name="T35" fmla="*/ 12 h 19"/>
                <a:gd name="T36" fmla="*/ 27 w 48"/>
                <a:gd name="T37" fmla="*/ 7 h 19"/>
                <a:gd name="T38" fmla="*/ 28 w 48"/>
                <a:gd name="T39" fmla="*/ 12 h 19"/>
                <a:gd name="T40" fmla="*/ 25 w 48"/>
                <a:gd name="T41" fmla="*/ 17 h 19"/>
                <a:gd name="T42" fmla="*/ 31 w 48"/>
                <a:gd name="T43" fmla="*/ 16 h 19"/>
                <a:gd name="T44" fmla="*/ 29 w 48"/>
                <a:gd name="T45" fmla="*/ 13 h 19"/>
                <a:gd name="T46" fmla="*/ 33 w 48"/>
                <a:gd name="T47" fmla="*/ 9 h 19"/>
                <a:gd name="T48" fmla="*/ 35 w 48"/>
                <a:gd name="T49" fmla="*/ 14 h 19"/>
                <a:gd name="T50" fmla="*/ 48 w 48"/>
                <a:gd name="T51" fmla="*/ 5 h 19"/>
                <a:gd name="T52" fmla="*/ 44 w 48"/>
                <a:gd name="T5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" h="19">
                  <a:moveTo>
                    <a:pt x="44" y="2"/>
                  </a:moveTo>
                  <a:cubicBezTo>
                    <a:pt x="41" y="5"/>
                    <a:pt x="41" y="8"/>
                    <a:pt x="37" y="7"/>
                  </a:cubicBezTo>
                  <a:cubicBezTo>
                    <a:pt x="35" y="4"/>
                    <a:pt x="38" y="2"/>
                    <a:pt x="39" y="0"/>
                  </a:cubicBezTo>
                  <a:cubicBezTo>
                    <a:pt x="35" y="0"/>
                    <a:pt x="35" y="4"/>
                    <a:pt x="32" y="8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31" y="6"/>
                    <a:pt x="32" y="4"/>
                    <a:pt x="30" y="3"/>
                  </a:cubicBezTo>
                  <a:cubicBezTo>
                    <a:pt x="29" y="4"/>
                    <a:pt x="26" y="6"/>
                    <a:pt x="26" y="3"/>
                  </a:cubicBezTo>
                  <a:cubicBezTo>
                    <a:pt x="23" y="5"/>
                    <a:pt x="20" y="4"/>
                    <a:pt x="17" y="6"/>
                  </a:cubicBezTo>
                  <a:cubicBezTo>
                    <a:pt x="15" y="5"/>
                    <a:pt x="15" y="3"/>
                    <a:pt x="14" y="2"/>
                  </a:cubicBezTo>
                  <a:cubicBezTo>
                    <a:pt x="8" y="2"/>
                    <a:pt x="2" y="9"/>
                    <a:pt x="4" y="15"/>
                  </a:cubicBezTo>
                  <a:cubicBezTo>
                    <a:pt x="2" y="15"/>
                    <a:pt x="0" y="16"/>
                    <a:pt x="2" y="18"/>
                  </a:cubicBezTo>
                  <a:cubicBezTo>
                    <a:pt x="4" y="17"/>
                    <a:pt x="6" y="18"/>
                    <a:pt x="8" y="19"/>
                  </a:cubicBezTo>
                  <a:cubicBezTo>
                    <a:pt x="10" y="15"/>
                    <a:pt x="5" y="10"/>
                    <a:pt x="11" y="7"/>
                  </a:cubicBezTo>
                  <a:cubicBezTo>
                    <a:pt x="15" y="10"/>
                    <a:pt x="12" y="14"/>
                    <a:pt x="15" y="18"/>
                  </a:cubicBezTo>
                  <a:cubicBezTo>
                    <a:pt x="15" y="14"/>
                    <a:pt x="17" y="13"/>
                    <a:pt x="19" y="10"/>
                  </a:cubicBezTo>
                  <a:cubicBezTo>
                    <a:pt x="18" y="8"/>
                    <a:pt x="16" y="9"/>
                    <a:pt x="16" y="8"/>
                  </a:cubicBezTo>
                  <a:cubicBezTo>
                    <a:pt x="17" y="7"/>
                    <a:pt x="18" y="7"/>
                    <a:pt x="19" y="8"/>
                  </a:cubicBezTo>
                  <a:cubicBezTo>
                    <a:pt x="20" y="9"/>
                    <a:pt x="20" y="11"/>
                    <a:pt x="22" y="12"/>
                  </a:cubicBezTo>
                  <a:cubicBezTo>
                    <a:pt x="24" y="11"/>
                    <a:pt x="25" y="7"/>
                    <a:pt x="27" y="7"/>
                  </a:cubicBezTo>
                  <a:cubicBezTo>
                    <a:pt x="29" y="9"/>
                    <a:pt x="28" y="10"/>
                    <a:pt x="28" y="12"/>
                  </a:cubicBezTo>
                  <a:cubicBezTo>
                    <a:pt x="25" y="12"/>
                    <a:pt x="24" y="15"/>
                    <a:pt x="25" y="17"/>
                  </a:cubicBezTo>
                  <a:cubicBezTo>
                    <a:pt x="27" y="14"/>
                    <a:pt x="28" y="18"/>
                    <a:pt x="31" y="16"/>
                  </a:cubicBezTo>
                  <a:cubicBezTo>
                    <a:pt x="30" y="15"/>
                    <a:pt x="28" y="14"/>
                    <a:pt x="29" y="13"/>
                  </a:cubicBezTo>
                  <a:cubicBezTo>
                    <a:pt x="30" y="12"/>
                    <a:pt x="31" y="9"/>
                    <a:pt x="33" y="9"/>
                  </a:cubicBezTo>
                  <a:cubicBezTo>
                    <a:pt x="35" y="11"/>
                    <a:pt x="32" y="13"/>
                    <a:pt x="35" y="14"/>
                  </a:cubicBezTo>
                  <a:cubicBezTo>
                    <a:pt x="40" y="11"/>
                    <a:pt x="43" y="7"/>
                    <a:pt x="48" y="5"/>
                  </a:cubicBezTo>
                  <a:cubicBezTo>
                    <a:pt x="46" y="3"/>
                    <a:pt x="46" y="2"/>
                    <a:pt x="4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9" name="淘宝网Chenying0907出品 44"/>
            <p:cNvSpPr>
              <a:spLocks/>
            </p:cNvSpPr>
            <p:nvPr/>
          </p:nvSpPr>
          <p:spPr bwMode="auto">
            <a:xfrm>
              <a:off x="6030913" y="3433763"/>
              <a:ext cx="19050" cy="17463"/>
            </a:xfrm>
            <a:custGeom>
              <a:avLst/>
              <a:gdLst>
                <a:gd name="T0" fmla="*/ 4 w 6"/>
                <a:gd name="T1" fmla="*/ 5 h 5"/>
                <a:gd name="T2" fmla="*/ 6 w 6"/>
                <a:gd name="T3" fmla="*/ 3 h 5"/>
                <a:gd name="T4" fmla="*/ 0 w 6"/>
                <a:gd name="T5" fmla="*/ 2 h 5"/>
                <a:gd name="T6" fmla="*/ 4 w 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cubicBezTo>
                    <a:pt x="4" y="4"/>
                    <a:pt x="5" y="3"/>
                    <a:pt x="6" y="3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3"/>
                    <a:pt x="2" y="3"/>
                    <a:pt x="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0" name="淘宝网Chenying0907出品 45"/>
            <p:cNvSpPr>
              <a:spLocks/>
            </p:cNvSpPr>
            <p:nvPr/>
          </p:nvSpPr>
          <p:spPr bwMode="auto">
            <a:xfrm>
              <a:off x="5862638" y="3440113"/>
              <a:ext cx="71438" cy="39688"/>
            </a:xfrm>
            <a:custGeom>
              <a:avLst/>
              <a:gdLst>
                <a:gd name="T0" fmla="*/ 22 w 22"/>
                <a:gd name="T1" fmla="*/ 1 h 12"/>
                <a:gd name="T2" fmla="*/ 18 w 22"/>
                <a:gd name="T3" fmla="*/ 0 h 12"/>
                <a:gd name="T4" fmla="*/ 11 w 22"/>
                <a:gd name="T5" fmla="*/ 7 h 12"/>
                <a:gd name="T6" fmla="*/ 10 w 22"/>
                <a:gd name="T7" fmla="*/ 1 h 12"/>
                <a:gd name="T8" fmla="*/ 7 w 22"/>
                <a:gd name="T9" fmla="*/ 1 h 12"/>
                <a:gd name="T10" fmla="*/ 2 w 22"/>
                <a:gd name="T11" fmla="*/ 12 h 12"/>
                <a:gd name="T12" fmla="*/ 4 w 22"/>
                <a:gd name="T13" fmla="*/ 12 h 12"/>
                <a:gd name="T14" fmla="*/ 9 w 22"/>
                <a:gd name="T15" fmla="*/ 7 h 12"/>
                <a:gd name="T16" fmla="*/ 10 w 22"/>
                <a:gd name="T17" fmla="*/ 11 h 12"/>
                <a:gd name="T18" fmla="*/ 22 w 22"/>
                <a:gd name="T1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2">
                  <a:moveTo>
                    <a:pt x="22" y="1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16" y="1"/>
                    <a:pt x="14" y="8"/>
                    <a:pt x="11" y="7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6"/>
                    <a:pt x="0" y="8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0"/>
                    <a:pt x="5" y="7"/>
                    <a:pt x="9" y="7"/>
                  </a:cubicBezTo>
                  <a:cubicBezTo>
                    <a:pt x="9" y="8"/>
                    <a:pt x="10" y="9"/>
                    <a:pt x="10" y="11"/>
                  </a:cubicBezTo>
                  <a:cubicBezTo>
                    <a:pt x="16" y="12"/>
                    <a:pt x="19" y="3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1" name="淘宝网Chenying0907出品 46"/>
            <p:cNvSpPr>
              <a:spLocks/>
            </p:cNvSpPr>
            <p:nvPr/>
          </p:nvSpPr>
          <p:spPr bwMode="auto">
            <a:xfrm>
              <a:off x="5953126" y="3476626"/>
              <a:ext cx="9525" cy="11113"/>
            </a:xfrm>
            <a:custGeom>
              <a:avLst/>
              <a:gdLst>
                <a:gd name="T0" fmla="*/ 0 w 3"/>
                <a:gd name="T1" fmla="*/ 2 h 3"/>
                <a:gd name="T2" fmla="*/ 3 w 3"/>
                <a:gd name="T3" fmla="*/ 2 h 3"/>
                <a:gd name="T4" fmla="*/ 0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0" y="2"/>
                  </a:moveTo>
                  <a:cubicBezTo>
                    <a:pt x="0" y="3"/>
                    <a:pt x="2" y="3"/>
                    <a:pt x="3" y="2"/>
                  </a:cubicBezTo>
                  <a:cubicBezTo>
                    <a:pt x="2" y="1"/>
                    <a:pt x="1" y="0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2" name="淘宝网Chenying0907出品 47"/>
            <p:cNvSpPr>
              <a:spLocks/>
            </p:cNvSpPr>
            <p:nvPr/>
          </p:nvSpPr>
          <p:spPr bwMode="auto">
            <a:xfrm>
              <a:off x="5816601" y="3443288"/>
              <a:ext cx="55563" cy="53975"/>
            </a:xfrm>
            <a:custGeom>
              <a:avLst/>
              <a:gdLst>
                <a:gd name="T0" fmla="*/ 9 w 17"/>
                <a:gd name="T1" fmla="*/ 9 h 16"/>
                <a:gd name="T2" fmla="*/ 17 w 17"/>
                <a:gd name="T3" fmla="*/ 4 h 16"/>
                <a:gd name="T4" fmla="*/ 16 w 17"/>
                <a:gd name="T5" fmla="*/ 1 h 16"/>
                <a:gd name="T6" fmla="*/ 11 w 17"/>
                <a:gd name="T7" fmla="*/ 2 h 16"/>
                <a:gd name="T8" fmla="*/ 10 w 17"/>
                <a:gd name="T9" fmla="*/ 7 h 16"/>
                <a:gd name="T10" fmla="*/ 10 w 17"/>
                <a:gd name="T11" fmla="*/ 3 h 16"/>
                <a:gd name="T12" fmla="*/ 0 w 17"/>
                <a:gd name="T13" fmla="*/ 8 h 16"/>
                <a:gd name="T14" fmla="*/ 5 w 17"/>
                <a:gd name="T15" fmla="*/ 9 h 16"/>
                <a:gd name="T16" fmla="*/ 1 w 17"/>
                <a:gd name="T17" fmla="*/ 15 h 16"/>
                <a:gd name="T18" fmla="*/ 10 w 17"/>
                <a:gd name="T19" fmla="*/ 15 h 16"/>
                <a:gd name="T20" fmla="*/ 11 w 17"/>
                <a:gd name="T21" fmla="*/ 12 h 16"/>
                <a:gd name="T22" fmla="*/ 9 w 17"/>
                <a:gd name="T2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6">
                  <a:moveTo>
                    <a:pt x="9" y="9"/>
                  </a:moveTo>
                  <a:cubicBezTo>
                    <a:pt x="12" y="8"/>
                    <a:pt x="13" y="4"/>
                    <a:pt x="17" y="4"/>
                  </a:cubicBezTo>
                  <a:cubicBezTo>
                    <a:pt x="15" y="3"/>
                    <a:pt x="17" y="2"/>
                    <a:pt x="16" y="1"/>
                  </a:cubicBezTo>
                  <a:cubicBezTo>
                    <a:pt x="15" y="1"/>
                    <a:pt x="13" y="0"/>
                    <a:pt x="11" y="2"/>
                  </a:cubicBezTo>
                  <a:cubicBezTo>
                    <a:pt x="12" y="3"/>
                    <a:pt x="13" y="7"/>
                    <a:pt x="10" y="7"/>
                  </a:cubicBezTo>
                  <a:cubicBezTo>
                    <a:pt x="10" y="5"/>
                    <a:pt x="12" y="5"/>
                    <a:pt x="10" y="3"/>
                  </a:cubicBezTo>
                  <a:cubicBezTo>
                    <a:pt x="7" y="5"/>
                    <a:pt x="1" y="4"/>
                    <a:pt x="0" y="8"/>
                  </a:cubicBezTo>
                  <a:cubicBezTo>
                    <a:pt x="1" y="8"/>
                    <a:pt x="3" y="6"/>
                    <a:pt x="5" y="9"/>
                  </a:cubicBezTo>
                  <a:cubicBezTo>
                    <a:pt x="6" y="12"/>
                    <a:pt x="3" y="13"/>
                    <a:pt x="1" y="15"/>
                  </a:cubicBezTo>
                  <a:cubicBezTo>
                    <a:pt x="4" y="16"/>
                    <a:pt x="7" y="14"/>
                    <a:pt x="10" y="15"/>
                  </a:cubicBezTo>
                  <a:cubicBezTo>
                    <a:pt x="11" y="14"/>
                    <a:pt x="12" y="13"/>
                    <a:pt x="11" y="12"/>
                  </a:cubicBezTo>
                  <a:cubicBezTo>
                    <a:pt x="10" y="13"/>
                    <a:pt x="8" y="10"/>
                    <a:pt x="9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3" name="淘宝网Chenying0907出品 48"/>
            <p:cNvSpPr>
              <a:spLocks/>
            </p:cNvSpPr>
            <p:nvPr/>
          </p:nvSpPr>
          <p:spPr bwMode="auto">
            <a:xfrm>
              <a:off x="5894388" y="3479801"/>
              <a:ext cx="22225" cy="17463"/>
            </a:xfrm>
            <a:custGeom>
              <a:avLst/>
              <a:gdLst>
                <a:gd name="T0" fmla="*/ 2 w 7"/>
                <a:gd name="T1" fmla="*/ 0 h 5"/>
                <a:gd name="T2" fmla="*/ 0 w 7"/>
                <a:gd name="T3" fmla="*/ 3 h 5"/>
                <a:gd name="T4" fmla="*/ 7 w 7"/>
                <a:gd name="T5" fmla="*/ 2 h 5"/>
                <a:gd name="T6" fmla="*/ 2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2" y="0"/>
                  </a:moveTo>
                  <a:cubicBezTo>
                    <a:pt x="1" y="1"/>
                    <a:pt x="2" y="2"/>
                    <a:pt x="0" y="3"/>
                  </a:cubicBezTo>
                  <a:cubicBezTo>
                    <a:pt x="3" y="4"/>
                    <a:pt x="6" y="5"/>
                    <a:pt x="7" y="2"/>
                  </a:cubicBezTo>
                  <a:cubicBezTo>
                    <a:pt x="5" y="0"/>
                    <a:pt x="4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4" name="淘宝网Chenying0907出品 49"/>
            <p:cNvSpPr>
              <a:spLocks/>
            </p:cNvSpPr>
            <p:nvPr/>
          </p:nvSpPr>
          <p:spPr bwMode="auto">
            <a:xfrm>
              <a:off x="5735638" y="3451226"/>
              <a:ext cx="84138" cy="61913"/>
            </a:xfrm>
            <a:custGeom>
              <a:avLst/>
              <a:gdLst>
                <a:gd name="T0" fmla="*/ 21 w 26"/>
                <a:gd name="T1" fmla="*/ 1 h 19"/>
                <a:gd name="T2" fmla="*/ 19 w 26"/>
                <a:gd name="T3" fmla="*/ 0 h 19"/>
                <a:gd name="T4" fmla="*/ 15 w 26"/>
                <a:gd name="T5" fmla="*/ 2 h 19"/>
                <a:gd name="T6" fmla="*/ 11 w 26"/>
                <a:gd name="T7" fmla="*/ 5 h 19"/>
                <a:gd name="T8" fmla="*/ 9 w 26"/>
                <a:gd name="T9" fmla="*/ 2 h 19"/>
                <a:gd name="T10" fmla="*/ 5 w 26"/>
                <a:gd name="T11" fmla="*/ 11 h 19"/>
                <a:gd name="T12" fmla="*/ 4 w 26"/>
                <a:gd name="T13" fmla="*/ 9 h 19"/>
                <a:gd name="T14" fmla="*/ 2 w 26"/>
                <a:gd name="T15" fmla="*/ 14 h 19"/>
                <a:gd name="T16" fmla="*/ 5 w 26"/>
                <a:gd name="T17" fmla="*/ 12 h 19"/>
                <a:gd name="T18" fmla="*/ 6 w 26"/>
                <a:gd name="T19" fmla="*/ 16 h 19"/>
                <a:gd name="T20" fmla="*/ 12 w 26"/>
                <a:gd name="T21" fmla="*/ 12 h 19"/>
                <a:gd name="T22" fmla="*/ 17 w 26"/>
                <a:gd name="T23" fmla="*/ 10 h 19"/>
                <a:gd name="T24" fmla="*/ 14 w 26"/>
                <a:gd name="T25" fmla="*/ 8 h 19"/>
                <a:gd name="T26" fmla="*/ 15 w 26"/>
                <a:gd name="T27" fmla="*/ 7 h 19"/>
                <a:gd name="T28" fmla="*/ 20 w 26"/>
                <a:gd name="T29" fmla="*/ 5 h 19"/>
                <a:gd name="T30" fmla="*/ 20 w 26"/>
                <a:gd name="T31" fmla="*/ 11 h 19"/>
                <a:gd name="T32" fmla="*/ 26 w 26"/>
                <a:gd name="T33" fmla="*/ 14 h 19"/>
                <a:gd name="T34" fmla="*/ 21 w 26"/>
                <a:gd name="T3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21" y="1"/>
                  </a:moveTo>
                  <a:cubicBezTo>
                    <a:pt x="20" y="1"/>
                    <a:pt x="20" y="0"/>
                    <a:pt x="19" y="0"/>
                  </a:cubicBezTo>
                  <a:cubicBezTo>
                    <a:pt x="18" y="2"/>
                    <a:pt x="16" y="0"/>
                    <a:pt x="15" y="2"/>
                  </a:cubicBezTo>
                  <a:cubicBezTo>
                    <a:pt x="17" y="4"/>
                    <a:pt x="12" y="6"/>
                    <a:pt x="11" y="5"/>
                  </a:cubicBezTo>
                  <a:cubicBezTo>
                    <a:pt x="10" y="4"/>
                    <a:pt x="11" y="2"/>
                    <a:pt x="9" y="2"/>
                  </a:cubicBezTo>
                  <a:cubicBezTo>
                    <a:pt x="7" y="5"/>
                    <a:pt x="8" y="8"/>
                    <a:pt x="5" y="11"/>
                  </a:cubicBezTo>
                  <a:cubicBezTo>
                    <a:pt x="5" y="10"/>
                    <a:pt x="4" y="10"/>
                    <a:pt x="4" y="9"/>
                  </a:cubicBezTo>
                  <a:cubicBezTo>
                    <a:pt x="3" y="11"/>
                    <a:pt x="0" y="13"/>
                    <a:pt x="2" y="14"/>
                  </a:cubicBezTo>
                  <a:cubicBezTo>
                    <a:pt x="3" y="14"/>
                    <a:pt x="4" y="11"/>
                    <a:pt x="5" y="12"/>
                  </a:cubicBezTo>
                  <a:cubicBezTo>
                    <a:pt x="6" y="14"/>
                    <a:pt x="7" y="15"/>
                    <a:pt x="6" y="16"/>
                  </a:cubicBezTo>
                  <a:cubicBezTo>
                    <a:pt x="9" y="19"/>
                    <a:pt x="10" y="13"/>
                    <a:pt x="12" y="12"/>
                  </a:cubicBezTo>
                  <a:cubicBezTo>
                    <a:pt x="13" y="15"/>
                    <a:pt x="17" y="13"/>
                    <a:pt x="17" y="10"/>
                  </a:cubicBezTo>
                  <a:cubicBezTo>
                    <a:pt x="17" y="8"/>
                    <a:pt x="14" y="10"/>
                    <a:pt x="14" y="8"/>
                  </a:cubicBezTo>
                  <a:cubicBezTo>
                    <a:pt x="15" y="8"/>
                    <a:pt x="14" y="8"/>
                    <a:pt x="15" y="7"/>
                  </a:cubicBezTo>
                  <a:cubicBezTo>
                    <a:pt x="16" y="6"/>
                    <a:pt x="18" y="6"/>
                    <a:pt x="20" y="5"/>
                  </a:cubicBezTo>
                  <a:cubicBezTo>
                    <a:pt x="21" y="7"/>
                    <a:pt x="21" y="9"/>
                    <a:pt x="20" y="11"/>
                  </a:cubicBezTo>
                  <a:cubicBezTo>
                    <a:pt x="22" y="12"/>
                    <a:pt x="23" y="16"/>
                    <a:pt x="26" y="14"/>
                  </a:cubicBezTo>
                  <a:cubicBezTo>
                    <a:pt x="25" y="9"/>
                    <a:pt x="20" y="6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5" name="淘宝网Chenying0907出品 50"/>
            <p:cNvSpPr>
              <a:spLocks/>
            </p:cNvSpPr>
            <p:nvPr/>
          </p:nvSpPr>
          <p:spPr bwMode="auto">
            <a:xfrm>
              <a:off x="5791201" y="3494088"/>
              <a:ext cx="9525" cy="9525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1 h 3"/>
                <a:gd name="T4" fmla="*/ 2 w 3"/>
                <a:gd name="T5" fmla="*/ 0 h 3"/>
                <a:gd name="T6" fmla="*/ 1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1"/>
                  </a:cubicBezTo>
                  <a:cubicBezTo>
                    <a:pt x="3" y="1"/>
                    <a:pt x="2" y="1"/>
                    <a:pt x="2" y="0"/>
                  </a:cubicBezTo>
                  <a:cubicBezTo>
                    <a:pt x="1" y="1"/>
                    <a:pt x="0" y="3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6" name="淘宝网Chenying0907出品 51"/>
            <p:cNvSpPr>
              <a:spLocks/>
            </p:cNvSpPr>
            <p:nvPr/>
          </p:nvSpPr>
          <p:spPr bwMode="auto">
            <a:xfrm>
              <a:off x="5719763" y="3497263"/>
              <a:ext cx="12700" cy="12700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2 h 4"/>
                <a:gd name="T4" fmla="*/ 2 w 4"/>
                <a:gd name="T5" fmla="*/ 0 h 4"/>
                <a:gd name="T6" fmla="*/ 1 w 4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2" y="2"/>
                    <a:pt x="3" y="4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1"/>
                    <a:pt x="0" y="2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7" name="淘宝网Chenying0907出品 52"/>
            <p:cNvSpPr>
              <a:spLocks/>
            </p:cNvSpPr>
            <p:nvPr/>
          </p:nvSpPr>
          <p:spPr bwMode="auto">
            <a:xfrm>
              <a:off x="5595938" y="3473451"/>
              <a:ext cx="9525" cy="14288"/>
            </a:xfrm>
            <a:custGeom>
              <a:avLst/>
              <a:gdLst>
                <a:gd name="T0" fmla="*/ 1 w 3"/>
                <a:gd name="T1" fmla="*/ 4 h 4"/>
                <a:gd name="T2" fmla="*/ 2 w 3"/>
                <a:gd name="T3" fmla="*/ 0 h 4"/>
                <a:gd name="T4" fmla="*/ 0 w 3"/>
                <a:gd name="T5" fmla="*/ 1 h 4"/>
                <a:gd name="T6" fmla="*/ 1 w 3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3" y="2"/>
                    <a:pt x="3" y="1"/>
                    <a:pt x="2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2" y="2"/>
                    <a:pt x="0" y="3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8" name="淘宝网Chenying0907出品 53"/>
            <p:cNvSpPr>
              <a:spLocks/>
            </p:cNvSpPr>
            <p:nvPr/>
          </p:nvSpPr>
          <p:spPr bwMode="auto">
            <a:xfrm>
              <a:off x="5592763" y="3516313"/>
              <a:ext cx="12700" cy="11113"/>
            </a:xfrm>
            <a:custGeom>
              <a:avLst/>
              <a:gdLst>
                <a:gd name="T0" fmla="*/ 3 w 4"/>
                <a:gd name="T1" fmla="*/ 3 h 3"/>
                <a:gd name="T2" fmla="*/ 3 w 4"/>
                <a:gd name="T3" fmla="*/ 0 h 3"/>
                <a:gd name="T4" fmla="*/ 3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3" y="3"/>
                  </a:moveTo>
                  <a:cubicBezTo>
                    <a:pt x="4" y="2"/>
                    <a:pt x="3" y="1"/>
                    <a:pt x="3" y="0"/>
                  </a:cubicBezTo>
                  <a:cubicBezTo>
                    <a:pt x="1" y="2"/>
                    <a:pt x="0" y="3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9" name="淘宝网Chenying0907出品 54"/>
            <p:cNvSpPr>
              <a:spLocks/>
            </p:cNvSpPr>
            <p:nvPr/>
          </p:nvSpPr>
          <p:spPr bwMode="auto">
            <a:xfrm>
              <a:off x="5481638" y="3522663"/>
              <a:ext cx="25400" cy="23813"/>
            </a:xfrm>
            <a:custGeom>
              <a:avLst/>
              <a:gdLst>
                <a:gd name="T0" fmla="*/ 0 w 8"/>
                <a:gd name="T1" fmla="*/ 3 h 7"/>
                <a:gd name="T2" fmla="*/ 8 w 8"/>
                <a:gd name="T3" fmla="*/ 3 h 7"/>
                <a:gd name="T4" fmla="*/ 0 w 8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7">
                  <a:moveTo>
                    <a:pt x="0" y="3"/>
                  </a:moveTo>
                  <a:cubicBezTo>
                    <a:pt x="1" y="6"/>
                    <a:pt x="6" y="7"/>
                    <a:pt x="8" y="3"/>
                  </a:cubicBezTo>
                  <a:cubicBezTo>
                    <a:pt x="5" y="0"/>
                    <a:pt x="3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0" name="淘宝网Chenying0907出品 55"/>
            <p:cNvSpPr>
              <a:spLocks/>
            </p:cNvSpPr>
            <p:nvPr/>
          </p:nvSpPr>
          <p:spPr bwMode="auto">
            <a:xfrm>
              <a:off x="6856413" y="3262313"/>
              <a:ext cx="58738" cy="30163"/>
            </a:xfrm>
            <a:custGeom>
              <a:avLst/>
              <a:gdLst>
                <a:gd name="T0" fmla="*/ 3 w 18"/>
                <a:gd name="T1" fmla="*/ 6 h 9"/>
                <a:gd name="T2" fmla="*/ 2 w 18"/>
                <a:gd name="T3" fmla="*/ 8 h 9"/>
                <a:gd name="T4" fmla="*/ 4 w 18"/>
                <a:gd name="T5" fmla="*/ 9 h 9"/>
                <a:gd name="T6" fmla="*/ 9 w 18"/>
                <a:gd name="T7" fmla="*/ 4 h 9"/>
                <a:gd name="T8" fmla="*/ 11 w 18"/>
                <a:gd name="T9" fmla="*/ 8 h 9"/>
                <a:gd name="T10" fmla="*/ 18 w 18"/>
                <a:gd name="T11" fmla="*/ 1 h 9"/>
                <a:gd name="T12" fmla="*/ 1 w 18"/>
                <a:gd name="T13" fmla="*/ 1 h 9"/>
                <a:gd name="T14" fmla="*/ 0 w 18"/>
                <a:gd name="T15" fmla="*/ 4 h 9"/>
                <a:gd name="T16" fmla="*/ 3 w 18"/>
                <a:gd name="T1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3" y="6"/>
                  </a:moveTo>
                  <a:cubicBezTo>
                    <a:pt x="3" y="7"/>
                    <a:pt x="0" y="7"/>
                    <a:pt x="2" y="8"/>
                  </a:cubicBezTo>
                  <a:cubicBezTo>
                    <a:pt x="3" y="6"/>
                    <a:pt x="2" y="9"/>
                    <a:pt x="4" y="9"/>
                  </a:cubicBezTo>
                  <a:cubicBezTo>
                    <a:pt x="7" y="9"/>
                    <a:pt x="5" y="5"/>
                    <a:pt x="9" y="4"/>
                  </a:cubicBezTo>
                  <a:cubicBezTo>
                    <a:pt x="11" y="5"/>
                    <a:pt x="9" y="7"/>
                    <a:pt x="11" y="8"/>
                  </a:cubicBezTo>
                  <a:cubicBezTo>
                    <a:pt x="14" y="6"/>
                    <a:pt x="13" y="1"/>
                    <a:pt x="18" y="1"/>
                  </a:cubicBezTo>
                  <a:cubicBezTo>
                    <a:pt x="12" y="0"/>
                    <a:pt x="7" y="3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5"/>
                    <a:pt x="2" y="4"/>
                    <a:pt x="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1" name="淘宝网Chenying0907出品 56"/>
            <p:cNvSpPr>
              <a:spLocks/>
            </p:cNvSpPr>
            <p:nvPr/>
          </p:nvSpPr>
          <p:spPr bwMode="auto">
            <a:xfrm>
              <a:off x="6797676" y="3327401"/>
              <a:ext cx="188913" cy="84138"/>
            </a:xfrm>
            <a:custGeom>
              <a:avLst/>
              <a:gdLst>
                <a:gd name="T0" fmla="*/ 6 w 58"/>
                <a:gd name="T1" fmla="*/ 23 h 25"/>
                <a:gd name="T2" fmla="*/ 1 w 58"/>
                <a:gd name="T3" fmla="*/ 19 h 25"/>
                <a:gd name="T4" fmla="*/ 1 w 58"/>
                <a:gd name="T5" fmla="*/ 23 h 25"/>
                <a:gd name="T6" fmla="*/ 16 w 58"/>
                <a:gd name="T7" fmla="*/ 24 h 25"/>
                <a:gd name="T8" fmla="*/ 18 w 58"/>
                <a:gd name="T9" fmla="*/ 19 h 25"/>
                <a:gd name="T10" fmla="*/ 28 w 58"/>
                <a:gd name="T11" fmla="*/ 21 h 25"/>
                <a:gd name="T12" fmla="*/ 32 w 58"/>
                <a:gd name="T13" fmla="*/ 18 h 25"/>
                <a:gd name="T14" fmla="*/ 35 w 58"/>
                <a:gd name="T15" fmla="*/ 12 h 25"/>
                <a:gd name="T16" fmla="*/ 39 w 58"/>
                <a:gd name="T17" fmla="*/ 15 h 25"/>
                <a:gd name="T18" fmla="*/ 33 w 58"/>
                <a:gd name="T19" fmla="*/ 17 h 25"/>
                <a:gd name="T20" fmla="*/ 33 w 58"/>
                <a:gd name="T21" fmla="*/ 21 h 25"/>
                <a:gd name="T22" fmla="*/ 39 w 58"/>
                <a:gd name="T23" fmla="*/ 22 h 25"/>
                <a:gd name="T24" fmla="*/ 41 w 58"/>
                <a:gd name="T25" fmla="*/ 13 h 25"/>
                <a:gd name="T26" fmla="*/ 51 w 58"/>
                <a:gd name="T27" fmla="*/ 10 h 25"/>
                <a:gd name="T28" fmla="*/ 50 w 58"/>
                <a:gd name="T29" fmla="*/ 14 h 25"/>
                <a:gd name="T30" fmla="*/ 47 w 58"/>
                <a:gd name="T31" fmla="*/ 13 h 25"/>
                <a:gd name="T32" fmla="*/ 43 w 58"/>
                <a:gd name="T33" fmla="*/ 19 h 25"/>
                <a:gd name="T34" fmla="*/ 51 w 58"/>
                <a:gd name="T35" fmla="*/ 20 h 25"/>
                <a:gd name="T36" fmla="*/ 48 w 58"/>
                <a:gd name="T37" fmla="*/ 17 h 25"/>
                <a:gd name="T38" fmla="*/ 58 w 58"/>
                <a:gd name="T39" fmla="*/ 11 h 25"/>
                <a:gd name="T40" fmla="*/ 55 w 58"/>
                <a:gd name="T41" fmla="*/ 2 h 25"/>
                <a:gd name="T42" fmla="*/ 50 w 58"/>
                <a:gd name="T43" fmla="*/ 2 h 25"/>
                <a:gd name="T44" fmla="*/ 51 w 58"/>
                <a:gd name="T45" fmla="*/ 6 h 25"/>
                <a:gd name="T46" fmla="*/ 48 w 58"/>
                <a:gd name="T47" fmla="*/ 9 h 25"/>
                <a:gd name="T48" fmla="*/ 30 w 58"/>
                <a:gd name="T49" fmla="*/ 13 h 25"/>
                <a:gd name="T50" fmla="*/ 20 w 58"/>
                <a:gd name="T51" fmla="*/ 10 h 25"/>
                <a:gd name="T52" fmla="*/ 6 w 58"/>
                <a:gd name="T53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8" h="25">
                  <a:moveTo>
                    <a:pt x="6" y="23"/>
                  </a:moveTo>
                  <a:cubicBezTo>
                    <a:pt x="6" y="21"/>
                    <a:pt x="3" y="19"/>
                    <a:pt x="1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6" y="25"/>
                    <a:pt x="11" y="23"/>
                    <a:pt x="16" y="24"/>
                  </a:cubicBezTo>
                  <a:cubicBezTo>
                    <a:pt x="18" y="22"/>
                    <a:pt x="17" y="21"/>
                    <a:pt x="18" y="19"/>
                  </a:cubicBezTo>
                  <a:cubicBezTo>
                    <a:pt x="21" y="20"/>
                    <a:pt x="25" y="22"/>
                    <a:pt x="28" y="21"/>
                  </a:cubicBezTo>
                  <a:cubicBezTo>
                    <a:pt x="24" y="17"/>
                    <a:pt x="31" y="16"/>
                    <a:pt x="32" y="18"/>
                  </a:cubicBezTo>
                  <a:cubicBezTo>
                    <a:pt x="33" y="16"/>
                    <a:pt x="33" y="16"/>
                    <a:pt x="35" y="12"/>
                  </a:cubicBezTo>
                  <a:cubicBezTo>
                    <a:pt x="36" y="12"/>
                    <a:pt x="39" y="13"/>
                    <a:pt x="39" y="15"/>
                  </a:cubicBezTo>
                  <a:cubicBezTo>
                    <a:pt x="37" y="18"/>
                    <a:pt x="35" y="16"/>
                    <a:pt x="33" y="17"/>
                  </a:cubicBezTo>
                  <a:cubicBezTo>
                    <a:pt x="36" y="18"/>
                    <a:pt x="34" y="20"/>
                    <a:pt x="33" y="21"/>
                  </a:cubicBezTo>
                  <a:cubicBezTo>
                    <a:pt x="35" y="23"/>
                    <a:pt x="37" y="22"/>
                    <a:pt x="39" y="22"/>
                  </a:cubicBezTo>
                  <a:cubicBezTo>
                    <a:pt x="40" y="19"/>
                    <a:pt x="41" y="16"/>
                    <a:pt x="41" y="13"/>
                  </a:cubicBezTo>
                  <a:cubicBezTo>
                    <a:pt x="44" y="12"/>
                    <a:pt x="47" y="10"/>
                    <a:pt x="51" y="10"/>
                  </a:cubicBezTo>
                  <a:cubicBezTo>
                    <a:pt x="50" y="12"/>
                    <a:pt x="51" y="13"/>
                    <a:pt x="50" y="14"/>
                  </a:cubicBezTo>
                  <a:cubicBezTo>
                    <a:pt x="48" y="13"/>
                    <a:pt x="48" y="13"/>
                    <a:pt x="47" y="13"/>
                  </a:cubicBezTo>
                  <a:cubicBezTo>
                    <a:pt x="43" y="15"/>
                    <a:pt x="45" y="17"/>
                    <a:pt x="43" y="19"/>
                  </a:cubicBezTo>
                  <a:cubicBezTo>
                    <a:pt x="46" y="20"/>
                    <a:pt x="49" y="23"/>
                    <a:pt x="51" y="20"/>
                  </a:cubicBezTo>
                  <a:cubicBezTo>
                    <a:pt x="50" y="19"/>
                    <a:pt x="47" y="18"/>
                    <a:pt x="48" y="17"/>
                  </a:cubicBezTo>
                  <a:cubicBezTo>
                    <a:pt x="52" y="18"/>
                    <a:pt x="54" y="14"/>
                    <a:pt x="58" y="11"/>
                  </a:cubicBezTo>
                  <a:cubicBezTo>
                    <a:pt x="57" y="8"/>
                    <a:pt x="54" y="5"/>
                    <a:pt x="55" y="2"/>
                  </a:cubicBezTo>
                  <a:cubicBezTo>
                    <a:pt x="53" y="2"/>
                    <a:pt x="52" y="0"/>
                    <a:pt x="50" y="2"/>
                  </a:cubicBezTo>
                  <a:cubicBezTo>
                    <a:pt x="50" y="3"/>
                    <a:pt x="51" y="5"/>
                    <a:pt x="51" y="6"/>
                  </a:cubicBezTo>
                  <a:cubicBezTo>
                    <a:pt x="50" y="8"/>
                    <a:pt x="49" y="7"/>
                    <a:pt x="48" y="9"/>
                  </a:cubicBezTo>
                  <a:cubicBezTo>
                    <a:pt x="43" y="6"/>
                    <a:pt x="35" y="8"/>
                    <a:pt x="30" y="13"/>
                  </a:cubicBezTo>
                  <a:cubicBezTo>
                    <a:pt x="27" y="9"/>
                    <a:pt x="21" y="15"/>
                    <a:pt x="20" y="10"/>
                  </a:cubicBezTo>
                  <a:cubicBezTo>
                    <a:pt x="22" y="17"/>
                    <a:pt x="10" y="20"/>
                    <a:pt x="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2" name="淘宝网Chenying0907出品 57"/>
            <p:cNvSpPr>
              <a:spLocks/>
            </p:cNvSpPr>
            <p:nvPr/>
          </p:nvSpPr>
          <p:spPr bwMode="auto">
            <a:xfrm>
              <a:off x="6824663" y="3265488"/>
              <a:ext cx="28575" cy="33338"/>
            </a:xfrm>
            <a:custGeom>
              <a:avLst/>
              <a:gdLst>
                <a:gd name="T0" fmla="*/ 0 w 9"/>
                <a:gd name="T1" fmla="*/ 7 h 10"/>
                <a:gd name="T2" fmla="*/ 9 w 9"/>
                <a:gd name="T3" fmla="*/ 3 h 10"/>
                <a:gd name="T4" fmla="*/ 2 w 9"/>
                <a:gd name="T5" fmla="*/ 0 h 10"/>
                <a:gd name="T6" fmla="*/ 0 w 9"/>
                <a:gd name="T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0">
                  <a:moveTo>
                    <a:pt x="0" y="7"/>
                  </a:moveTo>
                  <a:cubicBezTo>
                    <a:pt x="3" y="10"/>
                    <a:pt x="7" y="5"/>
                    <a:pt x="9" y="3"/>
                  </a:cubicBezTo>
                  <a:cubicBezTo>
                    <a:pt x="6" y="3"/>
                    <a:pt x="3" y="0"/>
                    <a:pt x="2" y="0"/>
                  </a:cubicBezTo>
                  <a:cubicBezTo>
                    <a:pt x="3" y="3"/>
                    <a:pt x="0" y="4"/>
                    <a:pt x="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3" name="淘宝网Chenying0907出品 58"/>
            <p:cNvSpPr>
              <a:spLocks/>
            </p:cNvSpPr>
            <p:nvPr/>
          </p:nvSpPr>
          <p:spPr bwMode="auto">
            <a:xfrm>
              <a:off x="6707188" y="3354388"/>
              <a:ext cx="30163" cy="17463"/>
            </a:xfrm>
            <a:custGeom>
              <a:avLst/>
              <a:gdLst>
                <a:gd name="T0" fmla="*/ 7 w 9"/>
                <a:gd name="T1" fmla="*/ 2 h 5"/>
                <a:gd name="T2" fmla="*/ 0 w 9"/>
                <a:gd name="T3" fmla="*/ 4 h 5"/>
                <a:gd name="T4" fmla="*/ 9 w 9"/>
                <a:gd name="T5" fmla="*/ 5 h 5"/>
                <a:gd name="T6" fmla="*/ 7 w 9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5">
                  <a:moveTo>
                    <a:pt x="7" y="2"/>
                  </a:moveTo>
                  <a:cubicBezTo>
                    <a:pt x="5" y="4"/>
                    <a:pt x="1" y="0"/>
                    <a:pt x="0" y="4"/>
                  </a:cubicBezTo>
                  <a:cubicBezTo>
                    <a:pt x="4" y="4"/>
                    <a:pt x="6" y="4"/>
                    <a:pt x="9" y="5"/>
                  </a:cubicBezTo>
                  <a:cubicBezTo>
                    <a:pt x="9" y="4"/>
                    <a:pt x="8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4" name="淘宝网Chenying0907出品 59"/>
            <p:cNvSpPr>
              <a:spLocks/>
            </p:cNvSpPr>
            <p:nvPr/>
          </p:nvSpPr>
          <p:spPr bwMode="auto">
            <a:xfrm>
              <a:off x="6446838" y="3406776"/>
              <a:ext cx="23813" cy="33338"/>
            </a:xfrm>
            <a:custGeom>
              <a:avLst/>
              <a:gdLst>
                <a:gd name="T0" fmla="*/ 5 w 7"/>
                <a:gd name="T1" fmla="*/ 1 h 10"/>
                <a:gd name="T2" fmla="*/ 2 w 7"/>
                <a:gd name="T3" fmla="*/ 1 h 10"/>
                <a:gd name="T4" fmla="*/ 3 w 7"/>
                <a:gd name="T5" fmla="*/ 9 h 10"/>
                <a:gd name="T6" fmla="*/ 2 w 7"/>
                <a:gd name="T7" fmla="*/ 9 h 10"/>
                <a:gd name="T8" fmla="*/ 7 w 7"/>
                <a:gd name="T9" fmla="*/ 8 h 10"/>
                <a:gd name="T10" fmla="*/ 5 w 7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4" y="0"/>
                    <a:pt x="3" y="1"/>
                    <a:pt x="2" y="1"/>
                  </a:cubicBezTo>
                  <a:cubicBezTo>
                    <a:pt x="0" y="4"/>
                    <a:pt x="3" y="6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10"/>
                    <a:pt x="6" y="9"/>
                    <a:pt x="7" y="8"/>
                  </a:cubicBezTo>
                  <a:cubicBezTo>
                    <a:pt x="4" y="6"/>
                    <a:pt x="5" y="4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5" name="淘宝网Chenying0907出品 60"/>
            <p:cNvSpPr>
              <a:spLocks/>
            </p:cNvSpPr>
            <p:nvPr/>
          </p:nvSpPr>
          <p:spPr bwMode="auto">
            <a:xfrm>
              <a:off x="5927726" y="3430588"/>
              <a:ext cx="103188" cy="52388"/>
            </a:xfrm>
            <a:custGeom>
              <a:avLst/>
              <a:gdLst>
                <a:gd name="T0" fmla="*/ 30 w 32"/>
                <a:gd name="T1" fmla="*/ 5 h 16"/>
                <a:gd name="T2" fmla="*/ 28 w 32"/>
                <a:gd name="T3" fmla="*/ 5 h 16"/>
                <a:gd name="T4" fmla="*/ 28 w 32"/>
                <a:gd name="T5" fmla="*/ 1 h 16"/>
                <a:gd name="T6" fmla="*/ 25 w 32"/>
                <a:gd name="T7" fmla="*/ 7 h 16"/>
                <a:gd name="T8" fmla="*/ 18 w 32"/>
                <a:gd name="T9" fmla="*/ 8 h 16"/>
                <a:gd name="T10" fmla="*/ 17 w 32"/>
                <a:gd name="T11" fmla="*/ 6 h 16"/>
                <a:gd name="T12" fmla="*/ 13 w 32"/>
                <a:gd name="T13" fmla="*/ 7 h 16"/>
                <a:gd name="T14" fmla="*/ 14 w 32"/>
                <a:gd name="T15" fmla="*/ 4 h 16"/>
                <a:gd name="T16" fmla="*/ 22 w 32"/>
                <a:gd name="T17" fmla="*/ 1 h 16"/>
                <a:gd name="T18" fmla="*/ 14 w 32"/>
                <a:gd name="T19" fmla="*/ 0 h 16"/>
                <a:gd name="T20" fmla="*/ 0 w 32"/>
                <a:gd name="T21" fmla="*/ 14 h 16"/>
                <a:gd name="T22" fmla="*/ 5 w 32"/>
                <a:gd name="T23" fmla="*/ 14 h 16"/>
                <a:gd name="T24" fmla="*/ 12 w 32"/>
                <a:gd name="T25" fmla="*/ 10 h 16"/>
                <a:gd name="T26" fmla="*/ 13 w 32"/>
                <a:gd name="T27" fmla="*/ 14 h 16"/>
                <a:gd name="T28" fmla="*/ 14 w 32"/>
                <a:gd name="T29" fmla="*/ 15 h 16"/>
                <a:gd name="T30" fmla="*/ 19 w 32"/>
                <a:gd name="T31" fmla="*/ 9 h 16"/>
                <a:gd name="T32" fmla="*/ 18 w 32"/>
                <a:gd name="T33" fmla="*/ 15 h 16"/>
                <a:gd name="T34" fmla="*/ 26 w 32"/>
                <a:gd name="T35" fmla="*/ 11 h 16"/>
                <a:gd name="T36" fmla="*/ 25 w 32"/>
                <a:gd name="T37" fmla="*/ 7 h 16"/>
                <a:gd name="T38" fmla="*/ 27 w 32"/>
                <a:gd name="T39" fmla="*/ 9 h 16"/>
                <a:gd name="T40" fmla="*/ 30 w 32"/>
                <a:gd name="T4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16">
                  <a:moveTo>
                    <a:pt x="30" y="5"/>
                  </a:moveTo>
                  <a:cubicBezTo>
                    <a:pt x="30" y="6"/>
                    <a:pt x="29" y="6"/>
                    <a:pt x="28" y="5"/>
                  </a:cubicBezTo>
                  <a:cubicBezTo>
                    <a:pt x="27" y="4"/>
                    <a:pt x="30" y="2"/>
                    <a:pt x="28" y="1"/>
                  </a:cubicBezTo>
                  <a:cubicBezTo>
                    <a:pt x="25" y="2"/>
                    <a:pt x="27" y="5"/>
                    <a:pt x="25" y="7"/>
                  </a:cubicBezTo>
                  <a:cubicBezTo>
                    <a:pt x="22" y="6"/>
                    <a:pt x="21" y="9"/>
                    <a:pt x="18" y="8"/>
                  </a:cubicBezTo>
                  <a:cubicBezTo>
                    <a:pt x="19" y="7"/>
                    <a:pt x="18" y="7"/>
                    <a:pt x="17" y="6"/>
                  </a:cubicBezTo>
                  <a:cubicBezTo>
                    <a:pt x="16" y="7"/>
                    <a:pt x="15" y="8"/>
                    <a:pt x="13" y="7"/>
                  </a:cubicBezTo>
                  <a:cubicBezTo>
                    <a:pt x="12" y="6"/>
                    <a:pt x="13" y="5"/>
                    <a:pt x="14" y="4"/>
                  </a:cubicBezTo>
                  <a:cubicBezTo>
                    <a:pt x="17" y="6"/>
                    <a:pt x="19" y="2"/>
                    <a:pt x="22" y="1"/>
                  </a:cubicBezTo>
                  <a:cubicBezTo>
                    <a:pt x="19" y="0"/>
                    <a:pt x="17" y="0"/>
                    <a:pt x="14" y="0"/>
                  </a:cubicBezTo>
                  <a:cubicBezTo>
                    <a:pt x="11" y="7"/>
                    <a:pt x="3" y="5"/>
                    <a:pt x="0" y="14"/>
                  </a:cubicBezTo>
                  <a:cubicBezTo>
                    <a:pt x="2" y="13"/>
                    <a:pt x="3" y="14"/>
                    <a:pt x="5" y="14"/>
                  </a:cubicBezTo>
                  <a:cubicBezTo>
                    <a:pt x="6" y="11"/>
                    <a:pt x="9" y="9"/>
                    <a:pt x="12" y="10"/>
                  </a:cubicBezTo>
                  <a:cubicBezTo>
                    <a:pt x="14" y="11"/>
                    <a:pt x="10" y="13"/>
                    <a:pt x="13" y="14"/>
                  </a:cubicBezTo>
                  <a:cubicBezTo>
                    <a:pt x="13" y="14"/>
                    <a:pt x="14" y="14"/>
                    <a:pt x="14" y="15"/>
                  </a:cubicBezTo>
                  <a:cubicBezTo>
                    <a:pt x="17" y="12"/>
                    <a:pt x="17" y="10"/>
                    <a:pt x="19" y="9"/>
                  </a:cubicBezTo>
                  <a:cubicBezTo>
                    <a:pt x="21" y="11"/>
                    <a:pt x="18" y="14"/>
                    <a:pt x="18" y="15"/>
                  </a:cubicBezTo>
                  <a:cubicBezTo>
                    <a:pt x="21" y="16"/>
                    <a:pt x="23" y="13"/>
                    <a:pt x="26" y="11"/>
                  </a:cubicBezTo>
                  <a:cubicBezTo>
                    <a:pt x="24" y="10"/>
                    <a:pt x="24" y="9"/>
                    <a:pt x="25" y="7"/>
                  </a:cubicBezTo>
                  <a:cubicBezTo>
                    <a:pt x="26" y="8"/>
                    <a:pt x="26" y="9"/>
                    <a:pt x="27" y="9"/>
                  </a:cubicBezTo>
                  <a:cubicBezTo>
                    <a:pt x="28" y="7"/>
                    <a:pt x="32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6" name="淘宝网Chenying0907出品 61"/>
            <p:cNvSpPr>
              <a:spLocks/>
            </p:cNvSpPr>
            <p:nvPr/>
          </p:nvSpPr>
          <p:spPr bwMode="auto">
            <a:xfrm>
              <a:off x="5422901" y="3487738"/>
              <a:ext cx="80963" cy="65088"/>
            </a:xfrm>
            <a:custGeom>
              <a:avLst/>
              <a:gdLst>
                <a:gd name="T0" fmla="*/ 23 w 25"/>
                <a:gd name="T1" fmla="*/ 0 h 20"/>
                <a:gd name="T2" fmla="*/ 13 w 25"/>
                <a:gd name="T3" fmla="*/ 4 h 20"/>
                <a:gd name="T4" fmla="*/ 9 w 25"/>
                <a:gd name="T5" fmla="*/ 2 h 20"/>
                <a:gd name="T6" fmla="*/ 0 w 25"/>
                <a:gd name="T7" fmla="*/ 12 h 20"/>
                <a:gd name="T8" fmla="*/ 3 w 25"/>
                <a:gd name="T9" fmla="*/ 20 h 20"/>
                <a:gd name="T10" fmla="*/ 16 w 25"/>
                <a:gd name="T11" fmla="*/ 17 h 20"/>
                <a:gd name="T12" fmla="*/ 12 w 25"/>
                <a:gd name="T13" fmla="*/ 10 h 20"/>
                <a:gd name="T14" fmla="*/ 10 w 25"/>
                <a:gd name="T15" fmla="*/ 14 h 20"/>
                <a:gd name="T16" fmla="*/ 5 w 25"/>
                <a:gd name="T17" fmla="*/ 10 h 20"/>
                <a:gd name="T18" fmla="*/ 12 w 25"/>
                <a:gd name="T19" fmla="*/ 10 h 20"/>
                <a:gd name="T20" fmla="*/ 13 w 25"/>
                <a:gd name="T21" fmla="*/ 5 h 20"/>
                <a:gd name="T22" fmla="*/ 18 w 25"/>
                <a:gd name="T23" fmla="*/ 7 h 20"/>
                <a:gd name="T24" fmla="*/ 20 w 25"/>
                <a:gd name="T25" fmla="*/ 4 h 20"/>
                <a:gd name="T26" fmla="*/ 23 w 25"/>
                <a:gd name="T27" fmla="*/ 5 h 20"/>
                <a:gd name="T28" fmla="*/ 23 w 25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0">
                  <a:moveTo>
                    <a:pt x="23" y="0"/>
                  </a:moveTo>
                  <a:cubicBezTo>
                    <a:pt x="20" y="2"/>
                    <a:pt x="16" y="0"/>
                    <a:pt x="13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5" y="5"/>
                    <a:pt x="2" y="6"/>
                    <a:pt x="0" y="12"/>
                  </a:cubicBezTo>
                  <a:cubicBezTo>
                    <a:pt x="2" y="14"/>
                    <a:pt x="2" y="17"/>
                    <a:pt x="3" y="20"/>
                  </a:cubicBezTo>
                  <a:cubicBezTo>
                    <a:pt x="6" y="14"/>
                    <a:pt x="12" y="20"/>
                    <a:pt x="16" y="17"/>
                  </a:cubicBezTo>
                  <a:cubicBezTo>
                    <a:pt x="16" y="15"/>
                    <a:pt x="14" y="12"/>
                    <a:pt x="12" y="10"/>
                  </a:cubicBezTo>
                  <a:cubicBezTo>
                    <a:pt x="12" y="11"/>
                    <a:pt x="11" y="12"/>
                    <a:pt x="10" y="14"/>
                  </a:cubicBezTo>
                  <a:cubicBezTo>
                    <a:pt x="7" y="13"/>
                    <a:pt x="6" y="11"/>
                    <a:pt x="5" y="10"/>
                  </a:cubicBezTo>
                  <a:cubicBezTo>
                    <a:pt x="7" y="8"/>
                    <a:pt x="9" y="8"/>
                    <a:pt x="12" y="10"/>
                  </a:cubicBezTo>
                  <a:cubicBezTo>
                    <a:pt x="14" y="8"/>
                    <a:pt x="13" y="7"/>
                    <a:pt x="13" y="5"/>
                  </a:cubicBezTo>
                  <a:cubicBezTo>
                    <a:pt x="15" y="7"/>
                    <a:pt x="16" y="5"/>
                    <a:pt x="18" y="7"/>
                  </a:cubicBezTo>
                  <a:cubicBezTo>
                    <a:pt x="19" y="6"/>
                    <a:pt x="19" y="5"/>
                    <a:pt x="20" y="4"/>
                  </a:cubicBezTo>
                  <a:cubicBezTo>
                    <a:pt x="21" y="4"/>
                    <a:pt x="22" y="4"/>
                    <a:pt x="23" y="5"/>
                  </a:cubicBezTo>
                  <a:cubicBezTo>
                    <a:pt x="25" y="4"/>
                    <a:pt x="25" y="2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7" name="淘宝网Chenying0907出品 62"/>
            <p:cNvSpPr>
              <a:spLocks noEditPoints="1"/>
            </p:cNvSpPr>
            <p:nvPr/>
          </p:nvSpPr>
          <p:spPr bwMode="auto">
            <a:xfrm>
              <a:off x="5465763" y="3446463"/>
              <a:ext cx="249238" cy="90488"/>
            </a:xfrm>
            <a:custGeom>
              <a:avLst/>
              <a:gdLst>
                <a:gd name="T0" fmla="*/ 60 w 77"/>
                <a:gd name="T1" fmla="*/ 9 h 27"/>
                <a:gd name="T2" fmla="*/ 61 w 77"/>
                <a:gd name="T3" fmla="*/ 15 h 27"/>
                <a:gd name="T4" fmla="*/ 48 w 77"/>
                <a:gd name="T5" fmla="*/ 19 h 27"/>
                <a:gd name="T6" fmla="*/ 47 w 77"/>
                <a:gd name="T7" fmla="*/ 17 h 27"/>
                <a:gd name="T8" fmla="*/ 53 w 77"/>
                <a:gd name="T9" fmla="*/ 12 h 27"/>
                <a:gd name="T10" fmla="*/ 55 w 77"/>
                <a:gd name="T11" fmla="*/ 16 h 27"/>
                <a:gd name="T12" fmla="*/ 56 w 77"/>
                <a:gd name="T13" fmla="*/ 8 h 27"/>
                <a:gd name="T14" fmla="*/ 48 w 77"/>
                <a:gd name="T15" fmla="*/ 12 h 27"/>
                <a:gd name="T16" fmla="*/ 45 w 77"/>
                <a:gd name="T17" fmla="*/ 10 h 27"/>
                <a:gd name="T18" fmla="*/ 40 w 77"/>
                <a:gd name="T19" fmla="*/ 14 h 27"/>
                <a:gd name="T20" fmla="*/ 35 w 77"/>
                <a:gd name="T21" fmla="*/ 9 h 27"/>
                <a:gd name="T22" fmla="*/ 27 w 77"/>
                <a:gd name="T23" fmla="*/ 12 h 27"/>
                <a:gd name="T24" fmla="*/ 26 w 77"/>
                <a:gd name="T25" fmla="*/ 17 h 27"/>
                <a:gd name="T26" fmla="*/ 22 w 77"/>
                <a:gd name="T27" fmla="*/ 18 h 27"/>
                <a:gd name="T28" fmla="*/ 22 w 77"/>
                <a:gd name="T29" fmla="*/ 12 h 27"/>
                <a:gd name="T30" fmla="*/ 14 w 77"/>
                <a:gd name="T31" fmla="*/ 17 h 27"/>
                <a:gd name="T32" fmla="*/ 10 w 77"/>
                <a:gd name="T33" fmla="*/ 17 h 27"/>
                <a:gd name="T34" fmla="*/ 8 w 77"/>
                <a:gd name="T35" fmla="*/ 20 h 27"/>
                <a:gd name="T36" fmla="*/ 4 w 77"/>
                <a:gd name="T37" fmla="*/ 23 h 27"/>
                <a:gd name="T38" fmla="*/ 8 w 77"/>
                <a:gd name="T39" fmla="*/ 21 h 27"/>
                <a:gd name="T40" fmla="*/ 9 w 77"/>
                <a:gd name="T41" fmla="*/ 23 h 27"/>
                <a:gd name="T42" fmla="*/ 18 w 77"/>
                <a:gd name="T43" fmla="*/ 21 h 27"/>
                <a:gd name="T44" fmla="*/ 18 w 77"/>
                <a:gd name="T45" fmla="*/ 27 h 27"/>
                <a:gd name="T46" fmla="*/ 29 w 77"/>
                <a:gd name="T47" fmla="*/ 25 h 27"/>
                <a:gd name="T48" fmla="*/ 37 w 77"/>
                <a:gd name="T49" fmla="*/ 20 h 27"/>
                <a:gd name="T50" fmla="*/ 41 w 77"/>
                <a:gd name="T51" fmla="*/ 16 h 27"/>
                <a:gd name="T52" fmla="*/ 46 w 77"/>
                <a:gd name="T53" fmla="*/ 18 h 27"/>
                <a:gd name="T54" fmla="*/ 46 w 77"/>
                <a:gd name="T55" fmla="*/ 24 h 27"/>
                <a:gd name="T56" fmla="*/ 58 w 77"/>
                <a:gd name="T57" fmla="*/ 21 h 27"/>
                <a:gd name="T58" fmla="*/ 62 w 77"/>
                <a:gd name="T59" fmla="*/ 17 h 27"/>
                <a:gd name="T60" fmla="*/ 64 w 77"/>
                <a:gd name="T61" fmla="*/ 21 h 27"/>
                <a:gd name="T62" fmla="*/ 68 w 77"/>
                <a:gd name="T63" fmla="*/ 16 h 27"/>
                <a:gd name="T64" fmla="*/ 73 w 77"/>
                <a:gd name="T65" fmla="*/ 17 h 27"/>
                <a:gd name="T66" fmla="*/ 72 w 77"/>
                <a:gd name="T67" fmla="*/ 21 h 27"/>
                <a:gd name="T68" fmla="*/ 75 w 77"/>
                <a:gd name="T69" fmla="*/ 22 h 27"/>
                <a:gd name="T70" fmla="*/ 77 w 77"/>
                <a:gd name="T71" fmla="*/ 18 h 27"/>
                <a:gd name="T72" fmla="*/ 60 w 77"/>
                <a:gd name="T73" fmla="*/ 9 h 27"/>
                <a:gd name="T74" fmla="*/ 26 w 77"/>
                <a:gd name="T75" fmla="*/ 21 h 27"/>
                <a:gd name="T76" fmla="*/ 28 w 77"/>
                <a:gd name="T77" fmla="*/ 23 h 27"/>
                <a:gd name="T78" fmla="*/ 26 w 77"/>
                <a:gd name="T79" fmla="*/ 21 h 27"/>
                <a:gd name="T80" fmla="*/ 66 w 77"/>
                <a:gd name="T81" fmla="*/ 15 h 27"/>
                <a:gd name="T82" fmla="*/ 66 w 77"/>
                <a:gd name="T83" fmla="*/ 10 h 27"/>
                <a:gd name="T84" fmla="*/ 66 w 77"/>
                <a:gd name="T85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27">
                  <a:moveTo>
                    <a:pt x="60" y="9"/>
                  </a:moveTo>
                  <a:cubicBezTo>
                    <a:pt x="60" y="11"/>
                    <a:pt x="61" y="13"/>
                    <a:pt x="61" y="15"/>
                  </a:cubicBezTo>
                  <a:cubicBezTo>
                    <a:pt x="57" y="17"/>
                    <a:pt x="53" y="18"/>
                    <a:pt x="48" y="19"/>
                  </a:cubicBezTo>
                  <a:cubicBezTo>
                    <a:pt x="48" y="19"/>
                    <a:pt x="46" y="18"/>
                    <a:pt x="47" y="17"/>
                  </a:cubicBezTo>
                  <a:cubicBezTo>
                    <a:pt x="49" y="16"/>
                    <a:pt x="51" y="13"/>
                    <a:pt x="53" y="12"/>
                  </a:cubicBezTo>
                  <a:cubicBezTo>
                    <a:pt x="54" y="13"/>
                    <a:pt x="53" y="15"/>
                    <a:pt x="55" y="16"/>
                  </a:cubicBezTo>
                  <a:cubicBezTo>
                    <a:pt x="58" y="14"/>
                    <a:pt x="57" y="10"/>
                    <a:pt x="56" y="8"/>
                  </a:cubicBezTo>
                  <a:cubicBezTo>
                    <a:pt x="53" y="6"/>
                    <a:pt x="50" y="8"/>
                    <a:pt x="48" y="12"/>
                  </a:cubicBezTo>
                  <a:cubicBezTo>
                    <a:pt x="47" y="11"/>
                    <a:pt x="46" y="10"/>
                    <a:pt x="45" y="10"/>
                  </a:cubicBezTo>
                  <a:cubicBezTo>
                    <a:pt x="44" y="12"/>
                    <a:pt x="43" y="15"/>
                    <a:pt x="40" y="14"/>
                  </a:cubicBezTo>
                  <a:cubicBezTo>
                    <a:pt x="41" y="12"/>
                    <a:pt x="37" y="12"/>
                    <a:pt x="35" y="9"/>
                  </a:cubicBezTo>
                  <a:cubicBezTo>
                    <a:pt x="32" y="11"/>
                    <a:pt x="30" y="9"/>
                    <a:pt x="27" y="12"/>
                  </a:cubicBezTo>
                  <a:cubicBezTo>
                    <a:pt x="25" y="14"/>
                    <a:pt x="28" y="15"/>
                    <a:pt x="26" y="17"/>
                  </a:cubicBezTo>
                  <a:cubicBezTo>
                    <a:pt x="25" y="18"/>
                    <a:pt x="24" y="20"/>
                    <a:pt x="22" y="18"/>
                  </a:cubicBezTo>
                  <a:cubicBezTo>
                    <a:pt x="24" y="15"/>
                    <a:pt x="24" y="13"/>
                    <a:pt x="22" y="12"/>
                  </a:cubicBezTo>
                  <a:cubicBezTo>
                    <a:pt x="20" y="16"/>
                    <a:pt x="17" y="13"/>
                    <a:pt x="14" y="17"/>
                  </a:cubicBezTo>
                  <a:cubicBezTo>
                    <a:pt x="12" y="15"/>
                    <a:pt x="12" y="17"/>
                    <a:pt x="10" y="17"/>
                  </a:cubicBezTo>
                  <a:cubicBezTo>
                    <a:pt x="9" y="18"/>
                    <a:pt x="8" y="19"/>
                    <a:pt x="8" y="20"/>
                  </a:cubicBezTo>
                  <a:cubicBezTo>
                    <a:pt x="6" y="19"/>
                    <a:pt x="0" y="21"/>
                    <a:pt x="4" y="23"/>
                  </a:cubicBezTo>
                  <a:cubicBezTo>
                    <a:pt x="6" y="23"/>
                    <a:pt x="5" y="21"/>
                    <a:pt x="8" y="21"/>
                  </a:cubicBezTo>
                  <a:cubicBezTo>
                    <a:pt x="8" y="22"/>
                    <a:pt x="8" y="23"/>
                    <a:pt x="9" y="23"/>
                  </a:cubicBezTo>
                  <a:cubicBezTo>
                    <a:pt x="12" y="22"/>
                    <a:pt x="15" y="17"/>
                    <a:pt x="18" y="21"/>
                  </a:cubicBezTo>
                  <a:cubicBezTo>
                    <a:pt x="17" y="24"/>
                    <a:pt x="19" y="25"/>
                    <a:pt x="18" y="27"/>
                  </a:cubicBezTo>
                  <a:cubicBezTo>
                    <a:pt x="22" y="25"/>
                    <a:pt x="26" y="27"/>
                    <a:pt x="29" y="25"/>
                  </a:cubicBezTo>
                  <a:cubicBezTo>
                    <a:pt x="31" y="23"/>
                    <a:pt x="35" y="18"/>
                    <a:pt x="37" y="20"/>
                  </a:cubicBezTo>
                  <a:cubicBezTo>
                    <a:pt x="38" y="19"/>
                    <a:pt x="39" y="17"/>
                    <a:pt x="41" y="16"/>
                  </a:cubicBezTo>
                  <a:cubicBezTo>
                    <a:pt x="42" y="17"/>
                    <a:pt x="44" y="17"/>
                    <a:pt x="46" y="18"/>
                  </a:cubicBezTo>
                  <a:cubicBezTo>
                    <a:pt x="45" y="20"/>
                    <a:pt x="46" y="22"/>
                    <a:pt x="46" y="24"/>
                  </a:cubicBezTo>
                  <a:cubicBezTo>
                    <a:pt x="50" y="22"/>
                    <a:pt x="54" y="22"/>
                    <a:pt x="58" y="21"/>
                  </a:cubicBezTo>
                  <a:cubicBezTo>
                    <a:pt x="58" y="19"/>
                    <a:pt x="61" y="17"/>
                    <a:pt x="62" y="17"/>
                  </a:cubicBezTo>
                  <a:cubicBezTo>
                    <a:pt x="63" y="19"/>
                    <a:pt x="62" y="20"/>
                    <a:pt x="64" y="21"/>
                  </a:cubicBezTo>
                  <a:cubicBezTo>
                    <a:pt x="66" y="20"/>
                    <a:pt x="66" y="18"/>
                    <a:pt x="68" y="16"/>
                  </a:cubicBezTo>
                  <a:cubicBezTo>
                    <a:pt x="70" y="17"/>
                    <a:pt x="71" y="16"/>
                    <a:pt x="73" y="17"/>
                  </a:cubicBezTo>
                  <a:cubicBezTo>
                    <a:pt x="72" y="19"/>
                    <a:pt x="72" y="19"/>
                    <a:pt x="72" y="21"/>
                  </a:cubicBezTo>
                  <a:cubicBezTo>
                    <a:pt x="73" y="22"/>
                    <a:pt x="74" y="21"/>
                    <a:pt x="75" y="22"/>
                  </a:cubicBezTo>
                  <a:cubicBezTo>
                    <a:pt x="77" y="20"/>
                    <a:pt x="76" y="19"/>
                    <a:pt x="77" y="18"/>
                  </a:cubicBezTo>
                  <a:cubicBezTo>
                    <a:pt x="71" y="14"/>
                    <a:pt x="68" y="0"/>
                    <a:pt x="60" y="9"/>
                  </a:cubicBezTo>
                  <a:close/>
                  <a:moveTo>
                    <a:pt x="26" y="21"/>
                  </a:moveTo>
                  <a:cubicBezTo>
                    <a:pt x="26" y="22"/>
                    <a:pt x="27" y="22"/>
                    <a:pt x="28" y="23"/>
                  </a:cubicBezTo>
                  <a:cubicBezTo>
                    <a:pt x="26" y="25"/>
                    <a:pt x="23" y="23"/>
                    <a:pt x="26" y="21"/>
                  </a:cubicBezTo>
                  <a:close/>
                  <a:moveTo>
                    <a:pt x="66" y="15"/>
                  </a:moveTo>
                  <a:cubicBezTo>
                    <a:pt x="64" y="14"/>
                    <a:pt x="64" y="12"/>
                    <a:pt x="66" y="10"/>
                  </a:cubicBezTo>
                  <a:cubicBezTo>
                    <a:pt x="70" y="12"/>
                    <a:pt x="69" y="15"/>
                    <a:pt x="66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8" name="淘宝网Chenying0907出品 63"/>
            <p:cNvSpPr>
              <a:spLocks noEditPoints="1"/>
            </p:cNvSpPr>
            <p:nvPr/>
          </p:nvSpPr>
          <p:spPr bwMode="auto">
            <a:xfrm>
              <a:off x="5302251" y="3509963"/>
              <a:ext cx="114300" cy="63500"/>
            </a:xfrm>
            <a:custGeom>
              <a:avLst/>
              <a:gdLst>
                <a:gd name="T0" fmla="*/ 32 w 35"/>
                <a:gd name="T1" fmla="*/ 1 h 19"/>
                <a:gd name="T2" fmla="*/ 27 w 35"/>
                <a:gd name="T3" fmla="*/ 3 h 19"/>
                <a:gd name="T4" fmla="*/ 25 w 35"/>
                <a:gd name="T5" fmla="*/ 1 h 19"/>
                <a:gd name="T6" fmla="*/ 15 w 35"/>
                <a:gd name="T7" fmla="*/ 3 h 19"/>
                <a:gd name="T8" fmla="*/ 13 w 35"/>
                <a:gd name="T9" fmla="*/ 0 h 19"/>
                <a:gd name="T10" fmla="*/ 5 w 35"/>
                <a:gd name="T11" fmla="*/ 4 h 19"/>
                <a:gd name="T12" fmla="*/ 5 w 35"/>
                <a:gd name="T13" fmla="*/ 1 h 19"/>
                <a:gd name="T14" fmla="*/ 2 w 35"/>
                <a:gd name="T15" fmla="*/ 3 h 19"/>
                <a:gd name="T16" fmla="*/ 4 w 35"/>
                <a:gd name="T17" fmla="*/ 6 h 19"/>
                <a:gd name="T18" fmla="*/ 0 w 35"/>
                <a:gd name="T19" fmla="*/ 16 h 19"/>
                <a:gd name="T20" fmla="*/ 3 w 35"/>
                <a:gd name="T21" fmla="*/ 19 h 19"/>
                <a:gd name="T22" fmla="*/ 13 w 35"/>
                <a:gd name="T23" fmla="*/ 12 h 19"/>
                <a:gd name="T24" fmla="*/ 11 w 35"/>
                <a:gd name="T25" fmla="*/ 7 h 19"/>
                <a:gd name="T26" fmla="*/ 14 w 35"/>
                <a:gd name="T27" fmla="*/ 14 h 19"/>
                <a:gd name="T28" fmla="*/ 24 w 35"/>
                <a:gd name="T29" fmla="*/ 14 h 19"/>
                <a:gd name="T30" fmla="*/ 27 w 35"/>
                <a:gd name="T31" fmla="*/ 9 h 19"/>
                <a:gd name="T32" fmla="*/ 29 w 35"/>
                <a:gd name="T33" fmla="*/ 15 h 19"/>
                <a:gd name="T34" fmla="*/ 35 w 35"/>
                <a:gd name="T35" fmla="*/ 10 h 19"/>
                <a:gd name="T36" fmla="*/ 32 w 35"/>
                <a:gd name="T37" fmla="*/ 1 h 19"/>
                <a:gd name="T38" fmla="*/ 19 w 35"/>
                <a:gd name="T39" fmla="*/ 13 h 19"/>
                <a:gd name="T40" fmla="*/ 20 w 35"/>
                <a:gd name="T41" fmla="*/ 6 h 19"/>
                <a:gd name="T42" fmla="*/ 19 w 35"/>
                <a:gd name="T43" fmla="*/ 13 h 19"/>
                <a:gd name="T44" fmla="*/ 22 w 35"/>
                <a:gd name="T45" fmla="*/ 4 h 19"/>
                <a:gd name="T46" fmla="*/ 25 w 35"/>
                <a:gd name="T47" fmla="*/ 5 h 19"/>
                <a:gd name="T48" fmla="*/ 22 w 35"/>
                <a:gd name="T4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" h="19">
                  <a:moveTo>
                    <a:pt x="32" y="1"/>
                  </a:moveTo>
                  <a:cubicBezTo>
                    <a:pt x="30" y="2"/>
                    <a:pt x="29" y="5"/>
                    <a:pt x="27" y="3"/>
                  </a:cubicBezTo>
                  <a:cubicBezTo>
                    <a:pt x="26" y="2"/>
                    <a:pt x="27" y="1"/>
                    <a:pt x="25" y="1"/>
                  </a:cubicBezTo>
                  <a:cubicBezTo>
                    <a:pt x="22" y="2"/>
                    <a:pt x="18" y="0"/>
                    <a:pt x="15" y="3"/>
                  </a:cubicBezTo>
                  <a:cubicBezTo>
                    <a:pt x="12" y="2"/>
                    <a:pt x="15" y="1"/>
                    <a:pt x="13" y="0"/>
                  </a:cubicBezTo>
                  <a:cubicBezTo>
                    <a:pt x="11" y="1"/>
                    <a:pt x="8" y="6"/>
                    <a:pt x="5" y="4"/>
                  </a:cubicBezTo>
                  <a:cubicBezTo>
                    <a:pt x="4" y="3"/>
                    <a:pt x="7" y="2"/>
                    <a:pt x="5" y="1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2" y="4"/>
                    <a:pt x="2" y="5"/>
                    <a:pt x="4" y="6"/>
                  </a:cubicBezTo>
                  <a:cubicBezTo>
                    <a:pt x="4" y="11"/>
                    <a:pt x="3" y="15"/>
                    <a:pt x="0" y="16"/>
                  </a:cubicBezTo>
                  <a:cubicBezTo>
                    <a:pt x="1" y="17"/>
                    <a:pt x="1" y="18"/>
                    <a:pt x="3" y="19"/>
                  </a:cubicBezTo>
                  <a:cubicBezTo>
                    <a:pt x="6" y="17"/>
                    <a:pt x="8" y="15"/>
                    <a:pt x="13" y="12"/>
                  </a:cubicBezTo>
                  <a:cubicBezTo>
                    <a:pt x="11" y="11"/>
                    <a:pt x="9" y="9"/>
                    <a:pt x="11" y="7"/>
                  </a:cubicBezTo>
                  <a:cubicBezTo>
                    <a:pt x="14" y="9"/>
                    <a:pt x="15" y="12"/>
                    <a:pt x="14" y="14"/>
                  </a:cubicBezTo>
                  <a:cubicBezTo>
                    <a:pt x="18" y="16"/>
                    <a:pt x="21" y="15"/>
                    <a:pt x="24" y="14"/>
                  </a:cubicBezTo>
                  <a:cubicBezTo>
                    <a:pt x="26" y="12"/>
                    <a:pt x="23" y="9"/>
                    <a:pt x="27" y="9"/>
                  </a:cubicBezTo>
                  <a:cubicBezTo>
                    <a:pt x="27" y="11"/>
                    <a:pt x="28" y="13"/>
                    <a:pt x="29" y="15"/>
                  </a:cubicBezTo>
                  <a:cubicBezTo>
                    <a:pt x="31" y="13"/>
                    <a:pt x="34" y="13"/>
                    <a:pt x="35" y="10"/>
                  </a:cubicBezTo>
                  <a:cubicBezTo>
                    <a:pt x="32" y="8"/>
                    <a:pt x="35" y="4"/>
                    <a:pt x="32" y="1"/>
                  </a:cubicBezTo>
                  <a:close/>
                  <a:moveTo>
                    <a:pt x="19" y="13"/>
                  </a:moveTo>
                  <a:cubicBezTo>
                    <a:pt x="16" y="11"/>
                    <a:pt x="17" y="8"/>
                    <a:pt x="20" y="6"/>
                  </a:cubicBezTo>
                  <a:cubicBezTo>
                    <a:pt x="22" y="8"/>
                    <a:pt x="21" y="12"/>
                    <a:pt x="19" y="13"/>
                  </a:cubicBezTo>
                  <a:close/>
                  <a:moveTo>
                    <a:pt x="22" y="4"/>
                  </a:moveTo>
                  <a:cubicBezTo>
                    <a:pt x="23" y="3"/>
                    <a:pt x="24" y="3"/>
                    <a:pt x="25" y="5"/>
                  </a:cubicBezTo>
                  <a:cubicBezTo>
                    <a:pt x="24" y="5"/>
                    <a:pt x="23" y="5"/>
                    <a:pt x="2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9" name="淘宝网Chenying0907出品 64"/>
            <p:cNvSpPr>
              <a:spLocks noEditPoints="1"/>
            </p:cNvSpPr>
            <p:nvPr/>
          </p:nvSpPr>
          <p:spPr bwMode="auto">
            <a:xfrm>
              <a:off x="4811714" y="3516311"/>
              <a:ext cx="490538" cy="119063"/>
            </a:xfrm>
            <a:custGeom>
              <a:avLst/>
              <a:gdLst>
                <a:gd name="T0" fmla="*/ 151 w 151"/>
                <a:gd name="T1" fmla="*/ 0 h 36"/>
                <a:gd name="T2" fmla="*/ 136 w 151"/>
                <a:gd name="T3" fmla="*/ 5 h 36"/>
                <a:gd name="T4" fmla="*/ 131 w 151"/>
                <a:gd name="T5" fmla="*/ 5 h 36"/>
                <a:gd name="T6" fmla="*/ 106 w 151"/>
                <a:gd name="T7" fmla="*/ 10 h 36"/>
                <a:gd name="T8" fmla="*/ 95 w 151"/>
                <a:gd name="T9" fmla="*/ 7 h 36"/>
                <a:gd name="T10" fmla="*/ 87 w 151"/>
                <a:gd name="T11" fmla="*/ 16 h 36"/>
                <a:gd name="T12" fmla="*/ 90 w 151"/>
                <a:gd name="T13" fmla="*/ 17 h 36"/>
                <a:gd name="T14" fmla="*/ 84 w 151"/>
                <a:gd name="T15" fmla="*/ 15 h 36"/>
                <a:gd name="T16" fmla="*/ 87 w 151"/>
                <a:gd name="T17" fmla="*/ 9 h 36"/>
                <a:gd name="T18" fmla="*/ 69 w 151"/>
                <a:gd name="T19" fmla="*/ 11 h 36"/>
                <a:gd name="T20" fmla="*/ 58 w 151"/>
                <a:gd name="T21" fmla="*/ 14 h 36"/>
                <a:gd name="T22" fmla="*/ 44 w 151"/>
                <a:gd name="T23" fmla="*/ 14 h 36"/>
                <a:gd name="T24" fmla="*/ 37 w 151"/>
                <a:gd name="T25" fmla="*/ 15 h 36"/>
                <a:gd name="T26" fmla="*/ 34 w 151"/>
                <a:gd name="T27" fmla="*/ 20 h 36"/>
                <a:gd name="T28" fmla="*/ 23 w 151"/>
                <a:gd name="T29" fmla="*/ 16 h 36"/>
                <a:gd name="T30" fmla="*/ 20 w 151"/>
                <a:gd name="T31" fmla="*/ 17 h 36"/>
                <a:gd name="T32" fmla="*/ 13 w 151"/>
                <a:gd name="T33" fmla="*/ 21 h 36"/>
                <a:gd name="T34" fmla="*/ 2 w 151"/>
                <a:gd name="T35" fmla="*/ 28 h 36"/>
                <a:gd name="T36" fmla="*/ 9 w 151"/>
                <a:gd name="T37" fmla="*/ 29 h 36"/>
                <a:gd name="T38" fmla="*/ 11 w 151"/>
                <a:gd name="T39" fmla="*/ 33 h 36"/>
                <a:gd name="T40" fmla="*/ 22 w 151"/>
                <a:gd name="T41" fmla="*/ 35 h 36"/>
                <a:gd name="T42" fmla="*/ 31 w 151"/>
                <a:gd name="T43" fmla="*/ 33 h 36"/>
                <a:gd name="T44" fmla="*/ 40 w 151"/>
                <a:gd name="T45" fmla="*/ 33 h 36"/>
                <a:gd name="T46" fmla="*/ 55 w 151"/>
                <a:gd name="T47" fmla="*/ 24 h 36"/>
                <a:gd name="T48" fmla="*/ 68 w 151"/>
                <a:gd name="T49" fmla="*/ 25 h 36"/>
                <a:gd name="T50" fmla="*/ 69 w 151"/>
                <a:gd name="T51" fmla="*/ 29 h 36"/>
                <a:gd name="T52" fmla="*/ 92 w 151"/>
                <a:gd name="T53" fmla="*/ 23 h 36"/>
                <a:gd name="T54" fmla="*/ 99 w 151"/>
                <a:gd name="T55" fmla="*/ 22 h 36"/>
                <a:gd name="T56" fmla="*/ 107 w 151"/>
                <a:gd name="T57" fmla="*/ 17 h 36"/>
                <a:gd name="T58" fmla="*/ 113 w 151"/>
                <a:gd name="T59" fmla="*/ 22 h 36"/>
                <a:gd name="T60" fmla="*/ 127 w 151"/>
                <a:gd name="T61" fmla="*/ 18 h 36"/>
                <a:gd name="T62" fmla="*/ 134 w 151"/>
                <a:gd name="T63" fmla="*/ 11 h 36"/>
                <a:gd name="T64" fmla="*/ 132 w 151"/>
                <a:gd name="T65" fmla="*/ 16 h 36"/>
                <a:gd name="T66" fmla="*/ 144 w 151"/>
                <a:gd name="T67" fmla="*/ 8 h 36"/>
                <a:gd name="T68" fmla="*/ 144 w 151"/>
                <a:gd name="T69" fmla="*/ 18 h 36"/>
                <a:gd name="T70" fmla="*/ 151 w 151"/>
                <a:gd name="T71" fmla="*/ 8 h 36"/>
                <a:gd name="T72" fmla="*/ 16 w 151"/>
                <a:gd name="T73" fmla="*/ 23 h 36"/>
                <a:gd name="T74" fmla="*/ 20 w 151"/>
                <a:gd name="T75" fmla="*/ 23 h 36"/>
                <a:gd name="T76" fmla="*/ 32 w 151"/>
                <a:gd name="T77" fmla="*/ 21 h 36"/>
                <a:gd name="T78" fmla="*/ 30 w 151"/>
                <a:gd name="T79" fmla="*/ 24 h 36"/>
                <a:gd name="T80" fmla="*/ 46 w 151"/>
                <a:gd name="T81" fmla="*/ 24 h 36"/>
                <a:gd name="T82" fmla="*/ 73 w 151"/>
                <a:gd name="T83" fmla="*/ 28 h 36"/>
                <a:gd name="T84" fmla="*/ 73 w 151"/>
                <a:gd name="T85" fmla="*/ 28 h 36"/>
                <a:gd name="T86" fmla="*/ 73 w 151"/>
                <a:gd name="T87" fmla="*/ 23 h 36"/>
                <a:gd name="T88" fmla="*/ 79 w 151"/>
                <a:gd name="T89" fmla="*/ 11 h 36"/>
                <a:gd name="T90" fmla="*/ 77 w 151"/>
                <a:gd name="T91" fmla="*/ 13 h 36"/>
                <a:gd name="T92" fmla="*/ 103 w 151"/>
                <a:gd name="T93" fmla="*/ 15 h 36"/>
                <a:gd name="T94" fmla="*/ 102 w 151"/>
                <a:gd name="T95" fmla="*/ 17 h 36"/>
                <a:gd name="T96" fmla="*/ 111 w 151"/>
                <a:gd name="T97" fmla="*/ 11 h 36"/>
                <a:gd name="T98" fmla="*/ 111 w 151"/>
                <a:gd name="T99" fmla="*/ 14 h 36"/>
                <a:gd name="T100" fmla="*/ 119 w 151"/>
                <a:gd name="T101" fmla="*/ 1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1" h="36">
                  <a:moveTo>
                    <a:pt x="151" y="8"/>
                  </a:moveTo>
                  <a:cubicBezTo>
                    <a:pt x="147" y="5"/>
                    <a:pt x="150" y="2"/>
                    <a:pt x="151" y="0"/>
                  </a:cubicBezTo>
                  <a:cubicBezTo>
                    <a:pt x="148" y="0"/>
                    <a:pt x="145" y="0"/>
                    <a:pt x="143" y="1"/>
                  </a:cubicBezTo>
                  <a:cubicBezTo>
                    <a:pt x="143" y="4"/>
                    <a:pt x="139" y="5"/>
                    <a:pt x="136" y="5"/>
                  </a:cubicBezTo>
                  <a:cubicBezTo>
                    <a:pt x="137" y="4"/>
                    <a:pt x="136" y="3"/>
                    <a:pt x="135" y="2"/>
                  </a:cubicBezTo>
                  <a:cubicBezTo>
                    <a:pt x="134" y="2"/>
                    <a:pt x="133" y="7"/>
                    <a:pt x="131" y="5"/>
                  </a:cubicBezTo>
                  <a:cubicBezTo>
                    <a:pt x="131" y="4"/>
                    <a:pt x="130" y="3"/>
                    <a:pt x="128" y="2"/>
                  </a:cubicBezTo>
                  <a:cubicBezTo>
                    <a:pt x="123" y="9"/>
                    <a:pt x="111" y="2"/>
                    <a:pt x="106" y="10"/>
                  </a:cubicBezTo>
                  <a:cubicBezTo>
                    <a:pt x="102" y="8"/>
                    <a:pt x="99" y="11"/>
                    <a:pt x="96" y="10"/>
                  </a:cubicBezTo>
                  <a:cubicBezTo>
                    <a:pt x="95" y="9"/>
                    <a:pt x="97" y="8"/>
                    <a:pt x="95" y="7"/>
                  </a:cubicBezTo>
                  <a:cubicBezTo>
                    <a:pt x="92" y="10"/>
                    <a:pt x="89" y="9"/>
                    <a:pt x="85" y="15"/>
                  </a:cubicBezTo>
                  <a:cubicBezTo>
                    <a:pt x="86" y="15"/>
                    <a:pt x="86" y="16"/>
                    <a:pt x="87" y="16"/>
                  </a:cubicBezTo>
                  <a:cubicBezTo>
                    <a:pt x="89" y="15"/>
                    <a:pt x="91" y="11"/>
                    <a:pt x="94" y="11"/>
                  </a:cubicBezTo>
                  <a:cubicBezTo>
                    <a:pt x="94" y="13"/>
                    <a:pt x="91" y="15"/>
                    <a:pt x="90" y="17"/>
                  </a:cubicBezTo>
                  <a:cubicBezTo>
                    <a:pt x="86" y="15"/>
                    <a:pt x="83" y="20"/>
                    <a:pt x="80" y="18"/>
                  </a:cubicBezTo>
                  <a:cubicBezTo>
                    <a:pt x="81" y="15"/>
                    <a:pt x="83" y="17"/>
                    <a:pt x="84" y="15"/>
                  </a:cubicBezTo>
                  <a:cubicBezTo>
                    <a:pt x="85" y="13"/>
                    <a:pt x="83" y="12"/>
                    <a:pt x="83" y="10"/>
                  </a:cubicBezTo>
                  <a:cubicBezTo>
                    <a:pt x="85" y="10"/>
                    <a:pt x="86" y="10"/>
                    <a:pt x="87" y="9"/>
                  </a:cubicBezTo>
                  <a:cubicBezTo>
                    <a:pt x="85" y="9"/>
                    <a:pt x="86" y="6"/>
                    <a:pt x="85" y="8"/>
                  </a:cubicBezTo>
                  <a:cubicBezTo>
                    <a:pt x="81" y="8"/>
                    <a:pt x="74" y="10"/>
                    <a:pt x="69" y="11"/>
                  </a:cubicBezTo>
                  <a:cubicBezTo>
                    <a:pt x="67" y="12"/>
                    <a:pt x="69" y="14"/>
                    <a:pt x="67" y="16"/>
                  </a:cubicBezTo>
                  <a:cubicBezTo>
                    <a:pt x="64" y="14"/>
                    <a:pt x="61" y="13"/>
                    <a:pt x="58" y="14"/>
                  </a:cubicBezTo>
                  <a:cubicBezTo>
                    <a:pt x="59" y="15"/>
                    <a:pt x="59" y="16"/>
                    <a:pt x="58" y="17"/>
                  </a:cubicBezTo>
                  <a:cubicBezTo>
                    <a:pt x="56" y="13"/>
                    <a:pt x="49" y="17"/>
                    <a:pt x="44" y="14"/>
                  </a:cubicBezTo>
                  <a:cubicBezTo>
                    <a:pt x="42" y="16"/>
                    <a:pt x="44" y="17"/>
                    <a:pt x="42" y="18"/>
                  </a:cubicBezTo>
                  <a:cubicBezTo>
                    <a:pt x="40" y="17"/>
                    <a:pt x="40" y="15"/>
                    <a:pt x="37" y="15"/>
                  </a:cubicBezTo>
                  <a:cubicBezTo>
                    <a:pt x="36" y="17"/>
                    <a:pt x="39" y="18"/>
                    <a:pt x="37" y="20"/>
                  </a:cubicBezTo>
                  <a:cubicBezTo>
                    <a:pt x="36" y="21"/>
                    <a:pt x="35" y="21"/>
                    <a:pt x="34" y="20"/>
                  </a:cubicBezTo>
                  <a:cubicBezTo>
                    <a:pt x="35" y="19"/>
                    <a:pt x="34" y="18"/>
                    <a:pt x="35" y="17"/>
                  </a:cubicBezTo>
                  <a:cubicBezTo>
                    <a:pt x="29" y="13"/>
                    <a:pt x="28" y="19"/>
                    <a:pt x="23" y="16"/>
                  </a:cubicBezTo>
                  <a:cubicBezTo>
                    <a:pt x="22" y="18"/>
                    <a:pt x="20" y="19"/>
                    <a:pt x="18" y="19"/>
                  </a:cubicBezTo>
                  <a:cubicBezTo>
                    <a:pt x="19" y="17"/>
                    <a:pt x="20" y="18"/>
                    <a:pt x="20" y="17"/>
                  </a:cubicBezTo>
                  <a:cubicBezTo>
                    <a:pt x="18" y="15"/>
                    <a:pt x="17" y="19"/>
                    <a:pt x="15" y="17"/>
                  </a:cubicBezTo>
                  <a:cubicBezTo>
                    <a:pt x="14" y="19"/>
                    <a:pt x="13" y="20"/>
                    <a:pt x="13" y="21"/>
                  </a:cubicBezTo>
                  <a:cubicBezTo>
                    <a:pt x="8" y="20"/>
                    <a:pt x="2" y="24"/>
                    <a:pt x="0" y="26"/>
                  </a:cubicBezTo>
                  <a:cubicBezTo>
                    <a:pt x="1" y="27"/>
                    <a:pt x="2" y="27"/>
                    <a:pt x="2" y="28"/>
                  </a:cubicBezTo>
                  <a:cubicBezTo>
                    <a:pt x="4" y="26"/>
                    <a:pt x="5" y="25"/>
                    <a:pt x="7" y="25"/>
                  </a:cubicBezTo>
                  <a:cubicBezTo>
                    <a:pt x="6" y="26"/>
                    <a:pt x="8" y="27"/>
                    <a:pt x="9" y="29"/>
                  </a:cubicBezTo>
                  <a:cubicBezTo>
                    <a:pt x="10" y="28"/>
                    <a:pt x="11" y="26"/>
                    <a:pt x="13" y="28"/>
                  </a:cubicBezTo>
                  <a:cubicBezTo>
                    <a:pt x="14" y="30"/>
                    <a:pt x="11" y="31"/>
                    <a:pt x="11" y="33"/>
                  </a:cubicBezTo>
                  <a:cubicBezTo>
                    <a:pt x="12" y="32"/>
                    <a:pt x="13" y="33"/>
                    <a:pt x="13" y="34"/>
                  </a:cubicBezTo>
                  <a:cubicBezTo>
                    <a:pt x="15" y="31"/>
                    <a:pt x="19" y="36"/>
                    <a:pt x="22" y="35"/>
                  </a:cubicBezTo>
                  <a:cubicBezTo>
                    <a:pt x="23" y="34"/>
                    <a:pt x="23" y="32"/>
                    <a:pt x="24" y="31"/>
                  </a:cubicBezTo>
                  <a:cubicBezTo>
                    <a:pt x="27" y="34"/>
                    <a:pt x="28" y="30"/>
                    <a:pt x="31" y="33"/>
                  </a:cubicBezTo>
                  <a:cubicBezTo>
                    <a:pt x="34" y="33"/>
                    <a:pt x="36" y="31"/>
                    <a:pt x="39" y="31"/>
                  </a:cubicBezTo>
                  <a:cubicBezTo>
                    <a:pt x="39" y="32"/>
                    <a:pt x="39" y="33"/>
                    <a:pt x="40" y="33"/>
                  </a:cubicBezTo>
                  <a:cubicBezTo>
                    <a:pt x="44" y="34"/>
                    <a:pt x="47" y="27"/>
                    <a:pt x="51" y="31"/>
                  </a:cubicBezTo>
                  <a:cubicBezTo>
                    <a:pt x="53" y="29"/>
                    <a:pt x="51" y="25"/>
                    <a:pt x="55" y="24"/>
                  </a:cubicBezTo>
                  <a:cubicBezTo>
                    <a:pt x="56" y="26"/>
                    <a:pt x="54" y="27"/>
                    <a:pt x="54" y="29"/>
                  </a:cubicBezTo>
                  <a:cubicBezTo>
                    <a:pt x="59" y="32"/>
                    <a:pt x="64" y="29"/>
                    <a:pt x="68" y="25"/>
                  </a:cubicBezTo>
                  <a:cubicBezTo>
                    <a:pt x="67" y="23"/>
                    <a:pt x="63" y="26"/>
                    <a:pt x="63" y="23"/>
                  </a:cubicBezTo>
                  <a:cubicBezTo>
                    <a:pt x="65" y="20"/>
                    <a:pt x="72" y="26"/>
                    <a:pt x="69" y="29"/>
                  </a:cubicBezTo>
                  <a:cubicBezTo>
                    <a:pt x="73" y="30"/>
                    <a:pt x="78" y="29"/>
                    <a:pt x="81" y="24"/>
                  </a:cubicBezTo>
                  <a:cubicBezTo>
                    <a:pt x="85" y="26"/>
                    <a:pt x="88" y="23"/>
                    <a:pt x="92" y="23"/>
                  </a:cubicBezTo>
                  <a:cubicBezTo>
                    <a:pt x="92" y="21"/>
                    <a:pt x="92" y="20"/>
                    <a:pt x="93" y="18"/>
                  </a:cubicBezTo>
                  <a:cubicBezTo>
                    <a:pt x="95" y="18"/>
                    <a:pt x="97" y="21"/>
                    <a:pt x="99" y="22"/>
                  </a:cubicBezTo>
                  <a:cubicBezTo>
                    <a:pt x="100" y="20"/>
                    <a:pt x="102" y="22"/>
                    <a:pt x="104" y="21"/>
                  </a:cubicBezTo>
                  <a:cubicBezTo>
                    <a:pt x="106" y="20"/>
                    <a:pt x="104" y="17"/>
                    <a:pt x="107" y="17"/>
                  </a:cubicBezTo>
                  <a:cubicBezTo>
                    <a:pt x="109" y="18"/>
                    <a:pt x="106" y="19"/>
                    <a:pt x="107" y="20"/>
                  </a:cubicBezTo>
                  <a:cubicBezTo>
                    <a:pt x="109" y="19"/>
                    <a:pt x="111" y="22"/>
                    <a:pt x="113" y="22"/>
                  </a:cubicBezTo>
                  <a:cubicBezTo>
                    <a:pt x="115" y="22"/>
                    <a:pt x="113" y="20"/>
                    <a:pt x="114" y="19"/>
                  </a:cubicBezTo>
                  <a:cubicBezTo>
                    <a:pt x="119" y="19"/>
                    <a:pt x="123" y="21"/>
                    <a:pt x="127" y="18"/>
                  </a:cubicBezTo>
                  <a:cubicBezTo>
                    <a:pt x="126" y="17"/>
                    <a:pt x="124" y="17"/>
                    <a:pt x="125" y="16"/>
                  </a:cubicBezTo>
                  <a:cubicBezTo>
                    <a:pt x="128" y="15"/>
                    <a:pt x="131" y="10"/>
                    <a:pt x="134" y="11"/>
                  </a:cubicBezTo>
                  <a:cubicBezTo>
                    <a:pt x="134" y="12"/>
                    <a:pt x="135" y="13"/>
                    <a:pt x="135" y="14"/>
                  </a:cubicBezTo>
                  <a:cubicBezTo>
                    <a:pt x="134" y="15"/>
                    <a:pt x="133" y="15"/>
                    <a:pt x="132" y="16"/>
                  </a:cubicBezTo>
                  <a:cubicBezTo>
                    <a:pt x="135" y="19"/>
                    <a:pt x="139" y="16"/>
                    <a:pt x="140" y="18"/>
                  </a:cubicBezTo>
                  <a:cubicBezTo>
                    <a:pt x="140" y="14"/>
                    <a:pt x="138" y="9"/>
                    <a:pt x="144" y="8"/>
                  </a:cubicBezTo>
                  <a:cubicBezTo>
                    <a:pt x="145" y="11"/>
                    <a:pt x="144" y="14"/>
                    <a:pt x="142" y="17"/>
                  </a:cubicBezTo>
                  <a:cubicBezTo>
                    <a:pt x="143" y="18"/>
                    <a:pt x="144" y="18"/>
                    <a:pt x="144" y="18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2" y="15"/>
                    <a:pt x="148" y="12"/>
                    <a:pt x="151" y="8"/>
                  </a:cubicBezTo>
                  <a:close/>
                  <a:moveTo>
                    <a:pt x="20" y="23"/>
                  </a:moveTo>
                  <a:cubicBezTo>
                    <a:pt x="19" y="25"/>
                    <a:pt x="17" y="24"/>
                    <a:pt x="16" y="23"/>
                  </a:cubicBezTo>
                  <a:cubicBezTo>
                    <a:pt x="16" y="21"/>
                    <a:pt x="15" y="21"/>
                    <a:pt x="16" y="19"/>
                  </a:cubicBezTo>
                  <a:cubicBezTo>
                    <a:pt x="18" y="19"/>
                    <a:pt x="20" y="22"/>
                    <a:pt x="20" y="23"/>
                  </a:cubicBezTo>
                  <a:close/>
                  <a:moveTo>
                    <a:pt x="30" y="24"/>
                  </a:moveTo>
                  <a:cubicBezTo>
                    <a:pt x="30" y="23"/>
                    <a:pt x="30" y="22"/>
                    <a:pt x="32" y="21"/>
                  </a:cubicBezTo>
                  <a:cubicBezTo>
                    <a:pt x="33" y="22"/>
                    <a:pt x="33" y="22"/>
                    <a:pt x="34" y="22"/>
                  </a:cubicBezTo>
                  <a:cubicBezTo>
                    <a:pt x="32" y="24"/>
                    <a:pt x="31" y="26"/>
                    <a:pt x="30" y="24"/>
                  </a:cubicBezTo>
                  <a:close/>
                  <a:moveTo>
                    <a:pt x="46" y="28"/>
                  </a:moveTo>
                  <a:cubicBezTo>
                    <a:pt x="44" y="26"/>
                    <a:pt x="44" y="25"/>
                    <a:pt x="46" y="24"/>
                  </a:cubicBezTo>
                  <a:cubicBezTo>
                    <a:pt x="48" y="25"/>
                    <a:pt x="47" y="26"/>
                    <a:pt x="46" y="28"/>
                  </a:cubicBezTo>
                  <a:close/>
                  <a:moveTo>
                    <a:pt x="73" y="28"/>
                  </a:moveTo>
                  <a:cubicBezTo>
                    <a:pt x="72" y="26"/>
                    <a:pt x="75" y="26"/>
                    <a:pt x="75" y="24"/>
                  </a:cubicBezTo>
                  <a:cubicBezTo>
                    <a:pt x="78" y="26"/>
                    <a:pt x="74" y="27"/>
                    <a:pt x="73" y="28"/>
                  </a:cubicBezTo>
                  <a:close/>
                  <a:moveTo>
                    <a:pt x="77" y="13"/>
                  </a:moveTo>
                  <a:cubicBezTo>
                    <a:pt x="77" y="17"/>
                    <a:pt x="74" y="19"/>
                    <a:pt x="73" y="23"/>
                  </a:cubicBezTo>
                  <a:cubicBezTo>
                    <a:pt x="69" y="19"/>
                    <a:pt x="75" y="15"/>
                    <a:pt x="75" y="11"/>
                  </a:cubicBezTo>
                  <a:cubicBezTo>
                    <a:pt x="77" y="13"/>
                    <a:pt x="78" y="12"/>
                    <a:pt x="79" y="11"/>
                  </a:cubicBezTo>
                  <a:cubicBezTo>
                    <a:pt x="80" y="12"/>
                    <a:pt x="80" y="13"/>
                    <a:pt x="80" y="13"/>
                  </a:cubicBezTo>
                  <a:cubicBezTo>
                    <a:pt x="79" y="15"/>
                    <a:pt x="78" y="12"/>
                    <a:pt x="77" y="13"/>
                  </a:cubicBezTo>
                  <a:close/>
                  <a:moveTo>
                    <a:pt x="102" y="17"/>
                  </a:moveTo>
                  <a:cubicBezTo>
                    <a:pt x="102" y="16"/>
                    <a:pt x="103" y="16"/>
                    <a:pt x="103" y="15"/>
                  </a:cubicBezTo>
                  <a:cubicBezTo>
                    <a:pt x="105" y="16"/>
                    <a:pt x="105" y="16"/>
                    <a:pt x="105" y="17"/>
                  </a:cubicBezTo>
                  <a:cubicBezTo>
                    <a:pt x="104" y="17"/>
                    <a:pt x="103" y="19"/>
                    <a:pt x="102" y="17"/>
                  </a:cubicBezTo>
                  <a:close/>
                  <a:moveTo>
                    <a:pt x="111" y="14"/>
                  </a:moveTo>
                  <a:cubicBezTo>
                    <a:pt x="109" y="13"/>
                    <a:pt x="109" y="12"/>
                    <a:pt x="111" y="11"/>
                  </a:cubicBezTo>
                  <a:cubicBezTo>
                    <a:pt x="111" y="11"/>
                    <a:pt x="112" y="12"/>
                    <a:pt x="113" y="12"/>
                  </a:cubicBezTo>
                  <a:cubicBezTo>
                    <a:pt x="112" y="13"/>
                    <a:pt x="112" y="14"/>
                    <a:pt x="111" y="14"/>
                  </a:cubicBezTo>
                  <a:close/>
                  <a:moveTo>
                    <a:pt x="117" y="18"/>
                  </a:moveTo>
                  <a:cubicBezTo>
                    <a:pt x="115" y="15"/>
                    <a:pt x="115" y="10"/>
                    <a:pt x="119" y="11"/>
                  </a:cubicBezTo>
                  <a:cubicBezTo>
                    <a:pt x="120" y="13"/>
                    <a:pt x="119" y="15"/>
                    <a:pt x="11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0" name="淘宝网Chenying0907出品 65"/>
            <p:cNvSpPr>
              <a:spLocks noEditPoints="1"/>
            </p:cNvSpPr>
            <p:nvPr/>
          </p:nvSpPr>
          <p:spPr bwMode="auto">
            <a:xfrm>
              <a:off x="6772276" y="3287713"/>
              <a:ext cx="611188" cy="298450"/>
            </a:xfrm>
            <a:custGeom>
              <a:avLst/>
              <a:gdLst>
                <a:gd name="T0" fmla="*/ 148 w 188"/>
                <a:gd name="T1" fmla="*/ 7 h 90"/>
                <a:gd name="T2" fmla="*/ 132 w 188"/>
                <a:gd name="T3" fmla="*/ 7 h 90"/>
                <a:gd name="T4" fmla="*/ 114 w 188"/>
                <a:gd name="T5" fmla="*/ 4 h 90"/>
                <a:gd name="T6" fmla="*/ 122 w 188"/>
                <a:gd name="T7" fmla="*/ 9 h 90"/>
                <a:gd name="T8" fmla="*/ 105 w 188"/>
                <a:gd name="T9" fmla="*/ 18 h 90"/>
                <a:gd name="T10" fmla="*/ 95 w 188"/>
                <a:gd name="T11" fmla="*/ 18 h 90"/>
                <a:gd name="T12" fmla="*/ 81 w 188"/>
                <a:gd name="T13" fmla="*/ 32 h 90"/>
                <a:gd name="T14" fmla="*/ 90 w 188"/>
                <a:gd name="T15" fmla="*/ 40 h 90"/>
                <a:gd name="T16" fmla="*/ 82 w 188"/>
                <a:gd name="T17" fmla="*/ 50 h 90"/>
                <a:gd name="T18" fmla="*/ 60 w 188"/>
                <a:gd name="T19" fmla="*/ 49 h 90"/>
                <a:gd name="T20" fmla="*/ 45 w 188"/>
                <a:gd name="T21" fmla="*/ 54 h 90"/>
                <a:gd name="T22" fmla="*/ 31 w 188"/>
                <a:gd name="T23" fmla="*/ 72 h 90"/>
                <a:gd name="T24" fmla="*/ 22 w 188"/>
                <a:gd name="T25" fmla="*/ 63 h 90"/>
                <a:gd name="T26" fmla="*/ 4 w 188"/>
                <a:gd name="T27" fmla="*/ 83 h 90"/>
                <a:gd name="T28" fmla="*/ 13 w 188"/>
                <a:gd name="T29" fmla="*/ 87 h 90"/>
                <a:gd name="T30" fmla="*/ 19 w 188"/>
                <a:gd name="T31" fmla="*/ 80 h 90"/>
                <a:gd name="T32" fmla="*/ 35 w 188"/>
                <a:gd name="T33" fmla="*/ 76 h 90"/>
                <a:gd name="T34" fmla="*/ 53 w 188"/>
                <a:gd name="T35" fmla="*/ 74 h 90"/>
                <a:gd name="T36" fmla="*/ 63 w 188"/>
                <a:gd name="T37" fmla="*/ 62 h 90"/>
                <a:gd name="T38" fmla="*/ 81 w 188"/>
                <a:gd name="T39" fmla="*/ 57 h 90"/>
                <a:gd name="T40" fmla="*/ 84 w 188"/>
                <a:gd name="T41" fmla="*/ 57 h 90"/>
                <a:gd name="T42" fmla="*/ 89 w 188"/>
                <a:gd name="T43" fmla="*/ 50 h 90"/>
                <a:gd name="T44" fmla="*/ 95 w 188"/>
                <a:gd name="T45" fmla="*/ 52 h 90"/>
                <a:gd name="T46" fmla="*/ 110 w 188"/>
                <a:gd name="T47" fmla="*/ 48 h 90"/>
                <a:gd name="T48" fmla="*/ 117 w 188"/>
                <a:gd name="T49" fmla="*/ 40 h 90"/>
                <a:gd name="T50" fmla="*/ 120 w 188"/>
                <a:gd name="T51" fmla="*/ 43 h 90"/>
                <a:gd name="T52" fmla="*/ 137 w 188"/>
                <a:gd name="T53" fmla="*/ 34 h 90"/>
                <a:gd name="T54" fmla="*/ 155 w 188"/>
                <a:gd name="T55" fmla="*/ 26 h 90"/>
                <a:gd name="T56" fmla="*/ 161 w 188"/>
                <a:gd name="T57" fmla="*/ 30 h 90"/>
                <a:gd name="T58" fmla="*/ 181 w 188"/>
                <a:gd name="T59" fmla="*/ 8 h 90"/>
                <a:gd name="T60" fmla="*/ 7 w 188"/>
                <a:gd name="T61" fmla="*/ 77 h 90"/>
                <a:gd name="T62" fmla="*/ 19 w 188"/>
                <a:gd name="T63" fmla="*/ 68 h 90"/>
                <a:gd name="T64" fmla="*/ 42 w 188"/>
                <a:gd name="T65" fmla="*/ 68 h 90"/>
                <a:gd name="T66" fmla="*/ 42 w 188"/>
                <a:gd name="T67" fmla="*/ 66 h 90"/>
                <a:gd name="T68" fmla="*/ 42 w 188"/>
                <a:gd name="T69" fmla="*/ 68 h 90"/>
                <a:gd name="T70" fmla="*/ 52 w 188"/>
                <a:gd name="T71" fmla="*/ 61 h 90"/>
                <a:gd name="T72" fmla="*/ 57 w 188"/>
                <a:gd name="T73" fmla="*/ 55 h 90"/>
                <a:gd name="T74" fmla="*/ 70 w 188"/>
                <a:gd name="T75" fmla="*/ 60 h 90"/>
                <a:gd name="T76" fmla="*/ 70 w 188"/>
                <a:gd name="T77" fmla="*/ 51 h 90"/>
                <a:gd name="T78" fmla="*/ 70 w 188"/>
                <a:gd name="T79" fmla="*/ 60 h 90"/>
                <a:gd name="T80" fmla="*/ 79 w 188"/>
                <a:gd name="T81" fmla="*/ 50 h 90"/>
                <a:gd name="T82" fmla="*/ 95 w 188"/>
                <a:gd name="T83" fmla="*/ 20 h 90"/>
                <a:gd name="T84" fmla="*/ 98 w 188"/>
                <a:gd name="T85" fmla="*/ 39 h 90"/>
                <a:gd name="T86" fmla="*/ 100 w 188"/>
                <a:gd name="T87" fmla="*/ 39 h 90"/>
                <a:gd name="T88" fmla="*/ 91 w 188"/>
                <a:gd name="T89" fmla="*/ 33 h 90"/>
                <a:gd name="T90" fmla="*/ 97 w 188"/>
                <a:gd name="T91" fmla="*/ 30 h 90"/>
                <a:gd name="T92" fmla="*/ 104 w 188"/>
                <a:gd name="T93" fmla="*/ 35 h 90"/>
                <a:gd name="T94" fmla="*/ 111 w 188"/>
                <a:gd name="T95" fmla="*/ 30 h 90"/>
                <a:gd name="T96" fmla="*/ 122 w 188"/>
                <a:gd name="T97" fmla="*/ 21 h 90"/>
                <a:gd name="T98" fmla="*/ 130 w 188"/>
                <a:gd name="T99" fmla="*/ 28 h 90"/>
                <a:gd name="T100" fmla="*/ 130 w 188"/>
                <a:gd name="T101" fmla="*/ 17 h 90"/>
                <a:gd name="T102" fmla="*/ 130 w 188"/>
                <a:gd name="T103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8" h="90">
                  <a:moveTo>
                    <a:pt x="181" y="8"/>
                  </a:moveTo>
                  <a:cubicBezTo>
                    <a:pt x="172" y="4"/>
                    <a:pt x="163" y="4"/>
                    <a:pt x="155" y="2"/>
                  </a:cubicBezTo>
                  <a:cubicBezTo>
                    <a:pt x="154" y="5"/>
                    <a:pt x="150" y="8"/>
                    <a:pt x="148" y="7"/>
                  </a:cubicBezTo>
                  <a:cubicBezTo>
                    <a:pt x="148" y="3"/>
                    <a:pt x="151" y="5"/>
                    <a:pt x="153" y="1"/>
                  </a:cubicBezTo>
                  <a:cubicBezTo>
                    <a:pt x="150" y="0"/>
                    <a:pt x="147" y="1"/>
                    <a:pt x="144" y="4"/>
                  </a:cubicBezTo>
                  <a:cubicBezTo>
                    <a:pt x="140" y="4"/>
                    <a:pt x="136" y="2"/>
                    <a:pt x="132" y="7"/>
                  </a:cubicBezTo>
                  <a:cubicBezTo>
                    <a:pt x="131" y="5"/>
                    <a:pt x="127" y="7"/>
                    <a:pt x="128" y="5"/>
                  </a:cubicBezTo>
                  <a:cubicBezTo>
                    <a:pt x="129" y="4"/>
                    <a:pt x="130" y="4"/>
                    <a:pt x="132" y="1"/>
                  </a:cubicBezTo>
                  <a:cubicBezTo>
                    <a:pt x="126" y="2"/>
                    <a:pt x="120" y="0"/>
                    <a:pt x="114" y="4"/>
                  </a:cubicBezTo>
                  <a:cubicBezTo>
                    <a:pt x="111" y="1"/>
                    <a:pt x="109" y="2"/>
                    <a:pt x="107" y="3"/>
                  </a:cubicBezTo>
                  <a:cubicBezTo>
                    <a:pt x="104" y="7"/>
                    <a:pt x="111" y="8"/>
                    <a:pt x="113" y="12"/>
                  </a:cubicBezTo>
                  <a:cubicBezTo>
                    <a:pt x="116" y="9"/>
                    <a:pt x="120" y="13"/>
                    <a:pt x="122" y="9"/>
                  </a:cubicBezTo>
                  <a:cubicBezTo>
                    <a:pt x="124" y="12"/>
                    <a:pt x="121" y="17"/>
                    <a:pt x="119" y="20"/>
                  </a:cubicBezTo>
                  <a:cubicBezTo>
                    <a:pt x="117" y="18"/>
                    <a:pt x="119" y="15"/>
                    <a:pt x="116" y="14"/>
                  </a:cubicBezTo>
                  <a:cubicBezTo>
                    <a:pt x="112" y="17"/>
                    <a:pt x="108" y="16"/>
                    <a:pt x="105" y="18"/>
                  </a:cubicBezTo>
                  <a:cubicBezTo>
                    <a:pt x="106" y="20"/>
                    <a:pt x="105" y="22"/>
                    <a:pt x="103" y="24"/>
                  </a:cubicBezTo>
                  <a:cubicBezTo>
                    <a:pt x="100" y="21"/>
                    <a:pt x="105" y="19"/>
                    <a:pt x="103" y="16"/>
                  </a:cubicBezTo>
                  <a:cubicBezTo>
                    <a:pt x="101" y="19"/>
                    <a:pt x="96" y="16"/>
                    <a:pt x="95" y="18"/>
                  </a:cubicBezTo>
                  <a:cubicBezTo>
                    <a:pt x="94" y="18"/>
                    <a:pt x="93" y="17"/>
                    <a:pt x="92" y="16"/>
                  </a:cubicBezTo>
                  <a:cubicBezTo>
                    <a:pt x="85" y="16"/>
                    <a:pt x="90" y="27"/>
                    <a:pt x="84" y="27"/>
                  </a:cubicBezTo>
                  <a:cubicBezTo>
                    <a:pt x="84" y="30"/>
                    <a:pt x="84" y="31"/>
                    <a:pt x="81" y="32"/>
                  </a:cubicBezTo>
                  <a:cubicBezTo>
                    <a:pt x="82" y="33"/>
                    <a:pt x="83" y="32"/>
                    <a:pt x="84" y="34"/>
                  </a:cubicBezTo>
                  <a:cubicBezTo>
                    <a:pt x="85" y="33"/>
                    <a:pt x="84" y="31"/>
                    <a:pt x="86" y="31"/>
                  </a:cubicBezTo>
                  <a:cubicBezTo>
                    <a:pt x="89" y="34"/>
                    <a:pt x="92" y="35"/>
                    <a:pt x="90" y="40"/>
                  </a:cubicBezTo>
                  <a:cubicBezTo>
                    <a:pt x="88" y="39"/>
                    <a:pt x="87" y="41"/>
                    <a:pt x="86" y="40"/>
                  </a:cubicBezTo>
                  <a:cubicBezTo>
                    <a:pt x="84" y="44"/>
                    <a:pt x="87" y="47"/>
                    <a:pt x="86" y="51"/>
                  </a:cubicBezTo>
                  <a:cubicBezTo>
                    <a:pt x="85" y="50"/>
                    <a:pt x="84" y="51"/>
                    <a:pt x="82" y="50"/>
                  </a:cubicBezTo>
                  <a:cubicBezTo>
                    <a:pt x="84" y="47"/>
                    <a:pt x="82" y="44"/>
                    <a:pt x="80" y="41"/>
                  </a:cubicBezTo>
                  <a:cubicBezTo>
                    <a:pt x="75" y="43"/>
                    <a:pt x="68" y="45"/>
                    <a:pt x="66" y="52"/>
                  </a:cubicBezTo>
                  <a:cubicBezTo>
                    <a:pt x="64" y="50"/>
                    <a:pt x="63" y="48"/>
                    <a:pt x="60" y="49"/>
                  </a:cubicBezTo>
                  <a:cubicBezTo>
                    <a:pt x="61" y="51"/>
                    <a:pt x="63" y="52"/>
                    <a:pt x="62" y="53"/>
                  </a:cubicBezTo>
                  <a:cubicBezTo>
                    <a:pt x="60" y="53"/>
                    <a:pt x="58" y="52"/>
                    <a:pt x="57" y="55"/>
                  </a:cubicBezTo>
                  <a:cubicBezTo>
                    <a:pt x="54" y="50"/>
                    <a:pt x="48" y="59"/>
                    <a:pt x="45" y="54"/>
                  </a:cubicBezTo>
                  <a:cubicBezTo>
                    <a:pt x="41" y="56"/>
                    <a:pt x="42" y="61"/>
                    <a:pt x="41" y="64"/>
                  </a:cubicBezTo>
                  <a:cubicBezTo>
                    <a:pt x="37" y="64"/>
                    <a:pt x="39" y="60"/>
                    <a:pt x="37" y="60"/>
                  </a:cubicBezTo>
                  <a:cubicBezTo>
                    <a:pt x="34" y="64"/>
                    <a:pt x="32" y="68"/>
                    <a:pt x="31" y="72"/>
                  </a:cubicBezTo>
                  <a:cubicBezTo>
                    <a:pt x="29" y="73"/>
                    <a:pt x="28" y="73"/>
                    <a:pt x="27" y="72"/>
                  </a:cubicBezTo>
                  <a:cubicBezTo>
                    <a:pt x="27" y="67"/>
                    <a:pt x="33" y="66"/>
                    <a:pt x="31" y="62"/>
                  </a:cubicBezTo>
                  <a:cubicBezTo>
                    <a:pt x="27" y="60"/>
                    <a:pt x="25" y="67"/>
                    <a:pt x="22" y="63"/>
                  </a:cubicBezTo>
                  <a:cubicBezTo>
                    <a:pt x="17" y="74"/>
                    <a:pt x="4" y="67"/>
                    <a:pt x="0" y="77"/>
                  </a:cubicBezTo>
                  <a:cubicBezTo>
                    <a:pt x="2" y="80"/>
                    <a:pt x="4" y="78"/>
                    <a:pt x="6" y="79"/>
                  </a:cubicBezTo>
                  <a:cubicBezTo>
                    <a:pt x="5" y="81"/>
                    <a:pt x="6" y="83"/>
                    <a:pt x="4" y="83"/>
                  </a:cubicBezTo>
                  <a:cubicBezTo>
                    <a:pt x="6" y="84"/>
                    <a:pt x="6" y="85"/>
                    <a:pt x="7" y="86"/>
                  </a:cubicBezTo>
                  <a:cubicBezTo>
                    <a:pt x="6" y="88"/>
                    <a:pt x="6" y="89"/>
                    <a:pt x="6" y="90"/>
                  </a:cubicBezTo>
                  <a:cubicBezTo>
                    <a:pt x="8" y="88"/>
                    <a:pt x="11" y="90"/>
                    <a:pt x="13" y="87"/>
                  </a:cubicBezTo>
                  <a:cubicBezTo>
                    <a:pt x="12" y="86"/>
                    <a:pt x="12" y="82"/>
                    <a:pt x="15" y="82"/>
                  </a:cubicBezTo>
                  <a:cubicBezTo>
                    <a:pt x="16" y="83"/>
                    <a:pt x="16" y="86"/>
                    <a:pt x="18" y="85"/>
                  </a:cubicBezTo>
                  <a:cubicBezTo>
                    <a:pt x="17" y="84"/>
                    <a:pt x="18" y="82"/>
                    <a:pt x="19" y="80"/>
                  </a:cubicBezTo>
                  <a:cubicBezTo>
                    <a:pt x="23" y="85"/>
                    <a:pt x="29" y="76"/>
                    <a:pt x="30" y="81"/>
                  </a:cubicBezTo>
                  <a:cubicBezTo>
                    <a:pt x="34" y="80"/>
                    <a:pt x="31" y="76"/>
                    <a:pt x="32" y="74"/>
                  </a:cubicBezTo>
                  <a:cubicBezTo>
                    <a:pt x="34" y="73"/>
                    <a:pt x="33" y="75"/>
                    <a:pt x="35" y="76"/>
                  </a:cubicBezTo>
                  <a:cubicBezTo>
                    <a:pt x="39" y="74"/>
                    <a:pt x="43" y="76"/>
                    <a:pt x="47" y="74"/>
                  </a:cubicBezTo>
                  <a:cubicBezTo>
                    <a:pt x="47" y="73"/>
                    <a:pt x="44" y="72"/>
                    <a:pt x="45" y="70"/>
                  </a:cubicBezTo>
                  <a:cubicBezTo>
                    <a:pt x="48" y="68"/>
                    <a:pt x="52" y="72"/>
                    <a:pt x="53" y="74"/>
                  </a:cubicBezTo>
                  <a:cubicBezTo>
                    <a:pt x="55" y="72"/>
                    <a:pt x="54" y="71"/>
                    <a:pt x="55" y="69"/>
                  </a:cubicBezTo>
                  <a:cubicBezTo>
                    <a:pt x="57" y="69"/>
                    <a:pt x="58" y="69"/>
                    <a:pt x="59" y="69"/>
                  </a:cubicBezTo>
                  <a:cubicBezTo>
                    <a:pt x="62" y="67"/>
                    <a:pt x="60" y="65"/>
                    <a:pt x="63" y="62"/>
                  </a:cubicBezTo>
                  <a:cubicBezTo>
                    <a:pt x="64" y="63"/>
                    <a:pt x="65" y="62"/>
                    <a:pt x="66" y="62"/>
                  </a:cubicBezTo>
                  <a:cubicBezTo>
                    <a:pt x="66" y="65"/>
                    <a:pt x="68" y="64"/>
                    <a:pt x="69" y="66"/>
                  </a:cubicBezTo>
                  <a:cubicBezTo>
                    <a:pt x="73" y="62"/>
                    <a:pt x="77" y="62"/>
                    <a:pt x="81" y="57"/>
                  </a:cubicBezTo>
                  <a:cubicBezTo>
                    <a:pt x="81" y="56"/>
                    <a:pt x="79" y="55"/>
                    <a:pt x="79" y="54"/>
                  </a:cubicBezTo>
                  <a:cubicBezTo>
                    <a:pt x="82" y="52"/>
                    <a:pt x="85" y="54"/>
                    <a:pt x="86" y="52"/>
                  </a:cubicBezTo>
                  <a:cubicBezTo>
                    <a:pt x="90" y="54"/>
                    <a:pt x="85" y="55"/>
                    <a:pt x="84" y="57"/>
                  </a:cubicBezTo>
                  <a:cubicBezTo>
                    <a:pt x="88" y="59"/>
                    <a:pt x="91" y="55"/>
                    <a:pt x="93" y="55"/>
                  </a:cubicBezTo>
                  <a:cubicBezTo>
                    <a:pt x="94" y="54"/>
                    <a:pt x="93" y="53"/>
                    <a:pt x="94" y="51"/>
                  </a:cubicBezTo>
                  <a:cubicBezTo>
                    <a:pt x="92" y="50"/>
                    <a:pt x="91" y="52"/>
                    <a:pt x="89" y="50"/>
                  </a:cubicBezTo>
                  <a:cubicBezTo>
                    <a:pt x="91" y="44"/>
                    <a:pt x="100" y="43"/>
                    <a:pt x="105" y="41"/>
                  </a:cubicBezTo>
                  <a:cubicBezTo>
                    <a:pt x="104" y="46"/>
                    <a:pt x="99" y="45"/>
                    <a:pt x="96" y="45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3"/>
                    <a:pt x="98" y="52"/>
                    <a:pt x="98" y="52"/>
                  </a:cubicBezTo>
                  <a:cubicBezTo>
                    <a:pt x="98" y="51"/>
                    <a:pt x="99" y="50"/>
                    <a:pt x="99" y="49"/>
                  </a:cubicBezTo>
                  <a:cubicBezTo>
                    <a:pt x="102" y="49"/>
                    <a:pt x="109" y="49"/>
                    <a:pt x="110" y="48"/>
                  </a:cubicBezTo>
                  <a:cubicBezTo>
                    <a:pt x="111" y="46"/>
                    <a:pt x="108" y="45"/>
                    <a:pt x="110" y="43"/>
                  </a:cubicBezTo>
                  <a:cubicBezTo>
                    <a:pt x="112" y="43"/>
                    <a:pt x="114" y="45"/>
                    <a:pt x="115" y="44"/>
                  </a:cubicBezTo>
                  <a:cubicBezTo>
                    <a:pt x="115" y="42"/>
                    <a:pt x="117" y="41"/>
                    <a:pt x="117" y="40"/>
                  </a:cubicBezTo>
                  <a:cubicBezTo>
                    <a:pt x="115" y="40"/>
                    <a:pt x="114" y="42"/>
                    <a:pt x="113" y="41"/>
                  </a:cubicBezTo>
                  <a:cubicBezTo>
                    <a:pt x="115" y="38"/>
                    <a:pt x="111" y="37"/>
                    <a:pt x="113" y="34"/>
                  </a:cubicBezTo>
                  <a:cubicBezTo>
                    <a:pt x="117" y="35"/>
                    <a:pt x="117" y="40"/>
                    <a:pt x="120" y="43"/>
                  </a:cubicBezTo>
                  <a:cubicBezTo>
                    <a:pt x="123" y="41"/>
                    <a:pt x="125" y="41"/>
                    <a:pt x="128" y="39"/>
                  </a:cubicBezTo>
                  <a:cubicBezTo>
                    <a:pt x="127" y="38"/>
                    <a:pt x="126" y="38"/>
                    <a:pt x="126" y="37"/>
                  </a:cubicBezTo>
                  <a:cubicBezTo>
                    <a:pt x="131" y="36"/>
                    <a:pt x="133" y="39"/>
                    <a:pt x="137" y="34"/>
                  </a:cubicBezTo>
                  <a:cubicBezTo>
                    <a:pt x="136" y="31"/>
                    <a:pt x="135" y="36"/>
                    <a:pt x="134" y="33"/>
                  </a:cubicBezTo>
                  <a:cubicBezTo>
                    <a:pt x="142" y="26"/>
                    <a:pt x="149" y="30"/>
                    <a:pt x="158" y="29"/>
                  </a:cubicBezTo>
                  <a:cubicBezTo>
                    <a:pt x="156" y="27"/>
                    <a:pt x="155" y="28"/>
                    <a:pt x="155" y="26"/>
                  </a:cubicBezTo>
                  <a:cubicBezTo>
                    <a:pt x="157" y="22"/>
                    <a:pt x="160" y="20"/>
                    <a:pt x="163" y="22"/>
                  </a:cubicBezTo>
                  <a:cubicBezTo>
                    <a:pt x="162" y="23"/>
                    <a:pt x="161" y="24"/>
                    <a:pt x="159" y="25"/>
                  </a:cubicBezTo>
                  <a:cubicBezTo>
                    <a:pt x="162" y="27"/>
                    <a:pt x="162" y="28"/>
                    <a:pt x="161" y="30"/>
                  </a:cubicBezTo>
                  <a:cubicBezTo>
                    <a:pt x="166" y="29"/>
                    <a:pt x="172" y="28"/>
                    <a:pt x="175" y="23"/>
                  </a:cubicBezTo>
                  <a:cubicBezTo>
                    <a:pt x="182" y="28"/>
                    <a:pt x="184" y="19"/>
                    <a:pt x="188" y="16"/>
                  </a:cubicBezTo>
                  <a:cubicBezTo>
                    <a:pt x="185" y="12"/>
                    <a:pt x="182" y="11"/>
                    <a:pt x="181" y="8"/>
                  </a:cubicBezTo>
                  <a:close/>
                  <a:moveTo>
                    <a:pt x="21" y="80"/>
                  </a:moveTo>
                  <a:cubicBezTo>
                    <a:pt x="19" y="78"/>
                    <a:pt x="21" y="75"/>
                    <a:pt x="20" y="73"/>
                  </a:cubicBezTo>
                  <a:cubicBezTo>
                    <a:pt x="14" y="70"/>
                    <a:pt x="14" y="81"/>
                    <a:pt x="7" y="77"/>
                  </a:cubicBezTo>
                  <a:cubicBezTo>
                    <a:pt x="8" y="74"/>
                    <a:pt x="11" y="75"/>
                    <a:pt x="11" y="72"/>
                  </a:cubicBezTo>
                  <a:cubicBezTo>
                    <a:pt x="12" y="73"/>
                    <a:pt x="13" y="72"/>
                    <a:pt x="14" y="73"/>
                  </a:cubicBezTo>
                  <a:cubicBezTo>
                    <a:pt x="15" y="71"/>
                    <a:pt x="19" y="70"/>
                    <a:pt x="19" y="68"/>
                  </a:cubicBezTo>
                  <a:cubicBezTo>
                    <a:pt x="23" y="68"/>
                    <a:pt x="23" y="73"/>
                    <a:pt x="26" y="74"/>
                  </a:cubicBezTo>
                  <a:cubicBezTo>
                    <a:pt x="25" y="76"/>
                    <a:pt x="23" y="80"/>
                    <a:pt x="21" y="80"/>
                  </a:cubicBezTo>
                  <a:close/>
                  <a:moveTo>
                    <a:pt x="42" y="68"/>
                  </a:moveTo>
                  <a:cubicBezTo>
                    <a:pt x="40" y="70"/>
                    <a:pt x="43" y="71"/>
                    <a:pt x="41" y="72"/>
                  </a:cubicBezTo>
                  <a:cubicBezTo>
                    <a:pt x="38" y="72"/>
                    <a:pt x="35" y="69"/>
                    <a:pt x="36" y="66"/>
                  </a:cubicBezTo>
                  <a:cubicBezTo>
                    <a:pt x="38" y="65"/>
                    <a:pt x="40" y="67"/>
                    <a:pt x="42" y="66"/>
                  </a:cubicBezTo>
                  <a:cubicBezTo>
                    <a:pt x="45" y="60"/>
                    <a:pt x="47" y="61"/>
                    <a:pt x="50" y="57"/>
                  </a:cubicBezTo>
                  <a:cubicBezTo>
                    <a:pt x="52" y="58"/>
                    <a:pt x="51" y="59"/>
                    <a:pt x="52" y="60"/>
                  </a:cubicBezTo>
                  <a:cubicBezTo>
                    <a:pt x="47" y="61"/>
                    <a:pt x="47" y="67"/>
                    <a:pt x="42" y="68"/>
                  </a:cubicBezTo>
                  <a:close/>
                  <a:moveTo>
                    <a:pt x="54" y="68"/>
                  </a:moveTo>
                  <a:cubicBezTo>
                    <a:pt x="53" y="68"/>
                    <a:pt x="52" y="68"/>
                    <a:pt x="52" y="68"/>
                  </a:cubicBezTo>
                  <a:cubicBezTo>
                    <a:pt x="51" y="66"/>
                    <a:pt x="50" y="64"/>
                    <a:pt x="52" y="61"/>
                  </a:cubicBezTo>
                  <a:cubicBezTo>
                    <a:pt x="52" y="64"/>
                    <a:pt x="56" y="65"/>
                    <a:pt x="54" y="68"/>
                  </a:cubicBezTo>
                  <a:close/>
                  <a:moveTo>
                    <a:pt x="59" y="64"/>
                  </a:moveTo>
                  <a:cubicBezTo>
                    <a:pt x="59" y="61"/>
                    <a:pt x="58" y="58"/>
                    <a:pt x="57" y="55"/>
                  </a:cubicBezTo>
                  <a:cubicBezTo>
                    <a:pt x="59" y="54"/>
                    <a:pt x="60" y="54"/>
                    <a:pt x="62" y="54"/>
                  </a:cubicBezTo>
                  <a:cubicBezTo>
                    <a:pt x="63" y="57"/>
                    <a:pt x="61" y="62"/>
                    <a:pt x="59" y="64"/>
                  </a:cubicBezTo>
                  <a:close/>
                  <a:moveTo>
                    <a:pt x="70" y="60"/>
                  </a:moveTo>
                  <a:cubicBezTo>
                    <a:pt x="70" y="57"/>
                    <a:pt x="68" y="58"/>
                    <a:pt x="66" y="59"/>
                  </a:cubicBezTo>
                  <a:cubicBezTo>
                    <a:pt x="64" y="57"/>
                    <a:pt x="67" y="54"/>
                    <a:pt x="67" y="51"/>
                  </a:cubicBezTo>
                  <a:cubicBezTo>
                    <a:pt x="68" y="51"/>
                    <a:pt x="69" y="52"/>
                    <a:pt x="70" y="51"/>
                  </a:cubicBezTo>
                  <a:cubicBezTo>
                    <a:pt x="70" y="52"/>
                    <a:pt x="68" y="54"/>
                    <a:pt x="70" y="55"/>
                  </a:cubicBezTo>
                  <a:cubicBezTo>
                    <a:pt x="73" y="57"/>
                    <a:pt x="75" y="52"/>
                    <a:pt x="79" y="55"/>
                  </a:cubicBezTo>
                  <a:cubicBezTo>
                    <a:pt x="76" y="57"/>
                    <a:pt x="73" y="57"/>
                    <a:pt x="70" y="60"/>
                  </a:cubicBezTo>
                  <a:close/>
                  <a:moveTo>
                    <a:pt x="75" y="52"/>
                  </a:moveTo>
                  <a:cubicBezTo>
                    <a:pt x="73" y="50"/>
                    <a:pt x="74" y="48"/>
                    <a:pt x="76" y="46"/>
                  </a:cubicBezTo>
                  <a:cubicBezTo>
                    <a:pt x="78" y="47"/>
                    <a:pt x="79" y="48"/>
                    <a:pt x="79" y="50"/>
                  </a:cubicBezTo>
                  <a:cubicBezTo>
                    <a:pt x="78" y="52"/>
                    <a:pt x="76" y="51"/>
                    <a:pt x="75" y="52"/>
                  </a:cubicBezTo>
                  <a:close/>
                  <a:moveTo>
                    <a:pt x="98" y="22"/>
                  </a:moveTo>
                  <a:cubicBezTo>
                    <a:pt x="96" y="23"/>
                    <a:pt x="95" y="21"/>
                    <a:pt x="95" y="20"/>
                  </a:cubicBezTo>
                  <a:cubicBezTo>
                    <a:pt x="97" y="18"/>
                    <a:pt x="96" y="21"/>
                    <a:pt x="98" y="22"/>
                  </a:cubicBezTo>
                  <a:close/>
                  <a:moveTo>
                    <a:pt x="100" y="39"/>
                  </a:moveTo>
                  <a:cubicBezTo>
                    <a:pt x="100" y="39"/>
                    <a:pt x="99" y="39"/>
                    <a:pt x="98" y="39"/>
                  </a:cubicBezTo>
                  <a:cubicBezTo>
                    <a:pt x="96" y="38"/>
                    <a:pt x="97" y="37"/>
                    <a:pt x="96" y="36"/>
                  </a:cubicBezTo>
                  <a:cubicBezTo>
                    <a:pt x="98" y="35"/>
                    <a:pt x="99" y="35"/>
                    <a:pt x="101" y="35"/>
                  </a:cubicBezTo>
                  <a:cubicBezTo>
                    <a:pt x="101" y="36"/>
                    <a:pt x="101" y="37"/>
                    <a:pt x="100" y="39"/>
                  </a:cubicBezTo>
                  <a:close/>
                  <a:moveTo>
                    <a:pt x="97" y="30"/>
                  </a:moveTo>
                  <a:cubicBezTo>
                    <a:pt x="96" y="31"/>
                    <a:pt x="95" y="33"/>
                    <a:pt x="96" y="33"/>
                  </a:cubicBezTo>
                  <a:cubicBezTo>
                    <a:pt x="95" y="33"/>
                    <a:pt x="93" y="33"/>
                    <a:pt x="91" y="33"/>
                  </a:cubicBezTo>
                  <a:cubicBezTo>
                    <a:pt x="92" y="30"/>
                    <a:pt x="92" y="30"/>
                    <a:pt x="93" y="27"/>
                  </a:cubicBezTo>
                  <a:cubicBezTo>
                    <a:pt x="96" y="29"/>
                    <a:pt x="98" y="29"/>
                    <a:pt x="103" y="30"/>
                  </a:cubicBezTo>
                  <a:cubicBezTo>
                    <a:pt x="101" y="33"/>
                    <a:pt x="99" y="30"/>
                    <a:pt x="97" y="30"/>
                  </a:cubicBezTo>
                  <a:close/>
                  <a:moveTo>
                    <a:pt x="104" y="35"/>
                  </a:moveTo>
                  <a:cubicBezTo>
                    <a:pt x="102" y="33"/>
                    <a:pt x="103" y="29"/>
                    <a:pt x="106" y="28"/>
                  </a:cubicBezTo>
                  <a:cubicBezTo>
                    <a:pt x="107" y="30"/>
                    <a:pt x="106" y="33"/>
                    <a:pt x="104" y="35"/>
                  </a:cubicBezTo>
                  <a:close/>
                  <a:moveTo>
                    <a:pt x="111" y="30"/>
                  </a:moveTo>
                  <a:cubicBezTo>
                    <a:pt x="112" y="28"/>
                    <a:pt x="113" y="28"/>
                    <a:pt x="114" y="29"/>
                  </a:cubicBezTo>
                  <a:cubicBezTo>
                    <a:pt x="114" y="31"/>
                    <a:pt x="112" y="31"/>
                    <a:pt x="111" y="30"/>
                  </a:cubicBezTo>
                  <a:close/>
                  <a:moveTo>
                    <a:pt x="121" y="24"/>
                  </a:moveTo>
                  <a:cubicBezTo>
                    <a:pt x="120" y="22"/>
                    <a:pt x="120" y="21"/>
                    <a:pt x="121" y="20"/>
                  </a:cubicBezTo>
                  <a:cubicBezTo>
                    <a:pt x="121" y="20"/>
                    <a:pt x="122" y="21"/>
                    <a:pt x="122" y="21"/>
                  </a:cubicBezTo>
                  <a:cubicBezTo>
                    <a:pt x="122" y="22"/>
                    <a:pt x="122" y="23"/>
                    <a:pt x="121" y="24"/>
                  </a:cubicBezTo>
                  <a:close/>
                  <a:moveTo>
                    <a:pt x="130" y="31"/>
                  </a:moveTo>
                  <a:cubicBezTo>
                    <a:pt x="129" y="30"/>
                    <a:pt x="129" y="29"/>
                    <a:pt x="130" y="28"/>
                  </a:cubicBezTo>
                  <a:cubicBezTo>
                    <a:pt x="131" y="28"/>
                    <a:pt x="132" y="29"/>
                    <a:pt x="132" y="29"/>
                  </a:cubicBezTo>
                  <a:cubicBezTo>
                    <a:pt x="131" y="30"/>
                    <a:pt x="131" y="30"/>
                    <a:pt x="130" y="31"/>
                  </a:cubicBezTo>
                  <a:close/>
                  <a:moveTo>
                    <a:pt x="130" y="17"/>
                  </a:moveTo>
                  <a:cubicBezTo>
                    <a:pt x="127" y="17"/>
                    <a:pt x="130" y="14"/>
                    <a:pt x="128" y="15"/>
                  </a:cubicBezTo>
                  <a:cubicBezTo>
                    <a:pt x="127" y="14"/>
                    <a:pt x="132" y="14"/>
                    <a:pt x="131" y="16"/>
                  </a:cubicBezTo>
                  <a:cubicBezTo>
                    <a:pt x="131" y="16"/>
                    <a:pt x="130" y="16"/>
                    <a:pt x="13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1" name="淘宝网Chenying0907出品 66"/>
            <p:cNvSpPr>
              <a:spLocks/>
            </p:cNvSpPr>
            <p:nvPr/>
          </p:nvSpPr>
          <p:spPr bwMode="auto">
            <a:xfrm>
              <a:off x="7038976" y="3284538"/>
              <a:ext cx="80963" cy="53975"/>
            </a:xfrm>
            <a:custGeom>
              <a:avLst/>
              <a:gdLst>
                <a:gd name="T0" fmla="*/ 4 w 25"/>
                <a:gd name="T1" fmla="*/ 10 h 16"/>
                <a:gd name="T2" fmla="*/ 5 w 25"/>
                <a:gd name="T3" fmla="*/ 7 h 16"/>
                <a:gd name="T4" fmla="*/ 15 w 25"/>
                <a:gd name="T5" fmla="*/ 8 h 16"/>
                <a:gd name="T6" fmla="*/ 25 w 25"/>
                <a:gd name="T7" fmla="*/ 2 h 16"/>
                <a:gd name="T8" fmla="*/ 11 w 25"/>
                <a:gd name="T9" fmla="*/ 3 h 16"/>
                <a:gd name="T10" fmla="*/ 11 w 25"/>
                <a:gd name="T11" fmla="*/ 0 h 16"/>
                <a:gd name="T12" fmla="*/ 0 w 25"/>
                <a:gd name="T13" fmla="*/ 6 h 16"/>
                <a:gd name="T14" fmla="*/ 4 w 25"/>
                <a:gd name="T15" fmla="*/ 1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6">
                  <a:moveTo>
                    <a:pt x="4" y="10"/>
                  </a:moveTo>
                  <a:cubicBezTo>
                    <a:pt x="6" y="9"/>
                    <a:pt x="5" y="9"/>
                    <a:pt x="5" y="7"/>
                  </a:cubicBezTo>
                  <a:cubicBezTo>
                    <a:pt x="9" y="11"/>
                    <a:pt x="11" y="8"/>
                    <a:pt x="15" y="8"/>
                  </a:cubicBezTo>
                  <a:cubicBezTo>
                    <a:pt x="18" y="16"/>
                    <a:pt x="25" y="3"/>
                    <a:pt x="25" y="2"/>
                  </a:cubicBezTo>
                  <a:cubicBezTo>
                    <a:pt x="21" y="1"/>
                    <a:pt x="15" y="2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6" y="1"/>
                    <a:pt x="5" y="5"/>
                    <a:pt x="0" y="6"/>
                  </a:cubicBezTo>
                  <a:cubicBezTo>
                    <a:pt x="1" y="9"/>
                    <a:pt x="2" y="9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2" name="淘宝网Chenying0907出品 67"/>
            <p:cNvSpPr>
              <a:spLocks noEditPoints="1"/>
            </p:cNvSpPr>
            <p:nvPr/>
          </p:nvSpPr>
          <p:spPr bwMode="auto">
            <a:xfrm>
              <a:off x="6164263" y="3189288"/>
              <a:ext cx="101600" cy="58738"/>
            </a:xfrm>
            <a:custGeom>
              <a:avLst/>
              <a:gdLst>
                <a:gd name="T0" fmla="*/ 31 w 31"/>
                <a:gd name="T1" fmla="*/ 7 h 18"/>
                <a:gd name="T2" fmla="*/ 5 w 31"/>
                <a:gd name="T3" fmla="*/ 3 h 18"/>
                <a:gd name="T4" fmla="*/ 0 w 31"/>
                <a:gd name="T5" fmla="*/ 10 h 18"/>
                <a:gd name="T6" fmla="*/ 31 w 31"/>
                <a:gd name="T7" fmla="*/ 7 h 18"/>
                <a:gd name="T8" fmla="*/ 3 w 31"/>
                <a:gd name="T9" fmla="*/ 8 h 18"/>
                <a:gd name="T10" fmla="*/ 5 w 31"/>
                <a:gd name="T11" fmla="*/ 10 h 18"/>
                <a:gd name="T12" fmla="*/ 3 w 31"/>
                <a:gd name="T13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8">
                  <a:moveTo>
                    <a:pt x="31" y="7"/>
                  </a:moveTo>
                  <a:cubicBezTo>
                    <a:pt x="21" y="0"/>
                    <a:pt x="16" y="6"/>
                    <a:pt x="5" y="3"/>
                  </a:cubicBezTo>
                  <a:cubicBezTo>
                    <a:pt x="3" y="5"/>
                    <a:pt x="0" y="7"/>
                    <a:pt x="0" y="10"/>
                  </a:cubicBezTo>
                  <a:cubicBezTo>
                    <a:pt x="8" y="15"/>
                    <a:pt x="31" y="18"/>
                    <a:pt x="31" y="7"/>
                  </a:cubicBezTo>
                  <a:close/>
                  <a:moveTo>
                    <a:pt x="3" y="8"/>
                  </a:moveTo>
                  <a:cubicBezTo>
                    <a:pt x="4" y="8"/>
                    <a:pt x="5" y="9"/>
                    <a:pt x="5" y="10"/>
                  </a:cubicBezTo>
                  <a:cubicBezTo>
                    <a:pt x="3" y="12"/>
                    <a:pt x="3" y="9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3" name="淘宝网Chenying0907出品 68"/>
            <p:cNvSpPr>
              <a:spLocks/>
            </p:cNvSpPr>
            <p:nvPr/>
          </p:nvSpPr>
          <p:spPr bwMode="auto">
            <a:xfrm>
              <a:off x="6362701" y="3390901"/>
              <a:ext cx="39688" cy="49213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7 h 15"/>
                <a:gd name="T4" fmla="*/ 4 w 12"/>
                <a:gd name="T5" fmla="*/ 9 h 15"/>
                <a:gd name="T6" fmla="*/ 2 w 12"/>
                <a:gd name="T7" fmla="*/ 13 h 15"/>
                <a:gd name="T8" fmla="*/ 8 w 12"/>
                <a:gd name="T9" fmla="*/ 14 h 15"/>
                <a:gd name="T10" fmla="*/ 8 w 12"/>
                <a:gd name="T11" fmla="*/ 8 h 15"/>
                <a:gd name="T12" fmla="*/ 12 w 12"/>
                <a:gd name="T13" fmla="*/ 5 h 15"/>
                <a:gd name="T14" fmla="*/ 10 w 12"/>
                <a:gd name="T15" fmla="*/ 0 h 15"/>
                <a:gd name="T16" fmla="*/ 8 w 12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cubicBezTo>
                    <a:pt x="7" y="5"/>
                    <a:pt x="3" y="3"/>
                    <a:pt x="0" y="7"/>
                  </a:cubicBezTo>
                  <a:cubicBezTo>
                    <a:pt x="0" y="9"/>
                    <a:pt x="3" y="8"/>
                    <a:pt x="4" y="9"/>
                  </a:cubicBezTo>
                  <a:cubicBezTo>
                    <a:pt x="4" y="10"/>
                    <a:pt x="3" y="12"/>
                    <a:pt x="2" y="13"/>
                  </a:cubicBezTo>
                  <a:cubicBezTo>
                    <a:pt x="4" y="15"/>
                    <a:pt x="6" y="15"/>
                    <a:pt x="8" y="14"/>
                  </a:cubicBezTo>
                  <a:cubicBezTo>
                    <a:pt x="7" y="12"/>
                    <a:pt x="8" y="10"/>
                    <a:pt x="8" y="8"/>
                  </a:cubicBezTo>
                  <a:cubicBezTo>
                    <a:pt x="9" y="7"/>
                    <a:pt x="11" y="7"/>
                    <a:pt x="12" y="5"/>
                  </a:cubicBezTo>
                  <a:cubicBezTo>
                    <a:pt x="12" y="4"/>
                    <a:pt x="12" y="2"/>
                    <a:pt x="10" y="0"/>
                  </a:cubicBezTo>
                  <a:cubicBezTo>
                    <a:pt x="10" y="0"/>
                    <a:pt x="9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4" name="淘宝网Chenying0907出品 69"/>
            <p:cNvSpPr>
              <a:spLocks noEditPoints="1"/>
            </p:cNvSpPr>
            <p:nvPr/>
          </p:nvSpPr>
          <p:spPr bwMode="auto">
            <a:xfrm>
              <a:off x="6489701" y="3536951"/>
              <a:ext cx="282575" cy="128588"/>
            </a:xfrm>
            <a:custGeom>
              <a:avLst/>
              <a:gdLst>
                <a:gd name="T0" fmla="*/ 87 w 87"/>
                <a:gd name="T1" fmla="*/ 4 h 39"/>
                <a:gd name="T2" fmla="*/ 80 w 87"/>
                <a:gd name="T3" fmla="*/ 3 h 39"/>
                <a:gd name="T4" fmla="*/ 81 w 87"/>
                <a:gd name="T5" fmla="*/ 6 h 39"/>
                <a:gd name="T6" fmla="*/ 71 w 87"/>
                <a:gd name="T7" fmla="*/ 13 h 39"/>
                <a:gd name="T8" fmla="*/ 77 w 87"/>
                <a:gd name="T9" fmla="*/ 8 h 39"/>
                <a:gd name="T10" fmla="*/ 78 w 87"/>
                <a:gd name="T11" fmla="*/ 6 h 39"/>
                <a:gd name="T12" fmla="*/ 63 w 87"/>
                <a:gd name="T13" fmla="*/ 8 h 39"/>
                <a:gd name="T14" fmla="*/ 60 w 87"/>
                <a:gd name="T15" fmla="*/ 11 h 39"/>
                <a:gd name="T16" fmla="*/ 56 w 87"/>
                <a:gd name="T17" fmla="*/ 8 h 39"/>
                <a:gd name="T18" fmla="*/ 49 w 87"/>
                <a:gd name="T19" fmla="*/ 12 h 39"/>
                <a:gd name="T20" fmla="*/ 39 w 87"/>
                <a:gd name="T21" fmla="*/ 12 h 39"/>
                <a:gd name="T22" fmla="*/ 42 w 87"/>
                <a:gd name="T23" fmla="*/ 15 h 39"/>
                <a:gd name="T24" fmla="*/ 45 w 87"/>
                <a:gd name="T25" fmla="*/ 16 h 39"/>
                <a:gd name="T26" fmla="*/ 45 w 87"/>
                <a:gd name="T27" fmla="*/ 20 h 39"/>
                <a:gd name="T28" fmla="*/ 36 w 87"/>
                <a:gd name="T29" fmla="*/ 17 h 39"/>
                <a:gd name="T30" fmla="*/ 38 w 87"/>
                <a:gd name="T31" fmla="*/ 15 h 39"/>
                <a:gd name="T32" fmla="*/ 24 w 87"/>
                <a:gd name="T33" fmla="*/ 20 h 39"/>
                <a:gd name="T34" fmla="*/ 25 w 87"/>
                <a:gd name="T35" fmla="*/ 23 h 39"/>
                <a:gd name="T36" fmla="*/ 24 w 87"/>
                <a:gd name="T37" fmla="*/ 23 h 39"/>
                <a:gd name="T38" fmla="*/ 18 w 87"/>
                <a:gd name="T39" fmla="*/ 17 h 39"/>
                <a:gd name="T40" fmla="*/ 16 w 87"/>
                <a:gd name="T41" fmla="*/ 19 h 39"/>
                <a:gd name="T42" fmla="*/ 4 w 87"/>
                <a:gd name="T43" fmla="*/ 26 h 39"/>
                <a:gd name="T44" fmla="*/ 1 w 87"/>
                <a:gd name="T45" fmla="*/ 28 h 39"/>
                <a:gd name="T46" fmla="*/ 12 w 87"/>
                <a:gd name="T47" fmla="*/ 35 h 39"/>
                <a:gd name="T48" fmla="*/ 11 w 87"/>
                <a:gd name="T49" fmla="*/ 37 h 39"/>
                <a:gd name="T50" fmla="*/ 27 w 87"/>
                <a:gd name="T51" fmla="*/ 35 h 39"/>
                <a:gd name="T52" fmla="*/ 29 w 87"/>
                <a:gd name="T53" fmla="*/ 32 h 39"/>
                <a:gd name="T54" fmla="*/ 25 w 87"/>
                <a:gd name="T55" fmla="*/ 32 h 39"/>
                <a:gd name="T56" fmla="*/ 26 w 87"/>
                <a:gd name="T57" fmla="*/ 29 h 39"/>
                <a:gd name="T58" fmla="*/ 34 w 87"/>
                <a:gd name="T59" fmla="*/ 30 h 39"/>
                <a:gd name="T60" fmla="*/ 51 w 87"/>
                <a:gd name="T61" fmla="*/ 26 h 39"/>
                <a:gd name="T62" fmla="*/ 57 w 87"/>
                <a:gd name="T63" fmla="*/ 23 h 39"/>
                <a:gd name="T64" fmla="*/ 56 w 87"/>
                <a:gd name="T65" fmla="*/ 26 h 39"/>
                <a:gd name="T66" fmla="*/ 61 w 87"/>
                <a:gd name="T67" fmla="*/ 26 h 39"/>
                <a:gd name="T68" fmla="*/ 65 w 87"/>
                <a:gd name="T69" fmla="*/ 19 h 39"/>
                <a:gd name="T70" fmla="*/ 66 w 87"/>
                <a:gd name="T71" fmla="*/ 24 h 39"/>
                <a:gd name="T72" fmla="*/ 72 w 87"/>
                <a:gd name="T73" fmla="*/ 18 h 39"/>
                <a:gd name="T74" fmla="*/ 72 w 87"/>
                <a:gd name="T75" fmla="*/ 21 h 39"/>
                <a:gd name="T76" fmla="*/ 78 w 87"/>
                <a:gd name="T77" fmla="*/ 16 h 39"/>
                <a:gd name="T78" fmla="*/ 81 w 87"/>
                <a:gd name="T79" fmla="*/ 17 h 39"/>
                <a:gd name="T80" fmla="*/ 87 w 87"/>
                <a:gd name="T81" fmla="*/ 8 h 39"/>
                <a:gd name="T82" fmla="*/ 87 w 87"/>
                <a:gd name="T83" fmla="*/ 4 h 39"/>
                <a:gd name="T84" fmla="*/ 34 w 87"/>
                <a:gd name="T85" fmla="*/ 26 h 39"/>
                <a:gd name="T86" fmla="*/ 36 w 87"/>
                <a:gd name="T87" fmla="*/ 24 h 39"/>
                <a:gd name="T88" fmla="*/ 34 w 87"/>
                <a:gd name="T89" fmla="*/ 26 h 39"/>
                <a:gd name="T90" fmla="*/ 53 w 87"/>
                <a:gd name="T91" fmla="*/ 20 h 39"/>
                <a:gd name="T92" fmla="*/ 51 w 87"/>
                <a:gd name="T93" fmla="*/ 11 h 39"/>
                <a:gd name="T94" fmla="*/ 56 w 87"/>
                <a:gd name="T95" fmla="*/ 15 h 39"/>
                <a:gd name="T96" fmla="*/ 53 w 87"/>
                <a:gd name="T97" fmla="*/ 20 h 39"/>
                <a:gd name="T98" fmla="*/ 60 w 87"/>
                <a:gd name="T99" fmla="*/ 19 h 39"/>
                <a:gd name="T100" fmla="*/ 60 w 87"/>
                <a:gd name="T101" fmla="*/ 14 h 39"/>
                <a:gd name="T102" fmla="*/ 62 w 87"/>
                <a:gd name="T103" fmla="*/ 15 h 39"/>
                <a:gd name="T104" fmla="*/ 60 w 87"/>
                <a:gd name="T105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7" h="39">
                  <a:moveTo>
                    <a:pt x="87" y="4"/>
                  </a:moveTo>
                  <a:cubicBezTo>
                    <a:pt x="85" y="1"/>
                    <a:pt x="83" y="0"/>
                    <a:pt x="80" y="3"/>
                  </a:cubicBezTo>
                  <a:cubicBezTo>
                    <a:pt x="79" y="4"/>
                    <a:pt x="82" y="5"/>
                    <a:pt x="81" y="6"/>
                  </a:cubicBezTo>
                  <a:cubicBezTo>
                    <a:pt x="77" y="10"/>
                    <a:pt x="76" y="13"/>
                    <a:pt x="71" y="13"/>
                  </a:cubicBezTo>
                  <a:cubicBezTo>
                    <a:pt x="72" y="11"/>
                    <a:pt x="75" y="9"/>
                    <a:pt x="77" y="8"/>
                  </a:cubicBezTo>
                  <a:cubicBezTo>
                    <a:pt x="77" y="8"/>
                    <a:pt x="78" y="7"/>
                    <a:pt x="78" y="6"/>
                  </a:cubicBezTo>
                  <a:cubicBezTo>
                    <a:pt x="72" y="1"/>
                    <a:pt x="68" y="10"/>
                    <a:pt x="63" y="8"/>
                  </a:cubicBezTo>
                  <a:cubicBezTo>
                    <a:pt x="61" y="9"/>
                    <a:pt x="62" y="9"/>
                    <a:pt x="60" y="11"/>
                  </a:cubicBezTo>
                  <a:cubicBezTo>
                    <a:pt x="59" y="10"/>
                    <a:pt x="57" y="9"/>
                    <a:pt x="56" y="8"/>
                  </a:cubicBezTo>
                  <a:cubicBezTo>
                    <a:pt x="53" y="10"/>
                    <a:pt x="48" y="9"/>
                    <a:pt x="49" y="12"/>
                  </a:cubicBezTo>
                  <a:cubicBezTo>
                    <a:pt x="46" y="12"/>
                    <a:pt x="42" y="10"/>
                    <a:pt x="39" y="12"/>
                  </a:cubicBezTo>
                  <a:cubicBezTo>
                    <a:pt x="42" y="12"/>
                    <a:pt x="40" y="13"/>
                    <a:pt x="42" y="15"/>
                  </a:cubicBezTo>
                  <a:cubicBezTo>
                    <a:pt x="43" y="15"/>
                    <a:pt x="44" y="15"/>
                    <a:pt x="45" y="16"/>
                  </a:cubicBezTo>
                  <a:cubicBezTo>
                    <a:pt x="44" y="17"/>
                    <a:pt x="47" y="18"/>
                    <a:pt x="45" y="20"/>
                  </a:cubicBezTo>
                  <a:cubicBezTo>
                    <a:pt x="45" y="16"/>
                    <a:pt x="39" y="18"/>
                    <a:pt x="36" y="17"/>
                  </a:cubicBezTo>
                  <a:cubicBezTo>
                    <a:pt x="36" y="16"/>
                    <a:pt x="37" y="16"/>
                    <a:pt x="38" y="15"/>
                  </a:cubicBezTo>
                  <a:cubicBezTo>
                    <a:pt x="33" y="13"/>
                    <a:pt x="25" y="14"/>
                    <a:pt x="24" y="20"/>
                  </a:cubicBezTo>
                  <a:cubicBezTo>
                    <a:pt x="26" y="19"/>
                    <a:pt x="27" y="22"/>
                    <a:pt x="25" y="23"/>
                  </a:cubicBezTo>
                  <a:cubicBezTo>
                    <a:pt x="25" y="23"/>
                    <a:pt x="24" y="23"/>
                    <a:pt x="24" y="23"/>
                  </a:cubicBezTo>
                  <a:cubicBezTo>
                    <a:pt x="24" y="20"/>
                    <a:pt x="22" y="18"/>
                    <a:pt x="18" y="17"/>
                  </a:cubicBezTo>
                  <a:cubicBezTo>
                    <a:pt x="16" y="17"/>
                    <a:pt x="17" y="18"/>
                    <a:pt x="16" y="19"/>
                  </a:cubicBezTo>
                  <a:cubicBezTo>
                    <a:pt x="12" y="17"/>
                    <a:pt x="0" y="21"/>
                    <a:pt x="4" y="26"/>
                  </a:cubicBezTo>
                  <a:cubicBezTo>
                    <a:pt x="3" y="28"/>
                    <a:pt x="2" y="26"/>
                    <a:pt x="1" y="28"/>
                  </a:cubicBezTo>
                  <a:cubicBezTo>
                    <a:pt x="2" y="33"/>
                    <a:pt x="7" y="33"/>
                    <a:pt x="12" y="35"/>
                  </a:cubicBezTo>
                  <a:cubicBezTo>
                    <a:pt x="12" y="36"/>
                    <a:pt x="11" y="37"/>
                    <a:pt x="11" y="37"/>
                  </a:cubicBezTo>
                  <a:cubicBezTo>
                    <a:pt x="16" y="38"/>
                    <a:pt x="22" y="39"/>
                    <a:pt x="27" y="35"/>
                  </a:cubicBezTo>
                  <a:cubicBezTo>
                    <a:pt x="24" y="33"/>
                    <a:pt x="30" y="34"/>
                    <a:pt x="29" y="32"/>
                  </a:cubicBezTo>
                  <a:cubicBezTo>
                    <a:pt x="28" y="33"/>
                    <a:pt x="26" y="32"/>
                    <a:pt x="25" y="32"/>
                  </a:cubicBezTo>
                  <a:cubicBezTo>
                    <a:pt x="26" y="31"/>
                    <a:pt x="25" y="30"/>
                    <a:pt x="26" y="29"/>
                  </a:cubicBezTo>
                  <a:cubicBezTo>
                    <a:pt x="30" y="28"/>
                    <a:pt x="31" y="31"/>
                    <a:pt x="34" y="30"/>
                  </a:cubicBezTo>
                  <a:cubicBezTo>
                    <a:pt x="39" y="39"/>
                    <a:pt x="46" y="20"/>
                    <a:pt x="51" y="26"/>
                  </a:cubicBezTo>
                  <a:cubicBezTo>
                    <a:pt x="53" y="23"/>
                    <a:pt x="55" y="24"/>
                    <a:pt x="57" y="23"/>
                  </a:cubicBezTo>
                  <a:cubicBezTo>
                    <a:pt x="58" y="24"/>
                    <a:pt x="58" y="26"/>
                    <a:pt x="56" y="26"/>
                  </a:cubicBezTo>
                  <a:cubicBezTo>
                    <a:pt x="58" y="27"/>
                    <a:pt x="60" y="26"/>
                    <a:pt x="61" y="26"/>
                  </a:cubicBezTo>
                  <a:cubicBezTo>
                    <a:pt x="62" y="23"/>
                    <a:pt x="61" y="20"/>
                    <a:pt x="65" y="19"/>
                  </a:cubicBezTo>
                  <a:cubicBezTo>
                    <a:pt x="66" y="20"/>
                    <a:pt x="64" y="22"/>
                    <a:pt x="66" y="24"/>
                  </a:cubicBezTo>
                  <a:cubicBezTo>
                    <a:pt x="68" y="22"/>
                    <a:pt x="71" y="19"/>
                    <a:pt x="72" y="18"/>
                  </a:cubicBezTo>
                  <a:cubicBezTo>
                    <a:pt x="72" y="19"/>
                    <a:pt x="70" y="20"/>
                    <a:pt x="72" y="21"/>
                  </a:cubicBezTo>
                  <a:cubicBezTo>
                    <a:pt x="75" y="21"/>
                    <a:pt x="76" y="19"/>
                    <a:pt x="78" y="16"/>
                  </a:cubicBezTo>
                  <a:cubicBezTo>
                    <a:pt x="79" y="17"/>
                    <a:pt x="80" y="16"/>
                    <a:pt x="81" y="17"/>
                  </a:cubicBezTo>
                  <a:cubicBezTo>
                    <a:pt x="82" y="14"/>
                    <a:pt x="84" y="11"/>
                    <a:pt x="87" y="8"/>
                  </a:cubicBezTo>
                  <a:cubicBezTo>
                    <a:pt x="86" y="7"/>
                    <a:pt x="85" y="5"/>
                    <a:pt x="87" y="4"/>
                  </a:cubicBezTo>
                  <a:close/>
                  <a:moveTo>
                    <a:pt x="34" y="26"/>
                  </a:moveTo>
                  <a:cubicBezTo>
                    <a:pt x="30" y="25"/>
                    <a:pt x="34" y="21"/>
                    <a:pt x="36" y="24"/>
                  </a:cubicBezTo>
                  <a:cubicBezTo>
                    <a:pt x="35" y="24"/>
                    <a:pt x="36" y="25"/>
                    <a:pt x="34" y="26"/>
                  </a:cubicBezTo>
                  <a:close/>
                  <a:moveTo>
                    <a:pt x="53" y="20"/>
                  </a:moveTo>
                  <a:cubicBezTo>
                    <a:pt x="52" y="17"/>
                    <a:pt x="49" y="14"/>
                    <a:pt x="51" y="11"/>
                  </a:cubicBezTo>
                  <a:cubicBezTo>
                    <a:pt x="54" y="11"/>
                    <a:pt x="54" y="14"/>
                    <a:pt x="56" y="15"/>
                  </a:cubicBezTo>
                  <a:cubicBezTo>
                    <a:pt x="55" y="17"/>
                    <a:pt x="55" y="18"/>
                    <a:pt x="53" y="20"/>
                  </a:cubicBezTo>
                  <a:close/>
                  <a:moveTo>
                    <a:pt x="60" y="19"/>
                  </a:moveTo>
                  <a:cubicBezTo>
                    <a:pt x="59" y="17"/>
                    <a:pt x="57" y="15"/>
                    <a:pt x="60" y="14"/>
                  </a:cubicBezTo>
                  <a:cubicBezTo>
                    <a:pt x="61" y="14"/>
                    <a:pt x="61" y="15"/>
                    <a:pt x="62" y="15"/>
                  </a:cubicBezTo>
                  <a:cubicBezTo>
                    <a:pt x="62" y="16"/>
                    <a:pt x="61" y="19"/>
                    <a:pt x="6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5" name="淘宝网Chenying0907出品 70"/>
            <p:cNvSpPr>
              <a:spLocks/>
            </p:cNvSpPr>
            <p:nvPr/>
          </p:nvSpPr>
          <p:spPr bwMode="auto">
            <a:xfrm>
              <a:off x="6024563" y="3403601"/>
              <a:ext cx="104775" cy="73025"/>
            </a:xfrm>
            <a:custGeom>
              <a:avLst/>
              <a:gdLst>
                <a:gd name="T0" fmla="*/ 29 w 32"/>
                <a:gd name="T1" fmla="*/ 6 h 22"/>
                <a:gd name="T2" fmla="*/ 17 w 32"/>
                <a:gd name="T3" fmla="*/ 8 h 22"/>
                <a:gd name="T4" fmla="*/ 14 w 32"/>
                <a:gd name="T5" fmla="*/ 4 h 22"/>
                <a:gd name="T6" fmla="*/ 14 w 32"/>
                <a:gd name="T7" fmla="*/ 11 h 22"/>
                <a:gd name="T8" fmla="*/ 9 w 32"/>
                <a:gd name="T9" fmla="*/ 11 h 22"/>
                <a:gd name="T10" fmla="*/ 8 w 32"/>
                <a:gd name="T11" fmla="*/ 16 h 22"/>
                <a:gd name="T12" fmla="*/ 0 w 32"/>
                <a:gd name="T13" fmla="*/ 21 h 22"/>
                <a:gd name="T14" fmla="*/ 7 w 32"/>
                <a:gd name="T15" fmla="*/ 21 h 22"/>
                <a:gd name="T16" fmla="*/ 16 w 32"/>
                <a:gd name="T17" fmla="*/ 16 h 22"/>
                <a:gd name="T18" fmla="*/ 15 w 32"/>
                <a:gd name="T19" fmla="*/ 20 h 22"/>
                <a:gd name="T20" fmla="*/ 28 w 32"/>
                <a:gd name="T21" fmla="*/ 9 h 22"/>
                <a:gd name="T22" fmla="*/ 25 w 32"/>
                <a:gd name="T23" fmla="*/ 14 h 22"/>
                <a:gd name="T24" fmla="*/ 18 w 32"/>
                <a:gd name="T25" fmla="*/ 14 h 22"/>
                <a:gd name="T26" fmla="*/ 29 w 32"/>
                <a:gd name="T27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22">
                  <a:moveTo>
                    <a:pt x="29" y="6"/>
                  </a:moveTo>
                  <a:cubicBezTo>
                    <a:pt x="28" y="0"/>
                    <a:pt x="21" y="6"/>
                    <a:pt x="17" y="8"/>
                  </a:cubicBezTo>
                  <a:cubicBezTo>
                    <a:pt x="14" y="7"/>
                    <a:pt x="16" y="5"/>
                    <a:pt x="14" y="4"/>
                  </a:cubicBezTo>
                  <a:cubicBezTo>
                    <a:pt x="11" y="6"/>
                    <a:pt x="16" y="8"/>
                    <a:pt x="14" y="11"/>
                  </a:cubicBezTo>
                  <a:cubicBezTo>
                    <a:pt x="12" y="14"/>
                    <a:pt x="10" y="8"/>
                    <a:pt x="9" y="11"/>
                  </a:cubicBezTo>
                  <a:cubicBezTo>
                    <a:pt x="7" y="11"/>
                    <a:pt x="10" y="14"/>
                    <a:pt x="8" y="16"/>
                  </a:cubicBezTo>
                  <a:cubicBezTo>
                    <a:pt x="5" y="19"/>
                    <a:pt x="2" y="18"/>
                    <a:pt x="0" y="21"/>
                  </a:cubicBezTo>
                  <a:cubicBezTo>
                    <a:pt x="2" y="22"/>
                    <a:pt x="5" y="20"/>
                    <a:pt x="7" y="21"/>
                  </a:cubicBezTo>
                  <a:cubicBezTo>
                    <a:pt x="9" y="19"/>
                    <a:pt x="12" y="12"/>
                    <a:pt x="16" y="16"/>
                  </a:cubicBezTo>
                  <a:cubicBezTo>
                    <a:pt x="16" y="17"/>
                    <a:pt x="16" y="18"/>
                    <a:pt x="15" y="20"/>
                  </a:cubicBezTo>
                  <a:cubicBezTo>
                    <a:pt x="19" y="19"/>
                    <a:pt x="32" y="15"/>
                    <a:pt x="28" y="9"/>
                  </a:cubicBezTo>
                  <a:cubicBezTo>
                    <a:pt x="27" y="11"/>
                    <a:pt x="26" y="12"/>
                    <a:pt x="25" y="14"/>
                  </a:cubicBezTo>
                  <a:cubicBezTo>
                    <a:pt x="22" y="12"/>
                    <a:pt x="20" y="15"/>
                    <a:pt x="18" y="14"/>
                  </a:cubicBezTo>
                  <a:cubicBezTo>
                    <a:pt x="20" y="8"/>
                    <a:pt x="26" y="9"/>
                    <a:pt x="2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6" name="淘宝网Chenying0907出品 71"/>
            <p:cNvSpPr>
              <a:spLocks/>
            </p:cNvSpPr>
            <p:nvPr/>
          </p:nvSpPr>
          <p:spPr bwMode="auto">
            <a:xfrm>
              <a:off x="5699126" y="3457576"/>
              <a:ext cx="55563" cy="33338"/>
            </a:xfrm>
            <a:custGeom>
              <a:avLst/>
              <a:gdLst>
                <a:gd name="T0" fmla="*/ 17 w 17"/>
                <a:gd name="T1" fmla="*/ 4 h 10"/>
                <a:gd name="T2" fmla="*/ 12 w 17"/>
                <a:gd name="T3" fmla="*/ 0 h 10"/>
                <a:gd name="T4" fmla="*/ 7 w 17"/>
                <a:gd name="T5" fmla="*/ 0 h 10"/>
                <a:gd name="T6" fmla="*/ 6 w 17"/>
                <a:gd name="T7" fmla="*/ 4 h 10"/>
                <a:gd name="T8" fmla="*/ 4 w 17"/>
                <a:gd name="T9" fmla="*/ 6 h 10"/>
                <a:gd name="T10" fmla="*/ 0 w 17"/>
                <a:gd name="T11" fmla="*/ 3 h 10"/>
                <a:gd name="T12" fmla="*/ 1 w 17"/>
                <a:gd name="T13" fmla="*/ 7 h 10"/>
                <a:gd name="T14" fmla="*/ 6 w 17"/>
                <a:gd name="T15" fmla="*/ 10 h 10"/>
                <a:gd name="T16" fmla="*/ 17 w 17"/>
                <a:gd name="T1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4"/>
                  </a:moveTo>
                  <a:cubicBezTo>
                    <a:pt x="14" y="3"/>
                    <a:pt x="13" y="3"/>
                    <a:pt x="12" y="0"/>
                  </a:cubicBezTo>
                  <a:cubicBezTo>
                    <a:pt x="11" y="2"/>
                    <a:pt x="9" y="2"/>
                    <a:pt x="7" y="0"/>
                  </a:cubicBezTo>
                  <a:cubicBezTo>
                    <a:pt x="4" y="2"/>
                    <a:pt x="6" y="3"/>
                    <a:pt x="6" y="4"/>
                  </a:cubicBezTo>
                  <a:cubicBezTo>
                    <a:pt x="6" y="4"/>
                    <a:pt x="5" y="6"/>
                    <a:pt x="4" y="6"/>
                  </a:cubicBezTo>
                  <a:cubicBezTo>
                    <a:pt x="2" y="5"/>
                    <a:pt x="2" y="2"/>
                    <a:pt x="0" y="3"/>
                  </a:cubicBezTo>
                  <a:cubicBezTo>
                    <a:pt x="0" y="4"/>
                    <a:pt x="2" y="6"/>
                    <a:pt x="1" y="7"/>
                  </a:cubicBezTo>
                  <a:cubicBezTo>
                    <a:pt x="5" y="7"/>
                    <a:pt x="5" y="7"/>
                    <a:pt x="6" y="10"/>
                  </a:cubicBezTo>
                  <a:cubicBezTo>
                    <a:pt x="9" y="7"/>
                    <a:pt x="15" y="9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E59B34DC-D1CB-4916-8208-CB4C9C63A663}"/>
              </a:ext>
            </a:extLst>
          </p:cNvPr>
          <p:cNvGrpSpPr/>
          <p:nvPr/>
        </p:nvGrpSpPr>
        <p:grpSpPr>
          <a:xfrm>
            <a:off x="4963631" y="211883"/>
            <a:ext cx="2264735" cy="716145"/>
            <a:chOff x="2378645" y="5359277"/>
            <a:chExt cx="6616255" cy="716145"/>
          </a:xfrm>
        </p:grpSpPr>
        <p:sp>
          <p:nvSpPr>
            <p:cNvPr id="151" name="圆角矩形 5">
              <a:extLst>
                <a:ext uri="{FF2B5EF4-FFF2-40B4-BE49-F238E27FC236}">
                  <a16:creationId xmlns:a16="http://schemas.microsoft.com/office/drawing/2014/main" id="{8CADC0F1-A8F5-4A7A-A29D-08DBE612BEF4}"/>
                </a:ext>
              </a:extLst>
            </p:cNvPr>
            <p:cNvSpPr/>
            <p:nvPr/>
          </p:nvSpPr>
          <p:spPr>
            <a:xfrm>
              <a:off x="2378645" y="5359277"/>
              <a:ext cx="6616255" cy="716145"/>
            </a:xfrm>
            <a:prstGeom prst="roundRect">
              <a:avLst>
                <a:gd name="adj" fmla="val 49943"/>
              </a:avLst>
            </a:prstGeom>
            <a:solidFill>
              <a:schemeClr val="bg1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2" name="文本框 151">
              <a:extLst>
                <a:ext uri="{FF2B5EF4-FFF2-40B4-BE49-F238E27FC236}">
                  <a16:creationId xmlns:a16="http://schemas.microsoft.com/office/drawing/2014/main" id="{C64A92CB-0962-41FA-A925-7458EE2C67B3}"/>
                </a:ext>
              </a:extLst>
            </p:cNvPr>
            <p:cNvSpPr txBox="1"/>
            <p:nvPr/>
          </p:nvSpPr>
          <p:spPr>
            <a:xfrm>
              <a:off x="3267068" y="5471127"/>
              <a:ext cx="4814641" cy="49244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sz="2600" dirty="0">
                  <a:ln w="6350"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Life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3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:a14="http://schemas.microsoft.com/office/drawing/2010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 animBg="1"/>
      <p:bldP spid="76" grpId="0"/>
      <p:bldP spid="77" grpId="0" animBg="1"/>
      <p:bldP spid="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FA700EC1-361F-44EC-81AF-E1473A7AB9CE}"/>
              </a:ext>
            </a:extLst>
          </p:cNvPr>
          <p:cNvSpPr txBox="1"/>
          <p:nvPr/>
        </p:nvSpPr>
        <p:spPr>
          <a:xfrm>
            <a:off x="3951823" y="759278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000">
                <a:solidFill>
                  <a:schemeClr val="bg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The second part</a:t>
            </a:r>
          </a:p>
        </p:txBody>
      </p:sp>
      <p:sp>
        <p:nvSpPr>
          <p:cNvPr id="40" name="原创设计师QQ：178119980 喵小姐">
            <a:extLst>
              <a:ext uri="{FF2B5EF4-FFF2-40B4-BE49-F238E27FC236}">
                <a16:creationId xmlns:a16="http://schemas.microsoft.com/office/drawing/2014/main" id="{64C29AF8-C2B7-438C-BB84-6EF8D66F869D}"/>
              </a:ext>
            </a:extLst>
          </p:cNvPr>
          <p:cNvSpPr/>
          <p:nvPr/>
        </p:nvSpPr>
        <p:spPr>
          <a:xfrm>
            <a:off x="2213113" y="2082717"/>
            <a:ext cx="8022949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Add your subheading Add your subheading Add your subheading Add your subheading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C38C319-EC92-4A90-A8ED-8DE5F7D09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5004"/>
              </p:ext>
            </p:extLst>
          </p:nvPr>
        </p:nvGraphicFramePr>
        <p:xfrm>
          <a:off x="203199" y="3651125"/>
          <a:ext cx="11751240" cy="3199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83">
                  <a:extLst>
                    <a:ext uri="{9D8B030D-6E8A-4147-A177-3AD203B41FA5}">
                      <a16:colId xmlns:a16="http://schemas.microsoft.com/office/drawing/2014/main" val="1284483774"/>
                    </a:ext>
                  </a:extLst>
                </a:gridCol>
                <a:gridCol w="1329765">
                  <a:extLst>
                    <a:ext uri="{9D8B030D-6E8A-4147-A177-3AD203B41FA5}">
                      <a16:colId xmlns:a16="http://schemas.microsoft.com/office/drawing/2014/main" val="4049342615"/>
                    </a:ext>
                  </a:extLst>
                </a:gridCol>
                <a:gridCol w="781424">
                  <a:extLst>
                    <a:ext uri="{9D8B030D-6E8A-4147-A177-3AD203B41FA5}">
                      <a16:colId xmlns:a16="http://schemas.microsoft.com/office/drawing/2014/main" val="872795769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79519932"/>
                    </a:ext>
                  </a:extLst>
                </a:gridCol>
                <a:gridCol w="915148">
                  <a:extLst>
                    <a:ext uri="{9D8B030D-6E8A-4147-A177-3AD203B41FA5}">
                      <a16:colId xmlns:a16="http://schemas.microsoft.com/office/drawing/2014/main" val="1015158941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3351104015"/>
                    </a:ext>
                  </a:extLst>
                </a:gridCol>
                <a:gridCol w="868081">
                  <a:extLst>
                    <a:ext uri="{9D8B030D-6E8A-4147-A177-3AD203B41FA5}">
                      <a16:colId xmlns:a16="http://schemas.microsoft.com/office/drawing/2014/main" val="1693367594"/>
                    </a:ext>
                  </a:extLst>
                </a:gridCol>
                <a:gridCol w="1482167">
                  <a:extLst>
                    <a:ext uri="{9D8B030D-6E8A-4147-A177-3AD203B41FA5}">
                      <a16:colId xmlns:a16="http://schemas.microsoft.com/office/drawing/2014/main" val="3055759236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1435011703"/>
                    </a:ext>
                  </a:extLst>
                </a:gridCol>
                <a:gridCol w="1175124">
                  <a:extLst>
                    <a:ext uri="{9D8B030D-6E8A-4147-A177-3AD203B41FA5}">
                      <a16:colId xmlns:a16="http://schemas.microsoft.com/office/drawing/2014/main" val="37647110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613206"/>
                  </a:ext>
                </a:extLst>
              </a:tr>
              <a:tr h="133176"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594470"/>
                  </a:ext>
                </a:extLst>
              </a:tr>
              <a:tr h="2376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grid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gridSpan="3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7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699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gridSpan="2"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955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650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1737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37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96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07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39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:a16="http://schemas.microsoft.com/office/drawing/2014/main"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视频"/>
  <p:tag name="ISPRING_SCORM_RATE_SLIDES" val="0"/>
  <p:tag name="ISPRING_SCORM_RATE_QUIZZES" val="0"/>
  <p:tag name="ISPRING_SCORM_PASSING_SCORE" val="0.000000"/>
  <p:tag name="ISPRING_ULTRA_SCORM_COURSE_ID" val="9428A86C-207A-4853-A6C0-1B29E60390F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898699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gh2z0ce">
      <a:majorFont>
        <a:latin typeface="微软雅黑" panose="020F0302020204030204"/>
        <a:ea typeface="微软雅黑"/>
        <a:cs typeface=""/>
      </a:majorFont>
      <a:minorFont>
        <a:latin typeface="微软雅黑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745</Words>
  <Application>Microsoft Office PowerPoint</Application>
  <PresentationFormat>宽屏</PresentationFormat>
  <Paragraphs>150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33" baseType="lpstr">
      <vt:lpstr>方正正黑简体</vt:lpstr>
      <vt:lpstr>微软雅黑</vt:lpstr>
      <vt:lpstr>印品黑体</vt:lpstr>
      <vt:lpstr>Arial</vt:lpstr>
      <vt:lpstr>Calibri</vt:lpstr>
      <vt:lpstr>www.jpppt.com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宇 之灵</cp:lastModifiedBy>
  <cp:revision>54</cp:revision>
  <dcterms:created xsi:type="dcterms:W3CDTF">2018-12-09T08:23:48Z</dcterms:created>
  <dcterms:modified xsi:type="dcterms:W3CDTF">2021-01-11T00:10:11Z</dcterms:modified>
</cp:coreProperties>
</file>