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31"/>
  </p:notesMasterIdLst>
  <p:sldIdLst>
    <p:sldId id="361" r:id="rId2"/>
    <p:sldId id="493" r:id="rId3"/>
    <p:sldId id="494" r:id="rId4"/>
    <p:sldId id="461" r:id="rId5"/>
    <p:sldId id="485" r:id="rId6"/>
    <p:sldId id="489" r:id="rId7"/>
    <p:sldId id="482" r:id="rId8"/>
    <p:sldId id="471" r:id="rId9"/>
    <p:sldId id="495" r:id="rId10"/>
    <p:sldId id="458" r:id="rId11"/>
    <p:sldId id="472" r:id="rId12"/>
    <p:sldId id="475" r:id="rId13"/>
    <p:sldId id="486" r:id="rId14"/>
    <p:sldId id="496" r:id="rId15"/>
    <p:sldId id="480" r:id="rId16"/>
    <p:sldId id="487" r:id="rId17"/>
    <p:sldId id="479" r:id="rId18"/>
    <p:sldId id="481" r:id="rId19"/>
    <p:sldId id="497" r:id="rId20"/>
    <p:sldId id="478" r:id="rId21"/>
    <p:sldId id="488" r:id="rId22"/>
    <p:sldId id="491" r:id="rId23"/>
    <p:sldId id="474" r:id="rId24"/>
    <p:sldId id="498" r:id="rId25"/>
    <p:sldId id="490" r:id="rId26"/>
    <p:sldId id="483" r:id="rId27"/>
    <p:sldId id="476" r:id="rId28"/>
    <p:sldId id="460" r:id="rId29"/>
    <p:sldId id="500" r:id="rId30"/>
  </p:sldIdLst>
  <p:sldSz cx="9144000" cy="5143500" type="screen16x9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EF7"/>
    <a:srgbClr val="96A2D0"/>
    <a:srgbClr val="8791BB"/>
    <a:srgbClr val="415BD6"/>
    <a:srgbClr val="665B93"/>
    <a:srgbClr val="6E54B8"/>
    <a:srgbClr val="CAC2E7"/>
    <a:srgbClr val="8974C5"/>
    <a:srgbClr val="BDB1E2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6314" autoAdjust="0"/>
  </p:normalViewPr>
  <p:slideViewPr>
    <p:cSldViewPr>
      <p:cViewPr varScale="1">
        <p:scale>
          <a:sx n="90" d="100"/>
          <a:sy n="90" d="100"/>
        </p:scale>
        <p:origin x="858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9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251266904001497E-2"/>
          <c:y val="5.2233223322332198E-2"/>
          <c:w val="0.89692906723348198"/>
          <c:h val="0.763770172292819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Sheet1!$B$2:$B$4</c:f>
              <c:numCache>
                <c:formatCode>General</c:formatCode>
                <c:ptCount val="3"/>
                <c:pt idx="0">
                  <c:v>9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German</c:v>
                      </c:pt>
                      <c:pt idx="1">
                        <c:v>England</c:v>
                      </c:pt>
                      <c:pt idx="2">
                        <c:v>France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6EEA-4E7F-B381-03D984A8C907}"/>
            </c:ext>
          </c:extLst>
        </c:ser>
        <c:ser>
          <c:idx val="1"/>
          <c:order val="1"/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Sheet1!$C$2:$C$4</c:f>
              <c:numCache>
                <c:formatCode>General</c:formatCode>
                <c:ptCount val="3"/>
                <c:pt idx="0">
                  <c:v>3</c:v>
                </c:pt>
                <c:pt idx="1">
                  <c:v>8</c:v>
                </c:pt>
                <c:pt idx="2">
                  <c:v>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German</c:v>
                      </c:pt>
                      <c:pt idx="1">
                        <c:v>England</c:v>
                      </c:pt>
                      <c:pt idx="2">
                        <c:v>France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6EEA-4E7F-B381-03D984A8C907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German</c:v>
                      </c:pt>
                      <c:pt idx="1">
                        <c:v>England</c:v>
                      </c:pt>
                      <c:pt idx="2">
                        <c:v>France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2-6EEA-4E7F-B381-03D984A8C9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9"/>
        <c:axId val="487195312"/>
        <c:axId val="487205104"/>
      </c:barChart>
      <c:catAx>
        <c:axId val="48719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487205104"/>
        <c:crosses val="autoZero"/>
        <c:auto val="1"/>
        <c:lblAlgn val="ctr"/>
        <c:lblOffset val="100"/>
        <c:noMultiLvlLbl val="0"/>
      </c:catAx>
      <c:valAx>
        <c:axId val="48720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  <a:endParaRPr lang="zh-CN"/>
          </a:p>
        </c:txPr>
        <c:crossAx val="487195312"/>
        <c:crosses val="autoZero"/>
        <c:crossBetween val="between"/>
        <c:majorUnit val="1"/>
      </c:valAx>
      <c:spPr>
        <a:noFill/>
        <a:ln>
          <a:solidFill>
            <a:schemeClr val="bg1">
              <a:lumMod val="9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微软雅黑" panose="020B0503020204020204" pitchFamily="34" charset="-122"/>
          <a:ea typeface="微软雅黑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3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68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9693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22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My First Template。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354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64912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48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2168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61302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4224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954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5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60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511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1A8B0-3DD6-45DE-A04D-35C7C98C8696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354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4235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027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931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3051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817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747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0570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29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33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65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9499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66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33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089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F6036-E835-44CB-A25A-34C755DFD5D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86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14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69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482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52400" y="209550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Introduction to the thesis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69066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52400" y="209550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Research methods and ideas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251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52400" y="209550"/>
            <a:ext cx="2629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Key technical difficulties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3340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52400" y="209550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research findings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8920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52400" y="209550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Summary of suggestions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8746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310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57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05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0" r:id="rId2"/>
    <p:sldLayoutId id="2147483676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9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0" y="838200"/>
            <a:ext cx="9166034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 flipH="1" flipV="1">
            <a:off x="0" y="1088968"/>
            <a:ext cx="4136833" cy="2754044"/>
          </a:xfrm>
          <a:custGeom>
            <a:avLst/>
            <a:gdLst>
              <a:gd name="connsiteX0" fmla="*/ 0 w 4136833"/>
              <a:gd name="connsiteY0" fmla="*/ 2754044 h 2754044"/>
              <a:gd name="connsiteX1" fmla="*/ 4136833 w 4136833"/>
              <a:gd name="connsiteY1" fmla="*/ 2754044 h 2754044"/>
              <a:gd name="connsiteX2" fmla="*/ 4136833 w 4136833"/>
              <a:gd name="connsiteY2" fmla="*/ 0 h 2754044"/>
              <a:gd name="connsiteX3" fmla="*/ 1719680 w 4136833"/>
              <a:gd name="connsiteY3" fmla="*/ 0 h 2754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833" h="2754044">
                <a:moveTo>
                  <a:pt x="0" y="2754044"/>
                </a:moveTo>
                <a:lnTo>
                  <a:pt x="4136833" y="2754044"/>
                </a:lnTo>
                <a:lnTo>
                  <a:pt x="4136833" y="0"/>
                </a:lnTo>
                <a:lnTo>
                  <a:pt x="1719680" y="0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l="-4000" t="-15000" r="-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任意多边形 20"/>
          <p:cNvSpPr/>
          <p:nvPr/>
        </p:nvSpPr>
        <p:spPr>
          <a:xfrm flipH="1" flipV="1">
            <a:off x="3618" y="3843012"/>
            <a:ext cx="1215582" cy="1318320"/>
          </a:xfrm>
          <a:custGeom>
            <a:avLst/>
            <a:gdLst>
              <a:gd name="connsiteX0" fmla="*/ 0 w 1574136"/>
              <a:gd name="connsiteY0" fmla="*/ 1812774 h 1812774"/>
              <a:gd name="connsiteX1" fmla="*/ 1574136 w 1574136"/>
              <a:gd name="connsiteY1" fmla="*/ 1810598 h 1812774"/>
              <a:gd name="connsiteX2" fmla="*/ 1574136 w 1574136"/>
              <a:gd name="connsiteY2" fmla="*/ 0 h 1812774"/>
              <a:gd name="connsiteX3" fmla="*/ 1162760 w 1574136"/>
              <a:gd name="connsiteY3" fmla="*/ 0 h 1812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4136" h="1812774">
                <a:moveTo>
                  <a:pt x="0" y="1812774"/>
                </a:moveTo>
                <a:lnTo>
                  <a:pt x="1574136" y="1810598"/>
                </a:lnTo>
                <a:lnTo>
                  <a:pt x="1574136" y="0"/>
                </a:lnTo>
                <a:lnTo>
                  <a:pt x="116276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 flipH="1">
            <a:off x="1881130" y="1"/>
            <a:ext cx="3806535" cy="4552950"/>
            <a:chOff x="3478369" y="1"/>
            <a:chExt cx="3806535" cy="4552950"/>
          </a:xfrm>
        </p:grpSpPr>
        <p:sp>
          <p:nvSpPr>
            <p:cNvPr id="3" name="平行四边形 2"/>
            <p:cNvSpPr/>
            <p:nvPr/>
          </p:nvSpPr>
          <p:spPr>
            <a:xfrm flipH="1">
              <a:off x="3478369" y="1"/>
              <a:ext cx="3806535" cy="4552950"/>
            </a:xfrm>
            <a:prstGeom prst="parallelogram">
              <a:avLst>
                <a:gd name="adj" fmla="val 7530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flipH="1">
              <a:off x="5490275" y="4116249"/>
              <a:ext cx="849824" cy="428786"/>
            </a:xfrm>
            <a:custGeom>
              <a:avLst/>
              <a:gdLst>
                <a:gd name="connsiteX0" fmla="*/ 0 w 457200"/>
                <a:gd name="connsiteY0" fmla="*/ 457200 h 457200"/>
                <a:gd name="connsiteX1" fmla="*/ 0 w 457200"/>
                <a:gd name="connsiteY1" fmla="*/ 0 h 457200"/>
                <a:gd name="connsiteX2" fmla="*/ 457200 w 457200"/>
                <a:gd name="connsiteY2" fmla="*/ 457200 h 457200"/>
                <a:gd name="connsiteX3" fmla="*/ 0 w 457200"/>
                <a:gd name="connsiteY3" fmla="*/ 457200 h 457200"/>
                <a:gd name="connsiteX0" fmla="*/ 0 w 457200"/>
                <a:gd name="connsiteY0" fmla="*/ 421037 h 421037"/>
                <a:gd name="connsiteX1" fmla="*/ 247973 w 457200"/>
                <a:gd name="connsiteY1" fmla="*/ 0 h 421037"/>
                <a:gd name="connsiteX2" fmla="*/ 457200 w 457200"/>
                <a:gd name="connsiteY2" fmla="*/ 421037 h 421037"/>
                <a:gd name="connsiteX3" fmla="*/ 0 w 457200"/>
                <a:gd name="connsiteY3" fmla="*/ 421037 h 421037"/>
                <a:gd name="connsiteX0" fmla="*/ 0 w 834325"/>
                <a:gd name="connsiteY0" fmla="*/ 423620 h 423620"/>
                <a:gd name="connsiteX1" fmla="*/ 247973 w 834325"/>
                <a:gd name="connsiteY1" fmla="*/ 2583 h 423620"/>
                <a:gd name="connsiteX2" fmla="*/ 834325 w 834325"/>
                <a:gd name="connsiteY2" fmla="*/ 0 h 423620"/>
                <a:gd name="connsiteX3" fmla="*/ 0 w 834325"/>
                <a:gd name="connsiteY3" fmla="*/ 423620 h 423620"/>
                <a:gd name="connsiteX0" fmla="*/ 0 w 849824"/>
                <a:gd name="connsiteY0" fmla="*/ 428786 h 428786"/>
                <a:gd name="connsiteX1" fmla="*/ 263472 w 849824"/>
                <a:gd name="connsiteY1" fmla="*/ 2583 h 428786"/>
                <a:gd name="connsiteX2" fmla="*/ 849824 w 849824"/>
                <a:gd name="connsiteY2" fmla="*/ 0 h 428786"/>
                <a:gd name="connsiteX3" fmla="*/ 0 w 849824"/>
                <a:gd name="connsiteY3" fmla="*/ 428786 h 42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9824" h="428786">
                  <a:moveTo>
                    <a:pt x="0" y="428786"/>
                  </a:moveTo>
                  <a:lnTo>
                    <a:pt x="263472" y="2583"/>
                  </a:lnTo>
                  <a:lnTo>
                    <a:pt x="849824" y="0"/>
                  </a:lnTo>
                  <a:lnTo>
                    <a:pt x="0" y="42878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3" name="PA_文本框 32"/>
          <p:cNvSpPr txBox="1"/>
          <p:nvPr>
            <p:custDataLst>
              <p:tags r:id="rId1"/>
            </p:custDataLst>
          </p:nvPr>
        </p:nvSpPr>
        <p:spPr>
          <a:xfrm flipH="1">
            <a:off x="4648200" y="2092464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Free PPT templates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Ebrima" panose="02000000000000000000" pitchFamily="2" charset="0"/>
            </a:endParaRPr>
          </a:p>
        </p:txBody>
      </p:sp>
      <p:sp>
        <p:nvSpPr>
          <p:cNvPr id="14" name="PA_文本框 32"/>
          <p:cNvSpPr txBox="1"/>
          <p:nvPr>
            <p:custDataLst>
              <p:tags r:id="rId2"/>
            </p:custDataLst>
          </p:nvPr>
        </p:nvSpPr>
        <p:spPr>
          <a:xfrm flipH="1">
            <a:off x="4648200" y="2688475"/>
            <a:ext cx="434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dynamic report template for papers dynamic report template for papers dynamic report template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Ebrima" panose="02000000000000000000" pitchFamily="2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48200" y="1625181"/>
            <a:ext cx="2970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 OPENING 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7ED3D68F-AE15-4308-9781-EDB1242F68B6}"/>
              </a:ext>
            </a:extLst>
          </p:cNvPr>
          <p:cNvSpPr/>
          <p:nvPr/>
        </p:nvSpPr>
        <p:spPr>
          <a:xfrm>
            <a:off x="7627168" y="293221"/>
            <a:ext cx="1295400" cy="340051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Box 3">
            <a:hlinkClick r:id="rId6"/>
            <a:extLst>
              <a:ext uri="{FF2B5EF4-FFF2-40B4-BE49-F238E27FC236}">
                <a16:creationId xmlns:a16="http://schemas.microsoft.com/office/drawing/2014/main" id="{46FC7382-9EF5-4DB9-BB9D-85D79701BF4C}"/>
              </a:ext>
            </a:extLst>
          </p:cNvPr>
          <p:cNvSpPr txBox="1"/>
          <p:nvPr/>
        </p:nvSpPr>
        <p:spPr>
          <a:xfrm>
            <a:off x="-22932" y="855862"/>
            <a:ext cx="5169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chemeClr val="bg1">
                    <a:lumMod val="85000"/>
                  </a:schemeClr>
                </a:solidFill>
                <a:cs typeface="Arial" pitchFamily="34" charset="0"/>
              </a:rPr>
              <a:t>https://www.freeppt7.com</a:t>
            </a:r>
            <a:endParaRPr lang="ko-KR" altLang="en-US" sz="800" dirty="0">
              <a:solidFill>
                <a:schemeClr val="bg1">
                  <a:lumMod val="8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97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:ahyp="http://schemas.microsoft.com/office/drawing/2018/hyperlinkcolor" xmlns:a16="http://schemas.microsoft.com/office/drawing/2014/main" xmlns="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21" grpId="0" animBg="1"/>
      <p:bldP spid="33" grpId="0"/>
      <p:bldP spid="14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id="{EC8FD04C-FF4A-423E-BBE6-26A9311D5D60}"/>
              </a:ext>
            </a:extLst>
          </p:cNvPr>
          <p:cNvGrpSpPr/>
          <p:nvPr/>
        </p:nvGrpSpPr>
        <p:grpSpPr>
          <a:xfrm>
            <a:off x="564195" y="1486099"/>
            <a:ext cx="2484964" cy="1782198"/>
            <a:chOff x="872381" y="1988840"/>
            <a:chExt cx="3313285" cy="2376264"/>
          </a:xfrm>
        </p:grpSpPr>
        <p:sp>
          <p:nvSpPr>
            <p:cNvPr id="19" name="矩形: 剪去单角 18">
              <a:extLst>
                <a:ext uri="{FF2B5EF4-FFF2-40B4-BE49-F238E27FC236}">
                  <a16:creationId xmlns:a16="http://schemas.microsoft.com/office/drawing/2014/main" id="{DA56869D-507C-4090-BE2D-F13D846E1F74}"/>
                </a:ext>
              </a:extLst>
            </p:cNvPr>
            <p:cNvSpPr/>
            <p:nvPr/>
          </p:nvSpPr>
          <p:spPr>
            <a:xfrm>
              <a:off x="872381" y="1988840"/>
              <a:ext cx="3312368" cy="2376264"/>
            </a:xfrm>
            <a:prstGeom prst="snip1Rect">
              <a:avLst>
                <a:gd name="adj" fmla="val 28761"/>
              </a:avLst>
            </a:prstGeom>
            <a:blipFill dpi="0" rotWithShape="1">
              <a:blip r:embed="rId3"/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947D2155-9C01-4F63-B931-2B2648630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006" y="1988840"/>
              <a:ext cx="614660" cy="614660"/>
            </a:xfrm>
            <a:custGeom>
              <a:avLst/>
              <a:gdLst>
                <a:gd name="T0" fmla="*/ 608 w 608"/>
                <a:gd name="T1" fmla="*/ 0 h 608"/>
                <a:gd name="T2" fmla="*/ 0 w 608"/>
                <a:gd name="T3" fmla="*/ 0 h 608"/>
                <a:gd name="T4" fmla="*/ 608 w 608"/>
                <a:gd name="T5" fmla="*/ 608 h 608"/>
                <a:gd name="T6" fmla="*/ 608 w 608"/>
                <a:gd name="T7" fmla="*/ 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8" h="608">
                  <a:moveTo>
                    <a:pt x="608" y="0"/>
                  </a:moveTo>
                  <a:lnTo>
                    <a:pt x="0" y="0"/>
                  </a:lnTo>
                  <a:lnTo>
                    <a:pt x="608" y="608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accent2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F50F062F-3CB1-49F4-9BDF-CD3876C6E91D}"/>
              </a:ext>
            </a:extLst>
          </p:cNvPr>
          <p:cNvGrpSpPr/>
          <p:nvPr/>
        </p:nvGrpSpPr>
        <p:grpSpPr>
          <a:xfrm>
            <a:off x="3306483" y="1486099"/>
            <a:ext cx="2484964" cy="1782198"/>
            <a:chOff x="5190548" y="2019430"/>
            <a:chExt cx="3313285" cy="2376264"/>
          </a:xfrm>
        </p:grpSpPr>
        <p:sp>
          <p:nvSpPr>
            <p:cNvPr id="17" name="矩形: 剪去单角 16">
              <a:extLst>
                <a:ext uri="{FF2B5EF4-FFF2-40B4-BE49-F238E27FC236}">
                  <a16:creationId xmlns:a16="http://schemas.microsoft.com/office/drawing/2014/main" id="{708C311F-CC88-4D7F-ACAC-0BA423C1CCFD}"/>
                </a:ext>
              </a:extLst>
            </p:cNvPr>
            <p:cNvSpPr/>
            <p:nvPr/>
          </p:nvSpPr>
          <p:spPr>
            <a:xfrm>
              <a:off x="5190548" y="2019430"/>
              <a:ext cx="3312368" cy="2376264"/>
            </a:xfrm>
            <a:prstGeom prst="snip1Rect">
              <a:avLst>
                <a:gd name="adj" fmla="val 28761"/>
              </a:avLst>
            </a:prstGeom>
            <a:blipFill dpi="0" rotWithShape="1">
              <a:blip r:embed="rId4"/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B1336BA5-04D2-4985-9E1D-AE189CFBD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9173" y="2019430"/>
              <a:ext cx="614660" cy="614660"/>
            </a:xfrm>
            <a:custGeom>
              <a:avLst/>
              <a:gdLst>
                <a:gd name="T0" fmla="*/ 608 w 608"/>
                <a:gd name="T1" fmla="*/ 0 h 608"/>
                <a:gd name="T2" fmla="*/ 0 w 608"/>
                <a:gd name="T3" fmla="*/ 0 h 608"/>
                <a:gd name="T4" fmla="*/ 608 w 608"/>
                <a:gd name="T5" fmla="*/ 608 h 608"/>
                <a:gd name="T6" fmla="*/ 608 w 608"/>
                <a:gd name="T7" fmla="*/ 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8" h="608">
                  <a:moveTo>
                    <a:pt x="608" y="0"/>
                  </a:moveTo>
                  <a:lnTo>
                    <a:pt x="0" y="0"/>
                  </a:lnTo>
                  <a:lnTo>
                    <a:pt x="608" y="608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accent2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9DB4DE59-398F-4D61-AE60-CDDD00A32869}"/>
              </a:ext>
            </a:extLst>
          </p:cNvPr>
          <p:cNvGrpSpPr/>
          <p:nvPr/>
        </p:nvGrpSpPr>
        <p:grpSpPr>
          <a:xfrm>
            <a:off x="6048771" y="1486099"/>
            <a:ext cx="2484964" cy="1782198"/>
            <a:chOff x="5190548" y="2019430"/>
            <a:chExt cx="3313285" cy="2376264"/>
          </a:xfrm>
        </p:grpSpPr>
        <p:sp>
          <p:nvSpPr>
            <p:cNvPr id="13" name="矩形: 剪去单角 12">
              <a:extLst>
                <a:ext uri="{FF2B5EF4-FFF2-40B4-BE49-F238E27FC236}">
                  <a16:creationId xmlns:a16="http://schemas.microsoft.com/office/drawing/2014/main" id="{4E40C2ED-903D-43D6-BF16-8A16514B5B7A}"/>
                </a:ext>
              </a:extLst>
            </p:cNvPr>
            <p:cNvSpPr/>
            <p:nvPr/>
          </p:nvSpPr>
          <p:spPr>
            <a:xfrm>
              <a:off x="5190548" y="2019430"/>
              <a:ext cx="3312368" cy="2376264"/>
            </a:xfrm>
            <a:prstGeom prst="snip1Rect">
              <a:avLst>
                <a:gd name="adj" fmla="val 28761"/>
              </a:avLst>
            </a:prstGeom>
            <a:blipFill dpi="0" rotWithShape="1">
              <a:blip r:embed="rId5"/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4791EAF8-86AF-4989-8AA5-F61EA823F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9173" y="2019430"/>
              <a:ext cx="614660" cy="614660"/>
            </a:xfrm>
            <a:custGeom>
              <a:avLst/>
              <a:gdLst>
                <a:gd name="T0" fmla="*/ 608 w 608"/>
                <a:gd name="T1" fmla="*/ 0 h 608"/>
                <a:gd name="T2" fmla="*/ 0 w 608"/>
                <a:gd name="T3" fmla="*/ 0 h 608"/>
                <a:gd name="T4" fmla="*/ 608 w 608"/>
                <a:gd name="T5" fmla="*/ 608 h 608"/>
                <a:gd name="T6" fmla="*/ 608 w 608"/>
                <a:gd name="T7" fmla="*/ 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8" h="608">
                  <a:moveTo>
                    <a:pt x="608" y="0"/>
                  </a:moveTo>
                  <a:lnTo>
                    <a:pt x="0" y="0"/>
                  </a:lnTo>
                  <a:lnTo>
                    <a:pt x="608" y="608"/>
                  </a:lnTo>
                  <a:lnTo>
                    <a:pt x="608" y="0"/>
                  </a:lnTo>
                  <a:close/>
                </a:path>
              </a:pathLst>
            </a:custGeom>
            <a:solidFill>
              <a:schemeClr val="accent2"/>
            </a:solidFill>
            <a:ln w="3175">
              <a:noFill/>
              <a:prstDash val="solid"/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41327" y="3471140"/>
            <a:ext cx="2675141" cy="418877"/>
            <a:chOff x="1121768" y="4347529"/>
            <a:chExt cx="3566855" cy="558503"/>
          </a:xfrm>
        </p:grpSpPr>
        <p:sp>
          <p:nvSpPr>
            <p:cNvPr id="30" name="矩形: 圆角 29">
              <a:extLst>
                <a:ext uri="{FF2B5EF4-FFF2-40B4-BE49-F238E27FC236}">
                  <a16:creationId xmlns:a16="http://schemas.microsoft.com/office/drawing/2014/main" id="{B66F751C-3BDA-4894-87FE-9EB426DD2845}"/>
                </a:ext>
              </a:extLst>
            </p:cNvPr>
            <p:cNvSpPr/>
            <p:nvPr/>
          </p:nvSpPr>
          <p:spPr bwMode="auto">
            <a:xfrm>
              <a:off x="1121768" y="4383870"/>
              <a:ext cx="504056" cy="504056"/>
            </a:xfrm>
            <a:prstGeom prst="roundRect">
              <a:avLst>
                <a:gd name="adj" fmla="val 11236"/>
              </a:avLst>
            </a:prstGeom>
            <a:solidFill>
              <a:schemeClr val="accent1"/>
            </a:solidFill>
            <a:ln w="19050"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DF2E70B2-0AFA-44BA-B497-3D5A8CD3CC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05312" y="4475215"/>
              <a:ext cx="336969" cy="321365"/>
            </a:xfrm>
            <a:custGeom>
              <a:avLst/>
              <a:gdLst>
                <a:gd name="connsiteX0" fmla="*/ 315778 w 607639"/>
                <a:gd name="connsiteY0" fmla="*/ 173080 h 579502"/>
                <a:gd name="connsiteX1" fmla="*/ 315778 w 607639"/>
                <a:gd name="connsiteY1" fmla="*/ 266058 h 579502"/>
                <a:gd name="connsiteX2" fmla="*/ 303493 w 607639"/>
                <a:gd name="connsiteY2" fmla="*/ 278325 h 579502"/>
                <a:gd name="connsiteX3" fmla="*/ 210375 w 607639"/>
                <a:gd name="connsiteY3" fmla="*/ 278325 h 579502"/>
                <a:gd name="connsiteX4" fmla="*/ 303493 w 607639"/>
                <a:gd name="connsiteY4" fmla="*/ 359925 h 579502"/>
                <a:gd name="connsiteX5" fmla="*/ 397500 w 607639"/>
                <a:gd name="connsiteY5" fmla="*/ 266058 h 579502"/>
                <a:gd name="connsiteX6" fmla="*/ 315778 w 607639"/>
                <a:gd name="connsiteY6" fmla="*/ 173080 h 579502"/>
                <a:gd name="connsiteX7" fmla="*/ 249814 w 607639"/>
                <a:gd name="connsiteY7" fmla="*/ 160816 h 579502"/>
                <a:gd name="connsiteX8" fmla="*/ 198110 w 607639"/>
                <a:gd name="connsiteY8" fmla="*/ 212449 h 579502"/>
                <a:gd name="connsiteX9" fmla="*/ 249814 w 607639"/>
                <a:gd name="connsiteY9" fmla="*/ 212449 h 579502"/>
                <a:gd name="connsiteX10" fmla="*/ 303493 w 607639"/>
                <a:gd name="connsiteY10" fmla="*/ 147835 h 579502"/>
                <a:gd name="connsiteX11" fmla="*/ 421981 w 607639"/>
                <a:gd name="connsiteY11" fmla="*/ 266058 h 579502"/>
                <a:gd name="connsiteX12" fmla="*/ 303493 w 607639"/>
                <a:gd name="connsiteY12" fmla="*/ 384370 h 579502"/>
                <a:gd name="connsiteX13" fmla="*/ 185093 w 607639"/>
                <a:gd name="connsiteY13" fmla="*/ 266058 h 579502"/>
                <a:gd name="connsiteX14" fmla="*/ 197289 w 607639"/>
                <a:gd name="connsiteY14" fmla="*/ 253880 h 579502"/>
                <a:gd name="connsiteX15" fmla="*/ 291297 w 607639"/>
                <a:gd name="connsiteY15" fmla="*/ 253880 h 579502"/>
                <a:gd name="connsiteX16" fmla="*/ 291297 w 607639"/>
                <a:gd name="connsiteY16" fmla="*/ 160013 h 579502"/>
                <a:gd name="connsiteX17" fmla="*/ 303493 w 607639"/>
                <a:gd name="connsiteY17" fmla="*/ 147835 h 579502"/>
                <a:gd name="connsiteX18" fmla="*/ 262095 w 607639"/>
                <a:gd name="connsiteY18" fmla="*/ 135133 h 579502"/>
                <a:gd name="connsiteX19" fmla="*/ 274287 w 607639"/>
                <a:gd name="connsiteY19" fmla="*/ 147397 h 579502"/>
                <a:gd name="connsiteX20" fmla="*/ 274287 w 607639"/>
                <a:gd name="connsiteY20" fmla="*/ 224713 h 579502"/>
                <a:gd name="connsiteX21" fmla="*/ 262095 w 607639"/>
                <a:gd name="connsiteY21" fmla="*/ 236888 h 579502"/>
                <a:gd name="connsiteX22" fmla="*/ 184672 w 607639"/>
                <a:gd name="connsiteY22" fmla="*/ 236888 h 579502"/>
                <a:gd name="connsiteX23" fmla="*/ 172391 w 607639"/>
                <a:gd name="connsiteY23" fmla="*/ 224713 h 579502"/>
                <a:gd name="connsiteX24" fmla="*/ 262095 w 607639"/>
                <a:gd name="connsiteY24" fmla="*/ 135133 h 579502"/>
                <a:gd name="connsiteX25" fmla="*/ 58120 w 607639"/>
                <a:gd name="connsiteY25" fmla="*/ 108514 h 579502"/>
                <a:gd name="connsiteX26" fmla="*/ 58120 w 607639"/>
                <a:gd name="connsiteY26" fmla="*/ 413970 h 579502"/>
                <a:gd name="connsiteX27" fmla="*/ 549430 w 607639"/>
                <a:gd name="connsiteY27" fmla="*/ 413970 h 579502"/>
                <a:gd name="connsiteX28" fmla="*/ 549430 w 607639"/>
                <a:gd name="connsiteY28" fmla="*/ 108514 h 579502"/>
                <a:gd name="connsiteX29" fmla="*/ 27236 w 607639"/>
                <a:gd name="connsiteY29" fmla="*/ 56079 h 579502"/>
                <a:gd name="connsiteX30" fmla="*/ 27236 w 607639"/>
                <a:gd name="connsiteY30" fmla="*/ 81319 h 579502"/>
                <a:gd name="connsiteX31" fmla="*/ 580403 w 607639"/>
                <a:gd name="connsiteY31" fmla="*/ 81319 h 579502"/>
                <a:gd name="connsiteX32" fmla="*/ 580403 w 607639"/>
                <a:gd name="connsiteY32" fmla="*/ 56079 h 579502"/>
                <a:gd name="connsiteX33" fmla="*/ 303775 w 607639"/>
                <a:gd name="connsiteY33" fmla="*/ 0 h 579502"/>
                <a:gd name="connsiteX34" fmla="*/ 317393 w 607639"/>
                <a:gd name="connsiteY34" fmla="*/ 13597 h 579502"/>
                <a:gd name="connsiteX35" fmla="*/ 317393 w 607639"/>
                <a:gd name="connsiteY35" fmla="*/ 28884 h 579502"/>
                <a:gd name="connsiteX36" fmla="*/ 580403 w 607639"/>
                <a:gd name="connsiteY36" fmla="*/ 28884 h 579502"/>
                <a:gd name="connsiteX37" fmla="*/ 607639 w 607639"/>
                <a:gd name="connsiteY37" fmla="*/ 56079 h 579502"/>
                <a:gd name="connsiteX38" fmla="*/ 607639 w 607639"/>
                <a:gd name="connsiteY38" fmla="*/ 81319 h 579502"/>
                <a:gd name="connsiteX39" fmla="*/ 580403 w 607639"/>
                <a:gd name="connsiteY39" fmla="*/ 108514 h 579502"/>
                <a:gd name="connsiteX40" fmla="*/ 576665 w 607639"/>
                <a:gd name="connsiteY40" fmla="*/ 108514 h 579502"/>
                <a:gd name="connsiteX41" fmla="*/ 576665 w 607639"/>
                <a:gd name="connsiteY41" fmla="*/ 413970 h 579502"/>
                <a:gd name="connsiteX42" fmla="*/ 549430 w 607639"/>
                <a:gd name="connsiteY42" fmla="*/ 441165 h 579502"/>
                <a:gd name="connsiteX43" fmla="*/ 317393 w 607639"/>
                <a:gd name="connsiteY43" fmla="*/ 441165 h 579502"/>
                <a:gd name="connsiteX44" fmla="*/ 317393 w 607639"/>
                <a:gd name="connsiteY44" fmla="*/ 481069 h 579502"/>
                <a:gd name="connsiteX45" fmla="*/ 418236 w 607639"/>
                <a:gd name="connsiteY45" fmla="*/ 554923 h 579502"/>
                <a:gd name="connsiteX46" fmla="*/ 421173 w 607639"/>
                <a:gd name="connsiteY46" fmla="*/ 573942 h 579502"/>
                <a:gd name="connsiteX47" fmla="*/ 410225 w 607639"/>
                <a:gd name="connsiteY47" fmla="*/ 579452 h 579502"/>
                <a:gd name="connsiteX48" fmla="*/ 402215 w 607639"/>
                <a:gd name="connsiteY48" fmla="*/ 576874 h 579502"/>
                <a:gd name="connsiteX49" fmla="*/ 317393 w 607639"/>
                <a:gd name="connsiteY49" fmla="*/ 514752 h 579502"/>
                <a:gd name="connsiteX50" fmla="*/ 317393 w 607639"/>
                <a:gd name="connsiteY50" fmla="*/ 565854 h 579502"/>
                <a:gd name="connsiteX51" fmla="*/ 303775 w 607639"/>
                <a:gd name="connsiteY51" fmla="*/ 579452 h 579502"/>
                <a:gd name="connsiteX52" fmla="*/ 290157 w 607639"/>
                <a:gd name="connsiteY52" fmla="*/ 565854 h 579502"/>
                <a:gd name="connsiteX53" fmla="*/ 290157 w 607639"/>
                <a:gd name="connsiteY53" fmla="*/ 514752 h 579502"/>
                <a:gd name="connsiteX54" fmla="*/ 205424 w 607639"/>
                <a:gd name="connsiteY54" fmla="*/ 576874 h 579502"/>
                <a:gd name="connsiteX55" fmla="*/ 186377 w 607639"/>
                <a:gd name="connsiteY55" fmla="*/ 573942 h 579502"/>
                <a:gd name="connsiteX56" fmla="*/ 189314 w 607639"/>
                <a:gd name="connsiteY56" fmla="*/ 554923 h 579502"/>
                <a:gd name="connsiteX57" fmla="*/ 290157 w 607639"/>
                <a:gd name="connsiteY57" fmla="*/ 481069 h 579502"/>
                <a:gd name="connsiteX58" fmla="*/ 290157 w 607639"/>
                <a:gd name="connsiteY58" fmla="*/ 441165 h 579502"/>
                <a:gd name="connsiteX59" fmla="*/ 58120 w 607639"/>
                <a:gd name="connsiteY59" fmla="*/ 441165 h 579502"/>
                <a:gd name="connsiteX60" fmla="*/ 30885 w 607639"/>
                <a:gd name="connsiteY60" fmla="*/ 413970 h 579502"/>
                <a:gd name="connsiteX61" fmla="*/ 30885 w 607639"/>
                <a:gd name="connsiteY61" fmla="*/ 108514 h 579502"/>
                <a:gd name="connsiteX62" fmla="*/ 27236 w 607639"/>
                <a:gd name="connsiteY62" fmla="*/ 108514 h 579502"/>
                <a:gd name="connsiteX63" fmla="*/ 0 w 607639"/>
                <a:gd name="connsiteY63" fmla="*/ 81319 h 579502"/>
                <a:gd name="connsiteX64" fmla="*/ 0 w 607639"/>
                <a:gd name="connsiteY64" fmla="*/ 56079 h 579502"/>
                <a:gd name="connsiteX65" fmla="*/ 27236 w 607639"/>
                <a:gd name="connsiteY65" fmla="*/ 28884 h 579502"/>
                <a:gd name="connsiteX66" fmla="*/ 290157 w 607639"/>
                <a:gd name="connsiteY66" fmla="*/ 28884 h 579502"/>
                <a:gd name="connsiteX67" fmla="*/ 290157 w 607639"/>
                <a:gd name="connsiteY67" fmla="*/ 13597 h 579502"/>
                <a:gd name="connsiteX68" fmla="*/ 303775 w 607639"/>
                <a:gd name="connsiteY68" fmla="*/ 0 h 579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607639" h="579502">
                  <a:moveTo>
                    <a:pt x="315778" y="173080"/>
                  </a:moveTo>
                  <a:lnTo>
                    <a:pt x="315778" y="266058"/>
                  </a:lnTo>
                  <a:cubicBezTo>
                    <a:pt x="315778" y="272814"/>
                    <a:pt x="310258" y="278325"/>
                    <a:pt x="303493" y="278325"/>
                  </a:cubicBezTo>
                  <a:lnTo>
                    <a:pt x="210375" y="278325"/>
                  </a:lnTo>
                  <a:cubicBezTo>
                    <a:pt x="216429" y="324281"/>
                    <a:pt x="255866" y="359925"/>
                    <a:pt x="303493" y="359925"/>
                  </a:cubicBezTo>
                  <a:cubicBezTo>
                    <a:pt x="355303" y="359925"/>
                    <a:pt x="397500" y="317792"/>
                    <a:pt x="397500" y="266058"/>
                  </a:cubicBezTo>
                  <a:cubicBezTo>
                    <a:pt x="397500" y="218502"/>
                    <a:pt x="361802" y="179124"/>
                    <a:pt x="315778" y="173080"/>
                  </a:cubicBezTo>
                  <a:close/>
                  <a:moveTo>
                    <a:pt x="249814" y="160816"/>
                  </a:moveTo>
                  <a:cubicBezTo>
                    <a:pt x="223740" y="165793"/>
                    <a:pt x="203093" y="186410"/>
                    <a:pt x="198110" y="212449"/>
                  </a:cubicBezTo>
                  <a:lnTo>
                    <a:pt x="249814" y="212449"/>
                  </a:lnTo>
                  <a:close/>
                  <a:moveTo>
                    <a:pt x="303493" y="147835"/>
                  </a:moveTo>
                  <a:cubicBezTo>
                    <a:pt x="368835" y="147835"/>
                    <a:pt x="421981" y="200902"/>
                    <a:pt x="421981" y="266058"/>
                  </a:cubicBezTo>
                  <a:cubicBezTo>
                    <a:pt x="421981" y="331303"/>
                    <a:pt x="368835" y="384370"/>
                    <a:pt x="303493" y="384370"/>
                  </a:cubicBezTo>
                  <a:cubicBezTo>
                    <a:pt x="238239" y="384370"/>
                    <a:pt x="185093" y="331303"/>
                    <a:pt x="185093" y="266058"/>
                  </a:cubicBezTo>
                  <a:cubicBezTo>
                    <a:pt x="185093" y="259303"/>
                    <a:pt x="190523" y="253880"/>
                    <a:pt x="197289" y="253880"/>
                  </a:cubicBezTo>
                  <a:lnTo>
                    <a:pt x="291297" y="253880"/>
                  </a:lnTo>
                  <a:lnTo>
                    <a:pt x="291297" y="160013"/>
                  </a:lnTo>
                  <a:cubicBezTo>
                    <a:pt x="291297" y="153257"/>
                    <a:pt x="296727" y="147835"/>
                    <a:pt x="303493" y="147835"/>
                  </a:cubicBezTo>
                  <a:close/>
                  <a:moveTo>
                    <a:pt x="262095" y="135133"/>
                  </a:moveTo>
                  <a:cubicBezTo>
                    <a:pt x="268859" y="135133"/>
                    <a:pt x="274287" y="140643"/>
                    <a:pt x="274287" y="147397"/>
                  </a:cubicBezTo>
                  <a:lnTo>
                    <a:pt x="274287" y="224713"/>
                  </a:lnTo>
                  <a:cubicBezTo>
                    <a:pt x="274287" y="231467"/>
                    <a:pt x="268859" y="236888"/>
                    <a:pt x="262095" y="236888"/>
                  </a:cubicBezTo>
                  <a:lnTo>
                    <a:pt x="184672" y="236888"/>
                  </a:lnTo>
                  <a:cubicBezTo>
                    <a:pt x="177909" y="236888"/>
                    <a:pt x="172391" y="231467"/>
                    <a:pt x="172391" y="224713"/>
                  </a:cubicBezTo>
                  <a:cubicBezTo>
                    <a:pt x="172391" y="175302"/>
                    <a:pt x="212616" y="135133"/>
                    <a:pt x="262095" y="135133"/>
                  </a:cubicBezTo>
                  <a:close/>
                  <a:moveTo>
                    <a:pt x="58120" y="108514"/>
                  </a:moveTo>
                  <a:lnTo>
                    <a:pt x="58120" y="413970"/>
                  </a:lnTo>
                  <a:lnTo>
                    <a:pt x="549430" y="413970"/>
                  </a:lnTo>
                  <a:lnTo>
                    <a:pt x="549430" y="108514"/>
                  </a:lnTo>
                  <a:close/>
                  <a:moveTo>
                    <a:pt x="27236" y="56079"/>
                  </a:moveTo>
                  <a:lnTo>
                    <a:pt x="27236" y="81319"/>
                  </a:lnTo>
                  <a:lnTo>
                    <a:pt x="580403" y="81319"/>
                  </a:lnTo>
                  <a:lnTo>
                    <a:pt x="580403" y="56079"/>
                  </a:lnTo>
                  <a:close/>
                  <a:moveTo>
                    <a:pt x="303775" y="0"/>
                  </a:moveTo>
                  <a:cubicBezTo>
                    <a:pt x="311341" y="0"/>
                    <a:pt x="317393" y="6132"/>
                    <a:pt x="317393" y="13597"/>
                  </a:cubicBezTo>
                  <a:lnTo>
                    <a:pt x="317393" y="28884"/>
                  </a:lnTo>
                  <a:lnTo>
                    <a:pt x="580403" y="28884"/>
                  </a:lnTo>
                  <a:cubicBezTo>
                    <a:pt x="595356" y="28884"/>
                    <a:pt x="607639" y="41148"/>
                    <a:pt x="607639" y="56079"/>
                  </a:cubicBezTo>
                  <a:lnTo>
                    <a:pt x="607639" y="81319"/>
                  </a:lnTo>
                  <a:cubicBezTo>
                    <a:pt x="607639" y="96338"/>
                    <a:pt x="595356" y="108514"/>
                    <a:pt x="580403" y="108514"/>
                  </a:cubicBezTo>
                  <a:lnTo>
                    <a:pt x="576665" y="108514"/>
                  </a:lnTo>
                  <a:lnTo>
                    <a:pt x="576665" y="413970"/>
                  </a:lnTo>
                  <a:cubicBezTo>
                    <a:pt x="576665" y="428990"/>
                    <a:pt x="564472" y="441165"/>
                    <a:pt x="549430" y="441165"/>
                  </a:cubicBezTo>
                  <a:lnTo>
                    <a:pt x="317393" y="441165"/>
                  </a:lnTo>
                  <a:lnTo>
                    <a:pt x="317393" y="481069"/>
                  </a:lnTo>
                  <a:lnTo>
                    <a:pt x="418236" y="554923"/>
                  </a:lnTo>
                  <a:cubicBezTo>
                    <a:pt x="424377" y="559366"/>
                    <a:pt x="425623" y="567898"/>
                    <a:pt x="421173" y="573942"/>
                  </a:cubicBezTo>
                  <a:cubicBezTo>
                    <a:pt x="418503" y="577585"/>
                    <a:pt x="414409" y="579452"/>
                    <a:pt x="410225" y="579452"/>
                  </a:cubicBezTo>
                  <a:cubicBezTo>
                    <a:pt x="407466" y="579452"/>
                    <a:pt x="404618" y="578652"/>
                    <a:pt x="402215" y="576874"/>
                  </a:cubicBezTo>
                  <a:lnTo>
                    <a:pt x="317393" y="514752"/>
                  </a:lnTo>
                  <a:lnTo>
                    <a:pt x="317393" y="565854"/>
                  </a:lnTo>
                  <a:cubicBezTo>
                    <a:pt x="317393" y="573408"/>
                    <a:pt x="311341" y="579452"/>
                    <a:pt x="303775" y="579452"/>
                  </a:cubicBezTo>
                  <a:cubicBezTo>
                    <a:pt x="296299" y="579452"/>
                    <a:pt x="290157" y="573408"/>
                    <a:pt x="290157" y="565854"/>
                  </a:cubicBezTo>
                  <a:lnTo>
                    <a:pt x="290157" y="514752"/>
                  </a:lnTo>
                  <a:lnTo>
                    <a:pt x="205424" y="576874"/>
                  </a:lnTo>
                  <a:cubicBezTo>
                    <a:pt x="199372" y="581318"/>
                    <a:pt x="190827" y="579985"/>
                    <a:pt x="186377" y="573942"/>
                  </a:cubicBezTo>
                  <a:cubicBezTo>
                    <a:pt x="181927" y="567898"/>
                    <a:pt x="183262" y="559366"/>
                    <a:pt x="189314" y="554923"/>
                  </a:cubicBezTo>
                  <a:lnTo>
                    <a:pt x="290157" y="481069"/>
                  </a:lnTo>
                  <a:lnTo>
                    <a:pt x="290157" y="441165"/>
                  </a:lnTo>
                  <a:lnTo>
                    <a:pt x="58120" y="441165"/>
                  </a:lnTo>
                  <a:cubicBezTo>
                    <a:pt x="43167" y="441165"/>
                    <a:pt x="30885" y="428990"/>
                    <a:pt x="30885" y="413970"/>
                  </a:cubicBezTo>
                  <a:lnTo>
                    <a:pt x="30885" y="108514"/>
                  </a:lnTo>
                  <a:lnTo>
                    <a:pt x="27236" y="108514"/>
                  </a:lnTo>
                  <a:cubicBezTo>
                    <a:pt x="12194" y="108514"/>
                    <a:pt x="0" y="96338"/>
                    <a:pt x="0" y="81319"/>
                  </a:cubicBezTo>
                  <a:lnTo>
                    <a:pt x="0" y="56079"/>
                  </a:lnTo>
                  <a:cubicBezTo>
                    <a:pt x="0" y="41148"/>
                    <a:pt x="12194" y="28884"/>
                    <a:pt x="27236" y="28884"/>
                  </a:cubicBezTo>
                  <a:lnTo>
                    <a:pt x="290157" y="28884"/>
                  </a:lnTo>
                  <a:lnTo>
                    <a:pt x="290157" y="13597"/>
                  </a:lnTo>
                  <a:cubicBezTo>
                    <a:pt x="290157" y="6132"/>
                    <a:pt x="296299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1649354" y="4347529"/>
              <a:ext cx="3039269" cy="558503"/>
              <a:chOff x="1649354" y="4293211"/>
              <a:chExt cx="3039269" cy="558503"/>
            </a:xfrm>
          </p:grpSpPr>
          <p:sp>
            <p:nvSpPr>
              <p:cNvPr id="35" name="Content Placeholder 2"/>
              <p:cNvSpPr txBox="1">
                <a:spLocks/>
              </p:cNvSpPr>
              <p:nvPr/>
            </p:nvSpPr>
            <p:spPr>
              <a:xfrm>
                <a:off x="1658981" y="4293211"/>
                <a:ext cx="3029642" cy="339176"/>
              </a:xfrm>
              <a:prstGeom prst="rect">
                <a:avLst/>
              </a:prstGeom>
            </p:spPr>
            <p:txBody>
              <a:bodyPr vert="horz" lIns="68570" tIns="34286" rIns="68570" bIns="34286" rtlCol="0" anchor="t">
                <a:noAutofit/>
              </a:bodyPr>
              <a:lstStyle>
                <a:lvl1pPr marL="0" indent="0" algn="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1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0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8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6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  <a:spcAft>
                    <a:spcPts val="0"/>
                  </a:spcAft>
                </a:pPr>
                <a:r>
                  <a:rPr lang="zh-CN" altLang="en-US" sz="15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Click to add content</a:t>
                </a:r>
                <a:endParaRPr lang="en-US" sz="15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36" name="Content Placeholder 2"/>
              <p:cNvSpPr txBox="1">
                <a:spLocks/>
              </p:cNvSpPr>
              <p:nvPr/>
            </p:nvSpPr>
            <p:spPr>
              <a:xfrm>
                <a:off x="1649354" y="4596175"/>
                <a:ext cx="2415273" cy="255539"/>
              </a:xfrm>
              <a:prstGeom prst="rect">
                <a:avLst/>
              </a:prstGeom>
            </p:spPr>
            <p:txBody>
              <a:bodyPr vert="horz" lIns="68570" tIns="34286" rIns="68570" bIns="34286" rtlCol="0" anchor="t">
                <a:noAutofit/>
              </a:bodyPr>
              <a:lstStyle>
                <a:lvl1pPr marL="0" indent="0" algn="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1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0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8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6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defTabSz="6858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zh-CN" altLang="en-US" sz="9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Click Add Content Click Add Content Click</a:t>
                </a:r>
                <a:endParaRPr lang="en-US" altLang="zh-CN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3601259" y="3471142"/>
            <a:ext cx="2490477" cy="446133"/>
            <a:chOff x="4801678" y="4347529"/>
            <a:chExt cx="3320636" cy="594844"/>
          </a:xfrm>
        </p:grpSpPr>
        <p:sp>
          <p:nvSpPr>
            <p:cNvPr id="26" name="矩形: 圆角 25">
              <a:extLst>
                <a:ext uri="{FF2B5EF4-FFF2-40B4-BE49-F238E27FC236}">
                  <a16:creationId xmlns:a16="http://schemas.microsoft.com/office/drawing/2014/main" id="{5F52DE97-B028-40B2-ACA5-65BB4AA13AB7}"/>
                </a:ext>
              </a:extLst>
            </p:cNvPr>
            <p:cNvSpPr/>
            <p:nvPr/>
          </p:nvSpPr>
          <p:spPr bwMode="auto">
            <a:xfrm>
              <a:off x="4801678" y="4383870"/>
              <a:ext cx="504056" cy="504056"/>
            </a:xfrm>
            <a:prstGeom prst="roundRect">
              <a:avLst>
                <a:gd name="adj" fmla="val 11236"/>
              </a:avLst>
            </a:prstGeom>
            <a:solidFill>
              <a:schemeClr val="accent2"/>
            </a:solidFill>
            <a:ln w="19050"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239FBD4D-6443-4C11-9D93-400CCE303D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85222" y="4467648"/>
              <a:ext cx="336969" cy="336499"/>
            </a:xfrm>
            <a:custGeom>
              <a:avLst/>
              <a:gdLst>
                <a:gd name="connsiteX0" fmla="*/ 126452 w 606933"/>
                <a:gd name="connsiteY0" fmla="*/ 239923 h 606087"/>
                <a:gd name="connsiteX1" fmla="*/ 191364 w 606933"/>
                <a:gd name="connsiteY1" fmla="*/ 239923 h 606087"/>
                <a:gd name="connsiteX2" fmla="*/ 289791 w 606933"/>
                <a:gd name="connsiteY2" fmla="*/ 336874 h 606087"/>
                <a:gd name="connsiteX3" fmla="*/ 303467 w 606933"/>
                <a:gd name="connsiteY3" fmla="*/ 345627 h 606087"/>
                <a:gd name="connsiteX4" fmla="*/ 317142 w 606933"/>
                <a:gd name="connsiteY4" fmla="*/ 336874 h 606087"/>
                <a:gd name="connsiteX5" fmla="*/ 415569 w 606933"/>
                <a:gd name="connsiteY5" fmla="*/ 239923 h 606087"/>
                <a:gd name="connsiteX6" fmla="*/ 480481 w 606933"/>
                <a:gd name="connsiteY6" fmla="*/ 239923 h 606087"/>
                <a:gd name="connsiteX7" fmla="*/ 480481 w 606933"/>
                <a:gd name="connsiteY7" fmla="*/ 404009 h 606087"/>
                <a:gd name="connsiteX8" fmla="*/ 316083 w 606933"/>
                <a:gd name="connsiteY8" fmla="*/ 404009 h 606087"/>
                <a:gd name="connsiteX9" fmla="*/ 316083 w 606933"/>
                <a:gd name="connsiteY9" fmla="*/ 441905 h 606087"/>
                <a:gd name="connsiteX10" fmla="*/ 568988 w 606933"/>
                <a:gd name="connsiteY10" fmla="*/ 441905 h 606087"/>
                <a:gd name="connsiteX11" fmla="*/ 568988 w 606933"/>
                <a:gd name="connsiteY11" fmla="*/ 505096 h 606087"/>
                <a:gd name="connsiteX12" fmla="*/ 606933 w 606933"/>
                <a:gd name="connsiteY12" fmla="*/ 505096 h 606087"/>
                <a:gd name="connsiteX13" fmla="*/ 606933 w 606933"/>
                <a:gd name="connsiteY13" fmla="*/ 606087 h 606087"/>
                <a:gd name="connsiteX14" fmla="*/ 505714 w 606933"/>
                <a:gd name="connsiteY14" fmla="*/ 606087 h 606087"/>
                <a:gd name="connsiteX15" fmla="*/ 505714 w 606933"/>
                <a:gd name="connsiteY15" fmla="*/ 505096 h 606087"/>
                <a:gd name="connsiteX16" fmla="*/ 543659 w 606933"/>
                <a:gd name="connsiteY16" fmla="*/ 505096 h 606087"/>
                <a:gd name="connsiteX17" fmla="*/ 543659 w 606933"/>
                <a:gd name="connsiteY17" fmla="*/ 467105 h 606087"/>
                <a:gd name="connsiteX18" fmla="*/ 316083 w 606933"/>
                <a:gd name="connsiteY18" fmla="*/ 467105 h 606087"/>
                <a:gd name="connsiteX19" fmla="*/ 316083 w 606933"/>
                <a:gd name="connsiteY19" fmla="*/ 505096 h 606087"/>
                <a:gd name="connsiteX20" fmla="*/ 354028 w 606933"/>
                <a:gd name="connsiteY20" fmla="*/ 505096 h 606087"/>
                <a:gd name="connsiteX21" fmla="*/ 354028 w 606933"/>
                <a:gd name="connsiteY21" fmla="*/ 606087 h 606087"/>
                <a:gd name="connsiteX22" fmla="*/ 252905 w 606933"/>
                <a:gd name="connsiteY22" fmla="*/ 606087 h 606087"/>
                <a:gd name="connsiteX23" fmla="*/ 252905 w 606933"/>
                <a:gd name="connsiteY23" fmla="*/ 505096 h 606087"/>
                <a:gd name="connsiteX24" fmla="*/ 290850 w 606933"/>
                <a:gd name="connsiteY24" fmla="*/ 505096 h 606087"/>
                <a:gd name="connsiteX25" fmla="*/ 290850 w 606933"/>
                <a:gd name="connsiteY25" fmla="*/ 467105 h 606087"/>
                <a:gd name="connsiteX26" fmla="*/ 63274 w 606933"/>
                <a:gd name="connsiteY26" fmla="*/ 467105 h 606087"/>
                <a:gd name="connsiteX27" fmla="*/ 63274 w 606933"/>
                <a:gd name="connsiteY27" fmla="*/ 505096 h 606087"/>
                <a:gd name="connsiteX28" fmla="*/ 101123 w 606933"/>
                <a:gd name="connsiteY28" fmla="*/ 505096 h 606087"/>
                <a:gd name="connsiteX29" fmla="*/ 101123 w 606933"/>
                <a:gd name="connsiteY29" fmla="*/ 606087 h 606087"/>
                <a:gd name="connsiteX30" fmla="*/ 0 w 606933"/>
                <a:gd name="connsiteY30" fmla="*/ 606087 h 606087"/>
                <a:gd name="connsiteX31" fmla="*/ 0 w 606933"/>
                <a:gd name="connsiteY31" fmla="*/ 505096 h 606087"/>
                <a:gd name="connsiteX32" fmla="*/ 37945 w 606933"/>
                <a:gd name="connsiteY32" fmla="*/ 505096 h 606087"/>
                <a:gd name="connsiteX33" fmla="*/ 37945 w 606933"/>
                <a:gd name="connsiteY33" fmla="*/ 441905 h 606087"/>
                <a:gd name="connsiteX34" fmla="*/ 290850 w 606933"/>
                <a:gd name="connsiteY34" fmla="*/ 441905 h 606087"/>
                <a:gd name="connsiteX35" fmla="*/ 290850 w 606933"/>
                <a:gd name="connsiteY35" fmla="*/ 404009 h 606087"/>
                <a:gd name="connsiteX36" fmla="*/ 126452 w 606933"/>
                <a:gd name="connsiteY36" fmla="*/ 404009 h 606087"/>
                <a:gd name="connsiteX37" fmla="*/ 303502 w 606933"/>
                <a:gd name="connsiteY37" fmla="*/ 71264 h 606087"/>
                <a:gd name="connsiteX38" fmla="*/ 250822 w 606933"/>
                <a:gd name="connsiteY38" fmla="*/ 122140 h 606087"/>
                <a:gd name="connsiteX39" fmla="*/ 303502 w 606933"/>
                <a:gd name="connsiteY39" fmla="*/ 173111 h 606087"/>
                <a:gd name="connsiteX40" fmla="*/ 356183 w 606933"/>
                <a:gd name="connsiteY40" fmla="*/ 122140 h 606087"/>
                <a:gd name="connsiteX41" fmla="*/ 303502 w 606933"/>
                <a:gd name="connsiteY41" fmla="*/ 71264 h 606087"/>
                <a:gd name="connsiteX42" fmla="*/ 303502 w 606933"/>
                <a:gd name="connsiteY42" fmla="*/ 0 h 606087"/>
                <a:gd name="connsiteX43" fmla="*/ 429955 w 606933"/>
                <a:gd name="connsiteY43" fmla="*/ 122140 h 606087"/>
                <a:gd name="connsiteX44" fmla="*/ 303502 w 606933"/>
                <a:gd name="connsiteY44" fmla="*/ 315639 h 606087"/>
                <a:gd name="connsiteX45" fmla="*/ 177049 w 606933"/>
                <a:gd name="connsiteY45" fmla="*/ 122140 h 606087"/>
                <a:gd name="connsiteX46" fmla="*/ 303502 w 606933"/>
                <a:gd name="connsiteY46" fmla="*/ 0 h 606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606933" h="606087">
                  <a:moveTo>
                    <a:pt x="126452" y="239923"/>
                  </a:moveTo>
                  <a:lnTo>
                    <a:pt x="191364" y="239923"/>
                  </a:lnTo>
                  <a:cubicBezTo>
                    <a:pt x="230851" y="298209"/>
                    <a:pt x="286131" y="334566"/>
                    <a:pt x="289791" y="336874"/>
                  </a:cubicBezTo>
                  <a:lnTo>
                    <a:pt x="303467" y="345627"/>
                  </a:lnTo>
                  <a:lnTo>
                    <a:pt x="317142" y="336874"/>
                  </a:lnTo>
                  <a:cubicBezTo>
                    <a:pt x="320802" y="334566"/>
                    <a:pt x="376083" y="298209"/>
                    <a:pt x="415569" y="239923"/>
                  </a:cubicBezTo>
                  <a:lnTo>
                    <a:pt x="480481" y="239923"/>
                  </a:lnTo>
                  <a:lnTo>
                    <a:pt x="480481" y="404009"/>
                  </a:lnTo>
                  <a:lnTo>
                    <a:pt x="316083" y="404009"/>
                  </a:lnTo>
                  <a:lnTo>
                    <a:pt x="316083" y="441905"/>
                  </a:lnTo>
                  <a:lnTo>
                    <a:pt x="568988" y="441905"/>
                  </a:lnTo>
                  <a:lnTo>
                    <a:pt x="568988" y="505096"/>
                  </a:lnTo>
                  <a:lnTo>
                    <a:pt x="606933" y="505096"/>
                  </a:lnTo>
                  <a:lnTo>
                    <a:pt x="606933" y="606087"/>
                  </a:lnTo>
                  <a:lnTo>
                    <a:pt x="505714" y="606087"/>
                  </a:lnTo>
                  <a:lnTo>
                    <a:pt x="505714" y="505096"/>
                  </a:lnTo>
                  <a:lnTo>
                    <a:pt x="543659" y="505096"/>
                  </a:lnTo>
                  <a:lnTo>
                    <a:pt x="543659" y="467105"/>
                  </a:lnTo>
                  <a:lnTo>
                    <a:pt x="316083" y="467105"/>
                  </a:lnTo>
                  <a:lnTo>
                    <a:pt x="316083" y="505096"/>
                  </a:lnTo>
                  <a:lnTo>
                    <a:pt x="354028" y="505096"/>
                  </a:lnTo>
                  <a:lnTo>
                    <a:pt x="354028" y="606087"/>
                  </a:lnTo>
                  <a:lnTo>
                    <a:pt x="252905" y="606087"/>
                  </a:lnTo>
                  <a:lnTo>
                    <a:pt x="252905" y="505096"/>
                  </a:lnTo>
                  <a:lnTo>
                    <a:pt x="290850" y="505096"/>
                  </a:lnTo>
                  <a:lnTo>
                    <a:pt x="290850" y="467105"/>
                  </a:lnTo>
                  <a:lnTo>
                    <a:pt x="63274" y="467105"/>
                  </a:lnTo>
                  <a:lnTo>
                    <a:pt x="63274" y="505096"/>
                  </a:lnTo>
                  <a:lnTo>
                    <a:pt x="101123" y="505096"/>
                  </a:lnTo>
                  <a:lnTo>
                    <a:pt x="101123" y="606087"/>
                  </a:lnTo>
                  <a:lnTo>
                    <a:pt x="0" y="606087"/>
                  </a:lnTo>
                  <a:lnTo>
                    <a:pt x="0" y="505096"/>
                  </a:lnTo>
                  <a:lnTo>
                    <a:pt x="37945" y="505096"/>
                  </a:lnTo>
                  <a:lnTo>
                    <a:pt x="37945" y="441905"/>
                  </a:lnTo>
                  <a:lnTo>
                    <a:pt x="290850" y="441905"/>
                  </a:lnTo>
                  <a:lnTo>
                    <a:pt x="290850" y="404009"/>
                  </a:lnTo>
                  <a:lnTo>
                    <a:pt x="126452" y="404009"/>
                  </a:lnTo>
                  <a:close/>
                  <a:moveTo>
                    <a:pt x="303502" y="71264"/>
                  </a:moveTo>
                  <a:cubicBezTo>
                    <a:pt x="274417" y="71264"/>
                    <a:pt x="250822" y="94057"/>
                    <a:pt x="250822" y="122140"/>
                  </a:cubicBezTo>
                  <a:cubicBezTo>
                    <a:pt x="250822" y="150318"/>
                    <a:pt x="274417" y="173111"/>
                    <a:pt x="303502" y="173111"/>
                  </a:cubicBezTo>
                  <a:cubicBezTo>
                    <a:pt x="332587" y="173111"/>
                    <a:pt x="356183" y="150318"/>
                    <a:pt x="356183" y="122140"/>
                  </a:cubicBezTo>
                  <a:cubicBezTo>
                    <a:pt x="356183" y="94057"/>
                    <a:pt x="332587" y="71264"/>
                    <a:pt x="303502" y="71264"/>
                  </a:cubicBezTo>
                  <a:close/>
                  <a:moveTo>
                    <a:pt x="303502" y="0"/>
                  </a:moveTo>
                  <a:cubicBezTo>
                    <a:pt x="373326" y="0"/>
                    <a:pt x="429955" y="54723"/>
                    <a:pt x="429955" y="122140"/>
                  </a:cubicBezTo>
                  <a:cubicBezTo>
                    <a:pt x="429955" y="234181"/>
                    <a:pt x="303502" y="315639"/>
                    <a:pt x="303502" y="315639"/>
                  </a:cubicBezTo>
                  <a:cubicBezTo>
                    <a:pt x="303502" y="315639"/>
                    <a:pt x="177049" y="234181"/>
                    <a:pt x="177049" y="122140"/>
                  </a:cubicBezTo>
                  <a:cubicBezTo>
                    <a:pt x="177049" y="54723"/>
                    <a:pt x="233679" y="0"/>
                    <a:pt x="30350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5409162" y="4347529"/>
              <a:ext cx="2713152" cy="594844"/>
              <a:chOff x="1649354" y="4256870"/>
              <a:chExt cx="2713152" cy="594844"/>
            </a:xfrm>
          </p:grpSpPr>
          <p:sp>
            <p:nvSpPr>
              <p:cNvPr id="38" name="Content Placeholder 2"/>
              <p:cNvSpPr txBox="1">
                <a:spLocks/>
              </p:cNvSpPr>
              <p:nvPr/>
            </p:nvSpPr>
            <p:spPr>
              <a:xfrm>
                <a:off x="1658981" y="4256870"/>
                <a:ext cx="2703525" cy="375518"/>
              </a:xfrm>
              <a:prstGeom prst="rect">
                <a:avLst/>
              </a:prstGeom>
            </p:spPr>
            <p:txBody>
              <a:bodyPr vert="horz" lIns="68570" tIns="34286" rIns="68570" bIns="34286" rtlCol="0" anchor="t">
                <a:noAutofit/>
              </a:bodyPr>
              <a:lstStyle>
                <a:lvl1pPr marL="0" indent="0" algn="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1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0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8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6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  <a:spcAft>
                    <a:spcPts val="0"/>
                  </a:spcAft>
                </a:pPr>
                <a:r>
                  <a:rPr lang="zh-CN" altLang="en-US" sz="15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Click to add content</a:t>
                </a:r>
                <a:endParaRPr lang="en-US" sz="15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39" name="Content Placeholder 2"/>
              <p:cNvSpPr txBox="1">
                <a:spLocks/>
              </p:cNvSpPr>
              <p:nvPr/>
            </p:nvSpPr>
            <p:spPr>
              <a:xfrm>
                <a:off x="1649354" y="4596175"/>
                <a:ext cx="2415273" cy="255539"/>
              </a:xfrm>
              <a:prstGeom prst="rect">
                <a:avLst/>
              </a:prstGeom>
            </p:spPr>
            <p:txBody>
              <a:bodyPr vert="horz" lIns="68570" tIns="34286" rIns="68570" bIns="34286" rtlCol="0" anchor="t">
                <a:noAutofit/>
              </a:bodyPr>
              <a:lstStyle>
                <a:lvl1pPr marL="0" indent="0" algn="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1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0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8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6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defTabSz="6858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zh-CN" altLang="en-US" sz="9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Click Add Content Click Add Content Click</a:t>
                </a:r>
                <a:endParaRPr lang="en-US" altLang="zh-CN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6345508" y="3498394"/>
            <a:ext cx="2417492" cy="409405"/>
            <a:chOff x="8460677" y="4383870"/>
            <a:chExt cx="3223322" cy="545874"/>
          </a:xfrm>
        </p:grpSpPr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id="{01DC52B7-E799-4713-B005-DA0808A7739A}"/>
                </a:ext>
              </a:extLst>
            </p:cNvPr>
            <p:cNvSpPr/>
            <p:nvPr/>
          </p:nvSpPr>
          <p:spPr bwMode="auto">
            <a:xfrm>
              <a:off x="8460677" y="4383870"/>
              <a:ext cx="504056" cy="504056"/>
            </a:xfrm>
            <a:prstGeom prst="roundRect">
              <a:avLst>
                <a:gd name="adj" fmla="val 11236"/>
              </a:avLst>
            </a:prstGeom>
            <a:solidFill>
              <a:schemeClr val="accent3"/>
            </a:solidFill>
            <a:ln w="19050"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D9629178-5230-4D0B-96A4-8EDECBF81C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564105" y="4467413"/>
              <a:ext cx="297201" cy="336969"/>
            </a:xfrm>
            <a:custGeom>
              <a:avLst/>
              <a:gdLst>
                <a:gd name="T0" fmla="*/ 2125 w 2288"/>
                <a:gd name="T1" fmla="*/ 924 h 2598"/>
                <a:gd name="T2" fmla="*/ 1863 w 2288"/>
                <a:gd name="T3" fmla="*/ 1258 h 2598"/>
                <a:gd name="T4" fmla="*/ 1848 w 2288"/>
                <a:gd name="T5" fmla="*/ 1586 h 2598"/>
                <a:gd name="T6" fmla="*/ 1899 w 2288"/>
                <a:gd name="T7" fmla="*/ 1716 h 2598"/>
                <a:gd name="T8" fmla="*/ 1211 w 2288"/>
                <a:gd name="T9" fmla="*/ 2079 h 2598"/>
                <a:gd name="T10" fmla="*/ 1176 w 2288"/>
                <a:gd name="T11" fmla="*/ 2038 h 2598"/>
                <a:gd name="T12" fmla="*/ 1200 w 2288"/>
                <a:gd name="T13" fmla="*/ 965 h 2598"/>
                <a:gd name="T14" fmla="*/ 1409 w 2288"/>
                <a:gd name="T15" fmla="*/ 1012 h 2598"/>
                <a:gd name="T16" fmla="*/ 1522 w 2288"/>
                <a:gd name="T17" fmla="*/ 978 h 2598"/>
                <a:gd name="T18" fmla="*/ 1526 w 2288"/>
                <a:gd name="T19" fmla="*/ 847 h 2598"/>
                <a:gd name="T20" fmla="*/ 1387 w 2288"/>
                <a:gd name="T21" fmla="*/ 828 h 2598"/>
                <a:gd name="T22" fmla="*/ 1193 w 2288"/>
                <a:gd name="T23" fmla="*/ 584 h 2598"/>
                <a:gd name="T24" fmla="*/ 1375 w 2288"/>
                <a:gd name="T25" fmla="*/ 124 h 2598"/>
                <a:gd name="T26" fmla="*/ 1109 w 2288"/>
                <a:gd name="T27" fmla="*/ 37 h 2598"/>
                <a:gd name="T28" fmla="*/ 1013 w 2288"/>
                <a:gd name="T29" fmla="*/ 570 h 2598"/>
                <a:gd name="T30" fmla="*/ 1056 w 2288"/>
                <a:gd name="T31" fmla="*/ 808 h 2598"/>
                <a:gd name="T32" fmla="*/ 891 w 2288"/>
                <a:gd name="T33" fmla="*/ 784 h 2598"/>
                <a:gd name="T34" fmla="*/ 748 w 2288"/>
                <a:gd name="T35" fmla="*/ 921 h 2598"/>
                <a:gd name="T36" fmla="*/ 899 w 2288"/>
                <a:gd name="T37" fmla="*/ 946 h 2598"/>
                <a:gd name="T38" fmla="*/ 1024 w 2288"/>
                <a:gd name="T39" fmla="*/ 1479 h 2598"/>
                <a:gd name="T40" fmla="*/ 1022 w 2288"/>
                <a:gd name="T41" fmla="*/ 2081 h 2598"/>
                <a:gd name="T42" fmla="*/ 434 w 2288"/>
                <a:gd name="T43" fmla="*/ 1569 h 2598"/>
                <a:gd name="T44" fmla="*/ 395 w 2288"/>
                <a:gd name="T45" fmla="*/ 1470 h 2598"/>
                <a:gd name="T46" fmla="*/ 88 w 2288"/>
                <a:gd name="T47" fmla="*/ 1148 h 2598"/>
                <a:gd name="T48" fmla="*/ 101 w 2288"/>
                <a:gd name="T49" fmla="*/ 1658 h 2598"/>
                <a:gd name="T50" fmla="*/ 906 w 2288"/>
                <a:gd name="T51" fmla="*/ 2228 h 2598"/>
                <a:gd name="T52" fmla="*/ 1177 w 2288"/>
                <a:gd name="T53" fmla="*/ 2500 h 2598"/>
                <a:gd name="T54" fmla="*/ 1223 w 2288"/>
                <a:gd name="T55" fmla="*/ 2405 h 2598"/>
                <a:gd name="T56" fmla="*/ 1273 w 2288"/>
                <a:gd name="T57" fmla="*/ 2328 h 2598"/>
                <a:gd name="T58" fmla="*/ 1280 w 2288"/>
                <a:gd name="T59" fmla="*/ 2234 h 2598"/>
                <a:gd name="T60" fmla="*/ 2094 w 2288"/>
                <a:gd name="T61" fmla="*/ 1624 h 2598"/>
                <a:gd name="T62" fmla="*/ 2274 w 2288"/>
                <a:gd name="T63" fmla="*/ 1517 h 2598"/>
                <a:gd name="T64" fmla="*/ 1065 w 2288"/>
                <a:gd name="T65" fmla="*/ 420 h 2598"/>
                <a:gd name="T66" fmla="*/ 1131 w 2288"/>
                <a:gd name="T67" fmla="*/ 148 h 2598"/>
                <a:gd name="T68" fmla="*/ 1165 w 2288"/>
                <a:gd name="T69" fmla="*/ 430 h 2598"/>
                <a:gd name="T70" fmla="*/ 1065 w 2288"/>
                <a:gd name="T71" fmla="*/ 420 h 2598"/>
                <a:gd name="T72" fmla="*/ 1040 w 2288"/>
                <a:gd name="T73" fmla="*/ 2287 h 2598"/>
                <a:gd name="T74" fmla="*/ 1032 w 2288"/>
                <a:gd name="T75" fmla="*/ 2241 h 2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8" h="2598">
                  <a:moveTo>
                    <a:pt x="2281" y="1465"/>
                  </a:moveTo>
                  <a:cubicBezTo>
                    <a:pt x="2220" y="1286"/>
                    <a:pt x="2159" y="1111"/>
                    <a:pt x="2125" y="924"/>
                  </a:cubicBezTo>
                  <a:cubicBezTo>
                    <a:pt x="2112" y="850"/>
                    <a:pt x="2015" y="868"/>
                    <a:pt x="1992" y="924"/>
                  </a:cubicBezTo>
                  <a:cubicBezTo>
                    <a:pt x="1948" y="1035"/>
                    <a:pt x="1904" y="1146"/>
                    <a:pt x="1863" y="1258"/>
                  </a:cubicBezTo>
                  <a:cubicBezTo>
                    <a:pt x="1840" y="1319"/>
                    <a:pt x="1790" y="1411"/>
                    <a:pt x="1809" y="1480"/>
                  </a:cubicBezTo>
                  <a:cubicBezTo>
                    <a:pt x="1783" y="1516"/>
                    <a:pt x="1783" y="1565"/>
                    <a:pt x="1848" y="1586"/>
                  </a:cubicBezTo>
                  <a:cubicBezTo>
                    <a:pt x="1878" y="1596"/>
                    <a:pt x="1908" y="1602"/>
                    <a:pt x="1938" y="1607"/>
                  </a:cubicBezTo>
                  <a:cubicBezTo>
                    <a:pt x="1927" y="1644"/>
                    <a:pt x="1916" y="1681"/>
                    <a:pt x="1899" y="1716"/>
                  </a:cubicBezTo>
                  <a:cubicBezTo>
                    <a:pt x="1861" y="1789"/>
                    <a:pt x="1799" y="1850"/>
                    <a:pt x="1734" y="1899"/>
                  </a:cubicBezTo>
                  <a:cubicBezTo>
                    <a:pt x="1586" y="2012"/>
                    <a:pt x="1393" y="2062"/>
                    <a:pt x="1211" y="2079"/>
                  </a:cubicBezTo>
                  <a:cubicBezTo>
                    <a:pt x="1201" y="2080"/>
                    <a:pt x="1190" y="2080"/>
                    <a:pt x="1180" y="2081"/>
                  </a:cubicBezTo>
                  <a:cubicBezTo>
                    <a:pt x="1178" y="2066"/>
                    <a:pt x="1177" y="2052"/>
                    <a:pt x="1176" y="2038"/>
                  </a:cubicBezTo>
                  <a:cubicBezTo>
                    <a:pt x="1167" y="1852"/>
                    <a:pt x="1173" y="1665"/>
                    <a:pt x="1178" y="1479"/>
                  </a:cubicBezTo>
                  <a:cubicBezTo>
                    <a:pt x="1183" y="1309"/>
                    <a:pt x="1195" y="1137"/>
                    <a:pt x="1200" y="965"/>
                  </a:cubicBezTo>
                  <a:cubicBezTo>
                    <a:pt x="1262" y="972"/>
                    <a:pt x="1326" y="981"/>
                    <a:pt x="1388" y="979"/>
                  </a:cubicBezTo>
                  <a:cubicBezTo>
                    <a:pt x="1391" y="992"/>
                    <a:pt x="1399" y="1003"/>
                    <a:pt x="1409" y="1012"/>
                  </a:cubicBezTo>
                  <a:cubicBezTo>
                    <a:pt x="1434" y="1041"/>
                    <a:pt x="1476" y="1041"/>
                    <a:pt x="1501" y="1012"/>
                  </a:cubicBezTo>
                  <a:cubicBezTo>
                    <a:pt x="1511" y="1003"/>
                    <a:pt x="1519" y="991"/>
                    <a:pt x="1522" y="978"/>
                  </a:cubicBezTo>
                  <a:cubicBezTo>
                    <a:pt x="1528" y="956"/>
                    <a:pt x="1526" y="931"/>
                    <a:pt x="1526" y="908"/>
                  </a:cubicBezTo>
                  <a:lnTo>
                    <a:pt x="1526" y="847"/>
                  </a:lnTo>
                  <a:cubicBezTo>
                    <a:pt x="1526" y="809"/>
                    <a:pt x="1493" y="776"/>
                    <a:pt x="1455" y="776"/>
                  </a:cubicBezTo>
                  <a:cubicBezTo>
                    <a:pt x="1423" y="776"/>
                    <a:pt x="1395" y="799"/>
                    <a:pt x="1387" y="828"/>
                  </a:cubicBezTo>
                  <a:cubicBezTo>
                    <a:pt x="1327" y="813"/>
                    <a:pt x="1264" y="812"/>
                    <a:pt x="1202" y="810"/>
                  </a:cubicBezTo>
                  <a:cubicBezTo>
                    <a:pt x="1202" y="735"/>
                    <a:pt x="1199" y="659"/>
                    <a:pt x="1193" y="584"/>
                  </a:cubicBezTo>
                  <a:cubicBezTo>
                    <a:pt x="1297" y="558"/>
                    <a:pt x="1391" y="480"/>
                    <a:pt x="1431" y="385"/>
                  </a:cubicBezTo>
                  <a:cubicBezTo>
                    <a:pt x="1470" y="292"/>
                    <a:pt x="1441" y="197"/>
                    <a:pt x="1375" y="124"/>
                  </a:cubicBezTo>
                  <a:cubicBezTo>
                    <a:pt x="1315" y="57"/>
                    <a:pt x="1196" y="0"/>
                    <a:pt x="1109" y="37"/>
                  </a:cubicBezTo>
                  <a:cubicBezTo>
                    <a:pt x="1109" y="37"/>
                    <a:pt x="1109" y="37"/>
                    <a:pt x="1109" y="37"/>
                  </a:cubicBezTo>
                  <a:cubicBezTo>
                    <a:pt x="988" y="48"/>
                    <a:pt x="885" y="127"/>
                    <a:pt x="860" y="255"/>
                  </a:cubicBezTo>
                  <a:cubicBezTo>
                    <a:pt x="837" y="376"/>
                    <a:pt x="900" y="516"/>
                    <a:pt x="1013" y="570"/>
                  </a:cubicBezTo>
                  <a:cubicBezTo>
                    <a:pt x="1033" y="580"/>
                    <a:pt x="1055" y="586"/>
                    <a:pt x="1077" y="590"/>
                  </a:cubicBezTo>
                  <a:cubicBezTo>
                    <a:pt x="1068" y="662"/>
                    <a:pt x="1062" y="735"/>
                    <a:pt x="1056" y="808"/>
                  </a:cubicBezTo>
                  <a:cubicBezTo>
                    <a:pt x="1001" y="808"/>
                    <a:pt x="947" y="810"/>
                    <a:pt x="892" y="813"/>
                  </a:cubicBezTo>
                  <a:cubicBezTo>
                    <a:pt x="892" y="803"/>
                    <a:pt x="891" y="793"/>
                    <a:pt x="891" y="784"/>
                  </a:cubicBezTo>
                  <a:cubicBezTo>
                    <a:pt x="896" y="691"/>
                    <a:pt x="748" y="690"/>
                    <a:pt x="747" y="784"/>
                  </a:cubicBezTo>
                  <a:cubicBezTo>
                    <a:pt x="747" y="829"/>
                    <a:pt x="742" y="876"/>
                    <a:pt x="748" y="921"/>
                  </a:cubicBezTo>
                  <a:cubicBezTo>
                    <a:pt x="756" y="983"/>
                    <a:pt x="811" y="1002"/>
                    <a:pt x="851" y="981"/>
                  </a:cubicBezTo>
                  <a:cubicBezTo>
                    <a:pt x="872" y="980"/>
                    <a:pt x="891" y="967"/>
                    <a:pt x="899" y="946"/>
                  </a:cubicBezTo>
                  <a:cubicBezTo>
                    <a:pt x="948" y="949"/>
                    <a:pt x="998" y="951"/>
                    <a:pt x="1047" y="954"/>
                  </a:cubicBezTo>
                  <a:cubicBezTo>
                    <a:pt x="1037" y="1129"/>
                    <a:pt x="1031" y="1305"/>
                    <a:pt x="1024" y="1479"/>
                  </a:cubicBezTo>
                  <a:cubicBezTo>
                    <a:pt x="1017" y="1665"/>
                    <a:pt x="1014" y="1851"/>
                    <a:pt x="1021" y="2038"/>
                  </a:cubicBezTo>
                  <a:cubicBezTo>
                    <a:pt x="1022" y="2051"/>
                    <a:pt x="1022" y="2066"/>
                    <a:pt x="1022" y="2081"/>
                  </a:cubicBezTo>
                  <a:cubicBezTo>
                    <a:pt x="722" y="2061"/>
                    <a:pt x="421" y="1927"/>
                    <a:pt x="289" y="1649"/>
                  </a:cubicBezTo>
                  <a:cubicBezTo>
                    <a:pt x="342" y="1639"/>
                    <a:pt x="422" y="1633"/>
                    <a:pt x="434" y="1569"/>
                  </a:cubicBezTo>
                  <a:cubicBezTo>
                    <a:pt x="439" y="1539"/>
                    <a:pt x="429" y="1506"/>
                    <a:pt x="402" y="1492"/>
                  </a:cubicBezTo>
                  <a:cubicBezTo>
                    <a:pt x="401" y="1485"/>
                    <a:pt x="399" y="1478"/>
                    <a:pt x="395" y="1470"/>
                  </a:cubicBezTo>
                  <a:cubicBezTo>
                    <a:pt x="338" y="1362"/>
                    <a:pt x="258" y="1263"/>
                    <a:pt x="215" y="1148"/>
                  </a:cubicBezTo>
                  <a:cubicBezTo>
                    <a:pt x="192" y="1085"/>
                    <a:pt x="111" y="1085"/>
                    <a:pt x="88" y="1148"/>
                  </a:cubicBezTo>
                  <a:cubicBezTo>
                    <a:pt x="29" y="1306"/>
                    <a:pt x="0" y="1457"/>
                    <a:pt x="39" y="1624"/>
                  </a:cubicBezTo>
                  <a:cubicBezTo>
                    <a:pt x="45" y="1653"/>
                    <a:pt x="75" y="1663"/>
                    <a:pt x="101" y="1658"/>
                  </a:cubicBezTo>
                  <a:cubicBezTo>
                    <a:pt x="125" y="1661"/>
                    <a:pt x="149" y="1661"/>
                    <a:pt x="172" y="1661"/>
                  </a:cubicBezTo>
                  <a:cubicBezTo>
                    <a:pt x="253" y="2008"/>
                    <a:pt x="572" y="2179"/>
                    <a:pt x="906" y="2228"/>
                  </a:cubicBezTo>
                  <a:cubicBezTo>
                    <a:pt x="931" y="2337"/>
                    <a:pt x="982" y="2443"/>
                    <a:pt x="1043" y="2536"/>
                  </a:cubicBezTo>
                  <a:cubicBezTo>
                    <a:pt x="1083" y="2598"/>
                    <a:pt x="1172" y="2572"/>
                    <a:pt x="1177" y="2500"/>
                  </a:cubicBezTo>
                  <a:cubicBezTo>
                    <a:pt x="1177" y="2509"/>
                    <a:pt x="1185" y="2477"/>
                    <a:pt x="1189" y="2468"/>
                  </a:cubicBezTo>
                  <a:cubicBezTo>
                    <a:pt x="1199" y="2446"/>
                    <a:pt x="1211" y="2426"/>
                    <a:pt x="1223" y="2405"/>
                  </a:cubicBezTo>
                  <a:cubicBezTo>
                    <a:pt x="1234" y="2386"/>
                    <a:pt x="1247" y="2368"/>
                    <a:pt x="1259" y="2349"/>
                  </a:cubicBezTo>
                  <a:cubicBezTo>
                    <a:pt x="1264" y="2342"/>
                    <a:pt x="1268" y="2335"/>
                    <a:pt x="1273" y="2328"/>
                  </a:cubicBezTo>
                  <a:cubicBezTo>
                    <a:pt x="1277" y="2322"/>
                    <a:pt x="1293" y="2305"/>
                    <a:pt x="1277" y="2322"/>
                  </a:cubicBezTo>
                  <a:cubicBezTo>
                    <a:pt x="1304" y="2294"/>
                    <a:pt x="1300" y="2258"/>
                    <a:pt x="1280" y="2234"/>
                  </a:cubicBezTo>
                  <a:cubicBezTo>
                    <a:pt x="1483" y="2210"/>
                    <a:pt x="1683" y="2139"/>
                    <a:pt x="1845" y="2015"/>
                  </a:cubicBezTo>
                  <a:cubicBezTo>
                    <a:pt x="1948" y="1936"/>
                    <a:pt x="2086" y="1773"/>
                    <a:pt x="2094" y="1624"/>
                  </a:cubicBezTo>
                  <a:cubicBezTo>
                    <a:pt x="2146" y="1628"/>
                    <a:pt x="2201" y="1630"/>
                    <a:pt x="2245" y="1609"/>
                  </a:cubicBezTo>
                  <a:cubicBezTo>
                    <a:pt x="2278" y="1594"/>
                    <a:pt x="2287" y="1550"/>
                    <a:pt x="2274" y="1517"/>
                  </a:cubicBezTo>
                  <a:cubicBezTo>
                    <a:pt x="2284" y="1503"/>
                    <a:pt x="2288" y="1485"/>
                    <a:pt x="2281" y="1465"/>
                  </a:cubicBezTo>
                  <a:close/>
                  <a:moveTo>
                    <a:pt x="1065" y="420"/>
                  </a:moveTo>
                  <a:cubicBezTo>
                    <a:pt x="1019" y="392"/>
                    <a:pt x="1002" y="323"/>
                    <a:pt x="1010" y="274"/>
                  </a:cubicBezTo>
                  <a:cubicBezTo>
                    <a:pt x="1021" y="207"/>
                    <a:pt x="1073" y="171"/>
                    <a:pt x="1131" y="148"/>
                  </a:cubicBezTo>
                  <a:cubicBezTo>
                    <a:pt x="1208" y="195"/>
                    <a:pt x="1340" y="234"/>
                    <a:pt x="1280" y="343"/>
                  </a:cubicBezTo>
                  <a:cubicBezTo>
                    <a:pt x="1258" y="383"/>
                    <a:pt x="1213" y="417"/>
                    <a:pt x="1165" y="430"/>
                  </a:cubicBezTo>
                  <a:cubicBezTo>
                    <a:pt x="1148" y="418"/>
                    <a:pt x="1121" y="420"/>
                    <a:pt x="1105" y="434"/>
                  </a:cubicBezTo>
                  <a:cubicBezTo>
                    <a:pt x="1091" y="432"/>
                    <a:pt x="1077" y="428"/>
                    <a:pt x="1065" y="420"/>
                  </a:cubicBezTo>
                  <a:close/>
                  <a:moveTo>
                    <a:pt x="1032" y="2241"/>
                  </a:moveTo>
                  <a:cubicBezTo>
                    <a:pt x="1034" y="2257"/>
                    <a:pt x="1037" y="2272"/>
                    <a:pt x="1040" y="2287"/>
                  </a:cubicBezTo>
                  <a:cubicBezTo>
                    <a:pt x="1029" y="2271"/>
                    <a:pt x="1019" y="2255"/>
                    <a:pt x="1010" y="2239"/>
                  </a:cubicBezTo>
                  <a:cubicBezTo>
                    <a:pt x="1017" y="2240"/>
                    <a:pt x="1025" y="2241"/>
                    <a:pt x="1032" y="22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9013650" y="4383870"/>
              <a:ext cx="2670349" cy="545874"/>
              <a:chOff x="1649354" y="4305840"/>
              <a:chExt cx="2670349" cy="545874"/>
            </a:xfrm>
          </p:grpSpPr>
          <p:sp>
            <p:nvSpPr>
              <p:cNvPr id="41" name="Content Placeholder 2"/>
              <p:cNvSpPr txBox="1">
                <a:spLocks/>
              </p:cNvSpPr>
              <p:nvPr/>
            </p:nvSpPr>
            <p:spPr>
              <a:xfrm>
                <a:off x="1658981" y="4305840"/>
                <a:ext cx="2660722" cy="326547"/>
              </a:xfrm>
              <a:prstGeom prst="rect">
                <a:avLst/>
              </a:prstGeom>
            </p:spPr>
            <p:txBody>
              <a:bodyPr vert="horz" lIns="68570" tIns="34286" rIns="68570" bIns="34286" rtlCol="0" anchor="t">
                <a:noAutofit/>
              </a:bodyPr>
              <a:lstStyle>
                <a:lvl1pPr marL="0" indent="0" algn="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1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0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8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6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spcBef>
                    <a:spcPts val="0"/>
                  </a:spcBef>
                  <a:spcAft>
                    <a:spcPts val="0"/>
                  </a:spcAft>
                </a:pPr>
                <a:r>
                  <a:rPr lang="zh-CN" altLang="en-US" sz="15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Click to add content</a:t>
                </a:r>
                <a:endParaRPr lang="en-US" sz="15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42" name="Content Placeholder 2"/>
              <p:cNvSpPr txBox="1">
                <a:spLocks/>
              </p:cNvSpPr>
              <p:nvPr/>
            </p:nvSpPr>
            <p:spPr>
              <a:xfrm>
                <a:off x="1649354" y="4596175"/>
                <a:ext cx="2415273" cy="255539"/>
              </a:xfrm>
              <a:prstGeom prst="rect">
                <a:avLst/>
              </a:prstGeom>
            </p:spPr>
            <p:txBody>
              <a:bodyPr vert="horz" lIns="68570" tIns="34286" rIns="68570" bIns="34286" rtlCol="0" anchor="t">
                <a:noAutofit/>
              </a:bodyPr>
              <a:lstStyle>
                <a:lvl1pPr marL="0" indent="0" algn="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1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457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20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914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8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371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6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18288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2860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7432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2004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657600" indent="0" algn="ctr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None/>
                  <a:defRPr sz="1400" kern="1200" cap="none">
                    <a:solidFill>
                      <a:schemeClr val="tx1">
                        <a:tint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defTabSz="6858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zh-CN" altLang="en-US" sz="9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Click Add Content Click Add Content Click</a:t>
                </a:r>
                <a:endParaRPr lang="en-US" altLang="zh-CN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184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1004543" y="1484294"/>
            <a:ext cx="2952123" cy="2557463"/>
            <a:chOff x="1411288" y="2000250"/>
            <a:chExt cx="3936164" cy="3409950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1411288" y="4275138"/>
              <a:ext cx="1314450" cy="1135062"/>
            </a:xfrm>
            <a:custGeom>
              <a:avLst/>
              <a:gdLst>
                <a:gd name="T0" fmla="*/ 414 w 828"/>
                <a:gd name="T1" fmla="*/ 715 h 715"/>
                <a:gd name="T2" fmla="*/ 0 w 828"/>
                <a:gd name="T3" fmla="*/ 715 h 715"/>
                <a:gd name="T4" fmla="*/ 207 w 828"/>
                <a:gd name="T5" fmla="*/ 357 h 715"/>
                <a:gd name="T6" fmla="*/ 414 w 828"/>
                <a:gd name="T7" fmla="*/ 0 h 715"/>
                <a:gd name="T8" fmla="*/ 621 w 828"/>
                <a:gd name="T9" fmla="*/ 357 h 715"/>
                <a:gd name="T10" fmla="*/ 828 w 828"/>
                <a:gd name="T11" fmla="*/ 715 h 715"/>
                <a:gd name="T12" fmla="*/ 414 w 828"/>
                <a:gd name="T13" fmla="*/ 715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8" h="715">
                  <a:moveTo>
                    <a:pt x="414" y="715"/>
                  </a:moveTo>
                  <a:lnTo>
                    <a:pt x="0" y="715"/>
                  </a:lnTo>
                  <a:lnTo>
                    <a:pt x="207" y="357"/>
                  </a:lnTo>
                  <a:lnTo>
                    <a:pt x="414" y="0"/>
                  </a:lnTo>
                  <a:lnTo>
                    <a:pt x="621" y="357"/>
                  </a:lnTo>
                  <a:lnTo>
                    <a:pt x="828" y="715"/>
                  </a:lnTo>
                  <a:lnTo>
                    <a:pt x="414" y="71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068513" y="3136900"/>
              <a:ext cx="1312863" cy="1138237"/>
            </a:xfrm>
            <a:custGeom>
              <a:avLst/>
              <a:gdLst>
                <a:gd name="T0" fmla="*/ 414 w 827"/>
                <a:gd name="T1" fmla="*/ 717 h 717"/>
                <a:gd name="T2" fmla="*/ 0 w 827"/>
                <a:gd name="T3" fmla="*/ 717 h 717"/>
                <a:gd name="T4" fmla="*/ 207 w 827"/>
                <a:gd name="T5" fmla="*/ 358 h 717"/>
                <a:gd name="T6" fmla="*/ 414 w 827"/>
                <a:gd name="T7" fmla="*/ 0 h 717"/>
                <a:gd name="T8" fmla="*/ 621 w 827"/>
                <a:gd name="T9" fmla="*/ 358 h 717"/>
                <a:gd name="T10" fmla="*/ 827 w 827"/>
                <a:gd name="T11" fmla="*/ 717 h 717"/>
                <a:gd name="T12" fmla="*/ 414 w 827"/>
                <a:gd name="T13" fmla="*/ 717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7" h="717">
                  <a:moveTo>
                    <a:pt x="414" y="717"/>
                  </a:moveTo>
                  <a:lnTo>
                    <a:pt x="0" y="717"/>
                  </a:lnTo>
                  <a:lnTo>
                    <a:pt x="207" y="358"/>
                  </a:lnTo>
                  <a:lnTo>
                    <a:pt x="414" y="0"/>
                  </a:lnTo>
                  <a:lnTo>
                    <a:pt x="621" y="358"/>
                  </a:lnTo>
                  <a:lnTo>
                    <a:pt x="827" y="717"/>
                  </a:lnTo>
                  <a:lnTo>
                    <a:pt x="414" y="71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381375" y="3136900"/>
              <a:ext cx="1314450" cy="1138237"/>
            </a:xfrm>
            <a:custGeom>
              <a:avLst/>
              <a:gdLst>
                <a:gd name="T0" fmla="*/ 413 w 828"/>
                <a:gd name="T1" fmla="*/ 717 h 717"/>
                <a:gd name="T2" fmla="*/ 0 w 828"/>
                <a:gd name="T3" fmla="*/ 717 h 717"/>
                <a:gd name="T4" fmla="*/ 207 w 828"/>
                <a:gd name="T5" fmla="*/ 358 h 717"/>
                <a:gd name="T6" fmla="*/ 413 w 828"/>
                <a:gd name="T7" fmla="*/ 0 h 717"/>
                <a:gd name="T8" fmla="*/ 620 w 828"/>
                <a:gd name="T9" fmla="*/ 358 h 717"/>
                <a:gd name="T10" fmla="*/ 828 w 828"/>
                <a:gd name="T11" fmla="*/ 717 h 717"/>
                <a:gd name="T12" fmla="*/ 413 w 828"/>
                <a:gd name="T13" fmla="*/ 717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8" h="717">
                  <a:moveTo>
                    <a:pt x="413" y="717"/>
                  </a:moveTo>
                  <a:lnTo>
                    <a:pt x="0" y="717"/>
                  </a:lnTo>
                  <a:lnTo>
                    <a:pt x="207" y="358"/>
                  </a:lnTo>
                  <a:lnTo>
                    <a:pt x="413" y="0"/>
                  </a:lnTo>
                  <a:lnTo>
                    <a:pt x="620" y="358"/>
                  </a:lnTo>
                  <a:lnTo>
                    <a:pt x="828" y="717"/>
                  </a:lnTo>
                  <a:lnTo>
                    <a:pt x="413" y="71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725738" y="2000250"/>
              <a:ext cx="1311275" cy="1136650"/>
            </a:xfrm>
            <a:custGeom>
              <a:avLst/>
              <a:gdLst>
                <a:gd name="T0" fmla="*/ 413 w 826"/>
                <a:gd name="T1" fmla="*/ 716 h 716"/>
                <a:gd name="T2" fmla="*/ 0 w 826"/>
                <a:gd name="T3" fmla="*/ 716 h 716"/>
                <a:gd name="T4" fmla="*/ 207 w 826"/>
                <a:gd name="T5" fmla="*/ 358 h 716"/>
                <a:gd name="T6" fmla="*/ 413 w 826"/>
                <a:gd name="T7" fmla="*/ 0 h 716"/>
                <a:gd name="T8" fmla="*/ 620 w 826"/>
                <a:gd name="T9" fmla="*/ 358 h 716"/>
                <a:gd name="T10" fmla="*/ 826 w 826"/>
                <a:gd name="T11" fmla="*/ 716 h 716"/>
                <a:gd name="T12" fmla="*/ 413 w 826"/>
                <a:gd name="T13" fmla="*/ 716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6" h="716">
                  <a:moveTo>
                    <a:pt x="413" y="716"/>
                  </a:moveTo>
                  <a:lnTo>
                    <a:pt x="0" y="716"/>
                  </a:lnTo>
                  <a:lnTo>
                    <a:pt x="207" y="358"/>
                  </a:lnTo>
                  <a:lnTo>
                    <a:pt x="413" y="0"/>
                  </a:lnTo>
                  <a:lnTo>
                    <a:pt x="620" y="358"/>
                  </a:lnTo>
                  <a:lnTo>
                    <a:pt x="826" y="716"/>
                  </a:lnTo>
                  <a:lnTo>
                    <a:pt x="413" y="71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2725738" y="4275138"/>
              <a:ext cx="1311275" cy="1135062"/>
            </a:xfrm>
            <a:custGeom>
              <a:avLst/>
              <a:gdLst>
                <a:gd name="T0" fmla="*/ 413 w 826"/>
                <a:gd name="T1" fmla="*/ 715 h 715"/>
                <a:gd name="T2" fmla="*/ 0 w 826"/>
                <a:gd name="T3" fmla="*/ 715 h 715"/>
                <a:gd name="T4" fmla="*/ 207 w 826"/>
                <a:gd name="T5" fmla="*/ 357 h 715"/>
                <a:gd name="T6" fmla="*/ 413 w 826"/>
                <a:gd name="T7" fmla="*/ 0 h 715"/>
                <a:gd name="T8" fmla="*/ 620 w 826"/>
                <a:gd name="T9" fmla="*/ 357 h 715"/>
                <a:gd name="T10" fmla="*/ 826 w 826"/>
                <a:gd name="T11" fmla="*/ 715 h 715"/>
                <a:gd name="T12" fmla="*/ 413 w 826"/>
                <a:gd name="T13" fmla="*/ 715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6" h="715">
                  <a:moveTo>
                    <a:pt x="413" y="715"/>
                  </a:moveTo>
                  <a:lnTo>
                    <a:pt x="0" y="715"/>
                  </a:lnTo>
                  <a:lnTo>
                    <a:pt x="207" y="357"/>
                  </a:lnTo>
                  <a:lnTo>
                    <a:pt x="413" y="0"/>
                  </a:lnTo>
                  <a:lnTo>
                    <a:pt x="620" y="357"/>
                  </a:lnTo>
                  <a:lnTo>
                    <a:pt x="826" y="715"/>
                  </a:lnTo>
                  <a:lnTo>
                    <a:pt x="413" y="71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4033002" y="4275138"/>
              <a:ext cx="1314450" cy="1135062"/>
            </a:xfrm>
            <a:custGeom>
              <a:avLst/>
              <a:gdLst>
                <a:gd name="T0" fmla="*/ 415 w 828"/>
                <a:gd name="T1" fmla="*/ 715 h 715"/>
                <a:gd name="T2" fmla="*/ 0 w 828"/>
                <a:gd name="T3" fmla="*/ 715 h 715"/>
                <a:gd name="T4" fmla="*/ 207 w 828"/>
                <a:gd name="T5" fmla="*/ 357 h 715"/>
                <a:gd name="T6" fmla="*/ 415 w 828"/>
                <a:gd name="T7" fmla="*/ 0 h 715"/>
                <a:gd name="T8" fmla="*/ 621 w 828"/>
                <a:gd name="T9" fmla="*/ 357 h 715"/>
                <a:gd name="T10" fmla="*/ 828 w 828"/>
                <a:gd name="T11" fmla="*/ 715 h 715"/>
                <a:gd name="T12" fmla="*/ 415 w 828"/>
                <a:gd name="T13" fmla="*/ 715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8" h="715">
                  <a:moveTo>
                    <a:pt x="415" y="715"/>
                  </a:moveTo>
                  <a:lnTo>
                    <a:pt x="0" y="715"/>
                  </a:lnTo>
                  <a:lnTo>
                    <a:pt x="207" y="357"/>
                  </a:lnTo>
                  <a:lnTo>
                    <a:pt x="415" y="0"/>
                  </a:lnTo>
                  <a:lnTo>
                    <a:pt x="621" y="357"/>
                  </a:lnTo>
                  <a:lnTo>
                    <a:pt x="828" y="715"/>
                  </a:lnTo>
                  <a:lnTo>
                    <a:pt x="415" y="71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 rot="10800000">
              <a:off x="2722563" y="3135313"/>
              <a:ext cx="1314450" cy="1138237"/>
            </a:xfrm>
            <a:custGeom>
              <a:avLst/>
              <a:gdLst>
                <a:gd name="T0" fmla="*/ 413 w 828"/>
                <a:gd name="T1" fmla="*/ 717 h 717"/>
                <a:gd name="T2" fmla="*/ 0 w 828"/>
                <a:gd name="T3" fmla="*/ 717 h 717"/>
                <a:gd name="T4" fmla="*/ 207 w 828"/>
                <a:gd name="T5" fmla="*/ 358 h 717"/>
                <a:gd name="T6" fmla="*/ 413 w 828"/>
                <a:gd name="T7" fmla="*/ 0 h 717"/>
                <a:gd name="T8" fmla="*/ 620 w 828"/>
                <a:gd name="T9" fmla="*/ 358 h 717"/>
                <a:gd name="T10" fmla="*/ 828 w 828"/>
                <a:gd name="T11" fmla="*/ 717 h 717"/>
                <a:gd name="T12" fmla="*/ 413 w 828"/>
                <a:gd name="T13" fmla="*/ 717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8" h="717">
                  <a:moveTo>
                    <a:pt x="413" y="717"/>
                  </a:moveTo>
                  <a:lnTo>
                    <a:pt x="0" y="717"/>
                  </a:lnTo>
                  <a:lnTo>
                    <a:pt x="207" y="358"/>
                  </a:lnTo>
                  <a:lnTo>
                    <a:pt x="413" y="0"/>
                  </a:lnTo>
                  <a:lnTo>
                    <a:pt x="620" y="358"/>
                  </a:lnTo>
                  <a:lnTo>
                    <a:pt x="828" y="717"/>
                  </a:lnTo>
                  <a:lnTo>
                    <a:pt x="413" y="71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 rot="10800000">
              <a:off x="3381375" y="4273552"/>
              <a:ext cx="1311275" cy="1135062"/>
            </a:xfrm>
            <a:custGeom>
              <a:avLst/>
              <a:gdLst>
                <a:gd name="T0" fmla="*/ 413 w 826"/>
                <a:gd name="T1" fmla="*/ 715 h 715"/>
                <a:gd name="T2" fmla="*/ 0 w 826"/>
                <a:gd name="T3" fmla="*/ 715 h 715"/>
                <a:gd name="T4" fmla="*/ 207 w 826"/>
                <a:gd name="T5" fmla="*/ 357 h 715"/>
                <a:gd name="T6" fmla="*/ 413 w 826"/>
                <a:gd name="T7" fmla="*/ 0 h 715"/>
                <a:gd name="T8" fmla="*/ 620 w 826"/>
                <a:gd name="T9" fmla="*/ 357 h 715"/>
                <a:gd name="T10" fmla="*/ 826 w 826"/>
                <a:gd name="T11" fmla="*/ 715 h 715"/>
                <a:gd name="T12" fmla="*/ 413 w 826"/>
                <a:gd name="T13" fmla="*/ 715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6" h="715">
                  <a:moveTo>
                    <a:pt x="413" y="715"/>
                  </a:moveTo>
                  <a:lnTo>
                    <a:pt x="0" y="715"/>
                  </a:lnTo>
                  <a:lnTo>
                    <a:pt x="207" y="357"/>
                  </a:lnTo>
                  <a:lnTo>
                    <a:pt x="413" y="0"/>
                  </a:lnTo>
                  <a:lnTo>
                    <a:pt x="620" y="357"/>
                  </a:lnTo>
                  <a:lnTo>
                    <a:pt x="826" y="715"/>
                  </a:lnTo>
                  <a:lnTo>
                    <a:pt x="413" y="71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 rot="10800000">
              <a:off x="2070936" y="4273552"/>
              <a:ext cx="1314450" cy="1135062"/>
            </a:xfrm>
            <a:custGeom>
              <a:avLst/>
              <a:gdLst>
                <a:gd name="T0" fmla="*/ 415 w 828"/>
                <a:gd name="T1" fmla="*/ 715 h 715"/>
                <a:gd name="T2" fmla="*/ 0 w 828"/>
                <a:gd name="T3" fmla="*/ 715 h 715"/>
                <a:gd name="T4" fmla="*/ 207 w 828"/>
                <a:gd name="T5" fmla="*/ 357 h 715"/>
                <a:gd name="T6" fmla="*/ 415 w 828"/>
                <a:gd name="T7" fmla="*/ 0 h 715"/>
                <a:gd name="T8" fmla="*/ 621 w 828"/>
                <a:gd name="T9" fmla="*/ 357 h 715"/>
                <a:gd name="T10" fmla="*/ 828 w 828"/>
                <a:gd name="T11" fmla="*/ 715 h 715"/>
                <a:gd name="T12" fmla="*/ 415 w 828"/>
                <a:gd name="T13" fmla="*/ 715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8" h="715">
                  <a:moveTo>
                    <a:pt x="415" y="715"/>
                  </a:moveTo>
                  <a:lnTo>
                    <a:pt x="0" y="715"/>
                  </a:lnTo>
                  <a:lnTo>
                    <a:pt x="207" y="357"/>
                  </a:lnTo>
                  <a:lnTo>
                    <a:pt x="415" y="0"/>
                  </a:lnTo>
                  <a:lnTo>
                    <a:pt x="621" y="357"/>
                  </a:lnTo>
                  <a:lnTo>
                    <a:pt x="828" y="715"/>
                  </a:lnTo>
                  <a:lnTo>
                    <a:pt x="415" y="71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014774" y="2636421"/>
            <a:ext cx="1763567" cy="112832"/>
            <a:chOff x="5279680" y="3506146"/>
            <a:chExt cx="2352034" cy="150443"/>
          </a:xfrm>
          <a:solidFill>
            <a:schemeClr val="accent1"/>
          </a:solidFill>
        </p:grpSpPr>
        <p:sp>
          <p:nvSpPr>
            <p:cNvPr id="35" name="Parallelogram 34"/>
            <p:cNvSpPr/>
            <p:nvPr/>
          </p:nvSpPr>
          <p:spPr>
            <a:xfrm>
              <a:off x="7159104" y="3506147"/>
              <a:ext cx="472610" cy="150439"/>
            </a:xfrm>
            <a:prstGeom prst="parallelogram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accent3"/>
                </a:solidFill>
                <a:latin typeface="Lato Light"/>
              </a:endParaRPr>
            </a:p>
          </p:txBody>
        </p:sp>
        <p:sp>
          <p:nvSpPr>
            <p:cNvPr id="36" name="Parallelogram 35"/>
            <p:cNvSpPr/>
            <p:nvPr/>
          </p:nvSpPr>
          <p:spPr>
            <a:xfrm>
              <a:off x="6689248" y="3506147"/>
              <a:ext cx="472610" cy="150439"/>
            </a:xfrm>
            <a:prstGeom prst="parallelogram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accent3"/>
                </a:solidFill>
                <a:latin typeface="Lato Light"/>
              </a:endParaRPr>
            </a:p>
          </p:txBody>
        </p:sp>
        <p:sp>
          <p:nvSpPr>
            <p:cNvPr id="37" name="Parallelogram 36"/>
            <p:cNvSpPr/>
            <p:nvPr/>
          </p:nvSpPr>
          <p:spPr>
            <a:xfrm>
              <a:off x="6219392" y="3506147"/>
              <a:ext cx="472610" cy="150439"/>
            </a:xfrm>
            <a:prstGeom prst="parallelogram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accent3"/>
                </a:solidFill>
                <a:latin typeface="Lato Light"/>
              </a:endParaRPr>
            </a:p>
          </p:txBody>
        </p:sp>
        <p:sp>
          <p:nvSpPr>
            <p:cNvPr id="38" name="Parallelogram 37"/>
            <p:cNvSpPr/>
            <p:nvPr/>
          </p:nvSpPr>
          <p:spPr>
            <a:xfrm>
              <a:off x="5749536" y="3506148"/>
              <a:ext cx="472610" cy="150441"/>
            </a:xfrm>
            <a:prstGeom prst="parallelogram">
              <a:avLst/>
            </a:prstGeom>
            <a:grp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accent3"/>
                </a:solidFill>
                <a:latin typeface="Lato Light"/>
              </a:endParaRPr>
            </a:p>
          </p:txBody>
        </p:sp>
        <p:sp>
          <p:nvSpPr>
            <p:cNvPr id="39" name="Parallelogram 38"/>
            <p:cNvSpPr/>
            <p:nvPr/>
          </p:nvSpPr>
          <p:spPr>
            <a:xfrm>
              <a:off x="5279680" y="3506146"/>
              <a:ext cx="472610" cy="150440"/>
            </a:xfrm>
            <a:prstGeom prst="parallelogram">
              <a:avLst/>
            </a:prstGeom>
            <a:grp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accent3"/>
                </a:solidFill>
                <a:latin typeface="Lato Light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14774" y="2933484"/>
            <a:ext cx="1763567" cy="112832"/>
            <a:chOff x="5279680" y="3902230"/>
            <a:chExt cx="2352034" cy="150443"/>
          </a:xfrm>
          <a:solidFill>
            <a:schemeClr val="accent2"/>
          </a:solidFill>
        </p:grpSpPr>
        <p:sp>
          <p:nvSpPr>
            <p:cNvPr id="41" name="Parallelogram 40"/>
            <p:cNvSpPr/>
            <p:nvPr/>
          </p:nvSpPr>
          <p:spPr>
            <a:xfrm>
              <a:off x="7159104" y="3902231"/>
              <a:ext cx="472610" cy="150439"/>
            </a:xfrm>
            <a:prstGeom prst="parallelogram">
              <a:avLst/>
            </a:prstGeom>
            <a:noFill/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42" name="Parallelogram 41"/>
            <p:cNvSpPr/>
            <p:nvPr/>
          </p:nvSpPr>
          <p:spPr>
            <a:xfrm>
              <a:off x="6689248" y="3902231"/>
              <a:ext cx="472610" cy="150439"/>
            </a:xfrm>
            <a:prstGeom prst="parallelogram">
              <a:avLst/>
            </a:prstGeom>
            <a:grpFill/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43" name="Parallelogram 42"/>
            <p:cNvSpPr/>
            <p:nvPr/>
          </p:nvSpPr>
          <p:spPr>
            <a:xfrm>
              <a:off x="6219392" y="3902231"/>
              <a:ext cx="472610" cy="150439"/>
            </a:xfrm>
            <a:prstGeom prst="parallelogram">
              <a:avLst/>
            </a:prstGeom>
            <a:grpFill/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44" name="Parallelogram 43"/>
            <p:cNvSpPr/>
            <p:nvPr/>
          </p:nvSpPr>
          <p:spPr>
            <a:xfrm>
              <a:off x="5749536" y="3902232"/>
              <a:ext cx="472610" cy="150441"/>
            </a:xfrm>
            <a:prstGeom prst="parallelogram">
              <a:avLst/>
            </a:prstGeom>
            <a:grpFill/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45" name="Parallelogram 44"/>
            <p:cNvSpPr/>
            <p:nvPr/>
          </p:nvSpPr>
          <p:spPr>
            <a:xfrm>
              <a:off x="5279680" y="3902230"/>
              <a:ext cx="472610" cy="150440"/>
            </a:xfrm>
            <a:prstGeom prst="parallelogram">
              <a:avLst/>
            </a:prstGeom>
            <a:grpFill/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14774" y="3248158"/>
            <a:ext cx="1763567" cy="112832"/>
            <a:chOff x="5279680" y="4321797"/>
            <a:chExt cx="2352034" cy="150443"/>
          </a:xfrm>
          <a:solidFill>
            <a:schemeClr val="accent3"/>
          </a:solidFill>
        </p:grpSpPr>
        <p:sp>
          <p:nvSpPr>
            <p:cNvPr id="47" name="Parallelogram 46"/>
            <p:cNvSpPr/>
            <p:nvPr/>
          </p:nvSpPr>
          <p:spPr>
            <a:xfrm>
              <a:off x="7159104" y="4321798"/>
              <a:ext cx="472610" cy="150439"/>
            </a:xfrm>
            <a:prstGeom prst="parallelogram">
              <a:avLst/>
            </a:prstGeom>
            <a:noFill/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48" name="Parallelogram 47"/>
            <p:cNvSpPr/>
            <p:nvPr/>
          </p:nvSpPr>
          <p:spPr>
            <a:xfrm>
              <a:off x="6689248" y="4321798"/>
              <a:ext cx="472610" cy="150439"/>
            </a:xfrm>
            <a:prstGeom prst="parallelogram">
              <a:avLst/>
            </a:prstGeom>
            <a:noFill/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49" name="Parallelogram 48"/>
            <p:cNvSpPr/>
            <p:nvPr/>
          </p:nvSpPr>
          <p:spPr>
            <a:xfrm>
              <a:off x="6219392" y="4321798"/>
              <a:ext cx="472610" cy="150439"/>
            </a:xfrm>
            <a:prstGeom prst="parallelogram">
              <a:avLst/>
            </a:prstGeom>
            <a:noFill/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50" name="Parallelogram 49"/>
            <p:cNvSpPr/>
            <p:nvPr/>
          </p:nvSpPr>
          <p:spPr>
            <a:xfrm>
              <a:off x="5749536" y="4321799"/>
              <a:ext cx="472610" cy="150441"/>
            </a:xfrm>
            <a:prstGeom prst="parallelogram">
              <a:avLst/>
            </a:prstGeom>
            <a:grpFill/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51" name="Parallelogram 50"/>
            <p:cNvSpPr/>
            <p:nvPr/>
          </p:nvSpPr>
          <p:spPr>
            <a:xfrm>
              <a:off x="5279680" y="4321797"/>
              <a:ext cx="472610" cy="150440"/>
            </a:xfrm>
            <a:prstGeom prst="parallelogram">
              <a:avLst/>
            </a:prstGeom>
            <a:grpFill/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014774" y="3552366"/>
            <a:ext cx="1763567" cy="112832"/>
            <a:chOff x="5279680" y="4727406"/>
            <a:chExt cx="2352034" cy="150443"/>
          </a:xfrm>
          <a:solidFill>
            <a:schemeClr val="accent4"/>
          </a:solidFill>
        </p:grpSpPr>
        <p:sp>
          <p:nvSpPr>
            <p:cNvPr id="53" name="Parallelogram 52"/>
            <p:cNvSpPr/>
            <p:nvPr/>
          </p:nvSpPr>
          <p:spPr>
            <a:xfrm>
              <a:off x="7159104" y="4727407"/>
              <a:ext cx="472610" cy="150439"/>
            </a:xfrm>
            <a:prstGeom prst="parallelogram">
              <a:avLst/>
            </a:prstGeom>
            <a:solidFill>
              <a:schemeClr val="accent4"/>
            </a:solidFill>
            <a:ln w="63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54" name="Parallelogram 53"/>
            <p:cNvSpPr/>
            <p:nvPr/>
          </p:nvSpPr>
          <p:spPr>
            <a:xfrm>
              <a:off x="6689248" y="4727407"/>
              <a:ext cx="472610" cy="150439"/>
            </a:xfrm>
            <a:prstGeom prst="parallelogram">
              <a:avLst/>
            </a:prstGeom>
            <a:grpFill/>
            <a:ln w="63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55" name="Parallelogram 54"/>
            <p:cNvSpPr/>
            <p:nvPr/>
          </p:nvSpPr>
          <p:spPr>
            <a:xfrm>
              <a:off x="6219392" y="4727407"/>
              <a:ext cx="472610" cy="150439"/>
            </a:xfrm>
            <a:prstGeom prst="parallelogram">
              <a:avLst/>
            </a:prstGeom>
            <a:grpFill/>
            <a:ln w="63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56" name="Parallelogram 55"/>
            <p:cNvSpPr/>
            <p:nvPr/>
          </p:nvSpPr>
          <p:spPr>
            <a:xfrm>
              <a:off x="5749536" y="4727408"/>
              <a:ext cx="472610" cy="150441"/>
            </a:xfrm>
            <a:prstGeom prst="parallelogram">
              <a:avLst/>
            </a:prstGeom>
            <a:grpFill/>
            <a:ln w="63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57" name="Parallelogram 56"/>
            <p:cNvSpPr/>
            <p:nvPr/>
          </p:nvSpPr>
          <p:spPr>
            <a:xfrm>
              <a:off x="5279680" y="4727406"/>
              <a:ext cx="472610" cy="150440"/>
            </a:xfrm>
            <a:prstGeom prst="parallelogram">
              <a:avLst/>
            </a:prstGeom>
            <a:grpFill/>
            <a:ln w="63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014774" y="3867037"/>
            <a:ext cx="1763567" cy="112832"/>
            <a:chOff x="5279680" y="5146968"/>
            <a:chExt cx="2352034" cy="150443"/>
          </a:xfrm>
          <a:solidFill>
            <a:schemeClr val="accent5"/>
          </a:solidFill>
        </p:grpSpPr>
        <p:sp>
          <p:nvSpPr>
            <p:cNvPr id="59" name="Parallelogram 58"/>
            <p:cNvSpPr/>
            <p:nvPr/>
          </p:nvSpPr>
          <p:spPr>
            <a:xfrm>
              <a:off x="7159104" y="5146969"/>
              <a:ext cx="472610" cy="150439"/>
            </a:xfrm>
            <a:prstGeom prst="parallelogram">
              <a:avLst/>
            </a:prstGeom>
            <a:noFill/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60" name="Parallelogram 59"/>
            <p:cNvSpPr/>
            <p:nvPr/>
          </p:nvSpPr>
          <p:spPr>
            <a:xfrm>
              <a:off x="6689248" y="5146969"/>
              <a:ext cx="472610" cy="150439"/>
            </a:xfrm>
            <a:prstGeom prst="parallelogram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61" name="Parallelogram 60"/>
            <p:cNvSpPr/>
            <p:nvPr/>
          </p:nvSpPr>
          <p:spPr>
            <a:xfrm>
              <a:off x="6219392" y="5146969"/>
              <a:ext cx="472610" cy="150439"/>
            </a:xfrm>
            <a:prstGeom prst="parallelogram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62" name="Parallelogram 61"/>
            <p:cNvSpPr/>
            <p:nvPr/>
          </p:nvSpPr>
          <p:spPr>
            <a:xfrm>
              <a:off x="5749536" y="5146970"/>
              <a:ext cx="472610" cy="150441"/>
            </a:xfrm>
            <a:prstGeom prst="parallelogram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  <p:sp>
          <p:nvSpPr>
            <p:cNvPr id="63" name="Parallelogram 62"/>
            <p:cNvSpPr/>
            <p:nvPr/>
          </p:nvSpPr>
          <p:spPr>
            <a:xfrm>
              <a:off x="5279680" y="5146968"/>
              <a:ext cx="472610" cy="150440"/>
            </a:xfrm>
            <a:prstGeom prst="parallelogram">
              <a:avLst/>
            </a:prstGeom>
            <a:grpFill/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  <a:latin typeface="Lato Light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003147" y="2602304"/>
            <a:ext cx="1054719" cy="207735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r>
              <a:rPr lang="zh-CN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Click to add content</a:t>
            </a:r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003147" y="2886006"/>
            <a:ext cx="1054719" cy="207735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r>
              <a:rPr lang="zh-CN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Click to add content</a:t>
            </a:r>
            <a:endParaRPr lang="en-US" altLang="zh-CN" sz="900" b="1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003147" y="3217027"/>
            <a:ext cx="1054719" cy="207735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r>
              <a:rPr lang="zh-CN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Click to add content</a:t>
            </a:r>
            <a:endParaRPr lang="en-US" altLang="zh-CN" sz="900" b="1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011502" y="3517732"/>
            <a:ext cx="1054719" cy="207735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r>
              <a:rPr lang="zh-CN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Click to add content</a:t>
            </a:r>
            <a:endParaRPr lang="en-US" altLang="zh-CN" sz="900" b="1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003147" y="3844373"/>
            <a:ext cx="1054719" cy="207735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r>
              <a:rPr lang="zh-CN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Regular"/>
                <a:cs typeface="Lato Regular"/>
              </a:rPr>
              <a:t>Click to add content</a:t>
            </a:r>
            <a:endParaRPr lang="en-US" altLang="zh-CN" sz="900" b="1" dirty="0">
              <a:solidFill>
                <a:schemeClr val="tx1">
                  <a:lumMod val="75000"/>
                  <a:lumOff val="25000"/>
                </a:schemeClr>
              </a:solidFill>
              <a:latin typeface="Lato Regular"/>
              <a:cs typeface="Lato Regular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11504" y="1500541"/>
            <a:ext cx="1985133" cy="346234"/>
          </a:xfrm>
          <a:prstGeom prst="rect">
            <a:avLst/>
          </a:prstGeom>
          <a:noFill/>
        </p:spPr>
        <p:txBody>
          <a:bodyPr wrap="none" lIns="68567" tIns="34283" rIns="68567" bIns="34283" rtlCol="0">
            <a:spAutoFit/>
          </a:bodyPr>
          <a:lstStyle/>
          <a:p>
            <a:r>
              <a:rPr lang="zh-CN" altLang="en-US" b="1" dirty="0">
                <a:solidFill>
                  <a:schemeClr val="tx2"/>
                </a:solidFill>
                <a:cs typeface="Lato Regular"/>
              </a:rPr>
              <a:t>Click to add the main content</a:t>
            </a:r>
            <a:endParaRPr lang="id-ID" b="1" dirty="0">
              <a:solidFill>
                <a:schemeClr val="tx2"/>
              </a:solidFill>
              <a:cs typeface="Lato Regular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959281" y="1714889"/>
            <a:ext cx="2708087" cy="723257"/>
            <a:chOff x="12099558" y="4933683"/>
            <a:chExt cx="7221563" cy="1928684"/>
          </a:xfrm>
        </p:grpSpPr>
        <p:sp>
          <p:nvSpPr>
            <p:cNvPr id="72" name="TextBox 71"/>
            <p:cNvSpPr txBox="1"/>
            <p:nvPr/>
          </p:nvSpPr>
          <p:spPr>
            <a:xfrm>
              <a:off x="12099558" y="5064931"/>
              <a:ext cx="7221563" cy="651069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900" dirty="0">
                  <a:solidFill>
                    <a:schemeClr val="tx2"/>
                  </a:solidFill>
                </a:rPr>
                <a:t>Click to add the main content</a:t>
              </a:r>
              <a:endParaRPr lang="en-US" sz="900" dirty="0">
                <a:solidFill>
                  <a:schemeClr val="tx2"/>
                </a:solidFill>
                <a:cs typeface="Lato Light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2238819" y="4933683"/>
              <a:ext cx="492517" cy="1928684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endParaRPr lang="id-ID" sz="4100" dirty="0">
                <a:solidFill>
                  <a:schemeClr val="accent2"/>
                </a:solidFill>
                <a:cs typeface="Lato Light"/>
              </a:endParaRPr>
            </a:p>
          </p:txBody>
        </p:sp>
      </p:grpSp>
      <p:cxnSp>
        <p:nvCxnSpPr>
          <p:cNvPr id="74" name="Straight Connector 73"/>
          <p:cNvCxnSpPr/>
          <p:nvPr/>
        </p:nvCxnSpPr>
        <p:spPr>
          <a:xfrm>
            <a:off x="4436918" y="1305333"/>
            <a:ext cx="0" cy="288783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2349641" y="3612881"/>
            <a:ext cx="269081" cy="269081"/>
            <a:chOff x="1839913" y="1474788"/>
            <a:chExt cx="358775" cy="358775"/>
          </a:xfrm>
          <a:solidFill>
            <a:schemeClr val="bg1"/>
          </a:solidFill>
        </p:grpSpPr>
        <p:sp>
          <p:nvSpPr>
            <p:cNvPr id="76" name="Freeform 12"/>
            <p:cNvSpPr>
              <a:spLocks/>
            </p:cNvSpPr>
            <p:nvPr/>
          </p:nvSpPr>
          <p:spPr bwMode="auto">
            <a:xfrm>
              <a:off x="1930400" y="1565276"/>
              <a:ext cx="138112" cy="136525"/>
            </a:xfrm>
            <a:custGeom>
              <a:avLst/>
              <a:gdLst>
                <a:gd name="T0" fmla="*/ 58 w 87"/>
                <a:gd name="T1" fmla="*/ 0 h 86"/>
                <a:gd name="T2" fmla="*/ 29 w 87"/>
                <a:gd name="T3" fmla="*/ 0 h 86"/>
                <a:gd name="T4" fmla="*/ 29 w 87"/>
                <a:gd name="T5" fmla="*/ 29 h 86"/>
                <a:gd name="T6" fmla="*/ 0 w 87"/>
                <a:gd name="T7" fmla="*/ 29 h 86"/>
                <a:gd name="T8" fmla="*/ 0 w 87"/>
                <a:gd name="T9" fmla="*/ 58 h 86"/>
                <a:gd name="T10" fmla="*/ 29 w 87"/>
                <a:gd name="T11" fmla="*/ 58 h 86"/>
                <a:gd name="T12" fmla="*/ 29 w 87"/>
                <a:gd name="T13" fmla="*/ 86 h 86"/>
                <a:gd name="T14" fmla="*/ 58 w 87"/>
                <a:gd name="T15" fmla="*/ 86 h 86"/>
                <a:gd name="T16" fmla="*/ 58 w 87"/>
                <a:gd name="T17" fmla="*/ 58 h 86"/>
                <a:gd name="T18" fmla="*/ 87 w 87"/>
                <a:gd name="T19" fmla="*/ 58 h 86"/>
                <a:gd name="T20" fmla="*/ 87 w 87"/>
                <a:gd name="T21" fmla="*/ 29 h 86"/>
                <a:gd name="T22" fmla="*/ 58 w 87"/>
                <a:gd name="T23" fmla="*/ 29 h 86"/>
                <a:gd name="T24" fmla="*/ 58 w 87"/>
                <a:gd name="T2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" h="86">
                  <a:moveTo>
                    <a:pt x="58" y="0"/>
                  </a:moveTo>
                  <a:lnTo>
                    <a:pt x="29" y="0"/>
                  </a:lnTo>
                  <a:lnTo>
                    <a:pt x="29" y="29"/>
                  </a:lnTo>
                  <a:lnTo>
                    <a:pt x="0" y="29"/>
                  </a:lnTo>
                  <a:lnTo>
                    <a:pt x="0" y="58"/>
                  </a:lnTo>
                  <a:lnTo>
                    <a:pt x="29" y="58"/>
                  </a:lnTo>
                  <a:lnTo>
                    <a:pt x="29" y="86"/>
                  </a:lnTo>
                  <a:lnTo>
                    <a:pt x="58" y="86"/>
                  </a:lnTo>
                  <a:lnTo>
                    <a:pt x="58" y="58"/>
                  </a:lnTo>
                  <a:lnTo>
                    <a:pt x="87" y="58"/>
                  </a:lnTo>
                  <a:lnTo>
                    <a:pt x="87" y="29"/>
                  </a:lnTo>
                  <a:lnTo>
                    <a:pt x="58" y="29"/>
                  </a:lnTo>
                  <a:lnTo>
                    <a:pt x="5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77" name="Freeform 13"/>
            <p:cNvSpPr>
              <a:spLocks noEditPoints="1"/>
            </p:cNvSpPr>
            <p:nvPr/>
          </p:nvSpPr>
          <p:spPr bwMode="auto">
            <a:xfrm>
              <a:off x="1839913" y="1474788"/>
              <a:ext cx="358775" cy="358775"/>
            </a:xfrm>
            <a:custGeom>
              <a:avLst/>
              <a:gdLst>
                <a:gd name="T0" fmla="*/ 62 w 63"/>
                <a:gd name="T1" fmla="*/ 54 h 63"/>
                <a:gd name="T2" fmla="*/ 51 w 63"/>
                <a:gd name="T3" fmla="*/ 43 h 63"/>
                <a:gd name="T4" fmla="*/ 56 w 63"/>
                <a:gd name="T5" fmla="*/ 28 h 63"/>
                <a:gd name="T6" fmla="*/ 28 w 63"/>
                <a:gd name="T7" fmla="*/ 0 h 63"/>
                <a:gd name="T8" fmla="*/ 0 w 63"/>
                <a:gd name="T9" fmla="*/ 28 h 63"/>
                <a:gd name="T10" fmla="*/ 28 w 63"/>
                <a:gd name="T11" fmla="*/ 56 h 63"/>
                <a:gd name="T12" fmla="*/ 43 w 63"/>
                <a:gd name="T13" fmla="*/ 52 h 63"/>
                <a:gd name="T14" fmla="*/ 54 w 63"/>
                <a:gd name="T15" fmla="*/ 63 h 63"/>
                <a:gd name="T16" fmla="*/ 57 w 63"/>
                <a:gd name="T17" fmla="*/ 63 h 63"/>
                <a:gd name="T18" fmla="*/ 62 w 63"/>
                <a:gd name="T19" fmla="*/ 57 h 63"/>
                <a:gd name="T20" fmla="*/ 62 w 63"/>
                <a:gd name="T21" fmla="*/ 54 h 63"/>
                <a:gd name="T22" fmla="*/ 28 w 63"/>
                <a:gd name="T23" fmla="*/ 48 h 63"/>
                <a:gd name="T24" fmla="*/ 8 w 63"/>
                <a:gd name="T25" fmla="*/ 28 h 63"/>
                <a:gd name="T26" fmla="*/ 28 w 63"/>
                <a:gd name="T27" fmla="*/ 8 h 63"/>
                <a:gd name="T28" fmla="*/ 48 w 63"/>
                <a:gd name="T29" fmla="*/ 28 h 63"/>
                <a:gd name="T30" fmla="*/ 28 w 63"/>
                <a:gd name="T31" fmla="*/ 4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" h="63">
                  <a:moveTo>
                    <a:pt x="62" y="54"/>
                  </a:moveTo>
                  <a:cubicBezTo>
                    <a:pt x="51" y="43"/>
                    <a:pt x="51" y="43"/>
                    <a:pt x="51" y="43"/>
                  </a:cubicBezTo>
                  <a:cubicBezTo>
                    <a:pt x="54" y="39"/>
                    <a:pt x="56" y="34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ubicBezTo>
                    <a:pt x="12" y="0"/>
                    <a:pt x="0" y="13"/>
                    <a:pt x="0" y="28"/>
                  </a:cubicBezTo>
                  <a:cubicBezTo>
                    <a:pt x="0" y="43"/>
                    <a:pt x="12" y="56"/>
                    <a:pt x="28" y="56"/>
                  </a:cubicBezTo>
                  <a:cubicBezTo>
                    <a:pt x="33" y="56"/>
                    <a:pt x="39" y="54"/>
                    <a:pt x="43" y="52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5" y="63"/>
                    <a:pt x="56" y="63"/>
                    <a:pt x="57" y="63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3" y="56"/>
                    <a:pt x="63" y="55"/>
                    <a:pt x="62" y="54"/>
                  </a:cubicBezTo>
                  <a:close/>
                  <a:moveTo>
                    <a:pt x="28" y="48"/>
                  </a:moveTo>
                  <a:cubicBezTo>
                    <a:pt x="17" y="48"/>
                    <a:pt x="8" y="39"/>
                    <a:pt x="8" y="28"/>
                  </a:cubicBezTo>
                  <a:cubicBezTo>
                    <a:pt x="8" y="17"/>
                    <a:pt x="17" y="8"/>
                    <a:pt x="28" y="8"/>
                  </a:cubicBezTo>
                  <a:cubicBezTo>
                    <a:pt x="39" y="8"/>
                    <a:pt x="48" y="17"/>
                    <a:pt x="48" y="28"/>
                  </a:cubicBezTo>
                  <a:cubicBezTo>
                    <a:pt x="48" y="39"/>
                    <a:pt x="39" y="48"/>
                    <a:pt x="28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842251" y="3341919"/>
            <a:ext cx="282179" cy="282179"/>
            <a:chOff x="2522538" y="2108200"/>
            <a:chExt cx="376238" cy="376238"/>
          </a:xfrm>
          <a:solidFill>
            <a:schemeClr val="bg1"/>
          </a:solidFill>
        </p:grpSpPr>
        <p:sp>
          <p:nvSpPr>
            <p:cNvPr id="79" name="Freeform 54"/>
            <p:cNvSpPr>
              <a:spLocks/>
            </p:cNvSpPr>
            <p:nvPr/>
          </p:nvSpPr>
          <p:spPr bwMode="auto">
            <a:xfrm>
              <a:off x="2522538" y="2319338"/>
              <a:ext cx="163513" cy="71438"/>
            </a:xfrm>
            <a:custGeom>
              <a:avLst/>
              <a:gdLst>
                <a:gd name="T0" fmla="*/ 3 w 28"/>
                <a:gd name="T1" fmla="*/ 10 h 12"/>
                <a:gd name="T2" fmla="*/ 10 w 28"/>
                <a:gd name="T3" fmla="*/ 12 h 12"/>
                <a:gd name="T4" fmla="*/ 28 w 28"/>
                <a:gd name="T5" fmla="*/ 8 h 12"/>
                <a:gd name="T6" fmla="*/ 5 w 28"/>
                <a:gd name="T7" fmla="*/ 1 h 12"/>
                <a:gd name="T8" fmla="*/ 2 w 28"/>
                <a:gd name="T9" fmla="*/ 1 h 12"/>
                <a:gd name="T10" fmla="*/ 0 w 28"/>
                <a:gd name="T11" fmla="*/ 5 h 12"/>
                <a:gd name="T12" fmla="*/ 0 w 28"/>
                <a:gd name="T13" fmla="*/ 6 h 12"/>
                <a:gd name="T14" fmla="*/ 3 w 28"/>
                <a:gd name="T15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2">
                  <a:moveTo>
                    <a:pt x="3" y="10"/>
                  </a:moveTo>
                  <a:cubicBezTo>
                    <a:pt x="10" y="12"/>
                    <a:pt x="10" y="12"/>
                    <a:pt x="10" y="12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3" y="1"/>
                    <a:pt x="2" y="1"/>
                  </a:cubicBezTo>
                  <a:cubicBezTo>
                    <a:pt x="1" y="2"/>
                    <a:pt x="0" y="3"/>
                    <a:pt x="0" y="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8"/>
                    <a:pt x="1" y="9"/>
                    <a:pt x="3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0" name="Freeform 55"/>
            <p:cNvSpPr>
              <a:spLocks/>
            </p:cNvSpPr>
            <p:nvPr/>
          </p:nvSpPr>
          <p:spPr bwMode="auto">
            <a:xfrm>
              <a:off x="2774950" y="2425700"/>
              <a:ext cx="123825" cy="58738"/>
            </a:xfrm>
            <a:custGeom>
              <a:avLst/>
              <a:gdLst>
                <a:gd name="T0" fmla="*/ 18 w 21"/>
                <a:gd name="T1" fmla="*/ 0 h 10"/>
                <a:gd name="T2" fmla="*/ 18 w 21"/>
                <a:gd name="T3" fmla="*/ 0 h 10"/>
                <a:gd name="T4" fmla="*/ 0 w 21"/>
                <a:gd name="T5" fmla="*/ 5 h 10"/>
                <a:gd name="T6" fmla="*/ 16 w 21"/>
                <a:gd name="T7" fmla="*/ 10 h 10"/>
                <a:gd name="T8" fmla="*/ 19 w 21"/>
                <a:gd name="T9" fmla="*/ 9 h 10"/>
                <a:gd name="T10" fmla="*/ 21 w 21"/>
                <a:gd name="T11" fmla="*/ 6 h 10"/>
                <a:gd name="T12" fmla="*/ 21 w 21"/>
                <a:gd name="T13" fmla="*/ 4 h 10"/>
                <a:gd name="T14" fmla="*/ 18 w 21"/>
                <a:gd name="T1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"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7" y="10"/>
                    <a:pt x="18" y="10"/>
                    <a:pt x="19" y="9"/>
                  </a:cubicBezTo>
                  <a:cubicBezTo>
                    <a:pt x="20" y="8"/>
                    <a:pt x="21" y="7"/>
                    <a:pt x="21" y="6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2"/>
                    <a:pt x="20" y="1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1" name="Freeform 56"/>
            <p:cNvSpPr>
              <a:spLocks/>
            </p:cNvSpPr>
            <p:nvPr/>
          </p:nvSpPr>
          <p:spPr bwMode="auto">
            <a:xfrm>
              <a:off x="2522538" y="2343150"/>
              <a:ext cx="376238" cy="141288"/>
            </a:xfrm>
            <a:custGeom>
              <a:avLst/>
              <a:gdLst>
                <a:gd name="T0" fmla="*/ 62 w 64"/>
                <a:gd name="T1" fmla="*/ 1 h 24"/>
                <a:gd name="T2" fmla="*/ 60 w 64"/>
                <a:gd name="T3" fmla="*/ 0 h 24"/>
                <a:gd name="T4" fmla="*/ 59 w 64"/>
                <a:gd name="T5" fmla="*/ 0 h 24"/>
                <a:gd name="T6" fmla="*/ 3 w 64"/>
                <a:gd name="T7" fmla="*/ 14 h 24"/>
                <a:gd name="T8" fmla="*/ 0 w 64"/>
                <a:gd name="T9" fmla="*/ 18 h 24"/>
                <a:gd name="T10" fmla="*/ 0 w 64"/>
                <a:gd name="T11" fmla="*/ 20 h 24"/>
                <a:gd name="T12" fmla="*/ 2 w 64"/>
                <a:gd name="T13" fmla="*/ 23 h 24"/>
                <a:gd name="T14" fmla="*/ 4 w 64"/>
                <a:gd name="T15" fmla="*/ 24 h 24"/>
                <a:gd name="T16" fmla="*/ 5 w 64"/>
                <a:gd name="T17" fmla="*/ 24 h 24"/>
                <a:gd name="T18" fmla="*/ 61 w 64"/>
                <a:gd name="T19" fmla="*/ 10 h 24"/>
                <a:gd name="T20" fmla="*/ 64 w 64"/>
                <a:gd name="T21" fmla="*/ 6 h 24"/>
                <a:gd name="T22" fmla="*/ 64 w 64"/>
                <a:gd name="T23" fmla="*/ 4 h 24"/>
                <a:gd name="T24" fmla="*/ 62 w 64"/>
                <a:gd name="T25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" h="24">
                  <a:moveTo>
                    <a:pt x="62" y="1"/>
                  </a:moveTo>
                  <a:cubicBezTo>
                    <a:pt x="62" y="1"/>
                    <a:pt x="61" y="0"/>
                    <a:pt x="60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1" y="22"/>
                    <a:pt x="2" y="23"/>
                  </a:cubicBezTo>
                  <a:cubicBezTo>
                    <a:pt x="2" y="24"/>
                    <a:pt x="3" y="24"/>
                    <a:pt x="4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63" y="9"/>
                    <a:pt x="64" y="8"/>
                    <a:pt x="64" y="6"/>
                  </a:cubicBezTo>
                  <a:cubicBezTo>
                    <a:pt x="64" y="4"/>
                    <a:pt x="64" y="4"/>
                    <a:pt x="64" y="4"/>
                  </a:cubicBezTo>
                  <a:cubicBezTo>
                    <a:pt x="64" y="3"/>
                    <a:pt x="63" y="2"/>
                    <a:pt x="6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2" name="Freeform 57"/>
            <p:cNvSpPr>
              <a:spLocks noEditPoints="1"/>
            </p:cNvSpPr>
            <p:nvPr/>
          </p:nvSpPr>
          <p:spPr bwMode="auto">
            <a:xfrm>
              <a:off x="2605088" y="2108200"/>
              <a:ext cx="217488" cy="258763"/>
            </a:xfrm>
            <a:custGeom>
              <a:avLst/>
              <a:gdLst>
                <a:gd name="T0" fmla="*/ 8 w 37"/>
                <a:gd name="T1" fmla="*/ 32 h 44"/>
                <a:gd name="T2" fmla="*/ 31 w 37"/>
                <a:gd name="T3" fmla="*/ 35 h 44"/>
                <a:gd name="T4" fmla="*/ 20 w 37"/>
                <a:gd name="T5" fmla="*/ 0 h 44"/>
                <a:gd name="T6" fmla="*/ 8 w 37"/>
                <a:gd name="T7" fmla="*/ 32 h 44"/>
                <a:gd name="T8" fmla="*/ 15 w 37"/>
                <a:gd name="T9" fmla="*/ 28 h 44"/>
                <a:gd name="T10" fmla="*/ 21 w 37"/>
                <a:gd name="T11" fmla="*/ 16 h 44"/>
                <a:gd name="T12" fmla="*/ 20 w 37"/>
                <a:gd name="T13" fmla="*/ 36 h 44"/>
                <a:gd name="T14" fmla="*/ 15 w 37"/>
                <a:gd name="T15" fmla="*/ 2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44">
                  <a:moveTo>
                    <a:pt x="8" y="32"/>
                  </a:moveTo>
                  <a:cubicBezTo>
                    <a:pt x="11" y="40"/>
                    <a:pt x="24" y="44"/>
                    <a:pt x="31" y="35"/>
                  </a:cubicBezTo>
                  <a:cubicBezTo>
                    <a:pt x="37" y="25"/>
                    <a:pt x="31" y="10"/>
                    <a:pt x="20" y="0"/>
                  </a:cubicBezTo>
                  <a:cubicBezTo>
                    <a:pt x="22" y="11"/>
                    <a:pt x="0" y="15"/>
                    <a:pt x="8" y="32"/>
                  </a:cubicBezTo>
                  <a:close/>
                  <a:moveTo>
                    <a:pt x="15" y="28"/>
                  </a:moveTo>
                  <a:cubicBezTo>
                    <a:pt x="17" y="26"/>
                    <a:pt x="21" y="24"/>
                    <a:pt x="21" y="16"/>
                  </a:cubicBezTo>
                  <a:cubicBezTo>
                    <a:pt x="31" y="22"/>
                    <a:pt x="27" y="38"/>
                    <a:pt x="20" y="36"/>
                  </a:cubicBezTo>
                  <a:cubicBezTo>
                    <a:pt x="13" y="35"/>
                    <a:pt x="13" y="30"/>
                    <a:pt x="15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83" name="Freeform 102"/>
          <p:cNvSpPr>
            <a:spLocks noEditPoints="1"/>
          </p:cNvSpPr>
          <p:nvPr/>
        </p:nvSpPr>
        <p:spPr bwMode="auto">
          <a:xfrm>
            <a:off x="1845994" y="2740736"/>
            <a:ext cx="282179" cy="282179"/>
          </a:xfrm>
          <a:custGeom>
            <a:avLst/>
            <a:gdLst>
              <a:gd name="T0" fmla="*/ 32 w 64"/>
              <a:gd name="T1" fmla="*/ 0 h 64"/>
              <a:gd name="T2" fmla="*/ 0 w 64"/>
              <a:gd name="T3" fmla="*/ 32 h 64"/>
              <a:gd name="T4" fmla="*/ 32 w 64"/>
              <a:gd name="T5" fmla="*/ 64 h 64"/>
              <a:gd name="T6" fmla="*/ 64 w 64"/>
              <a:gd name="T7" fmla="*/ 32 h 64"/>
              <a:gd name="T8" fmla="*/ 32 w 64"/>
              <a:gd name="T9" fmla="*/ 0 h 64"/>
              <a:gd name="T10" fmla="*/ 28 w 64"/>
              <a:gd name="T11" fmla="*/ 8 h 64"/>
              <a:gd name="T12" fmla="*/ 36 w 64"/>
              <a:gd name="T13" fmla="*/ 8 h 64"/>
              <a:gd name="T14" fmla="*/ 36 w 64"/>
              <a:gd name="T15" fmla="*/ 28 h 64"/>
              <a:gd name="T16" fmla="*/ 28 w 64"/>
              <a:gd name="T17" fmla="*/ 28 h 64"/>
              <a:gd name="T18" fmla="*/ 28 w 64"/>
              <a:gd name="T19" fmla="*/ 8 h 64"/>
              <a:gd name="T20" fmla="*/ 32 w 64"/>
              <a:gd name="T21" fmla="*/ 53 h 64"/>
              <a:gd name="T22" fmla="*/ 11 w 64"/>
              <a:gd name="T23" fmla="*/ 32 h 64"/>
              <a:gd name="T24" fmla="*/ 24 w 64"/>
              <a:gd name="T25" fmla="*/ 13 h 64"/>
              <a:gd name="T26" fmla="*/ 24 w 64"/>
              <a:gd name="T27" fmla="*/ 12 h 64"/>
              <a:gd name="T28" fmla="*/ 24 w 64"/>
              <a:gd name="T29" fmla="*/ 20 h 64"/>
              <a:gd name="T30" fmla="*/ 17 w 64"/>
              <a:gd name="T31" fmla="*/ 32 h 64"/>
              <a:gd name="T32" fmla="*/ 32 w 64"/>
              <a:gd name="T33" fmla="*/ 47 h 64"/>
              <a:gd name="T34" fmla="*/ 47 w 64"/>
              <a:gd name="T35" fmla="*/ 32 h 64"/>
              <a:gd name="T36" fmla="*/ 40 w 64"/>
              <a:gd name="T37" fmla="*/ 20 h 64"/>
              <a:gd name="T38" fmla="*/ 40 w 64"/>
              <a:gd name="T39" fmla="*/ 12 h 64"/>
              <a:gd name="T40" fmla="*/ 40 w 64"/>
              <a:gd name="T41" fmla="*/ 13 h 64"/>
              <a:gd name="T42" fmla="*/ 53 w 64"/>
              <a:gd name="T43" fmla="*/ 32 h 64"/>
              <a:gd name="T44" fmla="*/ 32 w 64"/>
              <a:gd name="T45" fmla="*/ 53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4" h="64">
                <a:moveTo>
                  <a:pt x="32" y="0"/>
                </a:moveTo>
                <a:cubicBezTo>
                  <a:pt x="14" y="0"/>
                  <a:pt x="0" y="14"/>
                  <a:pt x="0" y="32"/>
                </a:cubicBezTo>
                <a:cubicBezTo>
                  <a:pt x="0" y="50"/>
                  <a:pt x="14" y="64"/>
                  <a:pt x="32" y="64"/>
                </a:cubicBezTo>
                <a:cubicBezTo>
                  <a:pt x="50" y="64"/>
                  <a:pt x="64" y="50"/>
                  <a:pt x="64" y="32"/>
                </a:cubicBezTo>
                <a:cubicBezTo>
                  <a:pt x="64" y="14"/>
                  <a:pt x="50" y="0"/>
                  <a:pt x="32" y="0"/>
                </a:cubicBezTo>
                <a:close/>
                <a:moveTo>
                  <a:pt x="28" y="8"/>
                </a:moveTo>
                <a:cubicBezTo>
                  <a:pt x="36" y="8"/>
                  <a:pt x="36" y="8"/>
                  <a:pt x="36" y="8"/>
                </a:cubicBezTo>
                <a:cubicBezTo>
                  <a:pt x="36" y="28"/>
                  <a:pt x="36" y="28"/>
                  <a:pt x="36" y="28"/>
                </a:cubicBezTo>
                <a:cubicBezTo>
                  <a:pt x="28" y="28"/>
                  <a:pt x="28" y="28"/>
                  <a:pt x="28" y="28"/>
                </a:cubicBezTo>
                <a:lnTo>
                  <a:pt x="28" y="8"/>
                </a:lnTo>
                <a:close/>
                <a:moveTo>
                  <a:pt x="32" y="53"/>
                </a:moveTo>
                <a:cubicBezTo>
                  <a:pt x="20" y="53"/>
                  <a:pt x="11" y="44"/>
                  <a:pt x="11" y="32"/>
                </a:cubicBezTo>
                <a:cubicBezTo>
                  <a:pt x="11" y="24"/>
                  <a:pt x="16" y="16"/>
                  <a:pt x="24" y="13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20"/>
                  <a:pt x="24" y="20"/>
                  <a:pt x="24" y="20"/>
                </a:cubicBezTo>
                <a:cubicBezTo>
                  <a:pt x="20" y="22"/>
                  <a:pt x="17" y="27"/>
                  <a:pt x="17" y="32"/>
                </a:cubicBezTo>
                <a:cubicBezTo>
                  <a:pt x="17" y="40"/>
                  <a:pt x="24" y="47"/>
                  <a:pt x="32" y="47"/>
                </a:cubicBezTo>
                <a:cubicBezTo>
                  <a:pt x="40" y="47"/>
                  <a:pt x="47" y="40"/>
                  <a:pt x="47" y="32"/>
                </a:cubicBezTo>
                <a:cubicBezTo>
                  <a:pt x="47" y="27"/>
                  <a:pt x="44" y="22"/>
                  <a:pt x="40" y="20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3"/>
                  <a:pt x="40" y="13"/>
                  <a:pt x="40" y="13"/>
                </a:cubicBezTo>
                <a:cubicBezTo>
                  <a:pt x="48" y="16"/>
                  <a:pt x="53" y="24"/>
                  <a:pt x="53" y="32"/>
                </a:cubicBezTo>
                <a:cubicBezTo>
                  <a:pt x="53" y="44"/>
                  <a:pt x="44" y="53"/>
                  <a:pt x="32" y="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grpSp>
        <p:nvGrpSpPr>
          <p:cNvPr id="84" name="Group 83"/>
          <p:cNvGrpSpPr/>
          <p:nvPr/>
        </p:nvGrpSpPr>
        <p:grpSpPr>
          <a:xfrm>
            <a:off x="1357710" y="3584858"/>
            <a:ext cx="246460" cy="282179"/>
            <a:chOff x="9953626" y="3624263"/>
            <a:chExt cx="328613" cy="376238"/>
          </a:xfrm>
          <a:solidFill>
            <a:schemeClr val="bg1"/>
          </a:solidFill>
        </p:grpSpPr>
        <p:sp>
          <p:nvSpPr>
            <p:cNvPr id="85" name="Freeform 98"/>
            <p:cNvSpPr>
              <a:spLocks noEditPoints="1"/>
            </p:cNvSpPr>
            <p:nvPr/>
          </p:nvSpPr>
          <p:spPr bwMode="auto">
            <a:xfrm>
              <a:off x="10023476" y="3624263"/>
              <a:ext cx="188913" cy="93663"/>
            </a:xfrm>
            <a:custGeom>
              <a:avLst/>
              <a:gdLst>
                <a:gd name="T0" fmla="*/ 32 w 32"/>
                <a:gd name="T1" fmla="*/ 8 h 16"/>
                <a:gd name="T2" fmla="*/ 24 w 32"/>
                <a:gd name="T3" fmla="*/ 8 h 16"/>
                <a:gd name="T4" fmla="*/ 16 w 32"/>
                <a:gd name="T5" fmla="*/ 0 h 16"/>
                <a:gd name="T6" fmla="*/ 8 w 32"/>
                <a:gd name="T7" fmla="*/ 8 h 16"/>
                <a:gd name="T8" fmla="*/ 0 w 32"/>
                <a:gd name="T9" fmla="*/ 8 h 16"/>
                <a:gd name="T10" fmla="*/ 0 w 32"/>
                <a:gd name="T11" fmla="*/ 16 h 16"/>
                <a:gd name="T12" fmla="*/ 32 w 32"/>
                <a:gd name="T13" fmla="*/ 16 h 16"/>
                <a:gd name="T14" fmla="*/ 32 w 32"/>
                <a:gd name="T15" fmla="*/ 8 h 16"/>
                <a:gd name="T16" fmla="*/ 16 w 32"/>
                <a:gd name="T17" fmla="*/ 12 h 16"/>
                <a:gd name="T18" fmla="*/ 12 w 32"/>
                <a:gd name="T19" fmla="*/ 8 h 16"/>
                <a:gd name="T20" fmla="*/ 16 w 32"/>
                <a:gd name="T21" fmla="*/ 4 h 16"/>
                <a:gd name="T22" fmla="*/ 20 w 32"/>
                <a:gd name="T23" fmla="*/ 8 h 16"/>
                <a:gd name="T24" fmla="*/ 16 w 32"/>
                <a:gd name="T25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16">
                  <a:moveTo>
                    <a:pt x="32" y="8"/>
                  </a:moveTo>
                  <a:cubicBezTo>
                    <a:pt x="24" y="8"/>
                    <a:pt x="24" y="8"/>
                    <a:pt x="24" y="8"/>
                  </a:cubicBezTo>
                  <a:cubicBezTo>
                    <a:pt x="24" y="4"/>
                    <a:pt x="20" y="0"/>
                    <a:pt x="16" y="0"/>
                  </a:cubicBezTo>
                  <a:cubicBezTo>
                    <a:pt x="12" y="0"/>
                    <a:pt x="8" y="4"/>
                    <a:pt x="8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32" y="16"/>
                    <a:pt x="32" y="16"/>
                    <a:pt x="32" y="16"/>
                  </a:cubicBezTo>
                  <a:lnTo>
                    <a:pt x="32" y="8"/>
                  </a:lnTo>
                  <a:close/>
                  <a:moveTo>
                    <a:pt x="16" y="12"/>
                  </a:moveTo>
                  <a:cubicBezTo>
                    <a:pt x="14" y="12"/>
                    <a:pt x="12" y="10"/>
                    <a:pt x="12" y="8"/>
                  </a:cubicBezTo>
                  <a:cubicBezTo>
                    <a:pt x="12" y="6"/>
                    <a:pt x="14" y="4"/>
                    <a:pt x="16" y="4"/>
                  </a:cubicBezTo>
                  <a:cubicBezTo>
                    <a:pt x="18" y="4"/>
                    <a:pt x="20" y="6"/>
                    <a:pt x="20" y="8"/>
                  </a:cubicBezTo>
                  <a:cubicBezTo>
                    <a:pt x="20" y="10"/>
                    <a:pt x="18" y="12"/>
                    <a:pt x="1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6" name="Freeform 99"/>
            <p:cNvSpPr>
              <a:spLocks noEditPoints="1"/>
            </p:cNvSpPr>
            <p:nvPr/>
          </p:nvSpPr>
          <p:spPr bwMode="auto">
            <a:xfrm>
              <a:off x="9953626" y="3671888"/>
              <a:ext cx="328613" cy="328613"/>
            </a:xfrm>
            <a:custGeom>
              <a:avLst/>
              <a:gdLst>
                <a:gd name="T0" fmla="*/ 178 w 207"/>
                <a:gd name="T1" fmla="*/ 0 h 207"/>
                <a:gd name="T2" fmla="*/ 178 w 207"/>
                <a:gd name="T3" fmla="*/ 44 h 207"/>
                <a:gd name="T4" fmla="*/ 29 w 207"/>
                <a:gd name="T5" fmla="*/ 44 h 207"/>
                <a:gd name="T6" fmla="*/ 29 w 207"/>
                <a:gd name="T7" fmla="*/ 0 h 207"/>
                <a:gd name="T8" fmla="*/ 0 w 207"/>
                <a:gd name="T9" fmla="*/ 0 h 207"/>
                <a:gd name="T10" fmla="*/ 0 w 207"/>
                <a:gd name="T11" fmla="*/ 207 h 207"/>
                <a:gd name="T12" fmla="*/ 207 w 207"/>
                <a:gd name="T13" fmla="*/ 207 h 207"/>
                <a:gd name="T14" fmla="*/ 207 w 207"/>
                <a:gd name="T15" fmla="*/ 0 h 207"/>
                <a:gd name="T16" fmla="*/ 178 w 207"/>
                <a:gd name="T17" fmla="*/ 0 h 207"/>
                <a:gd name="T18" fmla="*/ 96 w 207"/>
                <a:gd name="T19" fmla="*/ 174 h 207"/>
                <a:gd name="T20" fmla="*/ 85 w 207"/>
                <a:gd name="T21" fmla="*/ 166 h 207"/>
                <a:gd name="T22" fmla="*/ 44 w 207"/>
                <a:gd name="T23" fmla="*/ 122 h 207"/>
                <a:gd name="T24" fmla="*/ 67 w 207"/>
                <a:gd name="T25" fmla="*/ 103 h 207"/>
                <a:gd name="T26" fmla="*/ 96 w 207"/>
                <a:gd name="T27" fmla="*/ 133 h 207"/>
                <a:gd name="T28" fmla="*/ 155 w 207"/>
                <a:gd name="T29" fmla="*/ 74 h 207"/>
                <a:gd name="T30" fmla="*/ 178 w 207"/>
                <a:gd name="T31" fmla="*/ 96 h 207"/>
                <a:gd name="T32" fmla="*/ 96 w 207"/>
                <a:gd name="T33" fmla="*/ 174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7" h="207">
                  <a:moveTo>
                    <a:pt x="178" y="0"/>
                  </a:moveTo>
                  <a:lnTo>
                    <a:pt x="178" y="44"/>
                  </a:lnTo>
                  <a:lnTo>
                    <a:pt x="29" y="44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207"/>
                  </a:lnTo>
                  <a:lnTo>
                    <a:pt x="207" y="207"/>
                  </a:lnTo>
                  <a:lnTo>
                    <a:pt x="207" y="0"/>
                  </a:lnTo>
                  <a:lnTo>
                    <a:pt x="178" y="0"/>
                  </a:lnTo>
                  <a:close/>
                  <a:moveTo>
                    <a:pt x="96" y="174"/>
                  </a:moveTo>
                  <a:lnTo>
                    <a:pt x="85" y="166"/>
                  </a:lnTo>
                  <a:lnTo>
                    <a:pt x="44" y="122"/>
                  </a:lnTo>
                  <a:lnTo>
                    <a:pt x="67" y="103"/>
                  </a:lnTo>
                  <a:lnTo>
                    <a:pt x="96" y="133"/>
                  </a:lnTo>
                  <a:lnTo>
                    <a:pt x="155" y="74"/>
                  </a:lnTo>
                  <a:lnTo>
                    <a:pt x="178" y="96"/>
                  </a:lnTo>
                  <a:lnTo>
                    <a:pt x="96" y="1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869166" y="3365953"/>
            <a:ext cx="252692" cy="289152"/>
            <a:chOff x="1833563" y="2932113"/>
            <a:chExt cx="319087" cy="365126"/>
          </a:xfrm>
          <a:solidFill>
            <a:schemeClr val="bg1"/>
          </a:solidFill>
        </p:grpSpPr>
        <p:sp>
          <p:nvSpPr>
            <p:cNvPr id="88" name="Freeform 34"/>
            <p:cNvSpPr>
              <a:spLocks noEditPoints="1"/>
            </p:cNvSpPr>
            <p:nvPr/>
          </p:nvSpPr>
          <p:spPr bwMode="auto">
            <a:xfrm>
              <a:off x="1833563" y="2932113"/>
              <a:ext cx="319087" cy="182563"/>
            </a:xfrm>
            <a:custGeom>
              <a:avLst/>
              <a:gdLst>
                <a:gd name="T0" fmla="*/ 4 w 56"/>
                <a:gd name="T1" fmla="*/ 32 h 32"/>
                <a:gd name="T2" fmla="*/ 52 w 56"/>
                <a:gd name="T3" fmla="*/ 32 h 32"/>
                <a:gd name="T4" fmla="*/ 56 w 56"/>
                <a:gd name="T5" fmla="*/ 28 h 32"/>
                <a:gd name="T6" fmla="*/ 52 w 56"/>
                <a:gd name="T7" fmla="*/ 24 h 32"/>
                <a:gd name="T8" fmla="*/ 40 w 56"/>
                <a:gd name="T9" fmla="*/ 24 h 32"/>
                <a:gd name="T10" fmla="*/ 36 w 56"/>
                <a:gd name="T11" fmla="*/ 20 h 32"/>
                <a:gd name="T12" fmla="*/ 36 w 56"/>
                <a:gd name="T13" fmla="*/ 4 h 32"/>
                <a:gd name="T14" fmla="*/ 32 w 56"/>
                <a:gd name="T15" fmla="*/ 0 h 32"/>
                <a:gd name="T16" fmla="*/ 24 w 56"/>
                <a:gd name="T17" fmla="*/ 0 h 32"/>
                <a:gd name="T18" fmla="*/ 20 w 56"/>
                <a:gd name="T19" fmla="*/ 4 h 32"/>
                <a:gd name="T20" fmla="*/ 20 w 56"/>
                <a:gd name="T21" fmla="*/ 20 h 32"/>
                <a:gd name="T22" fmla="*/ 16 w 56"/>
                <a:gd name="T23" fmla="*/ 24 h 32"/>
                <a:gd name="T24" fmla="*/ 4 w 56"/>
                <a:gd name="T25" fmla="*/ 24 h 32"/>
                <a:gd name="T26" fmla="*/ 0 w 56"/>
                <a:gd name="T27" fmla="*/ 28 h 32"/>
                <a:gd name="T28" fmla="*/ 4 w 56"/>
                <a:gd name="T29" fmla="*/ 32 h 32"/>
                <a:gd name="T30" fmla="*/ 26 w 56"/>
                <a:gd name="T31" fmla="*/ 4 h 32"/>
                <a:gd name="T32" fmla="*/ 30 w 56"/>
                <a:gd name="T33" fmla="*/ 4 h 32"/>
                <a:gd name="T34" fmla="*/ 32 w 56"/>
                <a:gd name="T35" fmla="*/ 6 h 32"/>
                <a:gd name="T36" fmla="*/ 30 w 56"/>
                <a:gd name="T37" fmla="*/ 8 h 32"/>
                <a:gd name="T38" fmla="*/ 26 w 56"/>
                <a:gd name="T39" fmla="*/ 8 h 32"/>
                <a:gd name="T40" fmla="*/ 24 w 56"/>
                <a:gd name="T41" fmla="*/ 6 h 32"/>
                <a:gd name="T42" fmla="*/ 26 w 56"/>
                <a:gd name="T43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" h="32">
                  <a:moveTo>
                    <a:pt x="4" y="32"/>
                  </a:moveTo>
                  <a:cubicBezTo>
                    <a:pt x="52" y="32"/>
                    <a:pt x="52" y="32"/>
                    <a:pt x="52" y="32"/>
                  </a:cubicBezTo>
                  <a:cubicBezTo>
                    <a:pt x="54" y="32"/>
                    <a:pt x="56" y="30"/>
                    <a:pt x="56" y="28"/>
                  </a:cubicBezTo>
                  <a:cubicBezTo>
                    <a:pt x="56" y="26"/>
                    <a:pt x="54" y="24"/>
                    <a:pt x="52" y="24"/>
                  </a:cubicBezTo>
                  <a:cubicBezTo>
                    <a:pt x="40" y="24"/>
                    <a:pt x="40" y="24"/>
                    <a:pt x="40" y="24"/>
                  </a:cubicBezTo>
                  <a:cubicBezTo>
                    <a:pt x="38" y="24"/>
                    <a:pt x="36" y="22"/>
                    <a:pt x="36" y="20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20" y="2"/>
                    <a:pt x="20" y="4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0" y="22"/>
                    <a:pt x="18" y="24"/>
                    <a:pt x="16" y="24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2" y="24"/>
                    <a:pt x="0" y="26"/>
                    <a:pt x="0" y="28"/>
                  </a:cubicBezTo>
                  <a:cubicBezTo>
                    <a:pt x="0" y="30"/>
                    <a:pt x="2" y="32"/>
                    <a:pt x="4" y="32"/>
                  </a:cubicBezTo>
                  <a:close/>
                  <a:moveTo>
                    <a:pt x="26" y="4"/>
                  </a:moveTo>
                  <a:cubicBezTo>
                    <a:pt x="30" y="4"/>
                    <a:pt x="30" y="4"/>
                    <a:pt x="30" y="4"/>
                  </a:cubicBezTo>
                  <a:cubicBezTo>
                    <a:pt x="31" y="4"/>
                    <a:pt x="32" y="5"/>
                    <a:pt x="32" y="6"/>
                  </a:cubicBezTo>
                  <a:cubicBezTo>
                    <a:pt x="32" y="7"/>
                    <a:pt x="31" y="8"/>
                    <a:pt x="30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5" y="8"/>
                    <a:pt x="24" y="7"/>
                    <a:pt x="24" y="6"/>
                  </a:cubicBezTo>
                  <a:cubicBezTo>
                    <a:pt x="24" y="5"/>
                    <a:pt x="25" y="4"/>
                    <a:pt x="2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89" name="Freeform 35"/>
            <p:cNvSpPr>
              <a:spLocks/>
            </p:cNvSpPr>
            <p:nvPr/>
          </p:nvSpPr>
          <p:spPr bwMode="auto">
            <a:xfrm>
              <a:off x="1833563" y="3136901"/>
              <a:ext cx="319087" cy="160338"/>
            </a:xfrm>
            <a:custGeom>
              <a:avLst/>
              <a:gdLst>
                <a:gd name="T0" fmla="*/ 50 w 56"/>
                <a:gd name="T1" fmla="*/ 0 h 28"/>
                <a:gd name="T2" fmla="*/ 6 w 56"/>
                <a:gd name="T3" fmla="*/ 0 h 28"/>
                <a:gd name="T4" fmla="*/ 4 w 56"/>
                <a:gd name="T5" fmla="*/ 2 h 28"/>
                <a:gd name="T6" fmla="*/ 0 w 56"/>
                <a:gd name="T7" fmla="*/ 28 h 28"/>
                <a:gd name="T8" fmla="*/ 12 w 56"/>
                <a:gd name="T9" fmla="*/ 28 h 28"/>
                <a:gd name="T10" fmla="*/ 16 w 56"/>
                <a:gd name="T11" fmla="*/ 16 h 28"/>
                <a:gd name="T12" fmla="*/ 16 w 56"/>
                <a:gd name="T13" fmla="*/ 28 h 28"/>
                <a:gd name="T14" fmla="*/ 40 w 56"/>
                <a:gd name="T15" fmla="*/ 28 h 28"/>
                <a:gd name="T16" fmla="*/ 40 w 56"/>
                <a:gd name="T17" fmla="*/ 16 h 28"/>
                <a:gd name="T18" fmla="*/ 44 w 56"/>
                <a:gd name="T19" fmla="*/ 28 h 28"/>
                <a:gd name="T20" fmla="*/ 56 w 56"/>
                <a:gd name="T21" fmla="*/ 28 h 28"/>
                <a:gd name="T22" fmla="*/ 52 w 56"/>
                <a:gd name="T23" fmla="*/ 2 h 28"/>
                <a:gd name="T24" fmla="*/ 50 w 56"/>
                <a:gd name="T2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28">
                  <a:moveTo>
                    <a:pt x="5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4" y="1"/>
                    <a:pt x="4" y="2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4" y="28"/>
                    <a:pt x="44" y="28"/>
                    <a:pt x="44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52" y="1"/>
                    <a:pt x="51" y="0"/>
                    <a:pt x="5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3339381" y="3584411"/>
            <a:ext cx="289152" cy="289152"/>
            <a:chOff x="1928427" y="-1529876"/>
            <a:chExt cx="1960563" cy="1960563"/>
          </a:xfrm>
          <a:solidFill>
            <a:schemeClr val="bg1"/>
          </a:solidFill>
        </p:grpSpPr>
        <p:sp>
          <p:nvSpPr>
            <p:cNvPr id="91" name="Freeform 19"/>
            <p:cNvSpPr>
              <a:spLocks noEditPoints="1"/>
            </p:cNvSpPr>
            <p:nvPr/>
          </p:nvSpPr>
          <p:spPr bwMode="auto">
            <a:xfrm>
              <a:off x="3200014" y="-256700"/>
              <a:ext cx="265113" cy="260350"/>
            </a:xfrm>
            <a:custGeom>
              <a:avLst/>
              <a:gdLst>
                <a:gd name="T0" fmla="*/ 78 w 156"/>
                <a:gd name="T1" fmla="*/ 0 h 154"/>
                <a:gd name="T2" fmla="*/ 0 w 156"/>
                <a:gd name="T3" fmla="*/ 77 h 154"/>
                <a:gd name="T4" fmla="*/ 78 w 156"/>
                <a:gd name="T5" fmla="*/ 154 h 154"/>
                <a:gd name="T6" fmla="*/ 156 w 156"/>
                <a:gd name="T7" fmla="*/ 77 h 154"/>
                <a:gd name="T8" fmla="*/ 78 w 156"/>
                <a:gd name="T9" fmla="*/ 0 h 154"/>
                <a:gd name="T10" fmla="*/ 78 w 156"/>
                <a:gd name="T11" fmla="*/ 116 h 154"/>
                <a:gd name="T12" fmla="*/ 39 w 156"/>
                <a:gd name="T13" fmla="*/ 77 h 154"/>
                <a:gd name="T14" fmla="*/ 78 w 156"/>
                <a:gd name="T15" fmla="*/ 39 h 154"/>
                <a:gd name="T16" fmla="*/ 117 w 156"/>
                <a:gd name="T17" fmla="*/ 77 h 154"/>
                <a:gd name="T18" fmla="*/ 78 w 156"/>
                <a:gd name="T19" fmla="*/ 11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4">
                  <a:moveTo>
                    <a:pt x="78" y="0"/>
                  </a:moveTo>
                  <a:cubicBezTo>
                    <a:pt x="35" y="0"/>
                    <a:pt x="0" y="35"/>
                    <a:pt x="0" y="77"/>
                  </a:cubicBezTo>
                  <a:cubicBezTo>
                    <a:pt x="0" y="120"/>
                    <a:pt x="35" y="154"/>
                    <a:pt x="78" y="154"/>
                  </a:cubicBezTo>
                  <a:cubicBezTo>
                    <a:pt x="121" y="154"/>
                    <a:pt x="156" y="120"/>
                    <a:pt x="156" y="77"/>
                  </a:cubicBezTo>
                  <a:cubicBezTo>
                    <a:pt x="156" y="35"/>
                    <a:pt x="121" y="0"/>
                    <a:pt x="78" y="0"/>
                  </a:cubicBezTo>
                  <a:close/>
                  <a:moveTo>
                    <a:pt x="78" y="116"/>
                  </a:moveTo>
                  <a:cubicBezTo>
                    <a:pt x="56" y="116"/>
                    <a:pt x="39" y="98"/>
                    <a:pt x="39" y="77"/>
                  </a:cubicBezTo>
                  <a:cubicBezTo>
                    <a:pt x="39" y="56"/>
                    <a:pt x="56" y="39"/>
                    <a:pt x="78" y="39"/>
                  </a:cubicBezTo>
                  <a:cubicBezTo>
                    <a:pt x="99" y="39"/>
                    <a:pt x="117" y="56"/>
                    <a:pt x="117" y="77"/>
                  </a:cubicBezTo>
                  <a:cubicBezTo>
                    <a:pt x="117" y="98"/>
                    <a:pt x="99" y="116"/>
                    <a:pt x="7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2" name="Freeform 20"/>
            <p:cNvSpPr>
              <a:spLocks noEditPoints="1"/>
            </p:cNvSpPr>
            <p:nvPr/>
          </p:nvSpPr>
          <p:spPr bwMode="auto">
            <a:xfrm>
              <a:off x="2350702" y="-256700"/>
              <a:ext cx="263525" cy="260350"/>
            </a:xfrm>
            <a:custGeom>
              <a:avLst/>
              <a:gdLst>
                <a:gd name="T0" fmla="*/ 78 w 155"/>
                <a:gd name="T1" fmla="*/ 0 h 154"/>
                <a:gd name="T2" fmla="*/ 0 w 155"/>
                <a:gd name="T3" fmla="*/ 77 h 154"/>
                <a:gd name="T4" fmla="*/ 78 w 155"/>
                <a:gd name="T5" fmla="*/ 154 h 154"/>
                <a:gd name="T6" fmla="*/ 155 w 155"/>
                <a:gd name="T7" fmla="*/ 77 h 154"/>
                <a:gd name="T8" fmla="*/ 78 w 155"/>
                <a:gd name="T9" fmla="*/ 0 h 154"/>
                <a:gd name="T10" fmla="*/ 78 w 155"/>
                <a:gd name="T11" fmla="*/ 116 h 154"/>
                <a:gd name="T12" fmla="*/ 39 w 155"/>
                <a:gd name="T13" fmla="*/ 77 h 154"/>
                <a:gd name="T14" fmla="*/ 78 w 155"/>
                <a:gd name="T15" fmla="*/ 39 h 154"/>
                <a:gd name="T16" fmla="*/ 117 w 155"/>
                <a:gd name="T17" fmla="*/ 77 h 154"/>
                <a:gd name="T18" fmla="*/ 78 w 155"/>
                <a:gd name="T19" fmla="*/ 11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5" h="154">
                  <a:moveTo>
                    <a:pt x="78" y="0"/>
                  </a:moveTo>
                  <a:cubicBezTo>
                    <a:pt x="35" y="0"/>
                    <a:pt x="0" y="35"/>
                    <a:pt x="0" y="77"/>
                  </a:cubicBezTo>
                  <a:cubicBezTo>
                    <a:pt x="0" y="120"/>
                    <a:pt x="35" y="154"/>
                    <a:pt x="78" y="154"/>
                  </a:cubicBezTo>
                  <a:cubicBezTo>
                    <a:pt x="121" y="154"/>
                    <a:pt x="155" y="120"/>
                    <a:pt x="155" y="77"/>
                  </a:cubicBezTo>
                  <a:cubicBezTo>
                    <a:pt x="155" y="35"/>
                    <a:pt x="121" y="0"/>
                    <a:pt x="78" y="0"/>
                  </a:cubicBezTo>
                  <a:close/>
                  <a:moveTo>
                    <a:pt x="78" y="116"/>
                  </a:moveTo>
                  <a:cubicBezTo>
                    <a:pt x="56" y="116"/>
                    <a:pt x="39" y="98"/>
                    <a:pt x="39" y="77"/>
                  </a:cubicBezTo>
                  <a:cubicBezTo>
                    <a:pt x="39" y="56"/>
                    <a:pt x="56" y="39"/>
                    <a:pt x="78" y="39"/>
                  </a:cubicBezTo>
                  <a:cubicBezTo>
                    <a:pt x="99" y="39"/>
                    <a:pt x="117" y="56"/>
                    <a:pt x="117" y="77"/>
                  </a:cubicBezTo>
                  <a:cubicBezTo>
                    <a:pt x="117" y="98"/>
                    <a:pt x="99" y="116"/>
                    <a:pt x="7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3" name="Freeform 21"/>
            <p:cNvSpPr>
              <a:spLocks/>
            </p:cNvSpPr>
            <p:nvPr/>
          </p:nvSpPr>
          <p:spPr bwMode="auto">
            <a:xfrm>
              <a:off x="2711064" y="-288450"/>
              <a:ext cx="393700" cy="65088"/>
            </a:xfrm>
            <a:custGeom>
              <a:avLst/>
              <a:gdLst>
                <a:gd name="T0" fmla="*/ 213 w 232"/>
                <a:gd name="T1" fmla="*/ 0 h 38"/>
                <a:gd name="T2" fmla="*/ 20 w 232"/>
                <a:gd name="T3" fmla="*/ 0 h 38"/>
                <a:gd name="T4" fmla="*/ 0 w 232"/>
                <a:gd name="T5" fmla="*/ 19 h 38"/>
                <a:gd name="T6" fmla="*/ 20 w 232"/>
                <a:gd name="T7" fmla="*/ 38 h 38"/>
                <a:gd name="T8" fmla="*/ 213 w 232"/>
                <a:gd name="T9" fmla="*/ 38 h 38"/>
                <a:gd name="T10" fmla="*/ 232 w 232"/>
                <a:gd name="T11" fmla="*/ 19 h 38"/>
                <a:gd name="T12" fmla="*/ 213 w 232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" h="38">
                  <a:moveTo>
                    <a:pt x="213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30"/>
                    <a:pt x="9" y="38"/>
                    <a:pt x="20" y="38"/>
                  </a:cubicBezTo>
                  <a:cubicBezTo>
                    <a:pt x="213" y="38"/>
                    <a:pt x="213" y="38"/>
                    <a:pt x="213" y="38"/>
                  </a:cubicBezTo>
                  <a:cubicBezTo>
                    <a:pt x="223" y="38"/>
                    <a:pt x="232" y="30"/>
                    <a:pt x="232" y="19"/>
                  </a:cubicBezTo>
                  <a:cubicBezTo>
                    <a:pt x="232" y="8"/>
                    <a:pt x="223" y="0"/>
                    <a:pt x="2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4" name="Freeform 22"/>
            <p:cNvSpPr>
              <a:spLocks/>
            </p:cNvSpPr>
            <p:nvPr/>
          </p:nvSpPr>
          <p:spPr bwMode="auto">
            <a:xfrm>
              <a:off x="2711064" y="-158275"/>
              <a:ext cx="393700" cy="66675"/>
            </a:xfrm>
            <a:custGeom>
              <a:avLst/>
              <a:gdLst>
                <a:gd name="T0" fmla="*/ 213 w 232"/>
                <a:gd name="T1" fmla="*/ 0 h 39"/>
                <a:gd name="T2" fmla="*/ 20 w 232"/>
                <a:gd name="T3" fmla="*/ 0 h 39"/>
                <a:gd name="T4" fmla="*/ 0 w 232"/>
                <a:gd name="T5" fmla="*/ 19 h 39"/>
                <a:gd name="T6" fmla="*/ 20 w 232"/>
                <a:gd name="T7" fmla="*/ 39 h 39"/>
                <a:gd name="T8" fmla="*/ 213 w 232"/>
                <a:gd name="T9" fmla="*/ 39 h 39"/>
                <a:gd name="T10" fmla="*/ 232 w 232"/>
                <a:gd name="T11" fmla="*/ 19 h 39"/>
                <a:gd name="T12" fmla="*/ 213 w 232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" h="39">
                  <a:moveTo>
                    <a:pt x="213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9"/>
                    <a:pt x="0" y="19"/>
                  </a:cubicBezTo>
                  <a:cubicBezTo>
                    <a:pt x="0" y="30"/>
                    <a:pt x="9" y="39"/>
                    <a:pt x="20" y="39"/>
                  </a:cubicBezTo>
                  <a:cubicBezTo>
                    <a:pt x="213" y="39"/>
                    <a:pt x="213" y="39"/>
                    <a:pt x="213" y="39"/>
                  </a:cubicBezTo>
                  <a:cubicBezTo>
                    <a:pt x="223" y="39"/>
                    <a:pt x="232" y="30"/>
                    <a:pt x="232" y="19"/>
                  </a:cubicBezTo>
                  <a:cubicBezTo>
                    <a:pt x="232" y="9"/>
                    <a:pt x="223" y="0"/>
                    <a:pt x="2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5" name="Freeform 23"/>
            <p:cNvSpPr>
              <a:spLocks/>
            </p:cNvSpPr>
            <p:nvPr/>
          </p:nvSpPr>
          <p:spPr bwMode="auto">
            <a:xfrm>
              <a:off x="2418964" y="-842488"/>
              <a:ext cx="260350" cy="260350"/>
            </a:xfrm>
            <a:custGeom>
              <a:avLst/>
              <a:gdLst>
                <a:gd name="T0" fmla="*/ 135 w 154"/>
                <a:gd name="T1" fmla="*/ 0 h 154"/>
                <a:gd name="T2" fmla="*/ 0 w 154"/>
                <a:gd name="T3" fmla="*/ 135 h 154"/>
                <a:gd name="T4" fmla="*/ 19 w 154"/>
                <a:gd name="T5" fmla="*/ 154 h 154"/>
                <a:gd name="T6" fmla="*/ 38 w 154"/>
                <a:gd name="T7" fmla="*/ 135 h 154"/>
                <a:gd name="T8" fmla="*/ 135 w 154"/>
                <a:gd name="T9" fmla="*/ 38 h 154"/>
                <a:gd name="T10" fmla="*/ 154 w 154"/>
                <a:gd name="T11" fmla="*/ 19 h 154"/>
                <a:gd name="T12" fmla="*/ 135 w 154"/>
                <a:gd name="T13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" h="154">
                  <a:moveTo>
                    <a:pt x="135" y="0"/>
                  </a:moveTo>
                  <a:cubicBezTo>
                    <a:pt x="60" y="0"/>
                    <a:pt x="0" y="60"/>
                    <a:pt x="0" y="135"/>
                  </a:cubicBezTo>
                  <a:cubicBezTo>
                    <a:pt x="0" y="145"/>
                    <a:pt x="8" y="154"/>
                    <a:pt x="19" y="154"/>
                  </a:cubicBezTo>
                  <a:cubicBezTo>
                    <a:pt x="30" y="154"/>
                    <a:pt x="38" y="145"/>
                    <a:pt x="38" y="135"/>
                  </a:cubicBezTo>
                  <a:cubicBezTo>
                    <a:pt x="38" y="81"/>
                    <a:pt x="82" y="38"/>
                    <a:pt x="135" y="38"/>
                  </a:cubicBezTo>
                  <a:cubicBezTo>
                    <a:pt x="145" y="38"/>
                    <a:pt x="154" y="30"/>
                    <a:pt x="154" y="19"/>
                  </a:cubicBezTo>
                  <a:cubicBezTo>
                    <a:pt x="154" y="8"/>
                    <a:pt x="145" y="0"/>
                    <a:pt x="1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6" name="Freeform 24"/>
            <p:cNvSpPr>
              <a:spLocks noEditPoints="1"/>
            </p:cNvSpPr>
            <p:nvPr/>
          </p:nvSpPr>
          <p:spPr bwMode="auto">
            <a:xfrm>
              <a:off x="1928427" y="-1529876"/>
              <a:ext cx="1960563" cy="1960563"/>
            </a:xfrm>
            <a:custGeom>
              <a:avLst/>
              <a:gdLst>
                <a:gd name="T0" fmla="*/ 1081 w 1159"/>
                <a:gd name="T1" fmla="*/ 316 h 1159"/>
                <a:gd name="T2" fmla="*/ 1081 w 1159"/>
                <a:gd name="T3" fmla="*/ 154 h 1159"/>
                <a:gd name="T4" fmla="*/ 927 w 1159"/>
                <a:gd name="T5" fmla="*/ 0 h 1159"/>
                <a:gd name="T6" fmla="*/ 232 w 1159"/>
                <a:gd name="T7" fmla="*/ 0 h 1159"/>
                <a:gd name="T8" fmla="*/ 77 w 1159"/>
                <a:gd name="T9" fmla="*/ 154 h 1159"/>
                <a:gd name="T10" fmla="*/ 77 w 1159"/>
                <a:gd name="T11" fmla="*/ 316 h 1159"/>
                <a:gd name="T12" fmla="*/ 0 w 1159"/>
                <a:gd name="T13" fmla="*/ 425 h 1159"/>
                <a:gd name="T14" fmla="*/ 0 w 1159"/>
                <a:gd name="T15" fmla="*/ 618 h 1159"/>
                <a:gd name="T16" fmla="*/ 77 w 1159"/>
                <a:gd name="T17" fmla="*/ 727 h 1159"/>
                <a:gd name="T18" fmla="*/ 77 w 1159"/>
                <a:gd name="T19" fmla="*/ 978 h 1159"/>
                <a:gd name="T20" fmla="*/ 251 w 1159"/>
                <a:gd name="T21" fmla="*/ 1159 h 1159"/>
                <a:gd name="T22" fmla="*/ 413 w 1159"/>
                <a:gd name="T23" fmla="*/ 1042 h 1159"/>
                <a:gd name="T24" fmla="*/ 746 w 1159"/>
                <a:gd name="T25" fmla="*/ 1042 h 1159"/>
                <a:gd name="T26" fmla="*/ 908 w 1159"/>
                <a:gd name="T27" fmla="*/ 1159 h 1159"/>
                <a:gd name="T28" fmla="*/ 1081 w 1159"/>
                <a:gd name="T29" fmla="*/ 978 h 1159"/>
                <a:gd name="T30" fmla="*/ 1081 w 1159"/>
                <a:gd name="T31" fmla="*/ 727 h 1159"/>
                <a:gd name="T32" fmla="*/ 1159 w 1159"/>
                <a:gd name="T33" fmla="*/ 618 h 1159"/>
                <a:gd name="T34" fmla="*/ 1159 w 1159"/>
                <a:gd name="T35" fmla="*/ 425 h 1159"/>
                <a:gd name="T36" fmla="*/ 1081 w 1159"/>
                <a:gd name="T37" fmla="*/ 316 h 1159"/>
                <a:gd name="T38" fmla="*/ 1081 w 1159"/>
                <a:gd name="T39" fmla="*/ 618 h 1159"/>
                <a:gd name="T40" fmla="*/ 1043 w 1159"/>
                <a:gd name="T41" fmla="*/ 657 h 1159"/>
                <a:gd name="T42" fmla="*/ 1004 w 1159"/>
                <a:gd name="T43" fmla="*/ 657 h 1159"/>
                <a:gd name="T44" fmla="*/ 1004 w 1159"/>
                <a:gd name="T45" fmla="*/ 978 h 1159"/>
                <a:gd name="T46" fmla="*/ 908 w 1159"/>
                <a:gd name="T47" fmla="*/ 1081 h 1159"/>
                <a:gd name="T48" fmla="*/ 811 w 1159"/>
                <a:gd name="T49" fmla="*/ 978 h 1159"/>
                <a:gd name="T50" fmla="*/ 811 w 1159"/>
                <a:gd name="T51" fmla="*/ 965 h 1159"/>
                <a:gd name="T52" fmla="*/ 347 w 1159"/>
                <a:gd name="T53" fmla="*/ 965 h 1159"/>
                <a:gd name="T54" fmla="*/ 347 w 1159"/>
                <a:gd name="T55" fmla="*/ 978 h 1159"/>
                <a:gd name="T56" fmla="*/ 251 w 1159"/>
                <a:gd name="T57" fmla="*/ 1081 h 1159"/>
                <a:gd name="T58" fmla="*/ 155 w 1159"/>
                <a:gd name="T59" fmla="*/ 978 h 1159"/>
                <a:gd name="T60" fmla="*/ 155 w 1159"/>
                <a:gd name="T61" fmla="*/ 657 h 1159"/>
                <a:gd name="T62" fmla="*/ 116 w 1159"/>
                <a:gd name="T63" fmla="*/ 657 h 1159"/>
                <a:gd name="T64" fmla="*/ 77 w 1159"/>
                <a:gd name="T65" fmla="*/ 618 h 1159"/>
                <a:gd name="T66" fmla="*/ 77 w 1159"/>
                <a:gd name="T67" fmla="*/ 425 h 1159"/>
                <a:gd name="T68" fmla="*/ 116 w 1159"/>
                <a:gd name="T69" fmla="*/ 386 h 1159"/>
                <a:gd name="T70" fmla="*/ 154 w 1159"/>
                <a:gd name="T71" fmla="*/ 386 h 1159"/>
                <a:gd name="T72" fmla="*/ 154 w 1159"/>
                <a:gd name="T73" fmla="*/ 270 h 1159"/>
                <a:gd name="T74" fmla="*/ 270 w 1159"/>
                <a:gd name="T75" fmla="*/ 155 h 1159"/>
                <a:gd name="T76" fmla="*/ 888 w 1159"/>
                <a:gd name="T77" fmla="*/ 155 h 1159"/>
                <a:gd name="T78" fmla="*/ 1004 w 1159"/>
                <a:gd name="T79" fmla="*/ 270 h 1159"/>
                <a:gd name="T80" fmla="*/ 1004 w 1159"/>
                <a:gd name="T81" fmla="*/ 386 h 1159"/>
                <a:gd name="T82" fmla="*/ 1043 w 1159"/>
                <a:gd name="T83" fmla="*/ 386 h 1159"/>
                <a:gd name="T84" fmla="*/ 1081 w 1159"/>
                <a:gd name="T85" fmla="*/ 425 h 1159"/>
                <a:gd name="T86" fmla="*/ 1081 w 1159"/>
                <a:gd name="T87" fmla="*/ 618 h 1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59" h="1159">
                  <a:moveTo>
                    <a:pt x="1081" y="316"/>
                  </a:moveTo>
                  <a:cubicBezTo>
                    <a:pt x="1081" y="154"/>
                    <a:pt x="1081" y="154"/>
                    <a:pt x="1081" y="154"/>
                  </a:cubicBezTo>
                  <a:cubicBezTo>
                    <a:pt x="1081" y="69"/>
                    <a:pt x="1012" y="0"/>
                    <a:pt x="927" y="0"/>
                  </a:cubicBezTo>
                  <a:cubicBezTo>
                    <a:pt x="232" y="0"/>
                    <a:pt x="232" y="0"/>
                    <a:pt x="232" y="0"/>
                  </a:cubicBezTo>
                  <a:cubicBezTo>
                    <a:pt x="147" y="0"/>
                    <a:pt x="77" y="69"/>
                    <a:pt x="77" y="154"/>
                  </a:cubicBezTo>
                  <a:cubicBezTo>
                    <a:pt x="77" y="316"/>
                    <a:pt x="77" y="316"/>
                    <a:pt x="77" y="316"/>
                  </a:cubicBezTo>
                  <a:cubicBezTo>
                    <a:pt x="32" y="332"/>
                    <a:pt x="0" y="374"/>
                    <a:pt x="0" y="425"/>
                  </a:cubicBezTo>
                  <a:cubicBezTo>
                    <a:pt x="0" y="618"/>
                    <a:pt x="0" y="618"/>
                    <a:pt x="0" y="618"/>
                  </a:cubicBezTo>
                  <a:cubicBezTo>
                    <a:pt x="0" y="668"/>
                    <a:pt x="32" y="711"/>
                    <a:pt x="77" y="727"/>
                  </a:cubicBezTo>
                  <a:cubicBezTo>
                    <a:pt x="77" y="978"/>
                    <a:pt x="77" y="978"/>
                    <a:pt x="77" y="978"/>
                  </a:cubicBezTo>
                  <a:cubicBezTo>
                    <a:pt x="77" y="1078"/>
                    <a:pt x="155" y="1159"/>
                    <a:pt x="251" y="1159"/>
                  </a:cubicBezTo>
                  <a:cubicBezTo>
                    <a:pt x="325" y="1159"/>
                    <a:pt x="388" y="1110"/>
                    <a:pt x="413" y="1042"/>
                  </a:cubicBezTo>
                  <a:cubicBezTo>
                    <a:pt x="746" y="1042"/>
                    <a:pt x="746" y="1042"/>
                    <a:pt x="746" y="1042"/>
                  </a:cubicBezTo>
                  <a:cubicBezTo>
                    <a:pt x="771" y="1110"/>
                    <a:pt x="834" y="1159"/>
                    <a:pt x="908" y="1159"/>
                  </a:cubicBezTo>
                  <a:cubicBezTo>
                    <a:pt x="1003" y="1159"/>
                    <a:pt x="1081" y="1078"/>
                    <a:pt x="1081" y="978"/>
                  </a:cubicBezTo>
                  <a:cubicBezTo>
                    <a:pt x="1081" y="727"/>
                    <a:pt x="1081" y="727"/>
                    <a:pt x="1081" y="727"/>
                  </a:cubicBezTo>
                  <a:cubicBezTo>
                    <a:pt x="1126" y="711"/>
                    <a:pt x="1159" y="668"/>
                    <a:pt x="1159" y="618"/>
                  </a:cubicBezTo>
                  <a:cubicBezTo>
                    <a:pt x="1159" y="425"/>
                    <a:pt x="1159" y="425"/>
                    <a:pt x="1159" y="425"/>
                  </a:cubicBezTo>
                  <a:cubicBezTo>
                    <a:pt x="1159" y="374"/>
                    <a:pt x="1126" y="332"/>
                    <a:pt x="1081" y="316"/>
                  </a:cubicBezTo>
                  <a:close/>
                  <a:moveTo>
                    <a:pt x="1081" y="618"/>
                  </a:moveTo>
                  <a:cubicBezTo>
                    <a:pt x="1081" y="639"/>
                    <a:pt x="1064" y="657"/>
                    <a:pt x="1043" y="657"/>
                  </a:cubicBezTo>
                  <a:cubicBezTo>
                    <a:pt x="1004" y="657"/>
                    <a:pt x="1004" y="657"/>
                    <a:pt x="1004" y="657"/>
                  </a:cubicBezTo>
                  <a:cubicBezTo>
                    <a:pt x="1004" y="978"/>
                    <a:pt x="1004" y="978"/>
                    <a:pt x="1004" y="978"/>
                  </a:cubicBezTo>
                  <a:cubicBezTo>
                    <a:pt x="1004" y="1035"/>
                    <a:pt x="961" y="1081"/>
                    <a:pt x="908" y="1081"/>
                  </a:cubicBezTo>
                  <a:cubicBezTo>
                    <a:pt x="855" y="1081"/>
                    <a:pt x="811" y="1035"/>
                    <a:pt x="811" y="978"/>
                  </a:cubicBezTo>
                  <a:cubicBezTo>
                    <a:pt x="811" y="965"/>
                    <a:pt x="811" y="965"/>
                    <a:pt x="811" y="965"/>
                  </a:cubicBezTo>
                  <a:cubicBezTo>
                    <a:pt x="347" y="965"/>
                    <a:pt x="347" y="965"/>
                    <a:pt x="347" y="965"/>
                  </a:cubicBezTo>
                  <a:cubicBezTo>
                    <a:pt x="347" y="978"/>
                    <a:pt x="347" y="978"/>
                    <a:pt x="347" y="978"/>
                  </a:cubicBezTo>
                  <a:cubicBezTo>
                    <a:pt x="347" y="1035"/>
                    <a:pt x="304" y="1081"/>
                    <a:pt x="251" y="1081"/>
                  </a:cubicBezTo>
                  <a:cubicBezTo>
                    <a:pt x="198" y="1081"/>
                    <a:pt x="155" y="1035"/>
                    <a:pt x="155" y="978"/>
                  </a:cubicBezTo>
                  <a:cubicBezTo>
                    <a:pt x="155" y="657"/>
                    <a:pt x="155" y="657"/>
                    <a:pt x="155" y="657"/>
                  </a:cubicBezTo>
                  <a:cubicBezTo>
                    <a:pt x="116" y="657"/>
                    <a:pt x="116" y="657"/>
                    <a:pt x="116" y="657"/>
                  </a:cubicBezTo>
                  <a:cubicBezTo>
                    <a:pt x="94" y="657"/>
                    <a:pt x="77" y="639"/>
                    <a:pt x="77" y="618"/>
                  </a:cubicBezTo>
                  <a:cubicBezTo>
                    <a:pt x="77" y="425"/>
                    <a:pt x="77" y="425"/>
                    <a:pt x="77" y="425"/>
                  </a:cubicBezTo>
                  <a:cubicBezTo>
                    <a:pt x="77" y="403"/>
                    <a:pt x="94" y="386"/>
                    <a:pt x="116" y="386"/>
                  </a:cubicBezTo>
                  <a:cubicBezTo>
                    <a:pt x="154" y="386"/>
                    <a:pt x="154" y="386"/>
                    <a:pt x="154" y="386"/>
                  </a:cubicBezTo>
                  <a:cubicBezTo>
                    <a:pt x="154" y="270"/>
                    <a:pt x="154" y="270"/>
                    <a:pt x="154" y="270"/>
                  </a:cubicBezTo>
                  <a:cubicBezTo>
                    <a:pt x="154" y="193"/>
                    <a:pt x="193" y="155"/>
                    <a:pt x="270" y="155"/>
                  </a:cubicBezTo>
                  <a:cubicBezTo>
                    <a:pt x="348" y="155"/>
                    <a:pt x="811" y="155"/>
                    <a:pt x="888" y="155"/>
                  </a:cubicBezTo>
                  <a:cubicBezTo>
                    <a:pt x="965" y="155"/>
                    <a:pt x="1004" y="193"/>
                    <a:pt x="1004" y="270"/>
                  </a:cubicBezTo>
                  <a:cubicBezTo>
                    <a:pt x="1004" y="386"/>
                    <a:pt x="1004" y="386"/>
                    <a:pt x="1004" y="386"/>
                  </a:cubicBezTo>
                  <a:cubicBezTo>
                    <a:pt x="1043" y="386"/>
                    <a:pt x="1043" y="386"/>
                    <a:pt x="1043" y="386"/>
                  </a:cubicBezTo>
                  <a:cubicBezTo>
                    <a:pt x="1064" y="386"/>
                    <a:pt x="1081" y="403"/>
                    <a:pt x="1081" y="425"/>
                  </a:cubicBezTo>
                  <a:lnTo>
                    <a:pt x="1081" y="6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97" name="Freeform 25"/>
            <p:cNvSpPr>
              <a:spLocks noEditPoints="1"/>
            </p:cNvSpPr>
            <p:nvPr/>
          </p:nvSpPr>
          <p:spPr bwMode="auto">
            <a:xfrm>
              <a:off x="2287202" y="-975838"/>
              <a:ext cx="1241425" cy="588963"/>
            </a:xfrm>
            <a:custGeom>
              <a:avLst/>
              <a:gdLst>
                <a:gd name="T0" fmla="*/ 638 w 734"/>
                <a:gd name="T1" fmla="*/ 0 h 348"/>
                <a:gd name="T2" fmla="*/ 97 w 734"/>
                <a:gd name="T3" fmla="*/ 0 h 348"/>
                <a:gd name="T4" fmla="*/ 0 w 734"/>
                <a:gd name="T5" fmla="*/ 97 h 348"/>
                <a:gd name="T6" fmla="*/ 0 w 734"/>
                <a:gd name="T7" fmla="*/ 251 h 348"/>
                <a:gd name="T8" fmla="*/ 97 w 734"/>
                <a:gd name="T9" fmla="*/ 348 h 348"/>
                <a:gd name="T10" fmla="*/ 638 w 734"/>
                <a:gd name="T11" fmla="*/ 348 h 348"/>
                <a:gd name="T12" fmla="*/ 734 w 734"/>
                <a:gd name="T13" fmla="*/ 251 h 348"/>
                <a:gd name="T14" fmla="*/ 734 w 734"/>
                <a:gd name="T15" fmla="*/ 97 h 348"/>
                <a:gd name="T16" fmla="*/ 638 w 734"/>
                <a:gd name="T17" fmla="*/ 0 h 348"/>
                <a:gd name="T18" fmla="*/ 696 w 734"/>
                <a:gd name="T19" fmla="*/ 251 h 348"/>
                <a:gd name="T20" fmla="*/ 638 w 734"/>
                <a:gd name="T21" fmla="*/ 309 h 348"/>
                <a:gd name="T22" fmla="*/ 97 w 734"/>
                <a:gd name="T23" fmla="*/ 309 h 348"/>
                <a:gd name="T24" fmla="*/ 39 w 734"/>
                <a:gd name="T25" fmla="*/ 251 h 348"/>
                <a:gd name="T26" fmla="*/ 39 w 734"/>
                <a:gd name="T27" fmla="*/ 97 h 348"/>
                <a:gd name="T28" fmla="*/ 97 w 734"/>
                <a:gd name="T29" fmla="*/ 39 h 348"/>
                <a:gd name="T30" fmla="*/ 638 w 734"/>
                <a:gd name="T31" fmla="*/ 39 h 348"/>
                <a:gd name="T32" fmla="*/ 696 w 734"/>
                <a:gd name="T33" fmla="*/ 97 h 348"/>
                <a:gd name="T34" fmla="*/ 696 w 734"/>
                <a:gd name="T35" fmla="*/ 251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34" h="348">
                  <a:moveTo>
                    <a:pt x="638" y="0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44" y="0"/>
                    <a:pt x="0" y="44"/>
                    <a:pt x="0" y="97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305"/>
                    <a:pt x="44" y="348"/>
                    <a:pt x="97" y="348"/>
                  </a:cubicBezTo>
                  <a:cubicBezTo>
                    <a:pt x="638" y="348"/>
                    <a:pt x="638" y="348"/>
                    <a:pt x="638" y="348"/>
                  </a:cubicBezTo>
                  <a:cubicBezTo>
                    <a:pt x="691" y="348"/>
                    <a:pt x="734" y="305"/>
                    <a:pt x="734" y="251"/>
                  </a:cubicBezTo>
                  <a:cubicBezTo>
                    <a:pt x="734" y="97"/>
                    <a:pt x="734" y="97"/>
                    <a:pt x="734" y="97"/>
                  </a:cubicBezTo>
                  <a:cubicBezTo>
                    <a:pt x="734" y="44"/>
                    <a:pt x="691" y="0"/>
                    <a:pt x="638" y="0"/>
                  </a:cubicBezTo>
                  <a:close/>
                  <a:moveTo>
                    <a:pt x="696" y="251"/>
                  </a:moveTo>
                  <a:cubicBezTo>
                    <a:pt x="696" y="283"/>
                    <a:pt x="670" y="309"/>
                    <a:pt x="638" y="309"/>
                  </a:cubicBezTo>
                  <a:cubicBezTo>
                    <a:pt x="97" y="309"/>
                    <a:pt x="97" y="309"/>
                    <a:pt x="97" y="309"/>
                  </a:cubicBezTo>
                  <a:cubicBezTo>
                    <a:pt x="65" y="309"/>
                    <a:pt x="39" y="283"/>
                    <a:pt x="39" y="251"/>
                  </a:cubicBezTo>
                  <a:cubicBezTo>
                    <a:pt x="39" y="97"/>
                    <a:pt x="39" y="97"/>
                    <a:pt x="39" y="97"/>
                  </a:cubicBezTo>
                  <a:cubicBezTo>
                    <a:pt x="39" y="65"/>
                    <a:pt x="65" y="39"/>
                    <a:pt x="97" y="39"/>
                  </a:cubicBezTo>
                  <a:cubicBezTo>
                    <a:pt x="638" y="39"/>
                    <a:pt x="638" y="39"/>
                    <a:pt x="638" y="39"/>
                  </a:cubicBezTo>
                  <a:cubicBezTo>
                    <a:pt x="670" y="39"/>
                    <a:pt x="696" y="65"/>
                    <a:pt x="696" y="97"/>
                  </a:cubicBezTo>
                  <a:lnTo>
                    <a:pt x="696" y="2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98" name="Freeform 93"/>
          <p:cNvSpPr>
            <a:spLocks noEditPoints="1"/>
          </p:cNvSpPr>
          <p:nvPr/>
        </p:nvSpPr>
        <p:spPr bwMode="auto">
          <a:xfrm>
            <a:off x="2855299" y="2740735"/>
            <a:ext cx="280754" cy="280754"/>
          </a:xfrm>
          <a:custGeom>
            <a:avLst/>
            <a:gdLst>
              <a:gd name="T0" fmla="*/ 32 w 64"/>
              <a:gd name="T1" fmla="*/ 0 h 64"/>
              <a:gd name="T2" fmla="*/ 0 w 64"/>
              <a:gd name="T3" fmla="*/ 32 h 64"/>
              <a:gd name="T4" fmla="*/ 32 w 64"/>
              <a:gd name="T5" fmla="*/ 64 h 64"/>
              <a:gd name="T6" fmla="*/ 64 w 64"/>
              <a:gd name="T7" fmla="*/ 32 h 64"/>
              <a:gd name="T8" fmla="*/ 32 w 64"/>
              <a:gd name="T9" fmla="*/ 0 h 64"/>
              <a:gd name="T10" fmla="*/ 47 w 64"/>
              <a:gd name="T11" fmla="*/ 53 h 64"/>
              <a:gd name="T12" fmla="*/ 32 w 64"/>
              <a:gd name="T13" fmla="*/ 42 h 64"/>
              <a:gd name="T14" fmla="*/ 17 w 64"/>
              <a:gd name="T15" fmla="*/ 53 h 64"/>
              <a:gd name="T16" fmla="*/ 23 w 64"/>
              <a:gd name="T17" fmla="*/ 35 h 64"/>
              <a:gd name="T18" fmla="*/ 8 w 64"/>
              <a:gd name="T19" fmla="*/ 24 h 64"/>
              <a:gd name="T20" fmla="*/ 26 w 64"/>
              <a:gd name="T21" fmla="*/ 24 h 64"/>
              <a:gd name="T22" fmla="*/ 32 w 64"/>
              <a:gd name="T23" fmla="*/ 7 h 64"/>
              <a:gd name="T24" fmla="*/ 38 w 64"/>
              <a:gd name="T25" fmla="*/ 24 h 64"/>
              <a:gd name="T26" fmla="*/ 56 w 64"/>
              <a:gd name="T27" fmla="*/ 24 h 64"/>
              <a:gd name="T28" fmla="*/ 41 w 64"/>
              <a:gd name="T29" fmla="*/ 35 h 64"/>
              <a:gd name="T30" fmla="*/ 47 w 64"/>
              <a:gd name="T31" fmla="*/ 53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4" h="64">
                <a:moveTo>
                  <a:pt x="32" y="0"/>
                </a:moveTo>
                <a:cubicBezTo>
                  <a:pt x="14" y="0"/>
                  <a:pt x="0" y="14"/>
                  <a:pt x="0" y="32"/>
                </a:cubicBezTo>
                <a:cubicBezTo>
                  <a:pt x="0" y="50"/>
                  <a:pt x="14" y="64"/>
                  <a:pt x="32" y="64"/>
                </a:cubicBezTo>
                <a:cubicBezTo>
                  <a:pt x="50" y="64"/>
                  <a:pt x="64" y="50"/>
                  <a:pt x="64" y="32"/>
                </a:cubicBezTo>
                <a:cubicBezTo>
                  <a:pt x="64" y="14"/>
                  <a:pt x="50" y="0"/>
                  <a:pt x="32" y="0"/>
                </a:cubicBezTo>
                <a:close/>
                <a:moveTo>
                  <a:pt x="47" y="53"/>
                </a:moveTo>
                <a:cubicBezTo>
                  <a:pt x="32" y="42"/>
                  <a:pt x="32" y="42"/>
                  <a:pt x="32" y="42"/>
                </a:cubicBezTo>
                <a:cubicBezTo>
                  <a:pt x="17" y="53"/>
                  <a:pt x="17" y="53"/>
                  <a:pt x="17" y="53"/>
                </a:cubicBezTo>
                <a:cubicBezTo>
                  <a:pt x="23" y="35"/>
                  <a:pt x="23" y="35"/>
                  <a:pt x="23" y="35"/>
                </a:cubicBezTo>
                <a:cubicBezTo>
                  <a:pt x="8" y="24"/>
                  <a:pt x="8" y="24"/>
                  <a:pt x="8" y="24"/>
                </a:cubicBezTo>
                <a:cubicBezTo>
                  <a:pt x="26" y="24"/>
                  <a:pt x="26" y="24"/>
                  <a:pt x="26" y="24"/>
                </a:cubicBezTo>
                <a:cubicBezTo>
                  <a:pt x="32" y="7"/>
                  <a:pt x="32" y="7"/>
                  <a:pt x="32" y="7"/>
                </a:cubicBezTo>
                <a:cubicBezTo>
                  <a:pt x="38" y="24"/>
                  <a:pt x="38" y="24"/>
                  <a:pt x="38" y="24"/>
                </a:cubicBezTo>
                <a:cubicBezTo>
                  <a:pt x="56" y="24"/>
                  <a:pt x="56" y="24"/>
                  <a:pt x="56" y="24"/>
                </a:cubicBezTo>
                <a:cubicBezTo>
                  <a:pt x="41" y="35"/>
                  <a:pt x="41" y="35"/>
                  <a:pt x="41" y="35"/>
                </a:cubicBezTo>
                <a:lnTo>
                  <a:pt x="47" y="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99" name="AutoShape 19"/>
          <p:cNvSpPr>
            <a:spLocks noChangeAspect="1"/>
          </p:cNvSpPr>
          <p:nvPr/>
        </p:nvSpPr>
        <p:spPr bwMode="auto">
          <a:xfrm>
            <a:off x="2343764" y="2527168"/>
            <a:ext cx="289751" cy="289826"/>
          </a:xfrm>
          <a:custGeom>
            <a:avLst/>
            <a:gdLst>
              <a:gd name="T0" fmla="*/ 10800 w 21600"/>
              <a:gd name="T1" fmla="*/ 10789 h 21579"/>
              <a:gd name="T2" fmla="*/ 10800 w 21600"/>
              <a:gd name="T3" fmla="*/ 10789 h 21579"/>
              <a:gd name="T4" fmla="*/ 10800 w 21600"/>
              <a:gd name="T5" fmla="*/ 10789 h 21579"/>
              <a:gd name="T6" fmla="*/ 10800 w 21600"/>
              <a:gd name="T7" fmla="*/ 1078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79">
                <a:moveTo>
                  <a:pt x="21599" y="9391"/>
                </a:moveTo>
                <a:cubicBezTo>
                  <a:pt x="21599" y="9887"/>
                  <a:pt x="21472" y="10321"/>
                  <a:pt x="21218" y="10697"/>
                </a:cubicBezTo>
                <a:cubicBezTo>
                  <a:pt x="20963" y="11072"/>
                  <a:pt x="20647" y="11313"/>
                  <a:pt x="20263" y="11427"/>
                </a:cubicBezTo>
                <a:lnTo>
                  <a:pt x="20263" y="16610"/>
                </a:lnTo>
                <a:cubicBezTo>
                  <a:pt x="20263" y="17200"/>
                  <a:pt x="20087" y="17708"/>
                  <a:pt x="19729" y="18128"/>
                </a:cubicBezTo>
                <a:cubicBezTo>
                  <a:pt x="19374" y="18550"/>
                  <a:pt x="18951" y="18758"/>
                  <a:pt x="18459" y="18758"/>
                </a:cubicBezTo>
                <a:cubicBezTo>
                  <a:pt x="17927" y="18122"/>
                  <a:pt x="17286" y="17505"/>
                  <a:pt x="16537" y="16904"/>
                </a:cubicBezTo>
                <a:cubicBezTo>
                  <a:pt x="15785" y="16305"/>
                  <a:pt x="14980" y="15756"/>
                  <a:pt x="14116" y="15254"/>
                </a:cubicBezTo>
                <a:cubicBezTo>
                  <a:pt x="13254" y="14755"/>
                  <a:pt x="12363" y="14324"/>
                  <a:pt x="11449" y="13969"/>
                </a:cubicBezTo>
                <a:cubicBezTo>
                  <a:pt x="10536" y="13614"/>
                  <a:pt x="9648" y="13379"/>
                  <a:pt x="8788" y="13267"/>
                </a:cubicBezTo>
                <a:cubicBezTo>
                  <a:pt x="8453" y="13379"/>
                  <a:pt x="8179" y="13564"/>
                  <a:pt x="7968" y="13828"/>
                </a:cubicBezTo>
                <a:cubicBezTo>
                  <a:pt x="7758" y="14092"/>
                  <a:pt x="7613" y="14386"/>
                  <a:pt x="7535" y="14706"/>
                </a:cubicBezTo>
                <a:cubicBezTo>
                  <a:pt x="7457" y="15028"/>
                  <a:pt x="7449" y="15360"/>
                  <a:pt x="7510" y="15698"/>
                </a:cubicBezTo>
                <a:cubicBezTo>
                  <a:pt x="7574" y="16035"/>
                  <a:pt x="7719" y="16340"/>
                  <a:pt x="7946" y="16610"/>
                </a:cubicBezTo>
                <a:cubicBezTo>
                  <a:pt x="7750" y="16992"/>
                  <a:pt x="7660" y="17347"/>
                  <a:pt x="7677" y="17673"/>
                </a:cubicBezTo>
                <a:cubicBezTo>
                  <a:pt x="7692" y="17993"/>
                  <a:pt x="7772" y="18307"/>
                  <a:pt x="7917" y="18606"/>
                </a:cubicBezTo>
                <a:cubicBezTo>
                  <a:pt x="8059" y="18908"/>
                  <a:pt x="8255" y="19193"/>
                  <a:pt x="8497" y="19469"/>
                </a:cubicBezTo>
                <a:cubicBezTo>
                  <a:pt x="8737" y="19745"/>
                  <a:pt x="8996" y="20021"/>
                  <a:pt x="9271" y="20291"/>
                </a:cubicBezTo>
                <a:cubicBezTo>
                  <a:pt x="9114" y="20696"/>
                  <a:pt x="8842" y="21001"/>
                  <a:pt x="8455" y="21212"/>
                </a:cubicBezTo>
                <a:cubicBezTo>
                  <a:pt x="8069" y="21423"/>
                  <a:pt x="7655" y="21541"/>
                  <a:pt x="7212" y="21570"/>
                </a:cubicBezTo>
                <a:cubicBezTo>
                  <a:pt x="6771" y="21599"/>
                  <a:pt x="6340" y="21550"/>
                  <a:pt x="5917" y="21423"/>
                </a:cubicBezTo>
                <a:cubicBezTo>
                  <a:pt x="5496" y="21294"/>
                  <a:pt x="5163" y="21092"/>
                  <a:pt x="4923" y="20810"/>
                </a:cubicBezTo>
                <a:cubicBezTo>
                  <a:pt x="4781" y="20241"/>
                  <a:pt x="4624" y="19657"/>
                  <a:pt x="4453" y="19055"/>
                </a:cubicBezTo>
                <a:cubicBezTo>
                  <a:pt x="4281" y="18453"/>
                  <a:pt x="4139" y="17843"/>
                  <a:pt x="4032" y="17224"/>
                </a:cubicBezTo>
                <a:cubicBezTo>
                  <a:pt x="3921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49" y="13153"/>
                </a:cubicBezTo>
                <a:lnTo>
                  <a:pt x="1804" y="13153"/>
                </a:lnTo>
                <a:cubicBezTo>
                  <a:pt x="1312" y="13153"/>
                  <a:pt x="888" y="12945"/>
                  <a:pt x="533" y="12522"/>
                </a:cubicBezTo>
                <a:cubicBezTo>
                  <a:pt x="176" y="12100"/>
                  <a:pt x="0" y="11592"/>
                  <a:pt x="0" y="10990"/>
                </a:cubicBezTo>
                <a:lnTo>
                  <a:pt x="0" y="7774"/>
                </a:lnTo>
                <a:cubicBezTo>
                  <a:pt x="0" y="7184"/>
                  <a:pt x="176" y="6676"/>
                  <a:pt x="526" y="6245"/>
                </a:cubicBezTo>
                <a:cubicBezTo>
                  <a:pt x="878" y="5819"/>
                  <a:pt x="1304" y="5605"/>
                  <a:pt x="1804" y="5605"/>
                </a:cubicBezTo>
                <a:lnTo>
                  <a:pt x="7652" y="5605"/>
                </a:lnTo>
                <a:cubicBezTo>
                  <a:pt x="8551" y="5605"/>
                  <a:pt x="9508" y="5449"/>
                  <a:pt x="10524" y="5135"/>
                </a:cubicBezTo>
                <a:cubicBezTo>
                  <a:pt x="11540" y="4821"/>
                  <a:pt x="12536" y="4399"/>
                  <a:pt x="13511" y="3873"/>
                </a:cubicBezTo>
                <a:cubicBezTo>
                  <a:pt x="14488" y="3342"/>
                  <a:pt x="15408" y="2744"/>
                  <a:pt x="16272" y="2071"/>
                </a:cubicBezTo>
                <a:cubicBezTo>
                  <a:pt x="17134" y="1405"/>
                  <a:pt x="17864" y="713"/>
                  <a:pt x="18459" y="0"/>
                </a:cubicBezTo>
                <a:cubicBezTo>
                  <a:pt x="18951" y="0"/>
                  <a:pt x="19374" y="214"/>
                  <a:pt x="19729" y="633"/>
                </a:cubicBezTo>
                <a:cubicBezTo>
                  <a:pt x="20087" y="1056"/>
                  <a:pt x="20263" y="1567"/>
                  <a:pt x="20263" y="2165"/>
                </a:cubicBezTo>
                <a:lnTo>
                  <a:pt x="20263" y="7334"/>
                </a:lnTo>
                <a:cubicBezTo>
                  <a:pt x="20647" y="7445"/>
                  <a:pt x="20963" y="7692"/>
                  <a:pt x="21218" y="8070"/>
                </a:cubicBezTo>
                <a:cubicBezTo>
                  <a:pt x="21472" y="8454"/>
                  <a:pt x="21599" y="8895"/>
                  <a:pt x="21599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2" y="4451"/>
                </a:cubicBezTo>
                <a:cubicBezTo>
                  <a:pt x="15810" y="4962"/>
                  <a:pt x="15065" y="5423"/>
                  <a:pt x="14280" y="5834"/>
                </a:cubicBezTo>
                <a:cubicBezTo>
                  <a:pt x="13494" y="6245"/>
                  <a:pt x="12693" y="6609"/>
                  <a:pt x="11878" y="6923"/>
                </a:cubicBezTo>
                <a:cubicBezTo>
                  <a:pt x="11060" y="7237"/>
                  <a:pt x="10255" y="7462"/>
                  <a:pt x="9457" y="7603"/>
                </a:cubicBezTo>
                <a:lnTo>
                  <a:pt x="9457" y="11172"/>
                </a:lnTo>
                <a:cubicBezTo>
                  <a:pt x="10255" y="11325"/>
                  <a:pt x="11060" y="11554"/>
                  <a:pt x="11878" y="11862"/>
                </a:cubicBezTo>
                <a:cubicBezTo>
                  <a:pt x="12693" y="12170"/>
                  <a:pt x="13494" y="12537"/>
                  <a:pt x="14280" y="12956"/>
                </a:cubicBezTo>
                <a:cubicBezTo>
                  <a:pt x="15065" y="13379"/>
                  <a:pt x="15812" y="13843"/>
                  <a:pt x="16524" y="14347"/>
                </a:cubicBezTo>
                <a:cubicBezTo>
                  <a:pt x="17234" y="14855"/>
                  <a:pt x="17881" y="15380"/>
                  <a:pt x="18459" y="15920"/>
                </a:cubicBezTo>
                <a:lnTo>
                  <a:pt x="18459" y="285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38092" tIns="38092" rIns="38092" bIns="38092" anchor="ctr"/>
          <a:lstStyle/>
          <a:p>
            <a:pPr defTabSz="342815">
              <a:defRPr/>
            </a:pPr>
            <a:endParaRPr lang="es-ES" sz="27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ato Regular"/>
              <a:cs typeface="Lato Regular"/>
              <a:sym typeface="Gill Sans" charset="0"/>
            </a:endParaRPr>
          </a:p>
        </p:txBody>
      </p:sp>
      <p:grpSp>
        <p:nvGrpSpPr>
          <p:cNvPr id="100" name="Group 4681"/>
          <p:cNvGrpSpPr>
            <a:grpSpLocks noChangeAspect="1"/>
          </p:cNvGrpSpPr>
          <p:nvPr/>
        </p:nvGrpSpPr>
        <p:grpSpPr bwMode="auto">
          <a:xfrm>
            <a:off x="2334223" y="1842300"/>
            <a:ext cx="294835" cy="386436"/>
            <a:chOff x="4576763" y="2300287"/>
            <a:chExt cx="276225" cy="361950"/>
          </a:xfrm>
          <a:solidFill>
            <a:schemeClr val="bg1"/>
          </a:solidFill>
        </p:grpSpPr>
        <p:sp>
          <p:nvSpPr>
            <p:cNvPr id="101" name="Freeform 250"/>
            <p:cNvSpPr>
              <a:spLocks noChangeArrowheads="1"/>
            </p:cNvSpPr>
            <p:nvPr/>
          </p:nvSpPr>
          <p:spPr bwMode="auto">
            <a:xfrm>
              <a:off x="4576763" y="2541587"/>
              <a:ext cx="120650" cy="120650"/>
            </a:xfrm>
            <a:custGeom>
              <a:avLst/>
              <a:gdLst>
                <a:gd name="T0" fmla="*/ 92 w 336"/>
                <a:gd name="T1" fmla="*/ 0 h 336"/>
                <a:gd name="T2" fmla="*/ 0 w 336"/>
                <a:gd name="T3" fmla="*/ 243 h 336"/>
                <a:gd name="T4" fmla="*/ 159 w 336"/>
                <a:gd name="T5" fmla="*/ 193 h 336"/>
                <a:gd name="T6" fmla="*/ 251 w 336"/>
                <a:gd name="T7" fmla="*/ 335 h 336"/>
                <a:gd name="T8" fmla="*/ 335 w 336"/>
                <a:gd name="T9" fmla="*/ 84 h 336"/>
                <a:gd name="T10" fmla="*/ 251 w 336"/>
                <a:gd name="T11" fmla="*/ 9 h 336"/>
                <a:gd name="T12" fmla="*/ 92 w 336"/>
                <a:gd name="T13" fmla="*/ 0 h 336"/>
                <a:gd name="T14" fmla="*/ 92 w 336"/>
                <a:gd name="T15" fmla="*/ 0 h 336"/>
                <a:gd name="T16" fmla="*/ 92 w 336"/>
                <a:gd name="T1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6" h="336">
                  <a:moveTo>
                    <a:pt x="92" y="0"/>
                  </a:moveTo>
                  <a:lnTo>
                    <a:pt x="0" y="243"/>
                  </a:lnTo>
                  <a:lnTo>
                    <a:pt x="159" y="193"/>
                  </a:lnTo>
                  <a:lnTo>
                    <a:pt x="251" y="335"/>
                  </a:lnTo>
                  <a:lnTo>
                    <a:pt x="335" y="84"/>
                  </a:lnTo>
                  <a:lnTo>
                    <a:pt x="251" y="9"/>
                  </a:lnTo>
                  <a:lnTo>
                    <a:pt x="92" y="0"/>
                  </a:lnTo>
                  <a:close/>
                  <a:moveTo>
                    <a:pt x="92" y="0"/>
                  </a:moveTo>
                  <a:lnTo>
                    <a:pt x="92" y="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2" name="Freeform 251"/>
            <p:cNvSpPr>
              <a:spLocks noChangeArrowheads="1"/>
            </p:cNvSpPr>
            <p:nvPr/>
          </p:nvSpPr>
          <p:spPr bwMode="auto">
            <a:xfrm>
              <a:off x="4576763" y="2541587"/>
              <a:ext cx="120650" cy="120650"/>
            </a:xfrm>
            <a:custGeom>
              <a:avLst/>
              <a:gdLst>
                <a:gd name="T0" fmla="*/ 92 w 336"/>
                <a:gd name="T1" fmla="*/ 0 h 336"/>
                <a:gd name="T2" fmla="*/ 0 w 336"/>
                <a:gd name="T3" fmla="*/ 243 h 336"/>
                <a:gd name="T4" fmla="*/ 159 w 336"/>
                <a:gd name="T5" fmla="*/ 193 h 336"/>
                <a:gd name="T6" fmla="*/ 251 w 336"/>
                <a:gd name="T7" fmla="*/ 335 h 336"/>
                <a:gd name="T8" fmla="*/ 335 w 336"/>
                <a:gd name="T9" fmla="*/ 84 h 336"/>
                <a:gd name="T10" fmla="*/ 251 w 336"/>
                <a:gd name="T11" fmla="*/ 9 h 336"/>
                <a:gd name="T12" fmla="*/ 92 w 336"/>
                <a:gd name="T1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6" h="336">
                  <a:moveTo>
                    <a:pt x="92" y="0"/>
                  </a:moveTo>
                  <a:lnTo>
                    <a:pt x="0" y="243"/>
                  </a:lnTo>
                  <a:lnTo>
                    <a:pt x="159" y="193"/>
                  </a:lnTo>
                  <a:lnTo>
                    <a:pt x="251" y="335"/>
                  </a:lnTo>
                  <a:lnTo>
                    <a:pt x="335" y="84"/>
                  </a:lnTo>
                  <a:lnTo>
                    <a:pt x="251" y="9"/>
                  </a:lnTo>
                  <a:lnTo>
                    <a:pt x="92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" name="Freeform 252"/>
            <p:cNvSpPr>
              <a:spLocks noChangeArrowheads="1"/>
            </p:cNvSpPr>
            <p:nvPr/>
          </p:nvSpPr>
          <p:spPr bwMode="auto">
            <a:xfrm>
              <a:off x="4610100" y="2541587"/>
              <a:ext cx="1588" cy="1587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4" name="Freeform 253"/>
            <p:cNvSpPr>
              <a:spLocks noChangeArrowheads="1"/>
            </p:cNvSpPr>
            <p:nvPr/>
          </p:nvSpPr>
          <p:spPr bwMode="auto">
            <a:xfrm>
              <a:off x="4732338" y="2541587"/>
              <a:ext cx="120650" cy="120650"/>
            </a:xfrm>
            <a:custGeom>
              <a:avLst/>
              <a:gdLst>
                <a:gd name="T0" fmla="*/ 251 w 336"/>
                <a:gd name="T1" fmla="*/ 0 h 336"/>
                <a:gd name="T2" fmla="*/ 84 w 336"/>
                <a:gd name="T3" fmla="*/ 9 h 336"/>
                <a:gd name="T4" fmla="*/ 0 w 336"/>
                <a:gd name="T5" fmla="*/ 84 h 336"/>
                <a:gd name="T6" fmla="*/ 92 w 336"/>
                <a:gd name="T7" fmla="*/ 335 h 336"/>
                <a:gd name="T8" fmla="*/ 176 w 336"/>
                <a:gd name="T9" fmla="*/ 193 h 336"/>
                <a:gd name="T10" fmla="*/ 335 w 336"/>
                <a:gd name="T11" fmla="*/ 243 h 336"/>
                <a:gd name="T12" fmla="*/ 251 w 336"/>
                <a:gd name="T13" fmla="*/ 0 h 336"/>
                <a:gd name="T14" fmla="*/ 251 w 336"/>
                <a:gd name="T15" fmla="*/ 0 h 336"/>
                <a:gd name="T16" fmla="*/ 251 w 336"/>
                <a:gd name="T1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6" h="336">
                  <a:moveTo>
                    <a:pt x="251" y="0"/>
                  </a:moveTo>
                  <a:lnTo>
                    <a:pt x="84" y="9"/>
                  </a:lnTo>
                  <a:lnTo>
                    <a:pt x="0" y="84"/>
                  </a:lnTo>
                  <a:lnTo>
                    <a:pt x="92" y="335"/>
                  </a:lnTo>
                  <a:lnTo>
                    <a:pt x="176" y="193"/>
                  </a:lnTo>
                  <a:lnTo>
                    <a:pt x="335" y="243"/>
                  </a:lnTo>
                  <a:lnTo>
                    <a:pt x="251" y="0"/>
                  </a:lnTo>
                  <a:close/>
                  <a:moveTo>
                    <a:pt x="251" y="0"/>
                  </a:moveTo>
                  <a:lnTo>
                    <a:pt x="251" y="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5" name="Freeform 254"/>
            <p:cNvSpPr>
              <a:spLocks noChangeArrowheads="1"/>
            </p:cNvSpPr>
            <p:nvPr/>
          </p:nvSpPr>
          <p:spPr bwMode="auto">
            <a:xfrm>
              <a:off x="4732338" y="2541587"/>
              <a:ext cx="120650" cy="120650"/>
            </a:xfrm>
            <a:custGeom>
              <a:avLst/>
              <a:gdLst>
                <a:gd name="T0" fmla="*/ 251 w 336"/>
                <a:gd name="T1" fmla="*/ 0 h 336"/>
                <a:gd name="T2" fmla="*/ 84 w 336"/>
                <a:gd name="T3" fmla="*/ 9 h 336"/>
                <a:gd name="T4" fmla="*/ 0 w 336"/>
                <a:gd name="T5" fmla="*/ 84 h 336"/>
                <a:gd name="T6" fmla="*/ 92 w 336"/>
                <a:gd name="T7" fmla="*/ 335 h 336"/>
                <a:gd name="T8" fmla="*/ 176 w 336"/>
                <a:gd name="T9" fmla="*/ 193 h 336"/>
                <a:gd name="T10" fmla="*/ 335 w 336"/>
                <a:gd name="T11" fmla="*/ 243 h 336"/>
                <a:gd name="T12" fmla="*/ 251 w 336"/>
                <a:gd name="T1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6" h="336">
                  <a:moveTo>
                    <a:pt x="251" y="0"/>
                  </a:moveTo>
                  <a:lnTo>
                    <a:pt x="84" y="9"/>
                  </a:lnTo>
                  <a:lnTo>
                    <a:pt x="0" y="84"/>
                  </a:lnTo>
                  <a:lnTo>
                    <a:pt x="92" y="335"/>
                  </a:lnTo>
                  <a:lnTo>
                    <a:pt x="176" y="193"/>
                  </a:lnTo>
                  <a:lnTo>
                    <a:pt x="335" y="243"/>
                  </a:lnTo>
                  <a:lnTo>
                    <a:pt x="251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" name="Freeform 255"/>
            <p:cNvSpPr>
              <a:spLocks noChangeArrowheads="1"/>
            </p:cNvSpPr>
            <p:nvPr/>
          </p:nvSpPr>
          <p:spPr bwMode="auto">
            <a:xfrm>
              <a:off x="4822825" y="2541587"/>
              <a:ext cx="1588" cy="1587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7" name="Freeform 256"/>
            <p:cNvSpPr>
              <a:spLocks noChangeArrowheads="1"/>
            </p:cNvSpPr>
            <p:nvPr/>
          </p:nvSpPr>
          <p:spPr bwMode="auto">
            <a:xfrm>
              <a:off x="4586288" y="2300287"/>
              <a:ext cx="261937" cy="258762"/>
            </a:xfrm>
            <a:custGeom>
              <a:avLst/>
              <a:gdLst>
                <a:gd name="T0" fmla="*/ 618 w 728"/>
                <a:gd name="T1" fmla="*/ 619 h 720"/>
                <a:gd name="T2" fmla="*/ 627 w 728"/>
                <a:gd name="T3" fmla="*/ 469 h 720"/>
                <a:gd name="T4" fmla="*/ 727 w 728"/>
                <a:gd name="T5" fmla="*/ 360 h 720"/>
                <a:gd name="T6" fmla="*/ 627 w 728"/>
                <a:gd name="T7" fmla="*/ 251 h 720"/>
                <a:gd name="T8" fmla="*/ 618 w 728"/>
                <a:gd name="T9" fmla="*/ 101 h 720"/>
                <a:gd name="T10" fmla="*/ 468 w 728"/>
                <a:gd name="T11" fmla="*/ 92 h 720"/>
                <a:gd name="T12" fmla="*/ 359 w 728"/>
                <a:gd name="T13" fmla="*/ 0 h 720"/>
                <a:gd name="T14" fmla="*/ 250 w 728"/>
                <a:gd name="T15" fmla="*/ 92 h 720"/>
                <a:gd name="T16" fmla="*/ 100 w 728"/>
                <a:gd name="T17" fmla="*/ 101 h 720"/>
                <a:gd name="T18" fmla="*/ 92 w 728"/>
                <a:gd name="T19" fmla="*/ 251 h 720"/>
                <a:gd name="T20" fmla="*/ 0 w 728"/>
                <a:gd name="T21" fmla="*/ 360 h 720"/>
                <a:gd name="T22" fmla="*/ 92 w 728"/>
                <a:gd name="T23" fmla="*/ 469 h 720"/>
                <a:gd name="T24" fmla="*/ 100 w 728"/>
                <a:gd name="T25" fmla="*/ 619 h 720"/>
                <a:gd name="T26" fmla="*/ 250 w 728"/>
                <a:gd name="T27" fmla="*/ 628 h 720"/>
                <a:gd name="T28" fmla="*/ 359 w 728"/>
                <a:gd name="T29" fmla="*/ 719 h 720"/>
                <a:gd name="T30" fmla="*/ 468 w 728"/>
                <a:gd name="T31" fmla="*/ 628 h 720"/>
                <a:gd name="T32" fmla="*/ 618 w 728"/>
                <a:gd name="T33" fmla="*/ 619 h 720"/>
                <a:gd name="T34" fmla="*/ 359 w 728"/>
                <a:gd name="T35" fmla="*/ 561 h 720"/>
                <a:gd name="T36" fmla="*/ 159 w 728"/>
                <a:gd name="T37" fmla="*/ 360 h 720"/>
                <a:gd name="T38" fmla="*/ 359 w 728"/>
                <a:gd name="T39" fmla="*/ 159 h 720"/>
                <a:gd name="T40" fmla="*/ 560 w 728"/>
                <a:gd name="T41" fmla="*/ 360 h 720"/>
                <a:gd name="T42" fmla="*/ 359 w 728"/>
                <a:gd name="T43" fmla="*/ 561 h 720"/>
                <a:gd name="T44" fmla="*/ 359 w 728"/>
                <a:gd name="T45" fmla="*/ 561 h 720"/>
                <a:gd name="T46" fmla="*/ 359 w 728"/>
                <a:gd name="T47" fmla="*/ 561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28" h="720">
                  <a:moveTo>
                    <a:pt x="618" y="619"/>
                  </a:moveTo>
                  <a:cubicBezTo>
                    <a:pt x="627" y="469"/>
                    <a:pt x="627" y="469"/>
                    <a:pt x="627" y="469"/>
                  </a:cubicBezTo>
                  <a:cubicBezTo>
                    <a:pt x="727" y="360"/>
                    <a:pt x="727" y="360"/>
                    <a:pt x="727" y="360"/>
                  </a:cubicBezTo>
                  <a:cubicBezTo>
                    <a:pt x="627" y="251"/>
                    <a:pt x="627" y="251"/>
                    <a:pt x="627" y="251"/>
                  </a:cubicBezTo>
                  <a:cubicBezTo>
                    <a:pt x="618" y="101"/>
                    <a:pt x="618" y="101"/>
                    <a:pt x="618" y="101"/>
                  </a:cubicBezTo>
                  <a:cubicBezTo>
                    <a:pt x="468" y="92"/>
                    <a:pt x="468" y="92"/>
                    <a:pt x="468" y="92"/>
                  </a:cubicBezTo>
                  <a:cubicBezTo>
                    <a:pt x="359" y="0"/>
                    <a:pt x="359" y="0"/>
                    <a:pt x="359" y="0"/>
                  </a:cubicBezTo>
                  <a:cubicBezTo>
                    <a:pt x="250" y="92"/>
                    <a:pt x="250" y="92"/>
                    <a:pt x="250" y="92"/>
                  </a:cubicBezTo>
                  <a:cubicBezTo>
                    <a:pt x="100" y="101"/>
                    <a:pt x="100" y="101"/>
                    <a:pt x="100" y="101"/>
                  </a:cubicBezTo>
                  <a:cubicBezTo>
                    <a:pt x="92" y="251"/>
                    <a:pt x="92" y="251"/>
                    <a:pt x="92" y="251"/>
                  </a:cubicBezTo>
                  <a:cubicBezTo>
                    <a:pt x="0" y="360"/>
                    <a:pt x="0" y="360"/>
                    <a:pt x="0" y="360"/>
                  </a:cubicBezTo>
                  <a:cubicBezTo>
                    <a:pt x="92" y="469"/>
                    <a:pt x="92" y="469"/>
                    <a:pt x="92" y="469"/>
                  </a:cubicBezTo>
                  <a:cubicBezTo>
                    <a:pt x="100" y="619"/>
                    <a:pt x="100" y="619"/>
                    <a:pt x="100" y="619"/>
                  </a:cubicBezTo>
                  <a:cubicBezTo>
                    <a:pt x="250" y="628"/>
                    <a:pt x="250" y="628"/>
                    <a:pt x="250" y="628"/>
                  </a:cubicBezTo>
                  <a:cubicBezTo>
                    <a:pt x="359" y="719"/>
                    <a:pt x="359" y="719"/>
                    <a:pt x="359" y="719"/>
                  </a:cubicBezTo>
                  <a:cubicBezTo>
                    <a:pt x="468" y="628"/>
                    <a:pt x="468" y="628"/>
                    <a:pt x="468" y="628"/>
                  </a:cubicBezTo>
                  <a:lnTo>
                    <a:pt x="618" y="619"/>
                  </a:lnTo>
                  <a:close/>
                  <a:moveTo>
                    <a:pt x="359" y="561"/>
                  </a:moveTo>
                  <a:cubicBezTo>
                    <a:pt x="250" y="561"/>
                    <a:pt x="159" y="469"/>
                    <a:pt x="159" y="360"/>
                  </a:cubicBezTo>
                  <a:cubicBezTo>
                    <a:pt x="159" y="243"/>
                    <a:pt x="250" y="159"/>
                    <a:pt x="359" y="159"/>
                  </a:cubicBezTo>
                  <a:cubicBezTo>
                    <a:pt x="468" y="159"/>
                    <a:pt x="560" y="243"/>
                    <a:pt x="560" y="360"/>
                  </a:cubicBezTo>
                  <a:cubicBezTo>
                    <a:pt x="560" y="469"/>
                    <a:pt x="468" y="561"/>
                    <a:pt x="359" y="561"/>
                  </a:cubicBezTo>
                  <a:close/>
                  <a:moveTo>
                    <a:pt x="359" y="561"/>
                  </a:moveTo>
                  <a:lnTo>
                    <a:pt x="359" y="561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8" name="Freeform 257"/>
            <p:cNvSpPr>
              <a:spLocks noChangeArrowheads="1"/>
            </p:cNvSpPr>
            <p:nvPr/>
          </p:nvSpPr>
          <p:spPr bwMode="auto">
            <a:xfrm>
              <a:off x="4691063" y="2387599"/>
              <a:ext cx="36512" cy="80963"/>
            </a:xfrm>
            <a:custGeom>
              <a:avLst/>
              <a:gdLst>
                <a:gd name="T0" fmla="*/ 0 w 102"/>
                <a:gd name="T1" fmla="*/ 33 h 227"/>
                <a:gd name="T2" fmla="*/ 9 w 102"/>
                <a:gd name="T3" fmla="*/ 67 h 227"/>
                <a:gd name="T4" fmla="*/ 50 w 102"/>
                <a:gd name="T5" fmla="*/ 50 h 227"/>
                <a:gd name="T6" fmla="*/ 50 w 102"/>
                <a:gd name="T7" fmla="*/ 226 h 227"/>
                <a:gd name="T8" fmla="*/ 101 w 102"/>
                <a:gd name="T9" fmla="*/ 226 h 227"/>
                <a:gd name="T10" fmla="*/ 101 w 102"/>
                <a:gd name="T11" fmla="*/ 0 h 227"/>
                <a:gd name="T12" fmla="*/ 59 w 102"/>
                <a:gd name="T13" fmla="*/ 0 h 227"/>
                <a:gd name="T14" fmla="*/ 0 w 102"/>
                <a:gd name="T15" fmla="*/ 33 h 227"/>
                <a:gd name="T16" fmla="*/ 0 w 102"/>
                <a:gd name="T17" fmla="*/ 33 h 227"/>
                <a:gd name="T18" fmla="*/ 0 w 102"/>
                <a:gd name="T19" fmla="*/ 3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" h="227">
                  <a:moveTo>
                    <a:pt x="0" y="33"/>
                  </a:moveTo>
                  <a:lnTo>
                    <a:pt x="9" y="67"/>
                  </a:lnTo>
                  <a:lnTo>
                    <a:pt x="50" y="50"/>
                  </a:lnTo>
                  <a:lnTo>
                    <a:pt x="50" y="226"/>
                  </a:lnTo>
                  <a:lnTo>
                    <a:pt x="101" y="226"/>
                  </a:lnTo>
                  <a:lnTo>
                    <a:pt x="101" y="0"/>
                  </a:lnTo>
                  <a:lnTo>
                    <a:pt x="59" y="0"/>
                  </a:lnTo>
                  <a:lnTo>
                    <a:pt x="0" y="33"/>
                  </a:lnTo>
                  <a:close/>
                  <a:moveTo>
                    <a:pt x="0" y="33"/>
                  </a:moveTo>
                  <a:lnTo>
                    <a:pt x="0" y="33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9" name="Freeform 258"/>
            <p:cNvSpPr>
              <a:spLocks noChangeArrowheads="1"/>
            </p:cNvSpPr>
            <p:nvPr/>
          </p:nvSpPr>
          <p:spPr bwMode="auto">
            <a:xfrm>
              <a:off x="4691063" y="2387599"/>
              <a:ext cx="36512" cy="80963"/>
            </a:xfrm>
            <a:custGeom>
              <a:avLst/>
              <a:gdLst>
                <a:gd name="T0" fmla="*/ 0 w 102"/>
                <a:gd name="T1" fmla="*/ 33 h 227"/>
                <a:gd name="T2" fmla="*/ 9 w 102"/>
                <a:gd name="T3" fmla="*/ 67 h 227"/>
                <a:gd name="T4" fmla="*/ 50 w 102"/>
                <a:gd name="T5" fmla="*/ 50 h 227"/>
                <a:gd name="T6" fmla="*/ 50 w 102"/>
                <a:gd name="T7" fmla="*/ 50 h 227"/>
                <a:gd name="T8" fmla="*/ 50 w 102"/>
                <a:gd name="T9" fmla="*/ 226 h 227"/>
                <a:gd name="T10" fmla="*/ 101 w 102"/>
                <a:gd name="T11" fmla="*/ 226 h 227"/>
                <a:gd name="T12" fmla="*/ 101 w 102"/>
                <a:gd name="T13" fmla="*/ 0 h 227"/>
                <a:gd name="T14" fmla="*/ 59 w 102"/>
                <a:gd name="T15" fmla="*/ 0 h 227"/>
                <a:gd name="T16" fmla="*/ 0 w 102"/>
                <a:gd name="T17" fmla="*/ 3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227">
                  <a:moveTo>
                    <a:pt x="0" y="33"/>
                  </a:moveTo>
                  <a:lnTo>
                    <a:pt x="9" y="67"/>
                  </a:lnTo>
                  <a:lnTo>
                    <a:pt x="50" y="50"/>
                  </a:lnTo>
                  <a:lnTo>
                    <a:pt x="50" y="50"/>
                  </a:lnTo>
                  <a:lnTo>
                    <a:pt x="50" y="226"/>
                  </a:lnTo>
                  <a:lnTo>
                    <a:pt x="101" y="226"/>
                  </a:lnTo>
                  <a:lnTo>
                    <a:pt x="101" y="0"/>
                  </a:lnTo>
                  <a:lnTo>
                    <a:pt x="59" y="0"/>
                  </a:lnTo>
                  <a:lnTo>
                    <a:pt x="0" y="33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0" name="Freeform 259"/>
            <p:cNvSpPr>
              <a:spLocks noChangeArrowheads="1"/>
            </p:cNvSpPr>
            <p:nvPr/>
          </p:nvSpPr>
          <p:spPr bwMode="auto">
            <a:xfrm>
              <a:off x="4691063" y="2400299"/>
              <a:ext cx="1587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0598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9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9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70" grpId="0"/>
      <p:bldP spid="83" grpId="0" animBg="1"/>
      <p:bldP spid="98" grpId="0" animBg="1"/>
      <p:bldP spid="9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7"/>
          <p:cNvSpPr>
            <a:spLocks/>
          </p:cNvSpPr>
          <p:nvPr/>
        </p:nvSpPr>
        <p:spPr bwMode="auto">
          <a:xfrm>
            <a:off x="2089991" y="1246789"/>
            <a:ext cx="1502691" cy="1860672"/>
          </a:xfrm>
          <a:custGeom>
            <a:avLst/>
            <a:gdLst/>
            <a:ahLst/>
            <a:cxnLst>
              <a:cxn ang="0">
                <a:pos x="315" y="317"/>
              </a:cxn>
              <a:cxn ang="0">
                <a:pos x="239" y="317"/>
              </a:cxn>
              <a:cxn ang="0">
                <a:pos x="244" y="320"/>
              </a:cxn>
              <a:cxn ang="0">
                <a:pos x="255" y="349"/>
              </a:cxn>
              <a:cxn ang="0">
                <a:pos x="244" y="378"/>
              </a:cxn>
              <a:cxn ang="0">
                <a:pos x="226" y="389"/>
              </a:cxn>
              <a:cxn ang="0">
                <a:pos x="215" y="390"/>
              </a:cxn>
              <a:cxn ang="0">
                <a:pos x="204" y="389"/>
              </a:cxn>
              <a:cxn ang="0">
                <a:pos x="186" y="378"/>
              </a:cxn>
              <a:cxn ang="0">
                <a:pos x="174" y="349"/>
              </a:cxn>
              <a:cxn ang="0">
                <a:pos x="186" y="320"/>
              </a:cxn>
              <a:cxn ang="0">
                <a:pos x="190" y="317"/>
              </a:cxn>
              <a:cxn ang="0">
                <a:pos x="144" y="317"/>
              </a:cxn>
              <a:cxn ang="0">
                <a:pos x="101" y="214"/>
              </a:cxn>
              <a:cxn ang="0">
                <a:pos x="0" y="171"/>
              </a:cxn>
              <a:cxn ang="0">
                <a:pos x="0" y="128"/>
              </a:cxn>
              <a:cxn ang="0">
                <a:pos x="29" y="140"/>
              </a:cxn>
              <a:cxn ang="0">
                <a:pos x="58" y="128"/>
              </a:cxn>
              <a:cxn ang="0">
                <a:pos x="70" y="99"/>
              </a:cxn>
              <a:cxn ang="0">
                <a:pos x="58" y="70"/>
              </a:cxn>
              <a:cxn ang="0">
                <a:pos x="29" y="58"/>
              </a:cxn>
              <a:cxn ang="0">
                <a:pos x="0" y="70"/>
              </a:cxn>
              <a:cxn ang="0">
                <a:pos x="0" y="0"/>
              </a:cxn>
              <a:cxn ang="0">
                <a:pos x="202" y="74"/>
              </a:cxn>
              <a:cxn ang="0">
                <a:pos x="171" y="87"/>
              </a:cxn>
              <a:cxn ang="0">
                <a:pos x="158" y="119"/>
              </a:cxn>
              <a:cxn ang="0">
                <a:pos x="171" y="151"/>
              </a:cxn>
              <a:cxn ang="0">
                <a:pos x="203" y="164"/>
              </a:cxn>
              <a:cxn ang="0">
                <a:pos x="235" y="151"/>
              </a:cxn>
              <a:cxn ang="0">
                <a:pos x="247" y="121"/>
              </a:cxn>
              <a:cxn ang="0">
                <a:pos x="315" y="317"/>
              </a:cxn>
            </a:cxnLst>
            <a:rect l="0" t="0" r="r" b="b"/>
            <a:pathLst>
              <a:path w="315" h="390">
                <a:moveTo>
                  <a:pt x="315" y="317"/>
                </a:moveTo>
                <a:cubicBezTo>
                  <a:pt x="239" y="317"/>
                  <a:pt x="239" y="317"/>
                  <a:pt x="239" y="317"/>
                </a:cubicBezTo>
                <a:cubicBezTo>
                  <a:pt x="241" y="318"/>
                  <a:pt x="242" y="319"/>
                  <a:pt x="244" y="320"/>
                </a:cubicBezTo>
                <a:cubicBezTo>
                  <a:pt x="251" y="328"/>
                  <a:pt x="255" y="338"/>
                  <a:pt x="255" y="349"/>
                </a:cubicBezTo>
                <a:cubicBezTo>
                  <a:pt x="255" y="361"/>
                  <a:pt x="251" y="370"/>
                  <a:pt x="244" y="378"/>
                </a:cubicBezTo>
                <a:cubicBezTo>
                  <a:pt x="238" y="384"/>
                  <a:pt x="232" y="387"/>
                  <a:pt x="226" y="389"/>
                </a:cubicBezTo>
                <a:cubicBezTo>
                  <a:pt x="222" y="390"/>
                  <a:pt x="218" y="390"/>
                  <a:pt x="215" y="390"/>
                </a:cubicBezTo>
                <a:cubicBezTo>
                  <a:pt x="211" y="390"/>
                  <a:pt x="207" y="390"/>
                  <a:pt x="204" y="389"/>
                </a:cubicBezTo>
                <a:cubicBezTo>
                  <a:pt x="197" y="387"/>
                  <a:pt x="191" y="384"/>
                  <a:pt x="186" y="378"/>
                </a:cubicBezTo>
                <a:cubicBezTo>
                  <a:pt x="178" y="370"/>
                  <a:pt x="174" y="361"/>
                  <a:pt x="174" y="349"/>
                </a:cubicBezTo>
                <a:cubicBezTo>
                  <a:pt x="174" y="338"/>
                  <a:pt x="178" y="328"/>
                  <a:pt x="186" y="320"/>
                </a:cubicBezTo>
                <a:cubicBezTo>
                  <a:pt x="187" y="319"/>
                  <a:pt x="189" y="318"/>
                  <a:pt x="190" y="317"/>
                </a:cubicBezTo>
                <a:cubicBezTo>
                  <a:pt x="144" y="317"/>
                  <a:pt x="144" y="317"/>
                  <a:pt x="144" y="317"/>
                </a:cubicBezTo>
                <a:cubicBezTo>
                  <a:pt x="144" y="277"/>
                  <a:pt x="129" y="242"/>
                  <a:pt x="101" y="214"/>
                </a:cubicBezTo>
                <a:cubicBezTo>
                  <a:pt x="73" y="186"/>
                  <a:pt x="40" y="172"/>
                  <a:pt x="0" y="171"/>
                </a:cubicBezTo>
                <a:cubicBezTo>
                  <a:pt x="0" y="128"/>
                  <a:pt x="0" y="128"/>
                  <a:pt x="0" y="128"/>
                </a:cubicBezTo>
                <a:cubicBezTo>
                  <a:pt x="8" y="136"/>
                  <a:pt x="18" y="140"/>
                  <a:pt x="29" y="140"/>
                </a:cubicBezTo>
                <a:cubicBezTo>
                  <a:pt x="41" y="140"/>
                  <a:pt x="50" y="136"/>
                  <a:pt x="58" y="128"/>
                </a:cubicBezTo>
                <a:cubicBezTo>
                  <a:pt x="66" y="120"/>
                  <a:pt x="70" y="110"/>
                  <a:pt x="70" y="99"/>
                </a:cubicBezTo>
                <a:cubicBezTo>
                  <a:pt x="70" y="88"/>
                  <a:pt x="66" y="78"/>
                  <a:pt x="58" y="70"/>
                </a:cubicBezTo>
                <a:cubicBezTo>
                  <a:pt x="50" y="62"/>
                  <a:pt x="41" y="58"/>
                  <a:pt x="29" y="58"/>
                </a:cubicBezTo>
                <a:cubicBezTo>
                  <a:pt x="18" y="58"/>
                  <a:pt x="8" y="62"/>
                  <a:pt x="0" y="70"/>
                </a:cubicBezTo>
                <a:cubicBezTo>
                  <a:pt x="0" y="0"/>
                  <a:pt x="0" y="0"/>
                  <a:pt x="0" y="0"/>
                </a:cubicBezTo>
                <a:cubicBezTo>
                  <a:pt x="77" y="1"/>
                  <a:pt x="145" y="25"/>
                  <a:pt x="202" y="74"/>
                </a:cubicBezTo>
                <a:cubicBezTo>
                  <a:pt x="190" y="74"/>
                  <a:pt x="180" y="79"/>
                  <a:pt x="171" y="87"/>
                </a:cubicBezTo>
                <a:cubicBezTo>
                  <a:pt x="162" y="96"/>
                  <a:pt x="158" y="107"/>
                  <a:pt x="158" y="119"/>
                </a:cubicBezTo>
                <a:cubicBezTo>
                  <a:pt x="158" y="131"/>
                  <a:pt x="162" y="142"/>
                  <a:pt x="171" y="151"/>
                </a:cubicBezTo>
                <a:cubicBezTo>
                  <a:pt x="180" y="159"/>
                  <a:pt x="190" y="164"/>
                  <a:pt x="203" y="164"/>
                </a:cubicBezTo>
                <a:cubicBezTo>
                  <a:pt x="215" y="164"/>
                  <a:pt x="226" y="159"/>
                  <a:pt x="235" y="151"/>
                </a:cubicBezTo>
                <a:cubicBezTo>
                  <a:pt x="243" y="142"/>
                  <a:pt x="247" y="133"/>
                  <a:pt x="247" y="121"/>
                </a:cubicBezTo>
                <a:cubicBezTo>
                  <a:pt x="292" y="177"/>
                  <a:pt x="315" y="242"/>
                  <a:pt x="315" y="317"/>
                </a:cubicBezTo>
                <a:close/>
              </a:path>
            </a:pathLst>
          </a:custGeom>
          <a:solidFill>
            <a:schemeClr val="accent3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1742415" y="2759889"/>
            <a:ext cx="1850266" cy="1517260"/>
          </a:xfrm>
          <a:custGeom>
            <a:avLst/>
            <a:gdLst/>
            <a:ahLst/>
            <a:cxnLst>
              <a:cxn ang="0">
                <a:pos x="73" y="318"/>
              </a:cxn>
              <a:cxn ang="0">
                <a:pos x="73" y="243"/>
              </a:cxn>
              <a:cxn ang="0">
                <a:pos x="70" y="247"/>
              </a:cxn>
              <a:cxn ang="0">
                <a:pos x="41" y="259"/>
              </a:cxn>
              <a:cxn ang="0">
                <a:pos x="12" y="247"/>
              </a:cxn>
              <a:cxn ang="0">
                <a:pos x="0" y="218"/>
              </a:cxn>
              <a:cxn ang="0">
                <a:pos x="12" y="189"/>
              </a:cxn>
              <a:cxn ang="0">
                <a:pos x="41" y="177"/>
              </a:cxn>
              <a:cxn ang="0">
                <a:pos x="70" y="189"/>
              </a:cxn>
              <a:cxn ang="0">
                <a:pos x="73" y="192"/>
              </a:cxn>
              <a:cxn ang="0">
                <a:pos x="73" y="147"/>
              </a:cxn>
              <a:cxn ang="0">
                <a:pos x="124" y="137"/>
              </a:cxn>
              <a:cxn ang="0">
                <a:pos x="174" y="104"/>
              </a:cxn>
              <a:cxn ang="0">
                <a:pos x="199" y="72"/>
              </a:cxn>
              <a:cxn ang="0">
                <a:pos x="217" y="1"/>
              </a:cxn>
              <a:cxn ang="0">
                <a:pos x="217" y="0"/>
              </a:cxn>
              <a:cxn ang="0">
                <a:pos x="263" y="0"/>
              </a:cxn>
              <a:cxn ang="0">
                <a:pos x="259" y="3"/>
              </a:cxn>
              <a:cxn ang="0">
                <a:pos x="247" y="32"/>
              </a:cxn>
              <a:cxn ang="0">
                <a:pos x="259" y="61"/>
              </a:cxn>
              <a:cxn ang="0">
                <a:pos x="277" y="72"/>
              </a:cxn>
              <a:cxn ang="0">
                <a:pos x="288" y="73"/>
              </a:cxn>
              <a:cxn ang="0">
                <a:pos x="299" y="72"/>
              </a:cxn>
              <a:cxn ang="0">
                <a:pos x="317" y="61"/>
              </a:cxn>
              <a:cxn ang="0">
                <a:pos x="328" y="32"/>
              </a:cxn>
              <a:cxn ang="0">
                <a:pos x="317" y="3"/>
              </a:cxn>
              <a:cxn ang="0">
                <a:pos x="312" y="0"/>
              </a:cxn>
              <a:cxn ang="0">
                <a:pos x="388" y="0"/>
              </a:cxn>
              <a:cxn ang="0">
                <a:pos x="388" y="0"/>
              </a:cxn>
              <a:cxn ang="0">
                <a:pos x="380" y="72"/>
              </a:cxn>
              <a:cxn ang="0">
                <a:pos x="316" y="202"/>
              </a:cxn>
              <a:cxn ang="0">
                <a:pos x="342" y="214"/>
              </a:cxn>
              <a:cxn ang="0">
                <a:pos x="353" y="243"/>
              </a:cxn>
              <a:cxn ang="0">
                <a:pos x="342" y="272"/>
              </a:cxn>
              <a:cxn ang="0">
                <a:pos x="341" y="272"/>
              </a:cxn>
              <a:cxn ang="0">
                <a:pos x="313" y="284"/>
              </a:cxn>
              <a:cxn ang="0">
                <a:pos x="284" y="272"/>
              </a:cxn>
              <a:cxn ang="0">
                <a:pos x="284" y="272"/>
              </a:cxn>
              <a:cxn ang="0">
                <a:pos x="272" y="246"/>
              </a:cxn>
              <a:cxn ang="0">
                <a:pos x="236" y="272"/>
              </a:cxn>
              <a:cxn ang="0">
                <a:pos x="73" y="318"/>
              </a:cxn>
            </a:cxnLst>
            <a:rect l="0" t="0" r="r" b="b"/>
            <a:pathLst>
              <a:path w="388" h="318">
                <a:moveTo>
                  <a:pt x="73" y="318"/>
                </a:moveTo>
                <a:cubicBezTo>
                  <a:pt x="73" y="243"/>
                  <a:pt x="73" y="243"/>
                  <a:pt x="73" y="243"/>
                </a:cubicBezTo>
                <a:cubicBezTo>
                  <a:pt x="72" y="244"/>
                  <a:pt x="71" y="245"/>
                  <a:pt x="70" y="247"/>
                </a:cubicBezTo>
                <a:cubicBezTo>
                  <a:pt x="62" y="255"/>
                  <a:pt x="53" y="259"/>
                  <a:pt x="41" y="259"/>
                </a:cubicBezTo>
                <a:cubicBezTo>
                  <a:pt x="30" y="259"/>
                  <a:pt x="20" y="255"/>
                  <a:pt x="12" y="247"/>
                </a:cubicBezTo>
                <a:cubicBezTo>
                  <a:pt x="4" y="239"/>
                  <a:pt x="0" y="229"/>
                  <a:pt x="0" y="218"/>
                </a:cubicBezTo>
                <a:cubicBezTo>
                  <a:pt x="0" y="206"/>
                  <a:pt x="4" y="197"/>
                  <a:pt x="12" y="189"/>
                </a:cubicBezTo>
                <a:cubicBezTo>
                  <a:pt x="20" y="181"/>
                  <a:pt x="30" y="177"/>
                  <a:pt x="41" y="177"/>
                </a:cubicBezTo>
                <a:cubicBezTo>
                  <a:pt x="53" y="177"/>
                  <a:pt x="62" y="181"/>
                  <a:pt x="70" y="189"/>
                </a:cubicBezTo>
                <a:cubicBezTo>
                  <a:pt x="71" y="190"/>
                  <a:pt x="72" y="191"/>
                  <a:pt x="73" y="192"/>
                </a:cubicBezTo>
                <a:cubicBezTo>
                  <a:pt x="73" y="147"/>
                  <a:pt x="73" y="147"/>
                  <a:pt x="73" y="147"/>
                </a:cubicBezTo>
                <a:cubicBezTo>
                  <a:pt x="91" y="147"/>
                  <a:pt x="108" y="143"/>
                  <a:pt x="124" y="137"/>
                </a:cubicBezTo>
                <a:cubicBezTo>
                  <a:pt x="142" y="130"/>
                  <a:pt x="159" y="119"/>
                  <a:pt x="174" y="104"/>
                </a:cubicBezTo>
                <a:cubicBezTo>
                  <a:pt x="184" y="94"/>
                  <a:pt x="192" y="83"/>
                  <a:pt x="199" y="72"/>
                </a:cubicBezTo>
                <a:cubicBezTo>
                  <a:pt x="211" y="51"/>
                  <a:pt x="217" y="27"/>
                  <a:pt x="217" y="1"/>
                </a:cubicBezTo>
                <a:cubicBezTo>
                  <a:pt x="217" y="0"/>
                  <a:pt x="217" y="0"/>
                  <a:pt x="217" y="0"/>
                </a:cubicBezTo>
                <a:cubicBezTo>
                  <a:pt x="263" y="0"/>
                  <a:pt x="263" y="0"/>
                  <a:pt x="263" y="0"/>
                </a:cubicBezTo>
                <a:cubicBezTo>
                  <a:pt x="262" y="1"/>
                  <a:pt x="260" y="2"/>
                  <a:pt x="259" y="3"/>
                </a:cubicBezTo>
                <a:cubicBezTo>
                  <a:pt x="251" y="11"/>
                  <a:pt x="247" y="21"/>
                  <a:pt x="247" y="32"/>
                </a:cubicBezTo>
                <a:cubicBezTo>
                  <a:pt x="247" y="44"/>
                  <a:pt x="251" y="53"/>
                  <a:pt x="259" y="61"/>
                </a:cubicBezTo>
                <a:cubicBezTo>
                  <a:pt x="264" y="67"/>
                  <a:pt x="270" y="70"/>
                  <a:pt x="277" y="72"/>
                </a:cubicBezTo>
                <a:cubicBezTo>
                  <a:pt x="280" y="73"/>
                  <a:pt x="284" y="73"/>
                  <a:pt x="288" y="73"/>
                </a:cubicBezTo>
                <a:cubicBezTo>
                  <a:pt x="291" y="73"/>
                  <a:pt x="295" y="73"/>
                  <a:pt x="299" y="72"/>
                </a:cubicBezTo>
                <a:cubicBezTo>
                  <a:pt x="305" y="70"/>
                  <a:pt x="311" y="67"/>
                  <a:pt x="317" y="61"/>
                </a:cubicBezTo>
                <a:cubicBezTo>
                  <a:pt x="324" y="53"/>
                  <a:pt x="328" y="44"/>
                  <a:pt x="328" y="32"/>
                </a:cubicBezTo>
                <a:cubicBezTo>
                  <a:pt x="328" y="21"/>
                  <a:pt x="324" y="11"/>
                  <a:pt x="317" y="3"/>
                </a:cubicBezTo>
                <a:cubicBezTo>
                  <a:pt x="315" y="2"/>
                  <a:pt x="314" y="1"/>
                  <a:pt x="312" y="0"/>
                </a:cubicBezTo>
                <a:cubicBezTo>
                  <a:pt x="388" y="0"/>
                  <a:pt x="388" y="0"/>
                  <a:pt x="388" y="0"/>
                </a:cubicBezTo>
                <a:cubicBezTo>
                  <a:pt x="388" y="0"/>
                  <a:pt x="388" y="0"/>
                  <a:pt x="388" y="0"/>
                </a:cubicBezTo>
                <a:cubicBezTo>
                  <a:pt x="388" y="25"/>
                  <a:pt x="385" y="49"/>
                  <a:pt x="380" y="72"/>
                </a:cubicBezTo>
                <a:cubicBezTo>
                  <a:pt x="370" y="120"/>
                  <a:pt x="348" y="163"/>
                  <a:pt x="316" y="202"/>
                </a:cubicBezTo>
                <a:cubicBezTo>
                  <a:pt x="326" y="203"/>
                  <a:pt x="334" y="207"/>
                  <a:pt x="342" y="214"/>
                </a:cubicBezTo>
                <a:cubicBezTo>
                  <a:pt x="349" y="222"/>
                  <a:pt x="353" y="231"/>
                  <a:pt x="353" y="243"/>
                </a:cubicBezTo>
                <a:cubicBezTo>
                  <a:pt x="353" y="254"/>
                  <a:pt x="349" y="264"/>
                  <a:pt x="342" y="272"/>
                </a:cubicBezTo>
                <a:cubicBezTo>
                  <a:pt x="341" y="272"/>
                  <a:pt x="341" y="272"/>
                  <a:pt x="341" y="272"/>
                </a:cubicBezTo>
                <a:cubicBezTo>
                  <a:pt x="333" y="280"/>
                  <a:pt x="324" y="284"/>
                  <a:pt x="313" y="284"/>
                </a:cubicBezTo>
                <a:cubicBezTo>
                  <a:pt x="302" y="284"/>
                  <a:pt x="292" y="280"/>
                  <a:pt x="284" y="272"/>
                </a:cubicBezTo>
                <a:cubicBezTo>
                  <a:pt x="284" y="272"/>
                  <a:pt x="284" y="272"/>
                  <a:pt x="284" y="272"/>
                </a:cubicBezTo>
                <a:cubicBezTo>
                  <a:pt x="277" y="265"/>
                  <a:pt x="273" y="256"/>
                  <a:pt x="272" y="246"/>
                </a:cubicBezTo>
                <a:cubicBezTo>
                  <a:pt x="261" y="256"/>
                  <a:pt x="249" y="264"/>
                  <a:pt x="236" y="272"/>
                </a:cubicBezTo>
                <a:cubicBezTo>
                  <a:pt x="188" y="302"/>
                  <a:pt x="134" y="317"/>
                  <a:pt x="73" y="318"/>
                </a:cubicBezTo>
                <a:close/>
              </a:path>
            </a:pathLst>
          </a:custGeom>
          <a:solidFill>
            <a:schemeClr val="accent6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9"/>
          <p:cNvSpPr>
            <a:spLocks/>
          </p:cNvSpPr>
          <p:nvPr/>
        </p:nvSpPr>
        <p:spPr bwMode="auto">
          <a:xfrm>
            <a:off x="564407" y="2416473"/>
            <a:ext cx="1525585" cy="1860672"/>
          </a:xfrm>
          <a:custGeom>
            <a:avLst/>
            <a:gdLst/>
            <a:ahLst/>
            <a:cxnLst>
              <a:cxn ang="0">
                <a:pos x="172" y="72"/>
              </a:cxn>
              <a:cxn ang="0">
                <a:pos x="172" y="73"/>
              </a:cxn>
              <a:cxn ang="0">
                <a:pos x="214" y="176"/>
              </a:cxn>
              <a:cxn ang="0">
                <a:pos x="318" y="219"/>
              </a:cxn>
              <a:cxn ang="0">
                <a:pos x="320" y="219"/>
              </a:cxn>
              <a:cxn ang="0">
                <a:pos x="320" y="264"/>
              </a:cxn>
              <a:cxn ang="0">
                <a:pos x="317" y="261"/>
              </a:cxn>
              <a:cxn ang="0">
                <a:pos x="288" y="249"/>
              </a:cxn>
              <a:cxn ang="0">
                <a:pos x="259" y="261"/>
              </a:cxn>
              <a:cxn ang="0">
                <a:pos x="247" y="290"/>
              </a:cxn>
              <a:cxn ang="0">
                <a:pos x="259" y="319"/>
              </a:cxn>
              <a:cxn ang="0">
                <a:pos x="288" y="331"/>
              </a:cxn>
              <a:cxn ang="0">
                <a:pos x="317" y="319"/>
              </a:cxn>
              <a:cxn ang="0">
                <a:pos x="320" y="315"/>
              </a:cxn>
              <a:cxn ang="0">
                <a:pos x="320" y="390"/>
              </a:cxn>
              <a:cxn ang="0">
                <a:pos x="318" y="390"/>
              </a:cxn>
              <a:cxn ang="0">
                <a:pos x="117" y="319"/>
              </a:cxn>
              <a:cxn ang="0">
                <a:pos x="119" y="317"/>
              </a:cxn>
              <a:cxn ang="0">
                <a:pos x="151" y="303"/>
              </a:cxn>
              <a:cxn ang="0">
                <a:pos x="164" y="272"/>
              </a:cxn>
              <a:cxn ang="0">
                <a:pos x="151" y="240"/>
              </a:cxn>
              <a:cxn ang="0">
                <a:pos x="119" y="227"/>
              </a:cxn>
              <a:cxn ang="0">
                <a:pos x="87" y="240"/>
              </a:cxn>
              <a:cxn ang="0">
                <a:pos x="74" y="272"/>
              </a:cxn>
              <a:cxn ang="0">
                <a:pos x="72" y="274"/>
              </a:cxn>
              <a:cxn ang="0">
                <a:pos x="0" y="72"/>
              </a:cxn>
              <a:cxn ang="0">
                <a:pos x="0" y="72"/>
              </a:cxn>
              <a:cxn ang="0">
                <a:pos x="74" y="72"/>
              </a:cxn>
              <a:cxn ang="0">
                <a:pos x="71" y="69"/>
              </a:cxn>
              <a:cxn ang="0">
                <a:pos x="59" y="40"/>
              </a:cxn>
              <a:cxn ang="0">
                <a:pos x="71" y="11"/>
              </a:cxn>
              <a:cxn ang="0">
                <a:pos x="100" y="0"/>
              </a:cxn>
              <a:cxn ang="0">
                <a:pos x="129" y="11"/>
              </a:cxn>
              <a:cxn ang="0">
                <a:pos x="141" y="40"/>
              </a:cxn>
              <a:cxn ang="0">
                <a:pos x="129" y="69"/>
              </a:cxn>
              <a:cxn ang="0">
                <a:pos x="126" y="72"/>
              </a:cxn>
              <a:cxn ang="0">
                <a:pos x="172" y="72"/>
              </a:cxn>
            </a:cxnLst>
            <a:rect l="0" t="0" r="r" b="b"/>
            <a:pathLst>
              <a:path w="320" h="390">
                <a:moveTo>
                  <a:pt x="172" y="72"/>
                </a:moveTo>
                <a:cubicBezTo>
                  <a:pt x="172" y="72"/>
                  <a:pt x="172" y="72"/>
                  <a:pt x="172" y="73"/>
                </a:cubicBezTo>
                <a:cubicBezTo>
                  <a:pt x="172" y="113"/>
                  <a:pt x="186" y="147"/>
                  <a:pt x="214" y="176"/>
                </a:cubicBezTo>
                <a:cubicBezTo>
                  <a:pt x="243" y="205"/>
                  <a:pt x="277" y="219"/>
                  <a:pt x="318" y="219"/>
                </a:cubicBezTo>
                <a:cubicBezTo>
                  <a:pt x="319" y="219"/>
                  <a:pt x="320" y="219"/>
                  <a:pt x="320" y="219"/>
                </a:cubicBezTo>
                <a:cubicBezTo>
                  <a:pt x="320" y="264"/>
                  <a:pt x="320" y="264"/>
                  <a:pt x="320" y="264"/>
                </a:cubicBezTo>
                <a:cubicBezTo>
                  <a:pt x="319" y="263"/>
                  <a:pt x="318" y="262"/>
                  <a:pt x="317" y="261"/>
                </a:cubicBezTo>
                <a:cubicBezTo>
                  <a:pt x="309" y="253"/>
                  <a:pt x="300" y="249"/>
                  <a:pt x="288" y="249"/>
                </a:cubicBezTo>
                <a:cubicBezTo>
                  <a:pt x="277" y="249"/>
                  <a:pt x="267" y="253"/>
                  <a:pt x="259" y="261"/>
                </a:cubicBezTo>
                <a:cubicBezTo>
                  <a:pt x="251" y="269"/>
                  <a:pt x="247" y="278"/>
                  <a:pt x="247" y="290"/>
                </a:cubicBezTo>
                <a:cubicBezTo>
                  <a:pt x="247" y="301"/>
                  <a:pt x="251" y="311"/>
                  <a:pt x="259" y="319"/>
                </a:cubicBezTo>
                <a:cubicBezTo>
                  <a:pt x="267" y="327"/>
                  <a:pt x="277" y="331"/>
                  <a:pt x="288" y="331"/>
                </a:cubicBezTo>
                <a:cubicBezTo>
                  <a:pt x="300" y="331"/>
                  <a:pt x="309" y="327"/>
                  <a:pt x="317" y="319"/>
                </a:cubicBezTo>
                <a:cubicBezTo>
                  <a:pt x="318" y="317"/>
                  <a:pt x="319" y="316"/>
                  <a:pt x="320" y="315"/>
                </a:cubicBezTo>
                <a:cubicBezTo>
                  <a:pt x="320" y="390"/>
                  <a:pt x="320" y="390"/>
                  <a:pt x="320" y="390"/>
                </a:cubicBezTo>
                <a:cubicBezTo>
                  <a:pt x="319" y="390"/>
                  <a:pt x="319" y="390"/>
                  <a:pt x="318" y="390"/>
                </a:cubicBezTo>
                <a:cubicBezTo>
                  <a:pt x="241" y="390"/>
                  <a:pt x="174" y="366"/>
                  <a:pt x="117" y="319"/>
                </a:cubicBezTo>
                <a:cubicBezTo>
                  <a:pt x="119" y="317"/>
                  <a:pt x="119" y="317"/>
                  <a:pt x="119" y="317"/>
                </a:cubicBezTo>
                <a:cubicBezTo>
                  <a:pt x="132" y="317"/>
                  <a:pt x="142" y="312"/>
                  <a:pt x="151" y="303"/>
                </a:cubicBezTo>
                <a:cubicBezTo>
                  <a:pt x="160" y="295"/>
                  <a:pt x="164" y="284"/>
                  <a:pt x="164" y="272"/>
                </a:cubicBezTo>
                <a:cubicBezTo>
                  <a:pt x="164" y="259"/>
                  <a:pt x="160" y="249"/>
                  <a:pt x="151" y="240"/>
                </a:cubicBezTo>
                <a:cubicBezTo>
                  <a:pt x="142" y="231"/>
                  <a:pt x="132" y="227"/>
                  <a:pt x="119" y="227"/>
                </a:cubicBezTo>
                <a:cubicBezTo>
                  <a:pt x="107" y="227"/>
                  <a:pt x="96" y="231"/>
                  <a:pt x="87" y="240"/>
                </a:cubicBezTo>
                <a:cubicBezTo>
                  <a:pt x="79" y="249"/>
                  <a:pt x="74" y="259"/>
                  <a:pt x="74" y="272"/>
                </a:cubicBezTo>
                <a:cubicBezTo>
                  <a:pt x="72" y="274"/>
                  <a:pt x="72" y="274"/>
                  <a:pt x="72" y="274"/>
                </a:cubicBezTo>
                <a:cubicBezTo>
                  <a:pt x="24" y="217"/>
                  <a:pt x="0" y="149"/>
                  <a:pt x="0" y="72"/>
                </a:cubicBezTo>
                <a:cubicBezTo>
                  <a:pt x="0" y="72"/>
                  <a:pt x="0" y="72"/>
                  <a:pt x="0" y="72"/>
                </a:cubicBezTo>
                <a:cubicBezTo>
                  <a:pt x="74" y="72"/>
                  <a:pt x="74" y="72"/>
                  <a:pt x="74" y="72"/>
                </a:cubicBezTo>
                <a:cubicBezTo>
                  <a:pt x="73" y="71"/>
                  <a:pt x="72" y="70"/>
                  <a:pt x="71" y="69"/>
                </a:cubicBezTo>
                <a:cubicBezTo>
                  <a:pt x="63" y="61"/>
                  <a:pt x="59" y="52"/>
                  <a:pt x="59" y="40"/>
                </a:cubicBezTo>
                <a:cubicBezTo>
                  <a:pt x="59" y="29"/>
                  <a:pt x="63" y="19"/>
                  <a:pt x="71" y="11"/>
                </a:cubicBezTo>
                <a:cubicBezTo>
                  <a:pt x="79" y="4"/>
                  <a:pt x="89" y="0"/>
                  <a:pt x="100" y="0"/>
                </a:cubicBezTo>
                <a:cubicBezTo>
                  <a:pt x="111" y="0"/>
                  <a:pt x="121" y="4"/>
                  <a:pt x="129" y="11"/>
                </a:cubicBezTo>
                <a:cubicBezTo>
                  <a:pt x="137" y="19"/>
                  <a:pt x="141" y="29"/>
                  <a:pt x="141" y="40"/>
                </a:cubicBezTo>
                <a:cubicBezTo>
                  <a:pt x="141" y="52"/>
                  <a:pt x="137" y="61"/>
                  <a:pt x="129" y="69"/>
                </a:cubicBezTo>
                <a:cubicBezTo>
                  <a:pt x="128" y="70"/>
                  <a:pt x="127" y="71"/>
                  <a:pt x="126" y="72"/>
                </a:cubicBezTo>
                <a:lnTo>
                  <a:pt x="172" y="72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30"/>
          <p:cNvSpPr>
            <a:spLocks/>
          </p:cNvSpPr>
          <p:nvPr/>
        </p:nvSpPr>
        <p:spPr bwMode="auto">
          <a:xfrm>
            <a:off x="564405" y="1246789"/>
            <a:ext cx="1860672" cy="1513098"/>
          </a:xfrm>
          <a:custGeom>
            <a:avLst/>
            <a:gdLst/>
            <a:ahLst/>
            <a:cxnLst>
              <a:cxn ang="0">
                <a:pos x="172" y="317"/>
              </a:cxn>
              <a:cxn ang="0">
                <a:pos x="126" y="317"/>
              </a:cxn>
              <a:cxn ang="0">
                <a:pos x="129" y="314"/>
              </a:cxn>
              <a:cxn ang="0">
                <a:pos x="141" y="285"/>
              </a:cxn>
              <a:cxn ang="0">
                <a:pos x="129" y="256"/>
              </a:cxn>
              <a:cxn ang="0">
                <a:pos x="100" y="245"/>
              </a:cxn>
              <a:cxn ang="0">
                <a:pos x="71" y="256"/>
              </a:cxn>
              <a:cxn ang="0">
                <a:pos x="59" y="285"/>
              </a:cxn>
              <a:cxn ang="0">
                <a:pos x="71" y="314"/>
              </a:cxn>
              <a:cxn ang="0">
                <a:pos x="74" y="317"/>
              </a:cxn>
              <a:cxn ang="0">
                <a:pos x="0" y="317"/>
              </a:cxn>
              <a:cxn ang="0">
                <a:pos x="74" y="114"/>
              </a:cxn>
              <a:cxn ang="0">
                <a:pos x="72" y="114"/>
              </a:cxn>
              <a:cxn ang="0">
                <a:pos x="43" y="102"/>
              </a:cxn>
              <a:cxn ang="0">
                <a:pos x="31" y="73"/>
              </a:cxn>
              <a:cxn ang="0">
                <a:pos x="43" y="44"/>
              </a:cxn>
              <a:cxn ang="0">
                <a:pos x="72" y="32"/>
              </a:cxn>
              <a:cxn ang="0">
                <a:pos x="101" y="44"/>
              </a:cxn>
              <a:cxn ang="0">
                <a:pos x="113" y="73"/>
              </a:cxn>
              <a:cxn ang="0">
                <a:pos x="113" y="75"/>
              </a:cxn>
              <a:cxn ang="0">
                <a:pos x="318" y="0"/>
              </a:cxn>
              <a:cxn ang="0">
                <a:pos x="320" y="0"/>
              </a:cxn>
              <a:cxn ang="0">
                <a:pos x="320" y="70"/>
              </a:cxn>
              <a:cxn ang="0">
                <a:pos x="349" y="58"/>
              </a:cxn>
              <a:cxn ang="0">
                <a:pos x="378" y="70"/>
              </a:cxn>
              <a:cxn ang="0">
                <a:pos x="390" y="99"/>
              </a:cxn>
              <a:cxn ang="0">
                <a:pos x="378" y="128"/>
              </a:cxn>
              <a:cxn ang="0">
                <a:pos x="349" y="140"/>
              </a:cxn>
              <a:cxn ang="0">
                <a:pos x="320" y="128"/>
              </a:cxn>
              <a:cxn ang="0">
                <a:pos x="320" y="171"/>
              </a:cxn>
              <a:cxn ang="0">
                <a:pos x="318" y="171"/>
              </a:cxn>
              <a:cxn ang="0">
                <a:pos x="214" y="214"/>
              </a:cxn>
              <a:cxn ang="0">
                <a:pos x="172" y="317"/>
              </a:cxn>
            </a:cxnLst>
            <a:rect l="0" t="0" r="r" b="b"/>
            <a:pathLst>
              <a:path w="390" h="317">
                <a:moveTo>
                  <a:pt x="172" y="317"/>
                </a:moveTo>
                <a:cubicBezTo>
                  <a:pt x="126" y="317"/>
                  <a:pt x="126" y="317"/>
                  <a:pt x="126" y="317"/>
                </a:cubicBezTo>
                <a:cubicBezTo>
                  <a:pt x="127" y="316"/>
                  <a:pt x="128" y="315"/>
                  <a:pt x="129" y="314"/>
                </a:cubicBezTo>
                <a:cubicBezTo>
                  <a:pt x="137" y="306"/>
                  <a:pt x="141" y="297"/>
                  <a:pt x="141" y="285"/>
                </a:cubicBezTo>
                <a:cubicBezTo>
                  <a:pt x="141" y="274"/>
                  <a:pt x="137" y="264"/>
                  <a:pt x="129" y="256"/>
                </a:cubicBezTo>
                <a:cubicBezTo>
                  <a:pt x="121" y="249"/>
                  <a:pt x="111" y="245"/>
                  <a:pt x="100" y="245"/>
                </a:cubicBezTo>
                <a:cubicBezTo>
                  <a:pt x="89" y="245"/>
                  <a:pt x="79" y="249"/>
                  <a:pt x="71" y="256"/>
                </a:cubicBezTo>
                <a:cubicBezTo>
                  <a:pt x="63" y="264"/>
                  <a:pt x="59" y="274"/>
                  <a:pt x="59" y="285"/>
                </a:cubicBezTo>
                <a:cubicBezTo>
                  <a:pt x="59" y="297"/>
                  <a:pt x="63" y="306"/>
                  <a:pt x="71" y="314"/>
                </a:cubicBezTo>
                <a:cubicBezTo>
                  <a:pt x="72" y="315"/>
                  <a:pt x="73" y="316"/>
                  <a:pt x="74" y="317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239"/>
                  <a:pt x="25" y="171"/>
                  <a:pt x="74" y="114"/>
                </a:cubicBezTo>
                <a:cubicBezTo>
                  <a:pt x="73" y="114"/>
                  <a:pt x="73" y="114"/>
                  <a:pt x="72" y="114"/>
                </a:cubicBezTo>
                <a:cubicBezTo>
                  <a:pt x="61" y="114"/>
                  <a:pt x="51" y="110"/>
                  <a:pt x="43" y="102"/>
                </a:cubicBezTo>
                <a:cubicBezTo>
                  <a:pt x="35" y="94"/>
                  <a:pt x="31" y="84"/>
                  <a:pt x="31" y="73"/>
                </a:cubicBezTo>
                <a:cubicBezTo>
                  <a:pt x="31" y="62"/>
                  <a:pt x="35" y="52"/>
                  <a:pt x="43" y="44"/>
                </a:cubicBezTo>
                <a:cubicBezTo>
                  <a:pt x="51" y="36"/>
                  <a:pt x="61" y="32"/>
                  <a:pt x="72" y="32"/>
                </a:cubicBezTo>
                <a:cubicBezTo>
                  <a:pt x="83" y="32"/>
                  <a:pt x="93" y="36"/>
                  <a:pt x="101" y="44"/>
                </a:cubicBezTo>
                <a:cubicBezTo>
                  <a:pt x="109" y="52"/>
                  <a:pt x="113" y="62"/>
                  <a:pt x="113" y="73"/>
                </a:cubicBezTo>
                <a:cubicBezTo>
                  <a:pt x="113" y="74"/>
                  <a:pt x="113" y="74"/>
                  <a:pt x="113" y="75"/>
                </a:cubicBezTo>
                <a:cubicBezTo>
                  <a:pt x="170" y="25"/>
                  <a:pt x="239" y="0"/>
                  <a:pt x="318" y="0"/>
                </a:cubicBezTo>
                <a:cubicBezTo>
                  <a:pt x="319" y="0"/>
                  <a:pt x="319" y="0"/>
                  <a:pt x="320" y="0"/>
                </a:cubicBezTo>
                <a:cubicBezTo>
                  <a:pt x="320" y="70"/>
                  <a:pt x="320" y="70"/>
                  <a:pt x="320" y="70"/>
                </a:cubicBezTo>
                <a:cubicBezTo>
                  <a:pt x="328" y="62"/>
                  <a:pt x="338" y="58"/>
                  <a:pt x="349" y="58"/>
                </a:cubicBezTo>
                <a:cubicBezTo>
                  <a:pt x="361" y="58"/>
                  <a:pt x="370" y="62"/>
                  <a:pt x="378" y="70"/>
                </a:cubicBezTo>
                <a:cubicBezTo>
                  <a:pt x="386" y="78"/>
                  <a:pt x="390" y="88"/>
                  <a:pt x="390" y="99"/>
                </a:cubicBezTo>
                <a:cubicBezTo>
                  <a:pt x="390" y="110"/>
                  <a:pt x="386" y="120"/>
                  <a:pt x="378" y="128"/>
                </a:cubicBezTo>
                <a:cubicBezTo>
                  <a:pt x="370" y="136"/>
                  <a:pt x="361" y="140"/>
                  <a:pt x="349" y="140"/>
                </a:cubicBezTo>
                <a:cubicBezTo>
                  <a:pt x="338" y="140"/>
                  <a:pt x="328" y="136"/>
                  <a:pt x="320" y="128"/>
                </a:cubicBezTo>
                <a:cubicBezTo>
                  <a:pt x="320" y="171"/>
                  <a:pt x="320" y="171"/>
                  <a:pt x="320" y="171"/>
                </a:cubicBezTo>
                <a:cubicBezTo>
                  <a:pt x="320" y="171"/>
                  <a:pt x="319" y="171"/>
                  <a:pt x="318" y="171"/>
                </a:cubicBezTo>
                <a:cubicBezTo>
                  <a:pt x="277" y="171"/>
                  <a:pt x="243" y="186"/>
                  <a:pt x="214" y="214"/>
                </a:cubicBezTo>
                <a:cubicBezTo>
                  <a:pt x="186" y="242"/>
                  <a:pt x="172" y="277"/>
                  <a:pt x="172" y="317"/>
                </a:cubicBezTo>
                <a:close/>
              </a:path>
            </a:pathLst>
          </a:custGeom>
          <a:solidFill>
            <a:schemeClr val="accent2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29"/>
          <p:cNvSpPr>
            <a:spLocks/>
          </p:cNvSpPr>
          <p:nvPr/>
        </p:nvSpPr>
        <p:spPr bwMode="auto">
          <a:xfrm>
            <a:off x="1099226" y="1836697"/>
            <a:ext cx="327637" cy="400745"/>
          </a:xfrm>
          <a:custGeom>
            <a:avLst/>
            <a:gdLst/>
            <a:ahLst/>
            <a:cxnLst>
              <a:cxn ang="0">
                <a:pos x="53" y="58"/>
              </a:cxn>
              <a:cxn ang="0">
                <a:pos x="36" y="58"/>
              </a:cxn>
              <a:cxn ang="0">
                <a:pos x="36" y="65"/>
              </a:cxn>
              <a:cxn ang="0">
                <a:pos x="34" y="68"/>
              </a:cxn>
              <a:cxn ang="0">
                <a:pos x="22" y="68"/>
              </a:cxn>
              <a:cxn ang="0">
                <a:pos x="20" y="65"/>
              </a:cxn>
              <a:cxn ang="0">
                <a:pos x="20" y="58"/>
              </a:cxn>
              <a:cxn ang="0">
                <a:pos x="2" y="58"/>
              </a:cxn>
              <a:cxn ang="0">
                <a:pos x="0" y="56"/>
              </a:cxn>
              <a:cxn ang="0">
                <a:pos x="1" y="54"/>
              </a:cxn>
              <a:cxn ang="0">
                <a:pos x="16" y="39"/>
              </a:cxn>
              <a:cxn ang="0">
                <a:pos x="7" y="39"/>
              </a:cxn>
              <a:cxn ang="0">
                <a:pos x="5" y="36"/>
              </a:cxn>
              <a:cxn ang="0">
                <a:pos x="6" y="34"/>
              </a:cxn>
              <a:cxn ang="0">
                <a:pos x="21" y="19"/>
              </a:cxn>
              <a:cxn ang="0">
                <a:pos x="13" y="19"/>
              </a:cxn>
              <a:cxn ang="0">
                <a:pos x="11" y="17"/>
              </a:cxn>
              <a:cxn ang="0">
                <a:pos x="12" y="15"/>
              </a:cxn>
              <a:cxn ang="0">
                <a:pos x="26" y="0"/>
              </a:cxn>
              <a:cxn ang="0">
                <a:pos x="28" y="0"/>
              </a:cxn>
              <a:cxn ang="0">
                <a:pos x="30" y="0"/>
              </a:cxn>
              <a:cxn ang="0">
                <a:pos x="44" y="15"/>
              </a:cxn>
              <a:cxn ang="0">
                <a:pos x="45" y="17"/>
              </a:cxn>
              <a:cxn ang="0">
                <a:pos x="42" y="19"/>
              </a:cxn>
              <a:cxn ang="0">
                <a:pos x="35" y="19"/>
              </a:cxn>
              <a:cxn ang="0">
                <a:pos x="50" y="34"/>
              </a:cxn>
              <a:cxn ang="0">
                <a:pos x="51" y="36"/>
              </a:cxn>
              <a:cxn ang="0">
                <a:pos x="49" y="39"/>
              </a:cxn>
              <a:cxn ang="0">
                <a:pos x="40" y="39"/>
              </a:cxn>
              <a:cxn ang="0">
                <a:pos x="55" y="54"/>
              </a:cxn>
              <a:cxn ang="0">
                <a:pos x="56" y="56"/>
              </a:cxn>
              <a:cxn ang="0">
                <a:pos x="53" y="58"/>
              </a:cxn>
            </a:cxnLst>
            <a:rect l="0" t="0" r="r" b="b"/>
            <a:pathLst>
              <a:path w="56" h="68">
                <a:moveTo>
                  <a:pt x="53" y="58"/>
                </a:moveTo>
                <a:cubicBezTo>
                  <a:pt x="36" y="58"/>
                  <a:pt x="36" y="58"/>
                  <a:pt x="36" y="58"/>
                </a:cubicBezTo>
                <a:cubicBezTo>
                  <a:pt x="36" y="60"/>
                  <a:pt x="36" y="63"/>
                  <a:pt x="36" y="65"/>
                </a:cubicBezTo>
                <a:cubicBezTo>
                  <a:pt x="36" y="67"/>
                  <a:pt x="35" y="68"/>
                  <a:pt x="34" y="68"/>
                </a:cubicBezTo>
                <a:cubicBezTo>
                  <a:pt x="22" y="68"/>
                  <a:pt x="22" y="68"/>
                  <a:pt x="22" y="68"/>
                </a:cubicBezTo>
                <a:cubicBezTo>
                  <a:pt x="21" y="68"/>
                  <a:pt x="20" y="67"/>
                  <a:pt x="20" y="65"/>
                </a:cubicBezTo>
                <a:cubicBezTo>
                  <a:pt x="20" y="63"/>
                  <a:pt x="20" y="60"/>
                  <a:pt x="20" y="58"/>
                </a:cubicBezTo>
                <a:cubicBezTo>
                  <a:pt x="2" y="58"/>
                  <a:pt x="2" y="58"/>
                  <a:pt x="2" y="58"/>
                </a:cubicBezTo>
                <a:cubicBezTo>
                  <a:pt x="1" y="58"/>
                  <a:pt x="0" y="57"/>
                  <a:pt x="0" y="56"/>
                </a:cubicBezTo>
                <a:cubicBezTo>
                  <a:pt x="0" y="55"/>
                  <a:pt x="0" y="54"/>
                  <a:pt x="1" y="54"/>
                </a:cubicBezTo>
                <a:cubicBezTo>
                  <a:pt x="16" y="39"/>
                  <a:pt x="16" y="39"/>
                  <a:pt x="16" y="39"/>
                </a:cubicBezTo>
                <a:cubicBezTo>
                  <a:pt x="7" y="39"/>
                  <a:pt x="7" y="39"/>
                  <a:pt x="7" y="39"/>
                </a:cubicBezTo>
                <a:cubicBezTo>
                  <a:pt x="6" y="39"/>
                  <a:pt x="5" y="37"/>
                  <a:pt x="5" y="36"/>
                </a:cubicBezTo>
                <a:cubicBezTo>
                  <a:pt x="5" y="35"/>
                  <a:pt x="5" y="35"/>
                  <a:pt x="6" y="34"/>
                </a:cubicBezTo>
                <a:cubicBezTo>
                  <a:pt x="21" y="19"/>
                  <a:pt x="21" y="19"/>
                  <a:pt x="21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2" y="19"/>
                  <a:pt x="11" y="18"/>
                  <a:pt x="11" y="17"/>
                </a:cubicBezTo>
                <a:cubicBezTo>
                  <a:pt x="11" y="16"/>
                  <a:pt x="11" y="15"/>
                  <a:pt x="12" y="15"/>
                </a:cubicBezTo>
                <a:cubicBezTo>
                  <a:pt x="26" y="0"/>
                  <a:pt x="26" y="0"/>
                  <a:pt x="26" y="0"/>
                </a:cubicBezTo>
                <a:cubicBezTo>
                  <a:pt x="27" y="0"/>
                  <a:pt x="27" y="0"/>
                  <a:pt x="28" y="0"/>
                </a:cubicBezTo>
                <a:cubicBezTo>
                  <a:pt x="29" y="0"/>
                  <a:pt x="29" y="0"/>
                  <a:pt x="30" y="0"/>
                </a:cubicBezTo>
                <a:cubicBezTo>
                  <a:pt x="44" y="15"/>
                  <a:pt x="44" y="15"/>
                  <a:pt x="44" y="15"/>
                </a:cubicBezTo>
                <a:cubicBezTo>
                  <a:pt x="45" y="15"/>
                  <a:pt x="45" y="16"/>
                  <a:pt x="45" y="17"/>
                </a:cubicBezTo>
                <a:cubicBezTo>
                  <a:pt x="45" y="18"/>
                  <a:pt x="44" y="19"/>
                  <a:pt x="42" y="19"/>
                </a:cubicBezTo>
                <a:cubicBezTo>
                  <a:pt x="35" y="19"/>
                  <a:pt x="35" y="19"/>
                  <a:pt x="35" y="19"/>
                </a:cubicBezTo>
                <a:cubicBezTo>
                  <a:pt x="50" y="34"/>
                  <a:pt x="50" y="34"/>
                  <a:pt x="50" y="34"/>
                </a:cubicBezTo>
                <a:cubicBezTo>
                  <a:pt x="51" y="35"/>
                  <a:pt x="51" y="35"/>
                  <a:pt x="51" y="36"/>
                </a:cubicBezTo>
                <a:cubicBezTo>
                  <a:pt x="51" y="37"/>
                  <a:pt x="50" y="39"/>
                  <a:pt x="49" y="39"/>
                </a:cubicBezTo>
                <a:cubicBezTo>
                  <a:pt x="40" y="39"/>
                  <a:pt x="40" y="39"/>
                  <a:pt x="40" y="39"/>
                </a:cubicBezTo>
                <a:cubicBezTo>
                  <a:pt x="55" y="54"/>
                  <a:pt x="55" y="54"/>
                  <a:pt x="55" y="54"/>
                </a:cubicBezTo>
                <a:cubicBezTo>
                  <a:pt x="56" y="54"/>
                  <a:pt x="56" y="55"/>
                  <a:pt x="56" y="56"/>
                </a:cubicBezTo>
                <a:cubicBezTo>
                  <a:pt x="56" y="57"/>
                  <a:pt x="55" y="58"/>
                  <a:pt x="53" y="58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182"/>
          <p:cNvSpPr>
            <a:spLocks noEditPoints="1"/>
          </p:cNvSpPr>
          <p:nvPr/>
        </p:nvSpPr>
        <p:spPr bwMode="auto">
          <a:xfrm>
            <a:off x="881592" y="2931228"/>
            <a:ext cx="448060" cy="418624"/>
          </a:xfrm>
          <a:custGeom>
            <a:avLst/>
            <a:gdLst/>
            <a:ahLst/>
            <a:cxnLst>
              <a:cxn ang="0">
                <a:pos x="70" y="24"/>
              </a:cxn>
              <a:cxn ang="0">
                <a:pos x="29" y="50"/>
              </a:cxn>
              <a:cxn ang="0">
                <a:pos x="0" y="26"/>
              </a:cxn>
              <a:cxn ang="0">
                <a:pos x="42" y="0"/>
              </a:cxn>
              <a:cxn ang="0">
                <a:pos x="70" y="24"/>
              </a:cxn>
              <a:cxn ang="0">
                <a:pos x="70" y="74"/>
              </a:cxn>
              <a:cxn ang="0">
                <a:pos x="42" y="98"/>
              </a:cxn>
              <a:cxn ang="0">
                <a:pos x="0" y="72"/>
              </a:cxn>
              <a:cxn ang="0">
                <a:pos x="29" y="50"/>
              </a:cxn>
              <a:cxn ang="0">
                <a:pos x="70" y="74"/>
              </a:cxn>
              <a:cxn ang="0">
                <a:pos x="109" y="104"/>
              </a:cxn>
              <a:cxn ang="0">
                <a:pos x="70" y="128"/>
              </a:cxn>
              <a:cxn ang="0">
                <a:pos x="70" y="128"/>
              </a:cxn>
              <a:cxn ang="0">
                <a:pos x="70" y="128"/>
              </a:cxn>
              <a:cxn ang="0">
                <a:pos x="70" y="128"/>
              </a:cxn>
              <a:cxn ang="0">
                <a:pos x="70" y="128"/>
              </a:cxn>
              <a:cxn ang="0">
                <a:pos x="29" y="104"/>
              </a:cxn>
              <a:cxn ang="0">
                <a:pos x="29" y="95"/>
              </a:cxn>
              <a:cxn ang="0">
                <a:pos x="42" y="102"/>
              </a:cxn>
              <a:cxn ang="0">
                <a:pos x="70" y="78"/>
              </a:cxn>
              <a:cxn ang="0">
                <a:pos x="70" y="78"/>
              </a:cxn>
              <a:cxn ang="0">
                <a:pos x="70" y="78"/>
              </a:cxn>
              <a:cxn ang="0">
                <a:pos x="70" y="78"/>
              </a:cxn>
              <a:cxn ang="0">
                <a:pos x="70" y="78"/>
              </a:cxn>
              <a:cxn ang="0">
                <a:pos x="98" y="102"/>
              </a:cxn>
              <a:cxn ang="0">
                <a:pos x="109" y="95"/>
              </a:cxn>
              <a:cxn ang="0">
                <a:pos x="109" y="104"/>
              </a:cxn>
              <a:cxn ang="0">
                <a:pos x="137" y="26"/>
              </a:cxn>
              <a:cxn ang="0">
                <a:pos x="111" y="50"/>
              </a:cxn>
              <a:cxn ang="0">
                <a:pos x="70" y="24"/>
              </a:cxn>
              <a:cxn ang="0">
                <a:pos x="98" y="0"/>
              </a:cxn>
              <a:cxn ang="0">
                <a:pos x="137" y="26"/>
              </a:cxn>
              <a:cxn ang="0">
                <a:pos x="137" y="72"/>
              </a:cxn>
              <a:cxn ang="0">
                <a:pos x="98" y="98"/>
              </a:cxn>
              <a:cxn ang="0">
                <a:pos x="70" y="74"/>
              </a:cxn>
              <a:cxn ang="0">
                <a:pos x="111" y="50"/>
              </a:cxn>
              <a:cxn ang="0">
                <a:pos x="137" y="72"/>
              </a:cxn>
            </a:cxnLst>
            <a:rect l="0" t="0" r="r" b="b"/>
            <a:pathLst>
              <a:path w="137" h="128">
                <a:moveTo>
                  <a:pt x="70" y="24"/>
                </a:moveTo>
                <a:lnTo>
                  <a:pt x="29" y="50"/>
                </a:lnTo>
                <a:lnTo>
                  <a:pt x="0" y="26"/>
                </a:lnTo>
                <a:lnTo>
                  <a:pt x="42" y="0"/>
                </a:lnTo>
                <a:lnTo>
                  <a:pt x="70" y="24"/>
                </a:lnTo>
                <a:close/>
                <a:moveTo>
                  <a:pt x="70" y="74"/>
                </a:moveTo>
                <a:lnTo>
                  <a:pt x="42" y="98"/>
                </a:lnTo>
                <a:lnTo>
                  <a:pt x="0" y="72"/>
                </a:lnTo>
                <a:lnTo>
                  <a:pt x="29" y="50"/>
                </a:lnTo>
                <a:lnTo>
                  <a:pt x="70" y="74"/>
                </a:lnTo>
                <a:close/>
                <a:moveTo>
                  <a:pt x="109" y="104"/>
                </a:moveTo>
                <a:lnTo>
                  <a:pt x="70" y="128"/>
                </a:lnTo>
                <a:lnTo>
                  <a:pt x="70" y="128"/>
                </a:lnTo>
                <a:lnTo>
                  <a:pt x="70" y="128"/>
                </a:lnTo>
                <a:lnTo>
                  <a:pt x="70" y="128"/>
                </a:lnTo>
                <a:lnTo>
                  <a:pt x="70" y="128"/>
                </a:lnTo>
                <a:lnTo>
                  <a:pt x="29" y="104"/>
                </a:lnTo>
                <a:lnTo>
                  <a:pt x="29" y="95"/>
                </a:lnTo>
                <a:lnTo>
                  <a:pt x="42" y="102"/>
                </a:lnTo>
                <a:lnTo>
                  <a:pt x="70" y="78"/>
                </a:lnTo>
                <a:lnTo>
                  <a:pt x="70" y="78"/>
                </a:lnTo>
                <a:lnTo>
                  <a:pt x="70" y="78"/>
                </a:lnTo>
                <a:lnTo>
                  <a:pt x="70" y="78"/>
                </a:lnTo>
                <a:lnTo>
                  <a:pt x="70" y="78"/>
                </a:lnTo>
                <a:lnTo>
                  <a:pt x="98" y="102"/>
                </a:lnTo>
                <a:lnTo>
                  <a:pt x="109" y="95"/>
                </a:lnTo>
                <a:lnTo>
                  <a:pt x="109" y="104"/>
                </a:lnTo>
                <a:close/>
                <a:moveTo>
                  <a:pt x="137" y="26"/>
                </a:moveTo>
                <a:lnTo>
                  <a:pt x="111" y="50"/>
                </a:lnTo>
                <a:lnTo>
                  <a:pt x="70" y="24"/>
                </a:lnTo>
                <a:lnTo>
                  <a:pt x="98" y="0"/>
                </a:lnTo>
                <a:lnTo>
                  <a:pt x="137" y="26"/>
                </a:lnTo>
                <a:close/>
                <a:moveTo>
                  <a:pt x="137" y="72"/>
                </a:moveTo>
                <a:lnTo>
                  <a:pt x="98" y="98"/>
                </a:lnTo>
                <a:lnTo>
                  <a:pt x="70" y="74"/>
                </a:lnTo>
                <a:lnTo>
                  <a:pt x="111" y="50"/>
                </a:lnTo>
                <a:lnTo>
                  <a:pt x="137" y="72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211"/>
          <p:cNvSpPr>
            <a:spLocks noEditPoints="1"/>
          </p:cNvSpPr>
          <p:nvPr/>
        </p:nvSpPr>
        <p:spPr bwMode="auto">
          <a:xfrm>
            <a:off x="2923141" y="2254573"/>
            <a:ext cx="391728" cy="388620"/>
          </a:xfrm>
          <a:custGeom>
            <a:avLst/>
            <a:gdLst/>
            <a:ahLst/>
            <a:cxnLst>
              <a:cxn ang="0">
                <a:pos x="58" y="50"/>
              </a:cxn>
              <a:cxn ang="0">
                <a:pos x="51" y="58"/>
              </a:cxn>
              <a:cxn ang="0">
                <a:pos x="7" y="58"/>
              </a:cxn>
              <a:cxn ang="0">
                <a:pos x="0" y="50"/>
              </a:cxn>
              <a:cxn ang="0">
                <a:pos x="0" y="7"/>
              </a:cxn>
              <a:cxn ang="0">
                <a:pos x="7" y="0"/>
              </a:cxn>
              <a:cxn ang="0">
                <a:pos x="51" y="0"/>
              </a:cxn>
              <a:cxn ang="0">
                <a:pos x="58" y="7"/>
              </a:cxn>
              <a:cxn ang="0">
                <a:pos x="58" y="50"/>
              </a:cxn>
              <a:cxn ang="0">
                <a:pos x="51" y="24"/>
              </a:cxn>
              <a:cxn ang="0">
                <a:pos x="46" y="24"/>
              </a:cxn>
              <a:cxn ang="0">
                <a:pos x="47" y="29"/>
              </a:cxn>
              <a:cxn ang="0">
                <a:pos x="29" y="47"/>
              </a:cxn>
              <a:cxn ang="0">
                <a:pos x="11" y="29"/>
              </a:cxn>
              <a:cxn ang="0">
                <a:pos x="12" y="24"/>
              </a:cxn>
              <a:cxn ang="0">
                <a:pos x="6" y="24"/>
              </a:cxn>
              <a:cxn ang="0">
                <a:pos x="6" y="49"/>
              </a:cxn>
              <a:cxn ang="0">
                <a:pos x="9" y="51"/>
              </a:cxn>
              <a:cxn ang="0">
                <a:pos x="49" y="51"/>
              </a:cxn>
              <a:cxn ang="0">
                <a:pos x="51" y="49"/>
              </a:cxn>
              <a:cxn ang="0">
                <a:pos x="51" y="24"/>
              </a:cxn>
              <a:cxn ang="0">
                <a:pos x="29" y="17"/>
              </a:cxn>
              <a:cxn ang="0">
                <a:pos x="17" y="29"/>
              </a:cxn>
              <a:cxn ang="0">
                <a:pos x="29" y="40"/>
              </a:cxn>
              <a:cxn ang="0">
                <a:pos x="41" y="29"/>
              </a:cxn>
              <a:cxn ang="0">
                <a:pos x="29" y="17"/>
              </a:cxn>
              <a:cxn ang="0">
                <a:pos x="51" y="9"/>
              </a:cxn>
              <a:cxn ang="0">
                <a:pos x="49" y="6"/>
              </a:cxn>
              <a:cxn ang="0">
                <a:pos x="42" y="6"/>
              </a:cxn>
              <a:cxn ang="0">
                <a:pos x="40" y="9"/>
              </a:cxn>
              <a:cxn ang="0">
                <a:pos x="40" y="15"/>
              </a:cxn>
              <a:cxn ang="0">
                <a:pos x="42" y="18"/>
              </a:cxn>
              <a:cxn ang="0">
                <a:pos x="49" y="18"/>
              </a:cxn>
              <a:cxn ang="0">
                <a:pos x="51" y="15"/>
              </a:cxn>
              <a:cxn ang="0">
                <a:pos x="51" y="9"/>
              </a:cxn>
            </a:cxnLst>
            <a:rect l="0" t="0" r="r" b="b"/>
            <a:pathLst>
              <a:path w="58" h="58">
                <a:moveTo>
                  <a:pt x="58" y="50"/>
                </a:moveTo>
                <a:cubicBezTo>
                  <a:pt x="58" y="54"/>
                  <a:pt x="55" y="58"/>
                  <a:pt x="51" y="58"/>
                </a:cubicBezTo>
                <a:cubicBezTo>
                  <a:pt x="7" y="58"/>
                  <a:pt x="7" y="58"/>
                  <a:pt x="7" y="58"/>
                </a:cubicBezTo>
                <a:cubicBezTo>
                  <a:pt x="3" y="58"/>
                  <a:pt x="0" y="54"/>
                  <a:pt x="0" y="50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5" y="0"/>
                  <a:pt x="58" y="3"/>
                  <a:pt x="58" y="7"/>
                </a:cubicBezTo>
                <a:lnTo>
                  <a:pt x="58" y="50"/>
                </a:lnTo>
                <a:close/>
                <a:moveTo>
                  <a:pt x="51" y="24"/>
                </a:moveTo>
                <a:cubicBezTo>
                  <a:pt x="46" y="24"/>
                  <a:pt x="46" y="24"/>
                  <a:pt x="46" y="24"/>
                </a:cubicBezTo>
                <a:cubicBezTo>
                  <a:pt x="47" y="26"/>
                  <a:pt x="47" y="27"/>
                  <a:pt x="47" y="29"/>
                </a:cubicBezTo>
                <a:cubicBezTo>
                  <a:pt x="47" y="39"/>
                  <a:pt x="39" y="47"/>
                  <a:pt x="29" y="47"/>
                </a:cubicBezTo>
                <a:cubicBezTo>
                  <a:pt x="19" y="47"/>
                  <a:pt x="11" y="39"/>
                  <a:pt x="11" y="29"/>
                </a:cubicBezTo>
                <a:cubicBezTo>
                  <a:pt x="11" y="27"/>
                  <a:pt x="11" y="26"/>
                  <a:pt x="12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49"/>
                  <a:pt x="6" y="49"/>
                  <a:pt x="6" y="49"/>
                </a:cubicBezTo>
                <a:cubicBezTo>
                  <a:pt x="6" y="50"/>
                  <a:pt x="7" y="51"/>
                  <a:pt x="9" y="51"/>
                </a:cubicBezTo>
                <a:cubicBezTo>
                  <a:pt x="49" y="51"/>
                  <a:pt x="49" y="51"/>
                  <a:pt x="49" y="51"/>
                </a:cubicBezTo>
                <a:cubicBezTo>
                  <a:pt x="50" y="51"/>
                  <a:pt x="51" y="50"/>
                  <a:pt x="51" y="49"/>
                </a:cubicBezTo>
                <a:lnTo>
                  <a:pt x="51" y="24"/>
                </a:lnTo>
                <a:close/>
                <a:moveTo>
                  <a:pt x="29" y="17"/>
                </a:moveTo>
                <a:cubicBezTo>
                  <a:pt x="23" y="17"/>
                  <a:pt x="17" y="22"/>
                  <a:pt x="17" y="29"/>
                </a:cubicBezTo>
                <a:cubicBezTo>
                  <a:pt x="17" y="35"/>
                  <a:pt x="23" y="40"/>
                  <a:pt x="29" y="40"/>
                </a:cubicBezTo>
                <a:cubicBezTo>
                  <a:pt x="35" y="40"/>
                  <a:pt x="41" y="35"/>
                  <a:pt x="41" y="29"/>
                </a:cubicBezTo>
                <a:cubicBezTo>
                  <a:pt x="41" y="22"/>
                  <a:pt x="35" y="17"/>
                  <a:pt x="29" y="17"/>
                </a:cubicBezTo>
                <a:close/>
                <a:moveTo>
                  <a:pt x="51" y="9"/>
                </a:moveTo>
                <a:cubicBezTo>
                  <a:pt x="51" y="7"/>
                  <a:pt x="50" y="6"/>
                  <a:pt x="49" y="6"/>
                </a:cubicBezTo>
                <a:cubicBezTo>
                  <a:pt x="42" y="6"/>
                  <a:pt x="42" y="6"/>
                  <a:pt x="42" y="6"/>
                </a:cubicBezTo>
                <a:cubicBezTo>
                  <a:pt x="41" y="6"/>
                  <a:pt x="40" y="7"/>
                  <a:pt x="40" y="9"/>
                </a:cubicBezTo>
                <a:cubicBezTo>
                  <a:pt x="40" y="15"/>
                  <a:pt x="40" y="15"/>
                  <a:pt x="40" y="15"/>
                </a:cubicBezTo>
                <a:cubicBezTo>
                  <a:pt x="40" y="16"/>
                  <a:pt x="41" y="18"/>
                  <a:pt x="42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0" y="18"/>
                  <a:pt x="51" y="16"/>
                  <a:pt x="51" y="15"/>
                </a:cubicBezTo>
                <a:lnTo>
                  <a:pt x="51" y="9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135"/>
          <p:cNvSpPr>
            <a:spLocks noEditPoints="1"/>
          </p:cNvSpPr>
          <p:nvPr/>
        </p:nvSpPr>
        <p:spPr bwMode="auto">
          <a:xfrm>
            <a:off x="2547179" y="3424896"/>
            <a:ext cx="395469" cy="370439"/>
          </a:xfrm>
          <a:custGeom>
            <a:avLst/>
            <a:gdLst/>
            <a:ahLst/>
            <a:cxnLst>
              <a:cxn ang="0">
                <a:pos x="13" y="39"/>
              </a:cxn>
              <a:cxn ang="0">
                <a:pos x="8" y="39"/>
              </a:cxn>
              <a:cxn ang="0">
                <a:pos x="0" y="33"/>
              </a:cxn>
              <a:cxn ang="0">
                <a:pos x="5" y="19"/>
              </a:cxn>
              <a:cxn ang="0">
                <a:pos x="15" y="22"/>
              </a:cxn>
              <a:cxn ang="0">
                <a:pos x="20" y="21"/>
              </a:cxn>
              <a:cxn ang="0">
                <a:pos x="20" y="24"/>
              </a:cxn>
              <a:cxn ang="0">
                <a:pos x="23" y="34"/>
              </a:cxn>
              <a:cxn ang="0">
                <a:pos x="13" y="39"/>
              </a:cxn>
              <a:cxn ang="0">
                <a:pos x="15" y="19"/>
              </a:cxn>
              <a:cxn ang="0">
                <a:pos x="5" y="9"/>
              </a:cxn>
              <a:cxn ang="0">
                <a:pos x="15" y="0"/>
              </a:cxn>
              <a:cxn ang="0">
                <a:pos x="25" y="9"/>
              </a:cxn>
              <a:cxn ang="0">
                <a:pos x="15" y="19"/>
              </a:cxn>
              <a:cxn ang="0">
                <a:pos x="53" y="68"/>
              </a:cxn>
              <a:cxn ang="0">
                <a:pos x="20" y="68"/>
              </a:cxn>
              <a:cxn ang="0">
                <a:pos x="10" y="58"/>
              </a:cxn>
              <a:cxn ang="0">
                <a:pos x="23" y="36"/>
              </a:cxn>
              <a:cxn ang="0">
                <a:pos x="37" y="41"/>
              </a:cxn>
              <a:cxn ang="0">
                <a:pos x="50" y="36"/>
              </a:cxn>
              <a:cxn ang="0">
                <a:pos x="64" y="58"/>
              </a:cxn>
              <a:cxn ang="0">
                <a:pos x="53" y="68"/>
              </a:cxn>
              <a:cxn ang="0">
                <a:pos x="37" y="39"/>
              </a:cxn>
              <a:cxn ang="0">
                <a:pos x="22" y="24"/>
              </a:cxn>
              <a:cxn ang="0">
                <a:pos x="37" y="9"/>
              </a:cxn>
              <a:cxn ang="0">
                <a:pos x="51" y="24"/>
              </a:cxn>
              <a:cxn ang="0">
                <a:pos x="37" y="39"/>
              </a:cxn>
              <a:cxn ang="0">
                <a:pos x="59" y="19"/>
              </a:cxn>
              <a:cxn ang="0">
                <a:pos x="49" y="9"/>
              </a:cxn>
              <a:cxn ang="0">
                <a:pos x="59" y="0"/>
              </a:cxn>
              <a:cxn ang="0">
                <a:pos x="68" y="9"/>
              </a:cxn>
              <a:cxn ang="0">
                <a:pos x="59" y="19"/>
              </a:cxn>
              <a:cxn ang="0">
                <a:pos x="66" y="39"/>
              </a:cxn>
              <a:cxn ang="0">
                <a:pos x="61" y="39"/>
              </a:cxn>
              <a:cxn ang="0">
                <a:pos x="51" y="34"/>
              </a:cxn>
              <a:cxn ang="0">
                <a:pos x="54" y="24"/>
              </a:cxn>
              <a:cxn ang="0">
                <a:pos x="54" y="21"/>
              </a:cxn>
              <a:cxn ang="0">
                <a:pos x="59" y="22"/>
              </a:cxn>
              <a:cxn ang="0">
                <a:pos x="69" y="19"/>
              </a:cxn>
              <a:cxn ang="0">
                <a:pos x="73" y="33"/>
              </a:cxn>
              <a:cxn ang="0">
                <a:pos x="66" y="39"/>
              </a:cxn>
            </a:cxnLst>
            <a:rect l="0" t="0" r="r" b="b"/>
            <a:pathLst>
              <a:path w="73" h="68">
                <a:moveTo>
                  <a:pt x="13" y="39"/>
                </a:moveTo>
                <a:cubicBezTo>
                  <a:pt x="8" y="39"/>
                  <a:pt x="8" y="39"/>
                  <a:pt x="8" y="39"/>
                </a:cubicBezTo>
                <a:cubicBezTo>
                  <a:pt x="4" y="39"/>
                  <a:pt x="0" y="37"/>
                  <a:pt x="0" y="33"/>
                </a:cubicBezTo>
                <a:cubicBezTo>
                  <a:pt x="0" y="29"/>
                  <a:pt x="0" y="19"/>
                  <a:pt x="5" y="19"/>
                </a:cubicBezTo>
                <a:cubicBezTo>
                  <a:pt x="6" y="19"/>
                  <a:pt x="10" y="22"/>
                  <a:pt x="15" y="22"/>
                </a:cubicBezTo>
                <a:cubicBezTo>
                  <a:pt x="17" y="22"/>
                  <a:pt x="18" y="22"/>
                  <a:pt x="20" y="21"/>
                </a:cubicBezTo>
                <a:cubicBezTo>
                  <a:pt x="20" y="22"/>
                  <a:pt x="20" y="23"/>
                  <a:pt x="20" y="24"/>
                </a:cubicBezTo>
                <a:cubicBezTo>
                  <a:pt x="20" y="27"/>
                  <a:pt x="21" y="31"/>
                  <a:pt x="23" y="34"/>
                </a:cubicBezTo>
                <a:cubicBezTo>
                  <a:pt x="19" y="34"/>
                  <a:pt x="15" y="36"/>
                  <a:pt x="13" y="39"/>
                </a:cubicBezTo>
                <a:close/>
                <a:moveTo>
                  <a:pt x="15" y="19"/>
                </a:moveTo>
                <a:cubicBezTo>
                  <a:pt x="10" y="19"/>
                  <a:pt x="5" y="15"/>
                  <a:pt x="5" y="9"/>
                </a:cubicBezTo>
                <a:cubicBezTo>
                  <a:pt x="5" y="4"/>
                  <a:pt x="10" y="0"/>
                  <a:pt x="15" y="0"/>
                </a:cubicBezTo>
                <a:cubicBezTo>
                  <a:pt x="20" y="0"/>
                  <a:pt x="25" y="4"/>
                  <a:pt x="25" y="9"/>
                </a:cubicBezTo>
                <a:cubicBezTo>
                  <a:pt x="25" y="15"/>
                  <a:pt x="20" y="19"/>
                  <a:pt x="15" y="19"/>
                </a:cubicBezTo>
                <a:close/>
                <a:moveTo>
                  <a:pt x="53" y="68"/>
                </a:moveTo>
                <a:cubicBezTo>
                  <a:pt x="20" y="68"/>
                  <a:pt x="20" y="68"/>
                  <a:pt x="20" y="68"/>
                </a:cubicBezTo>
                <a:cubicBezTo>
                  <a:pt x="14" y="68"/>
                  <a:pt x="10" y="64"/>
                  <a:pt x="10" y="58"/>
                </a:cubicBezTo>
                <a:cubicBezTo>
                  <a:pt x="10" y="49"/>
                  <a:pt x="12" y="36"/>
                  <a:pt x="23" y="36"/>
                </a:cubicBezTo>
                <a:cubicBezTo>
                  <a:pt x="25" y="36"/>
                  <a:pt x="29" y="41"/>
                  <a:pt x="37" y="41"/>
                </a:cubicBezTo>
                <a:cubicBezTo>
                  <a:pt x="44" y="41"/>
                  <a:pt x="49" y="36"/>
                  <a:pt x="50" y="36"/>
                </a:cubicBezTo>
                <a:cubicBezTo>
                  <a:pt x="62" y="36"/>
                  <a:pt x="64" y="49"/>
                  <a:pt x="64" y="58"/>
                </a:cubicBezTo>
                <a:cubicBezTo>
                  <a:pt x="64" y="64"/>
                  <a:pt x="60" y="68"/>
                  <a:pt x="53" y="68"/>
                </a:cubicBezTo>
                <a:close/>
                <a:moveTo>
                  <a:pt x="37" y="39"/>
                </a:moveTo>
                <a:cubicBezTo>
                  <a:pt x="29" y="39"/>
                  <a:pt x="22" y="32"/>
                  <a:pt x="22" y="24"/>
                </a:cubicBezTo>
                <a:cubicBezTo>
                  <a:pt x="22" y="16"/>
                  <a:pt x="29" y="9"/>
                  <a:pt x="37" y="9"/>
                </a:cubicBezTo>
                <a:cubicBezTo>
                  <a:pt x="45" y="9"/>
                  <a:pt x="51" y="16"/>
                  <a:pt x="51" y="24"/>
                </a:cubicBezTo>
                <a:cubicBezTo>
                  <a:pt x="51" y="32"/>
                  <a:pt x="45" y="39"/>
                  <a:pt x="37" y="39"/>
                </a:cubicBezTo>
                <a:close/>
                <a:moveTo>
                  <a:pt x="59" y="19"/>
                </a:moveTo>
                <a:cubicBezTo>
                  <a:pt x="53" y="19"/>
                  <a:pt x="49" y="15"/>
                  <a:pt x="49" y="9"/>
                </a:cubicBezTo>
                <a:cubicBezTo>
                  <a:pt x="49" y="4"/>
                  <a:pt x="53" y="0"/>
                  <a:pt x="59" y="0"/>
                </a:cubicBezTo>
                <a:cubicBezTo>
                  <a:pt x="64" y="0"/>
                  <a:pt x="68" y="4"/>
                  <a:pt x="68" y="9"/>
                </a:cubicBezTo>
                <a:cubicBezTo>
                  <a:pt x="68" y="15"/>
                  <a:pt x="64" y="19"/>
                  <a:pt x="59" y="19"/>
                </a:cubicBezTo>
                <a:close/>
                <a:moveTo>
                  <a:pt x="66" y="39"/>
                </a:moveTo>
                <a:cubicBezTo>
                  <a:pt x="61" y="39"/>
                  <a:pt x="61" y="39"/>
                  <a:pt x="61" y="39"/>
                </a:cubicBezTo>
                <a:cubicBezTo>
                  <a:pt x="58" y="36"/>
                  <a:pt x="55" y="34"/>
                  <a:pt x="51" y="34"/>
                </a:cubicBezTo>
                <a:cubicBezTo>
                  <a:pt x="53" y="31"/>
                  <a:pt x="54" y="27"/>
                  <a:pt x="54" y="24"/>
                </a:cubicBezTo>
                <a:cubicBezTo>
                  <a:pt x="54" y="23"/>
                  <a:pt x="54" y="22"/>
                  <a:pt x="54" y="21"/>
                </a:cubicBezTo>
                <a:cubicBezTo>
                  <a:pt x="55" y="22"/>
                  <a:pt x="57" y="22"/>
                  <a:pt x="59" y="22"/>
                </a:cubicBezTo>
                <a:cubicBezTo>
                  <a:pt x="64" y="22"/>
                  <a:pt x="68" y="19"/>
                  <a:pt x="69" y="19"/>
                </a:cubicBezTo>
                <a:cubicBezTo>
                  <a:pt x="73" y="19"/>
                  <a:pt x="73" y="29"/>
                  <a:pt x="73" y="33"/>
                </a:cubicBezTo>
                <a:cubicBezTo>
                  <a:pt x="73" y="37"/>
                  <a:pt x="70" y="39"/>
                  <a:pt x="66" y="39"/>
                </a:cubicBez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39"/>
          <p:cNvSpPr>
            <a:spLocks noEditPoints="1"/>
          </p:cNvSpPr>
          <p:nvPr/>
        </p:nvSpPr>
        <p:spPr bwMode="auto">
          <a:xfrm>
            <a:off x="1814802" y="2548029"/>
            <a:ext cx="487265" cy="479592"/>
          </a:xfrm>
          <a:custGeom>
            <a:avLst/>
            <a:gdLst/>
            <a:ahLst/>
            <a:cxnLst>
              <a:cxn ang="0">
                <a:pos x="58" y="35"/>
              </a:cxn>
              <a:cxn ang="0">
                <a:pos x="29" y="58"/>
              </a:cxn>
              <a:cxn ang="0">
                <a:pos x="9" y="50"/>
              </a:cxn>
              <a:cxn ang="0">
                <a:pos x="5" y="55"/>
              </a:cxn>
              <a:cxn ang="0">
                <a:pos x="3" y="55"/>
              </a:cxn>
              <a:cxn ang="0">
                <a:pos x="0" y="53"/>
              </a:cxn>
              <a:cxn ang="0">
                <a:pos x="0" y="36"/>
              </a:cxn>
              <a:cxn ang="0">
                <a:pos x="3" y="34"/>
              </a:cxn>
              <a:cxn ang="0">
                <a:pos x="20" y="34"/>
              </a:cxn>
              <a:cxn ang="0">
                <a:pos x="22" y="36"/>
              </a:cxn>
              <a:cxn ang="0">
                <a:pos x="22" y="38"/>
              </a:cxn>
              <a:cxn ang="0">
                <a:pos x="16" y="43"/>
              </a:cxn>
              <a:cxn ang="0">
                <a:pos x="30" y="48"/>
              </a:cxn>
              <a:cxn ang="0">
                <a:pos x="46" y="39"/>
              </a:cxn>
              <a:cxn ang="0">
                <a:pos x="48" y="34"/>
              </a:cxn>
              <a:cxn ang="0">
                <a:pos x="49" y="34"/>
              </a:cxn>
              <a:cxn ang="0">
                <a:pos x="57" y="34"/>
              </a:cxn>
              <a:cxn ang="0">
                <a:pos x="58" y="35"/>
              </a:cxn>
              <a:cxn ang="0">
                <a:pos x="58" y="35"/>
              </a:cxn>
              <a:cxn ang="0">
                <a:pos x="59" y="21"/>
              </a:cxn>
              <a:cxn ang="0">
                <a:pos x="56" y="24"/>
              </a:cxn>
              <a:cxn ang="0">
                <a:pos x="39" y="24"/>
              </a:cxn>
              <a:cxn ang="0">
                <a:pos x="37" y="21"/>
              </a:cxn>
              <a:cxn ang="0">
                <a:pos x="38" y="20"/>
              </a:cxn>
              <a:cxn ang="0">
                <a:pos x="43" y="14"/>
              </a:cxn>
              <a:cxn ang="0">
                <a:pos x="30" y="9"/>
              </a:cxn>
              <a:cxn ang="0">
                <a:pos x="13" y="19"/>
              </a:cxn>
              <a:cxn ang="0">
                <a:pos x="11" y="23"/>
              </a:cxn>
              <a:cxn ang="0">
                <a:pos x="10" y="24"/>
              </a:cxn>
              <a:cxn ang="0">
                <a:pos x="2" y="24"/>
              </a:cxn>
              <a:cxn ang="0">
                <a:pos x="1" y="23"/>
              </a:cxn>
              <a:cxn ang="0">
                <a:pos x="1" y="22"/>
              </a:cxn>
              <a:cxn ang="0">
                <a:pos x="30" y="0"/>
              </a:cxn>
              <a:cxn ang="0">
                <a:pos x="50" y="8"/>
              </a:cxn>
              <a:cxn ang="0">
                <a:pos x="55" y="3"/>
              </a:cxn>
              <a:cxn ang="0">
                <a:pos x="56" y="2"/>
              </a:cxn>
              <a:cxn ang="0">
                <a:pos x="59" y="4"/>
              </a:cxn>
              <a:cxn ang="0">
                <a:pos x="59" y="21"/>
              </a:cxn>
            </a:cxnLst>
            <a:rect l="0" t="0" r="r" b="b"/>
            <a:pathLst>
              <a:path w="59" h="58">
                <a:moveTo>
                  <a:pt x="58" y="35"/>
                </a:moveTo>
                <a:cubicBezTo>
                  <a:pt x="55" y="48"/>
                  <a:pt x="43" y="58"/>
                  <a:pt x="29" y="58"/>
                </a:cubicBezTo>
                <a:cubicBezTo>
                  <a:pt x="22" y="58"/>
                  <a:pt x="15" y="55"/>
                  <a:pt x="9" y="50"/>
                </a:cubicBezTo>
                <a:cubicBezTo>
                  <a:pt x="5" y="55"/>
                  <a:pt x="5" y="55"/>
                  <a:pt x="5" y="55"/>
                </a:cubicBezTo>
                <a:cubicBezTo>
                  <a:pt x="4" y="55"/>
                  <a:pt x="4" y="55"/>
                  <a:pt x="3" y="55"/>
                </a:cubicBezTo>
                <a:cubicBezTo>
                  <a:pt x="2" y="55"/>
                  <a:pt x="0" y="54"/>
                  <a:pt x="0" y="53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5"/>
                  <a:pt x="2" y="34"/>
                  <a:pt x="3" y="34"/>
                </a:cubicBezTo>
                <a:cubicBezTo>
                  <a:pt x="20" y="34"/>
                  <a:pt x="20" y="34"/>
                  <a:pt x="20" y="34"/>
                </a:cubicBezTo>
                <a:cubicBezTo>
                  <a:pt x="21" y="34"/>
                  <a:pt x="22" y="35"/>
                  <a:pt x="22" y="36"/>
                </a:cubicBezTo>
                <a:cubicBezTo>
                  <a:pt x="22" y="37"/>
                  <a:pt x="22" y="37"/>
                  <a:pt x="22" y="38"/>
                </a:cubicBezTo>
                <a:cubicBezTo>
                  <a:pt x="16" y="43"/>
                  <a:pt x="16" y="43"/>
                  <a:pt x="16" y="43"/>
                </a:cubicBezTo>
                <a:cubicBezTo>
                  <a:pt x="20" y="46"/>
                  <a:pt x="25" y="48"/>
                  <a:pt x="30" y="48"/>
                </a:cubicBezTo>
                <a:cubicBezTo>
                  <a:pt x="36" y="48"/>
                  <a:pt x="43" y="45"/>
                  <a:pt x="46" y="39"/>
                </a:cubicBezTo>
                <a:cubicBezTo>
                  <a:pt x="47" y="37"/>
                  <a:pt x="48" y="36"/>
                  <a:pt x="48" y="34"/>
                </a:cubicBezTo>
                <a:cubicBezTo>
                  <a:pt x="48" y="34"/>
                  <a:pt x="49" y="34"/>
                  <a:pt x="49" y="34"/>
                </a:cubicBezTo>
                <a:cubicBezTo>
                  <a:pt x="57" y="34"/>
                  <a:pt x="57" y="34"/>
                  <a:pt x="57" y="34"/>
                </a:cubicBezTo>
                <a:cubicBezTo>
                  <a:pt x="57" y="34"/>
                  <a:pt x="58" y="34"/>
                  <a:pt x="58" y="35"/>
                </a:cubicBezTo>
                <a:cubicBezTo>
                  <a:pt x="58" y="35"/>
                  <a:pt x="58" y="35"/>
                  <a:pt x="58" y="35"/>
                </a:cubicBezTo>
                <a:close/>
                <a:moveTo>
                  <a:pt x="59" y="21"/>
                </a:moveTo>
                <a:cubicBezTo>
                  <a:pt x="59" y="23"/>
                  <a:pt x="58" y="24"/>
                  <a:pt x="56" y="24"/>
                </a:cubicBezTo>
                <a:cubicBezTo>
                  <a:pt x="39" y="24"/>
                  <a:pt x="39" y="24"/>
                  <a:pt x="39" y="24"/>
                </a:cubicBezTo>
                <a:cubicBezTo>
                  <a:pt x="38" y="24"/>
                  <a:pt x="37" y="23"/>
                  <a:pt x="37" y="21"/>
                </a:cubicBezTo>
                <a:cubicBezTo>
                  <a:pt x="37" y="21"/>
                  <a:pt x="37" y="20"/>
                  <a:pt x="38" y="20"/>
                </a:cubicBezTo>
                <a:cubicBezTo>
                  <a:pt x="43" y="14"/>
                  <a:pt x="43" y="14"/>
                  <a:pt x="43" y="14"/>
                </a:cubicBezTo>
                <a:cubicBezTo>
                  <a:pt x="39" y="11"/>
                  <a:pt x="34" y="9"/>
                  <a:pt x="30" y="9"/>
                </a:cubicBezTo>
                <a:cubicBezTo>
                  <a:pt x="23" y="9"/>
                  <a:pt x="17" y="13"/>
                  <a:pt x="13" y="19"/>
                </a:cubicBezTo>
                <a:cubicBezTo>
                  <a:pt x="12" y="20"/>
                  <a:pt x="12" y="21"/>
                  <a:pt x="11" y="23"/>
                </a:cubicBezTo>
                <a:cubicBezTo>
                  <a:pt x="11" y="24"/>
                  <a:pt x="10" y="24"/>
                  <a:pt x="10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2" y="24"/>
                  <a:pt x="1" y="23"/>
                  <a:pt x="1" y="23"/>
                </a:cubicBezTo>
                <a:cubicBezTo>
                  <a:pt x="1" y="23"/>
                  <a:pt x="1" y="22"/>
                  <a:pt x="1" y="22"/>
                </a:cubicBezTo>
                <a:cubicBezTo>
                  <a:pt x="4" y="9"/>
                  <a:pt x="16" y="0"/>
                  <a:pt x="30" y="0"/>
                </a:cubicBezTo>
                <a:cubicBezTo>
                  <a:pt x="37" y="0"/>
                  <a:pt x="44" y="3"/>
                  <a:pt x="50" y="8"/>
                </a:cubicBezTo>
                <a:cubicBezTo>
                  <a:pt x="55" y="3"/>
                  <a:pt x="55" y="3"/>
                  <a:pt x="55" y="3"/>
                </a:cubicBezTo>
                <a:cubicBezTo>
                  <a:pt x="55" y="2"/>
                  <a:pt x="56" y="2"/>
                  <a:pt x="56" y="2"/>
                </a:cubicBezTo>
                <a:cubicBezTo>
                  <a:pt x="58" y="2"/>
                  <a:pt x="59" y="3"/>
                  <a:pt x="59" y="4"/>
                </a:cubicBezTo>
                <a:lnTo>
                  <a:pt x="59" y="2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454390" y="1269829"/>
            <a:ext cx="420770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Click to add the main content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Click to add the main content</a:t>
            </a:r>
            <a:endParaRPr 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6" name="Group 134"/>
          <p:cNvGrpSpPr/>
          <p:nvPr/>
        </p:nvGrpSpPr>
        <p:grpSpPr>
          <a:xfrm>
            <a:off x="3827355" y="1260606"/>
            <a:ext cx="648499" cy="649042"/>
            <a:chOff x="3287425" y="1417883"/>
            <a:chExt cx="648499" cy="649042"/>
          </a:xfrm>
        </p:grpSpPr>
        <p:sp>
          <p:nvSpPr>
            <p:cNvPr id="37" name="Oval 36"/>
            <p:cNvSpPr>
              <a:spLocks noChangeAspect="1"/>
            </p:cNvSpPr>
            <p:nvPr/>
          </p:nvSpPr>
          <p:spPr>
            <a:xfrm>
              <a:off x="3287425" y="1417883"/>
              <a:ext cx="648499" cy="64904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3362252" y="1492773"/>
              <a:ext cx="498845" cy="499263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01</a:t>
              </a:r>
              <a:endParaRPr lang="en-US" sz="1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9" name="Group 129"/>
          <p:cNvGrpSpPr/>
          <p:nvPr/>
        </p:nvGrpSpPr>
        <p:grpSpPr>
          <a:xfrm>
            <a:off x="3827355" y="2008203"/>
            <a:ext cx="648499" cy="649042"/>
            <a:chOff x="2779491" y="2517212"/>
            <a:chExt cx="648499" cy="649042"/>
          </a:xfrm>
        </p:grpSpPr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2779491" y="2517212"/>
              <a:ext cx="648499" cy="6490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1" name="Oval 40"/>
            <p:cNvSpPr>
              <a:spLocks noChangeAspect="1"/>
            </p:cNvSpPr>
            <p:nvPr/>
          </p:nvSpPr>
          <p:spPr>
            <a:xfrm>
              <a:off x="2854318" y="2592102"/>
              <a:ext cx="498845" cy="499263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02</a:t>
              </a:r>
              <a:endParaRPr lang="en-US" sz="1200" b="1" dirty="0">
                <a:latin typeface="+mj-lt"/>
              </a:endParaRPr>
            </a:p>
          </p:txBody>
        </p:sp>
      </p:grpSp>
      <p:grpSp>
        <p:nvGrpSpPr>
          <p:cNvPr id="42" name="Group 130"/>
          <p:cNvGrpSpPr/>
          <p:nvPr/>
        </p:nvGrpSpPr>
        <p:grpSpPr>
          <a:xfrm>
            <a:off x="3827355" y="2778264"/>
            <a:ext cx="648499" cy="649042"/>
            <a:chOff x="3287425" y="3613920"/>
            <a:chExt cx="648499" cy="649042"/>
          </a:xfrm>
        </p:grpSpPr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3287425" y="3613920"/>
              <a:ext cx="648499" cy="649042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3362252" y="3688810"/>
              <a:ext cx="498845" cy="499263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03</a:t>
              </a:r>
              <a:endParaRPr lang="en-US" sz="1200" b="1" dirty="0">
                <a:latin typeface="+mj-lt"/>
              </a:endParaRPr>
            </a:p>
          </p:txBody>
        </p:sp>
      </p:grpSp>
      <p:grpSp>
        <p:nvGrpSpPr>
          <p:cNvPr id="45" name="Group 133"/>
          <p:cNvGrpSpPr/>
          <p:nvPr/>
        </p:nvGrpSpPr>
        <p:grpSpPr>
          <a:xfrm>
            <a:off x="3827355" y="3554298"/>
            <a:ext cx="648499" cy="649042"/>
            <a:chOff x="5249342" y="1406453"/>
            <a:chExt cx="648499" cy="649042"/>
          </a:xfrm>
        </p:grpSpPr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249342" y="1406453"/>
              <a:ext cx="648499" cy="649042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7" name="Oval 46"/>
            <p:cNvSpPr>
              <a:spLocks noChangeAspect="1"/>
            </p:cNvSpPr>
            <p:nvPr/>
          </p:nvSpPr>
          <p:spPr>
            <a:xfrm>
              <a:off x="5324169" y="1481343"/>
              <a:ext cx="498845" cy="499263"/>
            </a:xfrm>
            <a:prstGeom prst="ellipse">
              <a:avLst/>
            </a:prstGeom>
            <a:solidFill>
              <a:schemeClr val="accent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</a:rPr>
                <a:t>04</a:t>
              </a:r>
              <a:endParaRPr lang="en-US" sz="1200" b="1" dirty="0">
                <a:latin typeface="+mj-lt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454390" y="2014537"/>
            <a:ext cx="42077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Click to add the main content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Click to add the main content</a:t>
            </a:r>
            <a:endParaRPr lang="en-US" altLang="zh-CN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454390" y="2764843"/>
            <a:ext cx="42077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Click to add the main content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Click to add the main content</a:t>
            </a:r>
            <a:endParaRPr lang="en-US" altLang="zh-CN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54390" y="3578977"/>
            <a:ext cx="42077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Click to add the main content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Click to add the main content</a:t>
            </a:r>
            <a:endParaRPr lang="en-US" altLang="zh-CN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48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000"/>
                            </p:stCondLst>
                            <p:childTnLst>
                              <p:par>
                                <p:cTn id="9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63" grpId="0" animBg="1"/>
      <p:bldP spid="64" grpId="0" animBg="1"/>
      <p:bldP spid="65" grpId="0" animBg="1"/>
      <p:bldP spid="66" grpId="0" animBg="1"/>
      <p:bldP spid="34" grpId="0" animBg="1"/>
      <p:bldP spid="48" grpId="0"/>
      <p:bldP spid="49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318135" y="1271625"/>
            <a:ext cx="1151845" cy="1151845"/>
            <a:chOff x="2856410" y="1314993"/>
            <a:chExt cx="1152000" cy="1152000"/>
          </a:xfrm>
        </p:grpSpPr>
        <p:sp>
          <p:nvSpPr>
            <p:cNvPr id="4" name="矩形 3"/>
            <p:cNvSpPr/>
            <p:nvPr/>
          </p:nvSpPr>
          <p:spPr>
            <a:xfrm>
              <a:off x="2856410" y="1314993"/>
              <a:ext cx="1152000" cy="115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946410" y="1404993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2946382" y="1404993"/>
              <a:ext cx="394713" cy="523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bg1"/>
                  </a:solidFill>
                  <a:latin typeface="+mn-ea"/>
                </a:rPr>
                <a:t>1</a:t>
              </a:r>
              <a:endParaRPr lang="zh-CN" altLang="en-US" sz="2800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715673" y="1271625"/>
            <a:ext cx="1151845" cy="1151845"/>
            <a:chOff x="4254136" y="1314993"/>
            <a:chExt cx="1152000" cy="1152000"/>
          </a:xfrm>
        </p:grpSpPr>
        <p:sp>
          <p:nvSpPr>
            <p:cNvPr id="8" name="矩形 7"/>
            <p:cNvSpPr/>
            <p:nvPr/>
          </p:nvSpPr>
          <p:spPr>
            <a:xfrm>
              <a:off x="4254136" y="1314993"/>
              <a:ext cx="1152000" cy="1152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4344136" y="1404993"/>
              <a:ext cx="972000" cy="9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921449" y="1410083"/>
              <a:ext cx="394713" cy="5232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bg1"/>
                  </a:solidFill>
                  <a:latin typeface="+mn-ea"/>
                </a:rPr>
                <a:t>2</a:t>
              </a:r>
              <a:endParaRPr lang="zh-CN" altLang="en-US" sz="2800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318135" y="2669162"/>
            <a:ext cx="1151845" cy="1151844"/>
            <a:chOff x="2856410" y="2712719"/>
            <a:chExt cx="1152000" cy="1152000"/>
          </a:xfrm>
        </p:grpSpPr>
        <p:sp>
          <p:nvSpPr>
            <p:cNvPr id="12" name="矩形 11"/>
            <p:cNvSpPr/>
            <p:nvPr/>
          </p:nvSpPr>
          <p:spPr>
            <a:xfrm>
              <a:off x="2856410" y="2712719"/>
              <a:ext cx="1152000" cy="1152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2946410" y="2802719"/>
              <a:ext cx="972000" cy="9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946382" y="3251499"/>
              <a:ext cx="394713" cy="5232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bg1"/>
                  </a:solidFill>
                  <a:latin typeface="+mn-ea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715673" y="2669162"/>
            <a:ext cx="1151845" cy="1151844"/>
            <a:chOff x="4254136" y="2712719"/>
            <a:chExt cx="1152000" cy="1152000"/>
          </a:xfrm>
        </p:grpSpPr>
        <p:sp>
          <p:nvSpPr>
            <p:cNvPr id="16" name="矩形 15"/>
            <p:cNvSpPr/>
            <p:nvPr/>
          </p:nvSpPr>
          <p:spPr>
            <a:xfrm>
              <a:off x="4254136" y="2712719"/>
              <a:ext cx="1152000" cy="1152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344136" y="2802719"/>
              <a:ext cx="972000" cy="9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4921449" y="3229281"/>
              <a:ext cx="394713" cy="5232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chemeClr val="bg1"/>
                  </a:solidFill>
                  <a:latin typeface="+mn-ea"/>
                </a:rPr>
                <a:t>4</a:t>
              </a:r>
              <a:endParaRPr lang="zh-CN" altLang="en-US" sz="2800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926917" y="1880407"/>
            <a:ext cx="1331820" cy="1331820"/>
            <a:chOff x="3465273" y="1923856"/>
            <a:chExt cx="1332000" cy="1332000"/>
          </a:xfrm>
        </p:grpSpPr>
        <p:sp>
          <p:nvSpPr>
            <p:cNvPr id="20" name="椭圆 19"/>
            <p:cNvSpPr/>
            <p:nvPr/>
          </p:nvSpPr>
          <p:spPr>
            <a:xfrm>
              <a:off x="3465273" y="1923856"/>
              <a:ext cx="1332000" cy="1332000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654154" y="2254993"/>
              <a:ext cx="954236" cy="646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199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Please click here</a:t>
              </a:r>
              <a:endParaRPr lang="en-US" altLang="zh-CN" sz="1199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199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Add keywords</a:t>
              </a:r>
              <a:endParaRPr lang="zh-CN" altLang="en-US" sz="1199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210835" y="1271625"/>
            <a:ext cx="2704564" cy="1050957"/>
            <a:chOff x="5243359" y="1010092"/>
            <a:chExt cx="2704929" cy="1051099"/>
          </a:xfrm>
        </p:grpSpPr>
        <p:sp>
          <p:nvSpPr>
            <p:cNvPr id="23" name="矩形 22"/>
            <p:cNvSpPr/>
            <p:nvPr/>
          </p:nvSpPr>
          <p:spPr bwMode="auto">
            <a:xfrm>
              <a:off x="5243359" y="1057718"/>
              <a:ext cx="180000" cy="180000"/>
            </a:xfrm>
            <a:prstGeom prst="rect">
              <a:avLst/>
            </a:prstGeom>
            <a:solidFill>
              <a:schemeClr val="accent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28" tIns="45714" rIns="91428" bIns="45714" numCol="1" rtlCol="0" anchor="t" anchorCtr="0" compatLnSpc="1">
              <a:prstTxWarp prst="textNoShape">
                <a:avLst/>
              </a:prstTxWarp>
            </a:bodyPr>
            <a:lstStyle/>
            <a:p>
              <a:pPr defTabSz="914286"/>
              <a:endParaRPr lang="zh-CN" altLang="en-US" sz="1799">
                <a:ea typeface="宋体" pitchFamily="2" charset="-122"/>
              </a:endParaRPr>
            </a:p>
          </p:txBody>
        </p:sp>
        <p:grpSp>
          <p:nvGrpSpPr>
            <p:cNvPr id="24" name="说明文字"/>
            <p:cNvGrpSpPr/>
            <p:nvPr/>
          </p:nvGrpSpPr>
          <p:grpSpPr>
            <a:xfrm>
              <a:off x="5466165" y="1010092"/>
              <a:ext cx="2482123" cy="1051099"/>
              <a:chOff x="905241" y="1379053"/>
              <a:chExt cx="2572750" cy="1089476"/>
            </a:xfrm>
          </p:grpSpPr>
          <p:sp>
            <p:nvSpPr>
              <p:cNvPr id="25" name="TextBox 35"/>
              <p:cNvSpPr txBox="1"/>
              <p:nvPr/>
            </p:nvSpPr>
            <p:spPr>
              <a:xfrm>
                <a:off x="909042" y="1379053"/>
                <a:ext cx="2568949" cy="287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199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Please add a subheading here</a:t>
                </a:r>
              </a:p>
            </p:txBody>
          </p:sp>
          <p:sp>
            <p:nvSpPr>
              <p:cNvPr id="26" name="TextBox 36"/>
              <p:cNvSpPr txBox="1"/>
              <p:nvPr/>
            </p:nvSpPr>
            <p:spPr>
              <a:xfrm>
                <a:off x="905241" y="1619040"/>
                <a:ext cx="2236468" cy="849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body content here, adjust fonts and font sizes as needed, and recommend two-end alignment.</a:t>
                </a: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6210834" y="2669163"/>
            <a:ext cx="2769510" cy="1050957"/>
            <a:chOff x="5243359" y="1010092"/>
            <a:chExt cx="2769884" cy="1051099"/>
          </a:xfrm>
        </p:grpSpPr>
        <p:sp>
          <p:nvSpPr>
            <p:cNvPr id="28" name="矩形 27"/>
            <p:cNvSpPr/>
            <p:nvPr/>
          </p:nvSpPr>
          <p:spPr bwMode="auto">
            <a:xfrm>
              <a:off x="5243359" y="1057718"/>
              <a:ext cx="180000" cy="180000"/>
            </a:xfrm>
            <a:prstGeom prst="rect">
              <a:avLst/>
            </a:prstGeom>
            <a:solidFill>
              <a:schemeClr val="accent3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28" tIns="45714" rIns="91428" bIns="45714" numCol="1" rtlCol="0" anchor="t" anchorCtr="0" compatLnSpc="1">
              <a:prstTxWarp prst="textNoShape">
                <a:avLst/>
              </a:prstTxWarp>
            </a:bodyPr>
            <a:lstStyle/>
            <a:p>
              <a:pPr defTabSz="914286"/>
              <a:endParaRPr lang="zh-CN" altLang="en-US" sz="1799">
                <a:ea typeface="宋体" pitchFamily="2" charset="-122"/>
              </a:endParaRPr>
            </a:p>
          </p:txBody>
        </p:sp>
        <p:grpSp>
          <p:nvGrpSpPr>
            <p:cNvPr id="29" name="说明文字"/>
            <p:cNvGrpSpPr/>
            <p:nvPr/>
          </p:nvGrpSpPr>
          <p:grpSpPr>
            <a:xfrm>
              <a:off x="5466165" y="1010092"/>
              <a:ext cx="2547078" cy="1051099"/>
              <a:chOff x="905241" y="1379053"/>
              <a:chExt cx="2640076" cy="1089476"/>
            </a:xfrm>
          </p:grpSpPr>
          <p:sp>
            <p:nvSpPr>
              <p:cNvPr id="30" name="TextBox 35"/>
              <p:cNvSpPr txBox="1"/>
              <p:nvPr/>
            </p:nvSpPr>
            <p:spPr>
              <a:xfrm>
                <a:off x="909042" y="1379053"/>
                <a:ext cx="2636275" cy="287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199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Please add a subheading here</a:t>
                </a:r>
              </a:p>
            </p:txBody>
          </p:sp>
          <p:sp>
            <p:nvSpPr>
              <p:cNvPr id="31" name="TextBox 36"/>
              <p:cNvSpPr txBox="1"/>
              <p:nvPr/>
            </p:nvSpPr>
            <p:spPr>
              <a:xfrm>
                <a:off x="905241" y="1619040"/>
                <a:ext cx="2236468" cy="849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body content here, adjust fonts and font sizes as needed, and recommend two-end alignment.</a:t>
                </a: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-228599" y="1275412"/>
            <a:ext cx="3202988" cy="1058182"/>
            <a:chOff x="4332039" y="1002868"/>
            <a:chExt cx="3203420" cy="1058325"/>
          </a:xfrm>
        </p:grpSpPr>
        <p:sp>
          <p:nvSpPr>
            <p:cNvPr id="33" name="矩形 32"/>
            <p:cNvSpPr/>
            <p:nvPr/>
          </p:nvSpPr>
          <p:spPr bwMode="auto">
            <a:xfrm rot="5400000">
              <a:off x="7355459" y="1050676"/>
              <a:ext cx="180000" cy="1800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28" tIns="45714" rIns="91428" bIns="45714" numCol="1" rtlCol="0" anchor="t" anchorCtr="0" compatLnSpc="1">
              <a:prstTxWarp prst="textNoShape">
                <a:avLst/>
              </a:prstTxWarp>
            </a:bodyPr>
            <a:lstStyle/>
            <a:p>
              <a:pPr defTabSz="914286"/>
              <a:endParaRPr lang="zh-CN" altLang="en-US" sz="1799">
                <a:ea typeface="宋体" pitchFamily="2" charset="-122"/>
              </a:endParaRPr>
            </a:p>
          </p:txBody>
        </p:sp>
        <p:grpSp>
          <p:nvGrpSpPr>
            <p:cNvPr id="34" name="说明文字"/>
            <p:cNvGrpSpPr/>
            <p:nvPr/>
          </p:nvGrpSpPr>
          <p:grpSpPr>
            <a:xfrm>
              <a:off x="4332039" y="1002868"/>
              <a:ext cx="2981180" cy="1058325"/>
              <a:chOff x="-270294" y="1371564"/>
              <a:chExt cx="3090027" cy="1096964"/>
            </a:xfrm>
          </p:grpSpPr>
          <p:sp>
            <p:nvSpPr>
              <p:cNvPr id="35" name="TextBox 35"/>
              <p:cNvSpPr txBox="1"/>
              <p:nvPr/>
            </p:nvSpPr>
            <p:spPr>
              <a:xfrm>
                <a:off x="-270294" y="1371564"/>
                <a:ext cx="3084287" cy="287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zh-CN" altLang="en-US" sz="1199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Please add a subheading here</a:t>
                </a:r>
              </a:p>
            </p:txBody>
          </p:sp>
          <p:sp>
            <p:nvSpPr>
              <p:cNvPr id="36" name="TextBox 36"/>
              <p:cNvSpPr txBox="1"/>
              <p:nvPr/>
            </p:nvSpPr>
            <p:spPr>
              <a:xfrm>
                <a:off x="492681" y="1619040"/>
                <a:ext cx="2327052" cy="8494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body content here, adjust fonts and font sizes as needed, and recommend two-end alignment.</a:t>
                </a: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163654" y="2664265"/>
            <a:ext cx="2810735" cy="1058182"/>
            <a:chOff x="4724345" y="1002868"/>
            <a:chExt cx="2811114" cy="1058325"/>
          </a:xfrm>
        </p:grpSpPr>
        <p:sp>
          <p:nvSpPr>
            <p:cNvPr id="38" name="矩形 37"/>
            <p:cNvSpPr/>
            <p:nvPr/>
          </p:nvSpPr>
          <p:spPr bwMode="auto">
            <a:xfrm rot="5400000">
              <a:off x="7355459" y="1050676"/>
              <a:ext cx="180000" cy="180000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28" tIns="45714" rIns="91428" bIns="45714" numCol="1" rtlCol="0" anchor="t" anchorCtr="0" compatLnSpc="1">
              <a:prstTxWarp prst="textNoShape">
                <a:avLst/>
              </a:prstTxWarp>
            </a:bodyPr>
            <a:lstStyle/>
            <a:p>
              <a:pPr defTabSz="914286"/>
              <a:endParaRPr lang="zh-CN" altLang="en-US" sz="1799">
                <a:ea typeface="宋体" pitchFamily="2" charset="-122"/>
              </a:endParaRPr>
            </a:p>
          </p:txBody>
        </p:sp>
        <p:grpSp>
          <p:nvGrpSpPr>
            <p:cNvPr id="39" name="说明文字"/>
            <p:cNvGrpSpPr/>
            <p:nvPr/>
          </p:nvGrpSpPr>
          <p:grpSpPr>
            <a:xfrm>
              <a:off x="4724345" y="1002868"/>
              <a:ext cx="2588874" cy="1058325"/>
              <a:chOff x="136336" y="1371564"/>
              <a:chExt cx="2683397" cy="1096964"/>
            </a:xfrm>
          </p:grpSpPr>
          <p:sp>
            <p:nvSpPr>
              <p:cNvPr id="40" name="TextBox 35"/>
              <p:cNvSpPr txBox="1"/>
              <p:nvPr/>
            </p:nvSpPr>
            <p:spPr>
              <a:xfrm>
                <a:off x="136336" y="1371564"/>
                <a:ext cx="2677658" cy="287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zh-CN" altLang="en-US" sz="1199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Please add a subheading here</a:t>
                </a:r>
              </a:p>
            </p:txBody>
          </p:sp>
          <p:sp>
            <p:nvSpPr>
              <p:cNvPr id="41" name="TextBox 36"/>
              <p:cNvSpPr txBox="1"/>
              <p:nvPr/>
            </p:nvSpPr>
            <p:spPr>
              <a:xfrm>
                <a:off x="492681" y="1619040"/>
                <a:ext cx="2327052" cy="8494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body content here, adjust fonts and font sizes as needed, and recommend two-end alignment.</a:t>
                </a:r>
              </a:p>
            </p:txBody>
          </p:sp>
        </p:grpSp>
      </p:grpSp>
      <p:sp>
        <p:nvSpPr>
          <p:cNvPr id="42" name="矩形 41"/>
          <p:cNvSpPr/>
          <p:nvPr/>
        </p:nvSpPr>
        <p:spPr>
          <a:xfrm>
            <a:off x="1735666" y="4256994"/>
            <a:ext cx="567263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Add body content here, adjust fonts and font sizes as needed, and recommend two-end alignment.</a:t>
            </a:r>
          </a:p>
        </p:txBody>
      </p:sp>
    </p:spTree>
    <p:extLst>
      <p:ext uri="{BB962C8B-B14F-4D97-AF65-F5344CB8AC3E}">
        <p14:creationId xmlns:p14="http://schemas.microsoft.com/office/powerpoint/2010/main" val="374840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838200"/>
            <a:ext cx="9140889" cy="3276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 flipV="1">
            <a:off x="5029201" y="979756"/>
            <a:ext cx="4136833" cy="2754044"/>
          </a:xfrm>
          <a:custGeom>
            <a:avLst/>
            <a:gdLst>
              <a:gd name="connsiteX0" fmla="*/ 0 w 4136833"/>
              <a:gd name="connsiteY0" fmla="*/ 2754044 h 2754044"/>
              <a:gd name="connsiteX1" fmla="*/ 4136833 w 4136833"/>
              <a:gd name="connsiteY1" fmla="*/ 2754044 h 2754044"/>
              <a:gd name="connsiteX2" fmla="*/ 4136833 w 4136833"/>
              <a:gd name="connsiteY2" fmla="*/ 0 h 2754044"/>
              <a:gd name="connsiteX3" fmla="*/ 1719680 w 4136833"/>
              <a:gd name="connsiteY3" fmla="*/ 0 h 2754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833" h="2754044">
                <a:moveTo>
                  <a:pt x="0" y="2754044"/>
                </a:moveTo>
                <a:lnTo>
                  <a:pt x="4136833" y="2754044"/>
                </a:lnTo>
                <a:lnTo>
                  <a:pt x="4136833" y="0"/>
                </a:lnTo>
                <a:lnTo>
                  <a:pt x="171968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191000" y="1"/>
            <a:ext cx="3806535" cy="4552950"/>
            <a:chOff x="3478369" y="1"/>
            <a:chExt cx="3806535" cy="4552950"/>
          </a:xfrm>
        </p:grpSpPr>
        <p:sp>
          <p:nvSpPr>
            <p:cNvPr id="3" name="平行四边形 2"/>
            <p:cNvSpPr/>
            <p:nvPr/>
          </p:nvSpPr>
          <p:spPr>
            <a:xfrm flipH="1">
              <a:off x="3478369" y="1"/>
              <a:ext cx="3806535" cy="4552950"/>
            </a:xfrm>
            <a:prstGeom prst="parallelogram">
              <a:avLst>
                <a:gd name="adj" fmla="val 7530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flipH="1">
              <a:off x="5490275" y="4116249"/>
              <a:ext cx="849824" cy="428786"/>
            </a:xfrm>
            <a:custGeom>
              <a:avLst/>
              <a:gdLst>
                <a:gd name="connsiteX0" fmla="*/ 0 w 457200"/>
                <a:gd name="connsiteY0" fmla="*/ 457200 h 457200"/>
                <a:gd name="connsiteX1" fmla="*/ 0 w 457200"/>
                <a:gd name="connsiteY1" fmla="*/ 0 h 457200"/>
                <a:gd name="connsiteX2" fmla="*/ 457200 w 457200"/>
                <a:gd name="connsiteY2" fmla="*/ 457200 h 457200"/>
                <a:gd name="connsiteX3" fmla="*/ 0 w 457200"/>
                <a:gd name="connsiteY3" fmla="*/ 457200 h 457200"/>
                <a:gd name="connsiteX0" fmla="*/ 0 w 457200"/>
                <a:gd name="connsiteY0" fmla="*/ 421037 h 421037"/>
                <a:gd name="connsiteX1" fmla="*/ 247973 w 457200"/>
                <a:gd name="connsiteY1" fmla="*/ 0 h 421037"/>
                <a:gd name="connsiteX2" fmla="*/ 457200 w 457200"/>
                <a:gd name="connsiteY2" fmla="*/ 421037 h 421037"/>
                <a:gd name="connsiteX3" fmla="*/ 0 w 457200"/>
                <a:gd name="connsiteY3" fmla="*/ 421037 h 421037"/>
                <a:gd name="connsiteX0" fmla="*/ 0 w 834325"/>
                <a:gd name="connsiteY0" fmla="*/ 423620 h 423620"/>
                <a:gd name="connsiteX1" fmla="*/ 247973 w 834325"/>
                <a:gd name="connsiteY1" fmla="*/ 2583 h 423620"/>
                <a:gd name="connsiteX2" fmla="*/ 834325 w 834325"/>
                <a:gd name="connsiteY2" fmla="*/ 0 h 423620"/>
                <a:gd name="connsiteX3" fmla="*/ 0 w 834325"/>
                <a:gd name="connsiteY3" fmla="*/ 423620 h 423620"/>
                <a:gd name="connsiteX0" fmla="*/ 0 w 849824"/>
                <a:gd name="connsiteY0" fmla="*/ 428786 h 428786"/>
                <a:gd name="connsiteX1" fmla="*/ 263472 w 849824"/>
                <a:gd name="connsiteY1" fmla="*/ 2583 h 428786"/>
                <a:gd name="connsiteX2" fmla="*/ 849824 w 849824"/>
                <a:gd name="connsiteY2" fmla="*/ 0 h 428786"/>
                <a:gd name="connsiteX3" fmla="*/ 0 w 849824"/>
                <a:gd name="connsiteY3" fmla="*/ 428786 h 42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9824" h="428786">
                  <a:moveTo>
                    <a:pt x="0" y="428786"/>
                  </a:moveTo>
                  <a:lnTo>
                    <a:pt x="263472" y="2583"/>
                  </a:lnTo>
                  <a:lnTo>
                    <a:pt x="849824" y="0"/>
                  </a:lnTo>
                  <a:lnTo>
                    <a:pt x="0" y="42878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7315200" y="1733550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>
                <a:solidFill>
                  <a:schemeClr val="bg1"/>
                </a:solidFill>
              </a:rPr>
              <a:t>03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38200" y="1846987"/>
            <a:ext cx="4295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Key technical difficulties</a:t>
            </a:r>
          </a:p>
        </p:txBody>
      </p:sp>
    </p:spTree>
    <p:extLst>
      <p:ext uri="{BB962C8B-B14F-4D97-AF65-F5344CB8AC3E}">
        <p14:creationId xmlns:p14="http://schemas.microsoft.com/office/powerpoint/2010/main" val="358120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380742" y="1318317"/>
            <a:ext cx="1917311" cy="531322"/>
            <a:chOff x="3172851" y="1758163"/>
            <a:chExt cx="2557007" cy="708593"/>
          </a:xfrm>
        </p:grpSpPr>
        <p:sp>
          <p:nvSpPr>
            <p:cNvPr id="74" name="Freeform 52"/>
            <p:cNvSpPr>
              <a:spLocks/>
            </p:cNvSpPr>
            <p:nvPr/>
          </p:nvSpPr>
          <p:spPr bwMode="auto">
            <a:xfrm>
              <a:off x="3333593" y="1758163"/>
              <a:ext cx="2396265" cy="708593"/>
            </a:xfrm>
            <a:custGeom>
              <a:avLst/>
              <a:gdLst>
                <a:gd name="T0" fmla="*/ 0 w 1258"/>
                <a:gd name="T1" fmla="*/ 0 h 372"/>
                <a:gd name="T2" fmla="*/ 886 w 1258"/>
                <a:gd name="T3" fmla="*/ 0 h 372"/>
                <a:gd name="T4" fmla="*/ 1258 w 1258"/>
                <a:gd name="T5" fmla="*/ 372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8" h="372">
                  <a:moveTo>
                    <a:pt x="0" y="0"/>
                  </a:moveTo>
                  <a:lnTo>
                    <a:pt x="886" y="0"/>
                  </a:lnTo>
                  <a:lnTo>
                    <a:pt x="1258" y="372"/>
                  </a:lnTo>
                </a:path>
              </a:pathLst>
            </a:custGeom>
            <a:noFill/>
            <a:ln w="3175" cap="flat">
              <a:solidFill>
                <a:schemeClr val="accent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cxnSp>
          <p:nvCxnSpPr>
            <p:cNvPr id="81" name="Straight Connector 8"/>
            <p:cNvCxnSpPr/>
            <p:nvPr/>
          </p:nvCxnSpPr>
          <p:spPr>
            <a:xfrm>
              <a:off x="3172851" y="1758163"/>
              <a:ext cx="215980" cy="0"/>
            </a:xfrm>
            <a:prstGeom prst="line">
              <a:avLst/>
            </a:prstGeom>
            <a:ln w="254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组合 5"/>
          <p:cNvGrpSpPr/>
          <p:nvPr/>
        </p:nvGrpSpPr>
        <p:grpSpPr>
          <a:xfrm>
            <a:off x="2380741" y="2599528"/>
            <a:ext cx="1480255" cy="0"/>
            <a:chOff x="3172851" y="3466840"/>
            <a:chExt cx="1974130" cy="0"/>
          </a:xfrm>
        </p:grpSpPr>
        <p:sp>
          <p:nvSpPr>
            <p:cNvPr id="76" name="Line 54"/>
            <p:cNvSpPr>
              <a:spLocks noChangeShapeType="1"/>
            </p:cNvSpPr>
            <p:nvPr/>
          </p:nvSpPr>
          <p:spPr bwMode="auto">
            <a:xfrm>
              <a:off x="3333592" y="3466840"/>
              <a:ext cx="1813389" cy="0"/>
            </a:xfrm>
            <a:prstGeom prst="line">
              <a:avLst/>
            </a:prstGeom>
            <a:noFill/>
            <a:ln w="3175" cap="flat">
              <a:solidFill>
                <a:schemeClr val="accent2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cxnSp>
          <p:nvCxnSpPr>
            <p:cNvPr id="84" name="Straight Connector 12"/>
            <p:cNvCxnSpPr/>
            <p:nvPr/>
          </p:nvCxnSpPr>
          <p:spPr>
            <a:xfrm>
              <a:off x="3172851" y="3466840"/>
              <a:ext cx="215980" cy="0"/>
            </a:xfrm>
            <a:prstGeom prst="line">
              <a:avLst/>
            </a:prstGeom>
            <a:ln w="25400" cap="rnd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7"/>
          <p:cNvGrpSpPr/>
          <p:nvPr/>
        </p:nvGrpSpPr>
        <p:grpSpPr>
          <a:xfrm>
            <a:off x="2380742" y="3880738"/>
            <a:ext cx="1154606" cy="0"/>
            <a:chOff x="3172851" y="5175515"/>
            <a:chExt cx="1539831" cy="0"/>
          </a:xfrm>
        </p:grpSpPr>
        <p:sp>
          <p:nvSpPr>
            <p:cNvPr id="78" name="Line 56"/>
            <p:cNvSpPr>
              <a:spLocks noChangeShapeType="1"/>
            </p:cNvSpPr>
            <p:nvPr/>
          </p:nvSpPr>
          <p:spPr bwMode="auto">
            <a:xfrm>
              <a:off x="3333592" y="5175515"/>
              <a:ext cx="1379090" cy="0"/>
            </a:xfrm>
            <a:prstGeom prst="line">
              <a:avLst/>
            </a:prstGeom>
            <a:noFill/>
            <a:ln w="3175" cap="flat">
              <a:solidFill>
                <a:schemeClr val="tx1">
                  <a:lumMod val="65000"/>
                  <a:lumOff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cxnSp>
          <p:nvCxnSpPr>
            <p:cNvPr id="87" name="Straight Connector 16"/>
            <p:cNvCxnSpPr/>
            <p:nvPr/>
          </p:nvCxnSpPr>
          <p:spPr>
            <a:xfrm>
              <a:off x="3172851" y="5175515"/>
              <a:ext cx="215980" cy="0"/>
            </a:xfrm>
            <a:prstGeom prst="line">
              <a:avLst/>
            </a:prstGeom>
            <a:ln w="25400" cap="rnd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组合 4"/>
          <p:cNvGrpSpPr/>
          <p:nvPr/>
        </p:nvGrpSpPr>
        <p:grpSpPr>
          <a:xfrm>
            <a:off x="5215011" y="1318317"/>
            <a:ext cx="1440262" cy="0"/>
            <a:chOff x="6952751" y="1758163"/>
            <a:chExt cx="1920794" cy="0"/>
          </a:xfrm>
        </p:grpSpPr>
        <p:sp>
          <p:nvSpPr>
            <p:cNvPr id="75" name="Line 53"/>
            <p:cNvSpPr>
              <a:spLocks noChangeShapeType="1"/>
            </p:cNvSpPr>
            <p:nvPr/>
          </p:nvSpPr>
          <p:spPr bwMode="auto">
            <a:xfrm flipH="1">
              <a:off x="6952751" y="1758163"/>
              <a:ext cx="1760055" cy="0"/>
            </a:xfrm>
            <a:prstGeom prst="line">
              <a:avLst/>
            </a:prstGeom>
            <a:noFill/>
            <a:ln w="3175" cap="flat">
              <a:solidFill>
                <a:schemeClr val="accent3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cxnSp>
          <p:nvCxnSpPr>
            <p:cNvPr id="90" name="Straight Connector 20"/>
            <p:cNvCxnSpPr/>
            <p:nvPr/>
          </p:nvCxnSpPr>
          <p:spPr>
            <a:xfrm>
              <a:off x="8657565" y="1758163"/>
              <a:ext cx="215980" cy="0"/>
            </a:xfrm>
            <a:prstGeom prst="line">
              <a:avLst/>
            </a:prstGeom>
            <a:ln w="25400" cap="rnd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组合 6"/>
          <p:cNvGrpSpPr/>
          <p:nvPr/>
        </p:nvGrpSpPr>
        <p:grpSpPr>
          <a:xfrm>
            <a:off x="5377836" y="1959656"/>
            <a:ext cx="1277436" cy="639872"/>
            <a:chOff x="7169903" y="2613480"/>
            <a:chExt cx="1703642" cy="853359"/>
          </a:xfrm>
        </p:grpSpPr>
        <p:sp>
          <p:nvSpPr>
            <p:cNvPr id="77" name="Freeform 55"/>
            <p:cNvSpPr>
              <a:spLocks/>
            </p:cNvSpPr>
            <p:nvPr/>
          </p:nvSpPr>
          <p:spPr bwMode="auto">
            <a:xfrm>
              <a:off x="7169903" y="2613480"/>
              <a:ext cx="1542906" cy="853359"/>
            </a:xfrm>
            <a:custGeom>
              <a:avLst/>
              <a:gdLst>
                <a:gd name="T0" fmla="*/ 810 w 810"/>
                <a:gd name="T1" fmla="*/ 448 h 448"/>
                <a:gd name="T2" fmla="*/ 448 w 810"/>
                <a:gd name="T3" fmla="*/ 448 h 448"/>
                <a:gd name="T4" fmla="*/ 0 w 810"/>
                <a:gd name="T5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0" h="448">
                  <a:moveTo>
                    <a:pt x="810" y="448"/>
                  </a:moveTo>
                  <a:lnTo>
                    <a:pt x="448" y="448"/>
                  </a:lnTo>
                  <a:lnTo>
                    <a:pt x="0" y="0"/>
                  </a:lnTo>
                </a:path>
              </a:pathLst>
            </a:custGeom>
            <a:noFill/>
            <a:ln w="3175" cap="flat">
              <a:solidFill>
                <a:schemeClr val="accent4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cxnSp>
          <p:nvCxnSpPr>
            <p:cNvPr id="93" name="Straight Connector 24"/>
            <p:cNvCxnSpPr/>
            <p:nvPr/>
          </p:nvCxnSpPr>
          <p:spPr>
            <a:xfrm>
              <a:off x="8657565" y="3466839"/>
              <a:ext cx="215980" cy="0"/>
            </a:xfrm>
            <a:prstGeom prst="line">
              <a:avLst/>
            </a:prstGeom>
            <a:ln w="25400" cap="rnd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组合 8"/>
          <p:cNvGrpSpPr/>
          <p:nvPr/>
        </p:nvGrpSpPr>
        <p:grpSpPr>
          <a:xfrm>
            <a:off x="5112174" y="2969494"/>
            <a:ext cx="1543099" cy="911246"/>
            <a:chOff x="6815604" y="3960242"/>
            <a:chExt cx="2057941" cy="1215276"/>
          </a:xfrm>
        </p:grpSpPr>
        <p:sp>
          <p:nvSpPr>
            <p:cNvPr id="79" name="Freeform 57"/>
            <p:cNvSpPr>
              <a:spLocks/>
            </p:cNvSpPr>
            <p:nvPr/>
          </p:nvSpPr>
          <p:spPr bwMode="auto">
            <a:xfrm>
              <a:off x="6815604" y="3960242"/>
              <a:ext cx="1897202" cy="1215276"/>
            </a:xfrm>
            <a:custGeom>
              <a:avLst/>
              <a:gdLst>
                <a:gd name="T0" fmla="*/ 996 w 996"/>
                <a:gd name="T1" fmla="*/ 638 h 638"/>
                <a:gd name="T2" fmla="*/ 638 w 996"/>
                <a:gd name="T3" fmla="*/ 638 h 638"/>
                <a:gd name="T4" fmla="*/ 0 w 996"/>
                <a:gd name="T5" fmla="*/ 0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96" h="638">
                  <a:moveTo>
                    <a:pt x="996" y="638"/>
                  </a:moveTo>
                  <a:lnTo>
                    <a:pt x="638" y="638"/>
                  </a:lnTo>
                  <a:lnTo>
                    <a:pt x="0" y="0"/>
                  </a:lnTo>
                </a:path>
              </a:pathLst>
            </a:custGeom>
            <a:noFill/>
            <a:ln w="3175" cap="flat">
              <a:solidFill>
                <a:schemeClr val="accent5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cxnSp>
          <p:nvCxnSpPr>
            <p:cNvPr id="97" name="Straight Connector 28"/>
            <p:cNvCxnSpPr/>
            <p:nvPr/>
          </p:nvCxnSpPr>
          <p:spPr>
            <a:xfrm>
              <a:off x="8657565" y="5175515"/>
              <a:ext cx="215980" cy="0"/>
            </a:xfrm>
            <a:prstGeom prst="line">
              <a:avLst/>
            </a:prstGeom>
            <a:ln w="25400" cap="rnd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Freeform 59"/>
          <p:cNvSpPr>
            <a:spLocks/>
          </p:cNvSpPr>
          <p:nvPr/>
        </p:nvSpPr>
        <p:spPr bwMode="auto">
          <a:xfrm>
            <a:off x="4600850" y="2345671"/>
            <a:ext cx="922672" cy="802697"/>
          </a:xfrm>
          <a:custGeom>
            <a:avLst/>
            <a:gdLst>
              <a:gd name="T0" fmla="*/ 0 w 323"/>
              <a:gd name="T1" fmla="*/ 247 h 281"/>
              <a:gd name="T2" fmla="*/ 84 w 323"/>
              <a:gd name="T3" fmla="*/ 63 h 281"/>
              <a:gd name="T4" fmla="*/ 314 w 323"/>
              <a:gd name="T5" fmla="*/ 17 h 281"/>
              <a:gd name="T6" fmla="*/ 22 w 323"/>
              <a:gd name="T7" fmla="*/ 272 h 281"/>
              <a:gd name="T8" fmla="*/ 203 w 323"/>
              <a:gd name="T9" fmla="*/ 120 h 281"/>
              <a:gd name="T10" fmla="*/ 0 w 323"/>
              <a:gd name="T11" fmla="*/ 247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3" h="281">
                <a:moveTo>
                  <a:pt x="0" y="247"/>
                </a:moveTo>
                <a:cubicBezTo>
                  <a:pt x="0" y="247"/>
                  <a:pt x="7" y="126"/>
                  <a:pt x="84" y="63"/>
                </a:cubicBezTo>
                <a:cubicBezTo>
                  <a:pt x="161" y="0"/>
                  <a:pt x="213" y="60"/>
                  <a:pt x="314" y="17"/>
                </a:cubicBezTo>
                <a:cubicBezTo>
                  <a:pt x="314" y="17"/>
                  <a:pt x="323" y="281"/>
                  <a:pt x="22" y="272"/>
                </a:cubicBezTo>
                <a:cubicBezTo>
                  <a:pt x="22" y="272"/>
                  <a:pt x="167" y="199"/>
                  <a:pt x="203" y="120"/>
                </a:cubicBezTo>
                <a:cubicBezTo>
                  <a:pt x="203" y="120"/>
                  <a:pt x="141" y="200"/>
                  <a:pt x="0" y="24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55" tIns="34277" rIns="68555" bIns="34277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0" name="Freeform 60"/>
          <p:cNvSpPr>
            <a:spLocks/>
          </p:cNvSpPr>
          <p:nvPr/>
        </p:nvSpPr>
        <p:spPr bwMode="auto">
          <a:xfrm>
            <a:off x="3641041" y="1962892"/>
            <a:ext cx="894107" cy="1088353"/>
          </a:xfrm>
          <a:custGeom>
            <a:avLst/>
            <a:gdLst>
              <a:gd name="T0" fmla="*/ 281 w 313"/>
              <a:gd name="T1" fmla="*/ 381 h 381"/>
              <a:gd name="T2" fmla="*/ 95 w 313"/>
              <a:gd name="T3" fmla="*/ 280 h 381"/>
              <a:gd name="T4" fmla="*/ 15 w 313"/>
              <a:gd name="T5" fmla="*/ 0 h 381"/>
              <a:gd name="T6" fmla="*/ 112 w 313"/>
              <a:gd name="T7" fmla="*/ 67 h 381"/>
              <a:gd name="T8" fmla="*/ 313 w 313"/>
              <a:gd name="T9" fmla="*/ 355 h 381"/>
              <a:gd name="T10" fmla="*/ 108 w 313"/>
              <a:gd name="T11" fmla="*/ 157 h 381"/>
              <a:gd name="T12" fmla="*/ 281 w 313"/>
              <a:gd name="T13" fmla="*/ 381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3" h="381">
                <a:moveTo>
                  <a:pt x="281" y="381"/>
                </a:moveTo>
                <a:cubicBezTo>
                  <a:pt x="281" y="381"/>
                  <a:pt x="164" y="378"/>
                  <a:pt x="95" y="280"/>
                </a:cubicBezTo>
                <a:cubicBezTo>
                  <a:pt x="26" y="182"/>
                  <a:pt x="0" y="110"/>
                  <a:pt x="15" y="0"/>
                </a:cubicBezTo>
                <a:cubicBezTo>
                  <a:pt x="15" y="0"/>
                  <a:pt x="36" y="43"/>
                  <a:pt x="112" y="67"/>
                </a:cubicBezTo>
                <a:cubicBezTo>
                  <a:pt x="188" y="90"/>
                  <a:pt x="291" y="146"/>
                  <a:pt x="313" y="355"/>
                </a:cubicBezTo>
                <a:cubicBezTo>
                  <a:pt x="313" y="355"/>
                  <a:pt x="171" y="253"/>
                  <a:pt x="108" y="157"/>
                </a:cubicBezTo>
                <a:cubicBezTo>
                  <a:pt x="108" y="157"/>
                  <a:pt x="154" y="276"/>
                  <a:pt x="281" y="38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55" tIns="34277" rIns="68555" bIns="34277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1" name="Freeform 61"/>
          <p:cNvSpPr>
            <a:spLocks/>
          </p:cNvSpPr>
          <p:nvPr/>
        </p:nvSpPr>
        <p:spPr bwMode="auto">
          <a:xfrm>
            <a:off x="4803665" y="1731508"/>
            <a:ext cx="705573" cy="608450"/>
          </a:xfrm>
          <a:custGeom>
            <a:avLst/>
            <a:gdLst>
              <a:gd name="T0" fmla="*/ 3 w 247"/>
              <a:gd name="T1" fmla="*/ 196 h 213"/>
              <a:gd name="T2" fmla="*/ 54 w 247"/>
              <a:gd name="T3" fmla="*/ 52 h 213"/>
              <a:gd name="T4" fmla="*/ 223 w 247"/>
              <a:gd name="T5" fmla="*/ 3 h 213"/>
              <a:gd name="T6" fmla="*/ 21 w 247"/>
              <a:gd name="T7" fmla="*/ 213 h 213"/>
              <a:gd name="T8" fmla="*/ 147 w 247"/>
              <a:gd name="T9" fmla="*/ 87 h 213"/>
              <a:gd name="T10" fmla="*/ 3 w 247"/>
              <a:gd name="T11" fmla="*/ 196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7" h="213">
                <a:moveTo>
                  <a:pt x="3" y="196"/>
                </a:moveTo>
                <a:cubicBezTo>
                  <a:pt x="3" y="196"/>
                  <a:pt x="0" y="105"/>
                  <a:pt x="54" y="52"/>
                </a:cubicBezTo>
                <a:cubicBezTo>
                  <a:pt x="108" y="0"/>
                  <a:pt x="150" y="42"/>
                  <a:pt x="223" y="3"/>
                </a:cubicBezTo>
                <a:cubicBezTo>
                  <a:pt x="223" y="3"/>
                  <a:pt x="247" y="200"/>
                  <a:pt x="21" y="213"/>
                </a:cubicBezTo>
                <a:cubicBezTo>
                  <a:pt x="21" y="213"/>
                  <a:pt x="125" y="149"/>
                  <a:pt x="147" y="87"/>
                </a:cubicBezTo>
                <a:cubicBezTo>
                  <a:pt x="147" y="87"/>
                  <a:pt x="105" y="151"/>
                  <a:pt x="3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55" tIns="34277" rIns="68555" bIns="34277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2" name="Freeform 62"/>
          <p:cNvSpPr>
            <a:spLocks/>
          </p:cNvSpPr>
          <p:nvPr/>
        </p:nvSpPr>
        <p:spPr bwMode="auto">
          <a:xfrm>
            <a:off x="4677978" y="1005938"/>
            <a:ext cx="756991" cy="782700"/>
          </a:xfrm>
          <a:custGeom>
            <a:avLst/>
            <a:gdLst>
              <a:gd name="T0" fmla="*/ 40 w 265"/>
              <a:gd name="T1" fmla="*/ 266 h 274"/>
              <a:gd name="T2" fmla="*/ 28 w 265"/>
              <a:gd name="T3" fmla="*/ 114 h 274"/>
              <a:gd name="T4" fmla="*/ 162 w 265"/>
              <a:gd name="T5" fmla="*/ 0 h 274"/>
              <a:gd name="T6" fmla="*/ 63 w 265"/>
              <a:gd name="T7" fmla="*/ 274 h 274"/>
              <a:gd name="T8" fmla="*/ 127 w 265"/>
              <a:gd name="T9" fmla="*/ 108 h 274"/>
              <a:gd name="T10" fmla="*/ 40 w 265"/>
              <a:gd name="T11" fmla="*/ 266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5" h="274">
                <a:moveTo>
                  <a:pt x="40" y="266"/>
                </a:moveTo>
                <a:cubicBezTo>
                  <a:pt x="40" y="266"/>
                  <a:pt x="0" y="184"/>
                  <a:pt x="28" y="114"/>
                </a:cubicBezTo>
                <a:cubicBezTo>
                  <a:pt x="56" y="44"/>
                  <a:pt x="112" y="65"/>
                  <a:pt x="162" y="0"/>
                </a:cubicBezTo>
                <a:cubicBezTo>
                  <a:pt x="162" y="0"/>
                  <a:pt x="265" y="170"/>
                  <a:pt x="63" y="274"/>
                </a:cubicBezTo>
                <a:cubicBezTo>
                  <a:pt x="63" y="274"/>
                  <a:pt x="132" y="173"/>
                  <a:pt x="127" y="108"/>
                </a:cubicBezTo>
                <a:cubicBezTo>
                  <a:pt x="127" y="108"/>
                  <a:pt x="115" y="183"/>
                  <a:pt x="40" y="26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55" tIns="34277" rIns="68555" bIns="34277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3" name="Freeform 63"/>
          <p:cNvSpPr>
            <a:spLocks/>
          </p:cNvSpPr>
          <p:nvPr/>
        </p:nvSpPr>
        <p:spPr bwMode="auto">
          <a:xfrm>
            <a:off x="4243776" y="1468704"/>
            <a:ext cx="548462" cy="985517"/>
          </a:xfrm>
          <a:custGeom>
            <a:avLst/>
            <a:gdLst>
              <a:gd name="T0" fmla="*/ 109 w 192"/>
              <a:gd name="T1" fmla="*/ 345 h 345"/>
              <a:gd name="T2" fmla="*/ 15 w 192"/>
              <a:gd name="T3" fmla="*/ 217 h 345"/>
              <a:gd name="T4" fmla="*/ 51 w 192"/>
              <a:gd name="T5" fmla="*/ 0 h 345"/>
              <a:gd name="T6" fmla="*/ 95 w 192"/>
              <a:gd name="T7" fmla="*/ 77 h 345"/>
              <a:gd name="T8" fmla="*/ 139 w 192"/>
              <a:gd name="T9" fmla="*/ 338 h 345"/>
              <a:gd name="T10" fmla="*/ 64 w 192"/>
              <a:gd name="T11" fmla="*/ 137 h 345"/>
              <a:gd name="T12" fmla="*/ 109 w 192"/>
              <a:gd name="T13" fmla="*/ 345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2" h="345">
                <a:moveTo>
                  <a:pt x="109" y="345"/>
                </a:moveTo>
                <a:cubicBezTo>
                  <a:pt x="109" y="345"/>
                  <a:pt x="31" y="306"/>
                  <a:pt x="15" y="217"/>
                </a:cubicBezTo>
                <a:cubicBezTo>
                  <a:pt x="0" y="128"/>
                  <a:pt x="5" y="71"/>
                  <a:pt x="51" y="0"/>
                </a:cubicBezTo>
                <a:cubicBezTo>
                  <a:pt x="51" y="0"/>
                  <a:pt x="51" y="36"/>
                  <a:pt x="95" y="77"/>
                </a:cubicBezTo>
                <a:cubicBezTo>
                  <a:pt x="139" y="117"/>
                  <a:pt x="192" y="188"/>
                  <a:pt x="139" y="338"/>
                </a:cubicBezTo>
                <a:cubicBezTo>
                  <a:pt x="139" y="338"/>
                  <a:pt x="76" y="222"/>
                  <a:pt x="64" y="137"/>
                </a:cubicBezTo>
                <a:cubicBezTo>
                  <a:pt x="64" y="137"/>
                  <a:pt x="56" y="233"/>
                  <a:pt x="109" y="34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55" tIns="34277" rIns="68555" bIns="34277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grpSp>
        <p:nvGrpSpPr>
          <p:cNvPr id="3" name="组合 2"/>
          <p:cNvGrpSpPr/>
          <p:nvPr/>
        </p:nvGrpSpPr>
        <p:grpSpPr>
          <a:xfrm>
            <a:off x="3346814" y="3242634"/>
            <a:ext cx="1862483" cy="1479704"/>
            <a:chOff x="4461246" y="4324512"/>
            <a:chExt cx="2483886" cy="1973395"/>
          </a:xfrm>
        </p:grpSpPr>
        <p:sp>
          <p:nvSpPr>
            <p:cNvPr id="104" name="Freeform 64"/>
            <p:cNvSpPr>
              <a:spLocks/>
            </p:cNvSpPr>
            <p:nvPr/>
          </p:nvSpPr>
          <p:spPr bwMode="auto">
            <a:xfrm>
              <a:off x="4461246" y="4324512"/>
              <a:ext cx="2483886" cy="1973395"/>
            </a:xfrm>
            <a:custGeom>
              <a:avLst/>
              <a:gdLst>
                <a:gd name="T0" fmla="*/ 222 w 652"/>
                <a:gd name="T1" fmla="*/ 0 h 518"/>
                <a:gd name="T2" fmla="*/ 170 w 652"/>
                <a:gd name="T3" fmla="*/ 67 h 518"/>
                <a:gd name="T4" fmla="*/ 13 w 652"/>
                <a:gd name="T5" fmla="*/ 278 h 518"/>
                <a:gd name="T6" fmla="*/ 117 w 652"/>
                <a:gd name="T7" fmla="*/ 518 h 518"/>
                <a:gd name="T8" fmla="*/ 233 w 652"/>
                <a:gd name="T9" fmla="*/ 347 h 518"/>
                <a:gd name="T10" fmla="*/ 497 w 652"/>
                <a:gd name="T11" fmla="*/ 231 h 518"/>
                <a:gd name="T12" fmla="*/ 637 w 652"/>
                <a:gd name="T13" fmla="*/ 40 h 518"/>
                <a:gd name="T14" fmla="*/ 608 w 652"/>
                <a:gd name="T15" fmla="*/ 30 h 518"/>
                <a:gd name="T16" fmla="*/ 539 w 652"/>
                <a:gd name="T17" fmla="*/ 116 h 518"/>
                <a:gd name="T18" fmla="*/ 387 w 652"/>
                <a:gd name="T19" fmla="*/ 223 h 518"/>
                <a:gd name="T20" fmla="*/ 195 w 652"/>
                <a:gd name="T21" fmla="*/ 213 h 518"/>
                <a:gd name="T22" fmla="*/ 210 w 652"/>
                <a:gd name="T23" fmla="*/ 118 h 518"/>
                <a:gd name="T24" fmla="*/ 222 w 652"/>
                <a:gd name="T25" fmla="*/ 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2" h="518">
                  <a:moveTo>
                    <a:pt x="222" y="0"/>
                  </a:moveTo>
                  <a:cubicBezTo>
                    <a:pt x="222" y="0"/>
                    <a:pt x="226" y="20"/>
                    <a:pt x="170" y="67"/>
                  </a:cubicBezTo>
                  <a:cubicBezTo>
                    <a:pt x="113" y="114"/>
                    <a:pt x="26" y="197"/>
                    <a:pt x="13" y="278"/>
                  </a:cubicBezTo>
                  <a:cubicBezTo>
                    <a:pt x="0" y="359"/>
                    <a:pt x="35" y="430"/>
                    <a:pt x="117" y="518"/>
                  </a:cubicBezTo>
                  <a:cubicBezTo>
                    <a:pt x="117" y="518"/>
                    <a:pt x="116" y="391"/>
                    <a:pt x="233" y="347"/>
                  </a:cubicBezTo>
                  <a:cubicBezTo>
                    <a:pt x="350" y="303"/>
                    <a:pt x="427" y="295"/>
                    <a:pt x="497" y="231"/>
                  </a:cubicBezTo>
                  <a:cubicBezTo>
                    <a:pt x="568" y="167"/>
                    <a:pt x="623" y="55"/>
                    <a:pt x="637" y="40"/>
                  </a:cubicBezTo>
                  <a:cubicBezTo>
                    <a:pt x="652" y="25"/>
                    <a:pt x="628" y="23"/>
                    <a:pt x="608" y="30"/>
                  </a:cubicBezTo>
                  <a:cubicBezTo>
                    <a:pt x="588" y="37"/>
                    <a:pt x="561" y="83"/>
                    <a:pt x="539" y="116"/>
                  </a:cubicBezTo>
                  <a:cubicBezTo>
                    <a:pt x="516" y="149"/>
                    <a:pt x="477" y="190"/>
                    <a:pt x="387" y="223"/>
                  </a:cubicBezTo>
                  <a:cubicBezTo>
                    <a:pt x="297" y="256"/>
                    <a:pt x="240" y="244"/>
                    <a:pt x="195" y="213"/>
                  </a:cubicBezTo>
                  <a:cubicBezTo>
                    <a:pt x="150" y="182"/>
                    <a:pt x="193" y="135"/>
                    <a:pt x="210" y="118"/>
                  </a:cubicBezTo>
                  <a:cubicBezTo>
                    <a:pt x="227" y="100"/>
                    <a:pt x="279" y="56"/>
                    <a:pt x="2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5" name="Freeform 65"/>
            <p:cNvSpPr>
              <a:spLocks/>
            </p:cNvSpPr>
            <p:nvPr/>
          </p:nvSpPr>
          <p:spPr bwMode="auto">
            <a:xfrm>
              <a:off x="5383178" y="4347372"/>
              <a:ext cx="1188608" cy="857169"/>
            </a:xfrm>
            <a:custGeom>
              <a:avLst/>
              <a:gdLst>
                <a:gd name="T0" fmla="*/ 0 w 312"/>
                <a:gd name="T1" fmla="*/ 196 h 225"/>
                <a:gd name="T2" fmla="*/ 92 w 312"/>
                <a:gd name="T3" fmla="*/ 93 h 225"/>
                <a:gd name="T4" fmla="*/ 173 w 312"/>
                <a:gd name="T5" fmla="*/ 31 h 225"/>
                <a:gd name="T6" fmla="*/ 133 w 312"/>
                <a:gd name="T7" fmla="*/ 96 h 225"/>
                <a:gd name="T8" fmla="*/ 74 w 312"/>
                <a:gd name="T9" fmla="*/ 177 h 225"/>
                <a:gd name="T10" fmla="*/ 137 w 312"/>
                <a:gd name="T11" fmla="*/ 117 h 225"/>
                <a:gd name="T12" fmla="*/ 207 w 312"/>
                <a:gd name="T13" fmla="*/ 10 h 225"/>
                <a:gd name="T14" fmla="*/ 246 w 312"/>
                <a:gd name="T15" fmla="*/ 14 h 225"/>
                <a:gd name="T16" fmla="*/ 207 w 312"/>
                <a:gd name="T17" fmla="*/ 74 h 225"/>
                <a:gd name="T18" fmla="*/ 132 w 312"/>
                <a:gd name="T19" fmla="*/ 179 h 225"/>
                <a:gd name="T20" fmla="*/ 200 w 312"/>
                <a:gd name="T21" fmla="*/ 123 h 225"/>
                <a:gd name="T22" fmla="*/ 270 w 312"/>
                <a:gd name="T23" fmla="*/ 10 h 225"/>
                <a:gd name="T24" fmla="*/ 312 w 312"/>
                <a:gd name="T25" fmla="*/ 15 h 225"/>
                <a:gd name="T26" fmla="*/ 274 w 312"/>
                <a:gd name="T27" fmla="*/ 72 h 225"/>
                <a:gd name="T28" fmla="*/ 182 w 312"/>
                <a:gd name="T29" fmla="*/ 192 h 225"/>
                <a:gd name="T30" fmla="*/ 0 w 312"/>
                <a:gd name="T31" fmla="*/ 196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2" h="225">
                  <a:moveTo>
                    <a:pt x="0" y="196"/>
                  </a:moveTo>
                  <a:cubicBezTo>
                    <a:pt x="0" y="196"/>
                    <a:pt x="54" y="175"/>
                    <a:pt x="92" y="93"/>
                  </a:cubicBezTo>
                  <a:cubicBezTo>
                    <a:pt x="130" y="11"/>
                    <a:pt x="164" y="25"/>
                    <a:pt x="173" y="31"/>
                  </a:cubicBezTo>
                  <a:cubicBezTo>
                    <a:pt x="173" y="31"/>
                    <a:pt x="148" y="65"/>
                    <a:pt x="133" y="96"/>
                  </a:cubicBezTo>
                  <a:cubicBezTo>
                    <a:pt x="119" y="128"/>
                    <a:pt x="96" y="162"/>
                    <a:pt x="74" y="177"/>
                  </a:cubicBezTo>
                  <a:cubicBezTo>
                    <a:pt x="74" y="177"/>
                    <a:pt x="109" y="165"/>
                    <a:pt x="137" y="117"/>
                  </a:cubicBezTo>
                  <a:cubicBezTo>
                    <a:pt x="166" y="69"/>
                    <a:pt x="193" y="18"/>
                    <a:pt x="207" y="10"/>
                  </a:cubicBezTo>
                  <a:cubicBezTo>
                    <a:pt x="222" y="1"/>
                    <a:pt x="244" y="9"/>
                    <a:pt x="246" y="14"/>
                  </a:cubicBezTo>
                  <a:cubicBezTo>
                    <a:pt x="246" y="14"/>
                    <a:pt x="220" y="40"/>
                    <a:pt x="207" y="74"/>
                  </a:cubicBezTo>
                  <a:cubicBezTo>
                    <a:pt x="193" y="107"/>
                    <a:pt x="166" y="158"/>
                    <a:pt x="132" y="179"/>
                  </a:cubicBezTo>
                  <a:cubicBezTo>
                    <a:pt x="132" y="179"/>
                    <a:pt x="176" y="158"/>
                    <a:pt x="200" y="123"/>
                  </a:cubicBezTo>
                  <a:cubicBezTo>
                    <a:pt x="223" y="87"/>
                    <a:pt x="250" y="19"/>
                    <a:pt x="270" y="10"/>
                  </a:cubicBezTo>
                  <a:cubicBezTo>
                    <a:pt x="289" y="0"/>
                    <a:pt x="307" y="7"/>
                    <a:pt x="312" y="15"/>
                  </a:cubicBezTo>
                  <a:cubicBezTo>
                    <a:pt x="312" y="15"/>
                    <a:pt x="286" y="42"/>
                    <a:pt x="274" y="72"/>
                  </a:cubicBezTo>
                  <a:cubicBezTo>
                    <a:pt x="262" y="101"/>
                    <a:pt x="228" y="171"/>
                    <a:pt x="182" y="192"/>
                  </a:cubicBezTo>
                  <a:cubicBezTo>
                    <a:pt x="137" y="214"/>
                    <a:pt x="59" y="225"/>
                    <a:pt x="0" y="19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107" name="Group 10"/>
          <p:cNvGrpSpPr/>
          <p:nvPr/>
        </p:nvGrpSpPr>
        <p:grpSpPr>
          <a:xfrm>
            <a:off x="767973" y="1005936"/>
            <a:ext cx="1796782" cy="394616"/>
            <a:chOff x="961572" y="2039925"/>
            <a:chExt cx="2003449" cy="440004"/>
          </a:xfrm>
        </p:grpSpPr>
        <p:sp>
          <p:nvSpPr>
            <p:cNvPr id="108" name="TextBox 7"/>
            <p:cNvSpPr txBox="1">
              <a:spLocks/>
            </p:cNvSpPr>
            <p:nvPr/>
          </p:nvSpPr>
          <p:spPr>
            <a:xfrm>
              <a:off x="1169482" y="2309628"/>
              <a:ext cx="1602318" cy="1703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7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the main text content</a:t>
              </a:r>
              <a:endParaRPr lang="en-US" altLang="zh-CN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0" name="TextBox 9"/>
            <p:cNvSpPr txBox="1">
              <a:spLocks/>
            </p:cNvSpPr>
            <p:nvPr/>
          </p:nvSpPr>
          <p:spPr>
            <a:xfrm>
              <a:off x="961572" y="2039925"/>
              <a:ext cx="2003449" cy="2059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1" name="Group 10"/>
          <p:cNvGrpSpPr/>
          <p:nvPr/>
        </p:nvGrpSpPr>
        <p:grpSpPr>
          <a:xfrm>
            <a:off x="685800" y="2188290"/>
            <a:ext cx="1878955" cy="362684"/>
            <a:chOff x="869947" y="2075530"/>
            <a:chExt cx="2095074" cy="404399"/>
          </a:xfrm>
        </p:grpSpPr>
        <p:sp>
          <p:nvSpPr>
            <p:cNvPr id="112" name="TextBox 7"/>
            <p:cNvSpPr txBox="1">
              <a:spLocks/>
            </p:cNvSpPr>
            <p:nvPr/>
          </p:nvSpPr>
          <p:spPr>
            <a:xfrm>
              <a:off x="1169482" y="2309628"/>
              <a:ext cx="1602318" cy="1703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7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the main text content</a:t>
              </a:r>
              <a:endParaRPr lang="en-US" altLang="zh-CN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3" name="TextBox 9"/>
            <p:cNvSpPr txBox="1">
              <a:spLocks/>
            </p:cNvSpPr>
            <p:nvPr/>
          </p:nvSpPr>
          <p:spPr>
            <a:xfrm>
              <a:off x="869947" y="2075530"/>
              <a:ext cx="2095074" cy="2059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4" name="Group 10"/>
          <p:cNvGrpSpPr/>
          <p:nvPr/>
        </p:nvGrpSpPr>
        <p:grpSpPr>
          <a:xfrm>
            <a:off x="533400" y="3457876"/>
            <a:ext cx="2031355" cy="379307"/>
            <a:chOff x="700018" y="2056995"/>
            <a:chExt cx="2265003" cy="422934"/>
          </a:xfrm>
        </p:grpSpPr>
        <p:sp>
          <p:nvSpPr>
            <p:cNvPr id="115" name="TextBox 7"/>
            <p:cNvSpPr txBox="1">
              <a:spLocks/>
            </p:cNvSpPr>
            <p:nvPr/>
          </p:nvSpPr>
          <p:spPr>
            <a:xfrm>
              <a:off x="1169482" y="2309628"/>
              <a:ext cx="1602318" cy="1703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7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the main text content</a:t>
              </a:r>
              <a:endParaRPr lang="en-US" altLang="zh-CN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6" name="TextBox 9"/>
            <p:cNvSpPr txBox="1">
              <a:spLocks/>
            </p:cNvSpPr>
            <p:nvPr/>
          </p:nvSpPr>
          <p:spPr>
            <a:xfrm>
              <a:off x="700018" y="2056995"/>
              <a:ext cx="2265003" cy="2059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7" name="Group 10"/>
          <p:cNvGrpSpPr/>
          <p:nvPr/>
        </p:nvGrpSpPr>
        <p:grpSpPr>
          <a:xfrm>
            <a:off x="6461772" y="1106080"/>
            <a:ext cx="2148827" cy="339923"/>
            <a:chOff x="1000926" y="2100909"/>
            <a:chExt cx="2395986" cy="379020"/>
          </a:xfrm>
        </p:grpSpPr>
        <p:sp>
          <p:nvSpPr>
            <p:cNvPr id="118" name="TextBox 7"/>
            <p:cNvSpPr txBox="1">
              <a:spLocks/>
            </p:cNvSpPr>
            <p:nvPr/>
          </p:nvSpPr>
          <p:spPr>
            <a:xfrm>
              <a:off x="1169482" y="2309628"/>
              <a:ext cx="1602318" cy="1703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7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the main text content</a:t>
              </a:r>
              <a:endParaRPr lang="en-US" altLang="zh-CN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9" name="TextBox 9"/>
            <p:cNvSpPr txBox="1">
              <a:spLocks/>
            </p:cNvSpPr>
            <p:nvPr/>
          </p:nvSpPr>
          <p:spPr>
            <a:xfrm>
              <a:off x="1000926" y="2100909"/>
              <a:ext cx="2395986" cy="2059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0" name="Group 10"/>
          <p:cNvGrpSpPr/>
          <p:nvPr/>
        </p:nvGrpSpPr>
        <p:grpSpPr>
          <a:xfrm>
            <a:off x="6461772" y="2188292"/>
            <a:ext cx="1996427" cy="408134"/>
            <a:chOff x="1008181" y="2024853"/>
            <a:chExt cx="2226057" cy="455076"/>
          </a:xfrm>
        </p:grpSpPr>
        <p:sp>
          <p:nvSpPr>
            <p:cNvPr id="121" name="TextBox 7"/>
            <p:cNvSpPr txBox="1">
              <a:spLocks/>
            </p:cNvSpPr>
            <p:nvPr/>
          </p:nvSpPr>
          <p:spPr>
            <a:xfrm>
              <a:off x="1169482" y="2309628"/>
              <a:ext cx="1602318" cy="1703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7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the main text content</a:t>
              </a:r>
              <a:endParaRPr lang="en-US" altLang="zh-CN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2" name="TextBox 9"/>
            <p:cNvSpPr txBox="1">
              <a:spLocks/>
            </p:cNvSpPr>
            <p:nvPr/>
          </p:nvSpPr>
          <p:spPr>
            <a:xfrm>
              <a:off x="1008181" y="2024853"/>
              <a:ext cx="2226057" cy="2059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3" name="Group 10"/>
          <p:cNvGrpSpPr/>
          <p:nvPr/>
        </p:nvGrpSpPr>
        <p:grpSpPr>
          <a:xfrm>
            <a:off x="6461773" y="3497077"/>
            <a:ext cx="1996426" cy="385558"/>
            <a:chOff x="1009720" y="2050025"/>
            <a:chExt cx="2226056" cy="429904"/>
          </a:xfrm>
        </p:grpSpPr>
        <p:sp>
          <p:nvSpPr>
            <p:cNvPr id="124" name="TextBox 7"/>
            <p:cNvSpPr txBox="1">
              <a:spLocks/>
            </p:cNvSpPr>
            <p:nvPr/>
          </p:nvSpPr>
          <p:spPr>
            <a:xfrm>
              <a:off x="1169482" y="2309628"/>
              <a:ext cx="1602318" cy="1703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7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here to add the main text content</a:t>
              </a:r>
              <a:endParaRPr lang="en-US" altLang="zh-CN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5" name="TextBox 9"/>
            <p:cNvSpPr txBox="1">
              <a:spLocks/>
            </p:cNvSpPr>
            <p:nvPr/>
          </p:nvSpPr>
          <p:spPr>
            <a:xfrm>
              <a:off x="1009720" y="2050025"/>
              <a:ext cx="2226056" cy="2059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zh-CN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128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0" grpId="0" animBg="1"/>
      <p:bldP spid="101" grpId="0" animBg="1"/>
      <p:bldP spid="102" grpId="0" animBg="1"/>
      <p:bldP spid="10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500603" y="850367"/>
            <a:ext cx="1767366" cy="1497576"/>
            <a:chOff x="1500187" y="792983"/>
            <a:chExt cx="1767605" cy="1497778"/>
          </a:xfrm>
        </p:grpSpPr>
        <p:grpSp>
          <p:nvGrpSpPr>
            <p:cNvPr id="8" name="组合 7"/>
            <p:cNvGrpSpPr/>
            <p:nvPr/>
          </p:nvGrpSpPr>
          <p:grpSpPr>
            <a:xfrm>
              <a:off x="1657350" y="792983"/>
              <a:ext cx="1610442" cy="1039365"/>
              <a:chOff x="407294" y="1148792"/>
              <a:chExt cx="1610442" cy="1039365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407294" y="1148792"/>
                <a:ext cx="954236" cy="2769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199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Add a subheading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415916" y="1397128"/>
                <a:ext cx="1601820" cy="791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the body content here and adjust the font and font size as needed.</a:t>
                </a:r>
              </a:p>
            </p:txBody>
          </p:sp>
        </p:grpSp>
        <p:cxnSp>
          <p:nvCxnSpPr>
            <p:cNvPr id="9" name="肘形连接符 8"/>
            <p:cNvCxnSpPr>
              <a:stCxn id="5" idx="0"/>
              <a:endCxn id="10" idx="1"/>
            </p:cNvCxnSpPr>
            <p:nvPr/>
          </p:nvCxnSpPr>
          <p:spPr>
            <a:xfrm rot="5400000" flipH="1" flipV="1">
              <a:off x="899107" y="1532518"/>
              <a:ext cx="1359323" cy="157163"/>
            </a:xfrm>
            <a:prstGeom prst="bentConnector2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组合 23"/>
          <p:cNvGrpSpPr/>
          <p:nvPr/>
        </p:nvGrpSpPr>
        <p:grpSpPr>
          <a:xfrm>
            <a:off x="2750739" y="3062218"/>
            <a:ext cx="1716502" cy="1243530"/>
            <a:chOff x="2750492" y="3128960"/>
            <a:chExt cx="1716734" cy="1243698"/>
          </a:xfrm>
        </p:grpSpPr>
        <p:grpSp>
          <p:nvGrpSpPr>
            <p:cNvPr id="25" name="组合 24"/>
            <p:cNvGrpSpPr/>
            <p:nvPr/>
          </p:nvGrpSpPr>
          <p:grpSpPr>
            <a:xfrm>
              <a:off x="2908688" y="3333294"/>
              <a:ext cx="1558538" cy="1039364"/>
              <a:chOff x="407294" y="1148792"/>
              <a:chExt cx="1558538" cy="1039364"/>
            </a:xfrm>
          </p:grpSpPr>
          <p:sp>
            <p:nvSpPr>
              <p:cNvPr id="27" name="矩形 26"/>
              <p:cNvSpPr/>
              <p:nvPr/>
            </p:nvSpPr>
            <p:spPr>
              <a:xfrm>
                <a:off x="407294" y="1148792"/>
                <a:ext cx="954236" cy="2769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199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Add a subheading</a:t>
                </a:r>
                <a:endParaRPr lang="zh-CN" altLang="en-US" sz="1199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415916" y="1397128"/>
                <a:ext cx="1549916" cy="791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the body content here and adjust the font and font size as needed.</a:t>
                </a:r>
              </a:p>
            </p:txBody>
          </p:sp>
        </p:grpSp>
        <p:cxnSp>
          <p:nvCxnSpPr>
            <p:cNvPr id="26" name="肘形连接符 25"/>
            <p:cNvCxnSpPr>
              <a:stCxn id="13" idx="4"/>
              <a:endCxn id="27" idx="1"/>
            </p:cNvCxnSpPr>
            <p:nvPr/>
          </p:nvCxnSpPr>
          <p:spPr>
            <a:xfrm rot="16200000" flipH="1">
              <a:off x="2658197" y="3221255"/>
              <a:ext cx="342787" cy="158197"/>
            </a:xfrm>
            <a:prstGeom prst="bentConnector2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4000871" y="842503"/>
            <a:ext cx="1732865" cy="1505436"/>
            <a:chOff x="4000794" y="785119"/>
            <a:chExt cx="1733099" cy="1505639"/>
          </a:xfrm>
        </p:grpSpPr>
        <p:grpSp>
          <p:nvGrpSpPr>
            <p:cNvPr id="30" name="组合 29"/>
            <p:cNvGrpSpPr/>
            <p:nvPr/>
          </p:nvGrpSpPr>
          <p:grpSpPr>
            <a:xfrm>
              <a:off x="4172675" y="785119"/>
              <a:ext cx="1561218" cy="1039365"/>
              <a:chOff x="407294" y="1148792"/>
              <a:chExt cx="1561218" cy="1039365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407294" y="1148792"/>
                <a:ext cx="954236" cy="2769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199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Add a subheading</a:t>
                </a: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415915" y="1397128"/>
                <a:ext cx="1552597" cy="791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the body content here and adjust the font and font size as needed.</a:t>
                </a:r>
              </a:p>
            </p:txBody>
          </p:sp>
        </p:grpSp>
        <p:cxnSp>
          <p:nvCxnSpPr>
            <p:cNvPr id="31" name="肘形连接符 30"/>
            <p:cNvCxnSpPr>
              <a:stCxn id="16" idx="0"/>
              <a:endCxn id="32" idx="1"/>
            </p:cNvCxnSpPr>
            <p:nvPr/>
          </p:nvCxnSpPr>
          <p:spPr>
            <a:xfrm rot="5400000" flipH="1" flipV="1">
              <a:off x="3403142" y="1521226"/>
              <a:ext cx="1367184" cy="171880"/>
            </a:xfrm>
            <a:prstGeom prst="bentConnector2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5251006" y="3062214"/>
            <a:ext cx="1730498" cy="1243534"/>
            <a:chOff x="5251095" y="3128956"/>
            <a:chExt cx="1730731" cy="1243702"/>
          </a:xfrm>
        </p:grpSpPr>
        <p:grpSp>
          <p:nvGrpSpPr>
            <p:cNvPr id="35" name="组合 34"/>
            <p:cNvGrpSpPr/>
            <p:nvPr/>
          </p:nvGrpSpPr>
          <p:grpSpPr>
            <a:xfrm>
              <a:off x="5416554" y="3333294"/>
              <a:ext cx="1565272" cy="1039364"/>
              <a:chOff x="407294" y="1148792"/>
              <a:chExt cx="1565272" cy="1039364"/>
            </a:xfrm>
          </p:grpSpPr>
          <p:sp>
            <p:nvSpPr>
              <p:cNvPr id="37" name="矩形 36"/>
              <p:cNvSpPr/>
              <p:nvPr/>
            </p:nvSpPr>
            <p:spPr>
              <a:xfrm>
                <a:off x="407294" y="1148792"/>
                <a:ext cx="954236" cy="2769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199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Add a subheading</a:t>
                </a:r>
                <a:endParaRPr lang="zh-CN" altLang="en-US" sz="1199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415916" y="1397128"/>
                <a:ext cx="1556650" cy="791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the body content here and adjust the font and font size as needed.</a:t>
                </a:r>
              </a:p>
            </p:txBody>
          </p:sp>
        </p:grpSp>
        <p:cxnSp>
          <p:nvCxnSpPr>
            <p:cNvPr id="36" name="肘形连接符 35"/>
            <p:cNvCxnSpPr>
              <a:stCxn id="19" idx="4"/>
              <a:endCxn id="37" idx="1"/>
            </p:cNvCxnSpPr>
            <p:nvPr/>
          </p:nvCxnSpPr>
          <p:spPr>
            <a:xfrm rot="16200000" flipH="1">
              <a:off x="5162429" y="3217622"/>
              <a:ext cx="342791" cy="165459"/>
            </a:xfrm>
            <a:prstGeom prst="bentConnector2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6501140" y="850366"/>
            <a:ext cx="1747585" cy="1497570"/>
            <a:chOff x="6501399" y="792983"/>
            <a:chExt cx="1747821" cy="1497772"/>
          </a:xfrm>
        </p:grpSpPr>
        <p:grpSp>
          <p:nvGrpSpPr>
            <p:cNvPr id="40" name="组合 39"/>
            <p:cNvGrpSpPr/>
            <p:nvPr/>
          </p:nvGrpSpPr>
          <p:grpSpPr>
            <a:xfrm>
              <a:off x="6688000" y="792983"/>
              <a:ext cx="1561220" cy="1039365"/>
              <a:chOff x="407294" y="1148792"/>
              <a:chExt cx="1561220" cy="1039365"/>
            </a:xfrm>
          </p:grpSpPr>
          <p:sp>
            <p:nvSpPr>
              <p:cNvPr id="42" name="矩形 41"/>
              <p:cNvSpPr/>
              <p:nvPr/>
            </p:nvSpPr>
            <p:spPr>
              <a:xfrm>
                <a:off x="407294" y="1148792"/>
                <a:ext cx="954236" cy="2769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199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Add a subheading</a:t>
                </a:r>
                <a:endParaRPr lang="zh-CN" altLang="en-US" sz="1199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415916" y="1397128"/>
                <a:ext cx="1552598" cy="791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the body content here and adjust the font and font size as needed.</a:t>
                </a:r>
              </a:p>
            </p:txBody>
          </p:sp>
        </p:grpSp>
        <p:cxnSp>
          <p:nvCxnSpPr>
            <p:cNvPr id="41" name="肘形连接符 40"/>
            <p:cNvCxnSpPr>
              <a:stCxn id="22" idx="0"/>
              <a:endCxn id="42" idx="1"/>
            </p:cNvCxnSpPr>
            <p:nvPr/>
          </p:nvCxnSpPr>
          <p:spPr>
            <a:xfrm rot="5400000" flipH="1" flipV="1">
              <a:off x="5915042" y="1517796"/>
              <a:ext cx="1359316" cy="186601"/>
            </a:xfrm>
            <a:prstGeom prst="bentConnector2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五边形 2"/>
          <p:cNvSpPr/>
          <p:nvPr/>
        </p:nvSpPr>
        <p:spPr>
          <a:xfrm>
            <a:off x="791085" y="2562226"/>
            <a:ext cx="7618972" cy="285712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799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143464" y="2347943"/>
            <a:ext cx="714278" cy="714278"/>
            <a:chOff x="1152525" y="2185987"/>
            <a:chExt cx="714375" cy="714375"/>
          </a:xfrm>
        </p:grpSpPr>
        <p:sp>
          <p:nvSpPr>
            <p:cNvPr id="5" name="椭圆 4"/>
            <p:cNvSpPr/>
            <p:nvPr/>
          </p:nvSpPr>
          <p:spPr>
            <a:xfrm>
              <a:off x="1152525" y="2185987"/>
              <a:ext cx="714375" cy="714375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297126" y="2250786"/>
              <a:ext cx="425174" cy="584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+mn-ea"/>
                </a:rPr>
                <a:t>1。</a:t>
              </a:r>
              <a:endParaRPr lang="zh-CN" altLang="en-US" sz="3200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2393599" y="2347941"/>
            <a:ext cx="714278" cy="714278"/>
            <a:chOff x="1152525" y="2185987"/>
            <a:chExt cx="714375" cy="714375"/>
          </a:xfrm>
        </p:grpSpPr>
        <p:sp>
          <p:nvSpPr>
            <p:cNvPr id="13" name="椭圆 12"/>
            <p:cNvSpPr/>
            <p:nvPr/>
          </p:nvSpPr>
          <p:spPr>
            <a:xfrm>
              <a:off x="1152525" y="2185987"/>
              <a:ext cx="714375" cy="714375"/>
            </a:xfrm>
            <a:prstGeom prst="ellipse">
              <a:avLst/>
            </a:prstGeom>
            <a:solidFill>
              <a:schemeClr val="accent2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297126" y="2250786"/>
              <a:ext cx="425174" cy="584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+mn-ea"/>
                </a:rPr>
                <a:t>2。</a:t>
              </a:r>
              <a:endParaRPr lang="zh-CN" altLang="en-US" sz="3200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643733" y="2347939"/>
            <a:ext cx="714278" cy="714278"/>
            <a:chOff x="1152525" y="2185987"/>
            <a:chExt cx="714375" cy="714375"/>
          </a:xfrm>
        </p:grpSpPr>
        <p:sp>
          <p:nvSpPr>
            <p:cNvPr id="16" name="椭圆 15"/>
            <p:cNvSpPr/>
            <p:nvPr/>
          </p:nvSpPr>
          <p:spPr>
            <a:xfrm>
              <a:off x="1152525" y="2185987"/>
              <a:ext cx="714375" cy="714375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297126" y="2250786"/>
              <a:ext cx="425174" cy="584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+mn-ea"/>
                </a:rPr>
                <a:t>3。</a:t>
              </a:r>
              <a:endParaRPr lang="zh-CN" altLang="en-US" sz="3200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893867" y="2347937"/>
            <a:ext cx="714278" cy="714278"/>
            <a:chOff x="1152525" y="2185987"/>
            <a:chExt cx="714375" cy="714375"/>
          </a:xfrm>
          <a:solidFill>
            <a:schemeClr val="accent2"/>
          </a:solidFill>
        </p:grpSpPr>
        <p:sp>
          <p:nvSpPr>
            <p:cNvPr id="19" name="椭圆 18"/>
            <p:cNvSpPr/>
            <p:nvPr/>
          </p:nvSpPr>
          <p:spPr>
            <a:xfrm>
              <a:off x="1152525" y="2185987"/>
              <a:ext cx="714375" cy="714375"/>
            </a:xfrm>
            <a:prstGeom prst="ellipse">
              <a:avLst/>
            </a:prstGeom>
            <a:grpFill/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297126" y="2250786"/>
              <a:ext cx="425174" cy="584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+mn-ea"/>
                </a:rPr>
                <a:t>4。</a:t>
              </a:r>
              <a:endParaRPr lang="zh-CN" altLang="en-US" sz="3200" dirty="0">
                <a:solidFill>
                  <a:schemeClr val="bg1"/>
                </a:solidFill>
                <a:latin typeface="+mn-ea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144001" y="2347935"/>
            <a:ext cx="714278" cy="714278"/>
            <a:chOff x="1152525" y="2185987"/>
            <a:chExt cx="714375" cy="714375"/>
          </a:xfrm>
        </p:grpSpPr>
        <p:sp>
          <p:nvSpPr>
            <p:cNvPr id="22" name="椭圆 21"/>
            <p:cNvSpPr/>
            <p:nvPr/>
          </p:nvSpPr>
          <p:spPr>
            <a:xfrm>
              <a:off x="1152525" y="2185987"/>
              <a:ext cx="714375" cy="714375"/>
            </a:xfrm>
            <a:prstGeom prst="ellipse">
              <a:avLst/>
            </a:prstGeom>
            <a:solidFill>
              <a:schemeClr val="accent2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297126" y="2250786"/>
              <a:ext cx="425174" cy="5848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+mn-ea"/>
                </a:rPr>
                <a:t>5。</a:t>
              </a:r>
              <a:endParaRPr lang="zh-CN" altLang="en-US" sz="3200" dirty="0">
                <a:solidFill>
                  <a:schemeClr val="bg1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150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6500497" y="1887910"/>
            <a:ext cx="2266252" cy="116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After you've typed your content here, or by copying your text, select Paste in this box and choose to keep only the text.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  <a:cs typeface="华文黑体" pitchFamily="2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 flipH="1">
            <a:off x="630474" y="1113926"/>
            <a:ext cx="3545724" cy="3413019"/>
            <a:chOff x="3806368" y="1533832"/>
            <a:chExt cx="4729342" cy="4552338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3899018" y="1533832"/>
              <a:ext cx="2776760" cy="1533580"/>
            </a:xfrm>
            <a:custGeom>
              <a:avLst/>
              <a:gdLst>
                <a:gd name="T0" fmla="*/ 2008 w 2008"/>
                <a:gd name="T1" fmla="*/ 657 h 1109"/>
                <a:gd name="T2" fmla="*/ 2002 w 2008"/>
                <a:gd name="T3" fmla="*/ 0 h 1109"/>
                <a:gd name="T4" fmla="*/ 15 w 2008"/>
                <a:gd name="T5" fmla="*/ 632 h 1109"/>
                <a:gd name="T6" fmla="*/ 0 w 2008"/>
                <a:gd name="T7" fmla="*/ 1109 h 1109"/>
                <a:gd name="T8" fmla="*/ 2008 w 2008"/>
                <a:gd name="T9" fmla="*/ 657 h 1109"/>
                <a:gd name="T10" fmla="*/ 2008 w 2008"/>
                <a:gd name="T11" fmla="*/ 65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8" h="1109">
                  <a:moveTo>
                    <a:pt x="2008" y="657"/>
                  </a:moveTo>
                  <a:lnTo>
                    <a:pt x="2002" y="0"/>
                  </a:lnTo>
                  <a:lnTo>
                    <a:pt x="15" y="632"/>
                  </a:lnTo>
                  <a:lnTo>
                    <a:pt x="0" y="1109"/>
                  </a:lnTo>
                  <a:lnTo>
                    <a:pt x="2008" y="657"/>
                  </a:lnTo>
                  <a:lnTo>
                    <a:pt x="2008" y="6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3940504" y="1597443"/>
              <a:ext cx="2692407" cy="1413271"/>
            </a:xfrm>
            <a:custGeom>
              <a:avLst/>
              <a:gdLst>
                <a:gd name="T0" fmla="*/ 16 w 1947"/>
                <a:gd name="T1" fmla="*/ 611 h 1022"/>
                <a:gd name="T2" fmla="*/ 1942 w 1947"/>
                <a:gd name="T3" fmla="*/ 0 h 1022"/>
                <a:gd name="T4" fmla="*/ 1947 w 1947"/>
                <a:gd name="T5" fmla="*/ 586 h 1022"/>
                <a:gd name="T6" fmla="*/ 0 w 1947"/>
                <a:gd name="T7" fmla="*/ 1022 h 1022"/>
                <a:gd name="T8" fmla="*/ 16 w 1947"/>
                <a:gd name="T9" fmla="*/ 611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7" h="1022">
                  <a:moveTo>
                    <a:pt x="16" y="611"/>
                  </a:moveTo>
                  <a:lnTo>
                    <a:pt x="1942" y="0"/>
                  </a:lnTo>
                  <a:lnTo>
                    <a:pt x="1947" y="586"/>
                  </a:lnTo>
                  <a:lnTo>
                    <a:pt x="0" y="1022"/>
                  </a:lnTo>
                  <a:lnTo>
                    <a:pt x="16" y="61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1" name="Freeform 7"/>
            <p:cNvSpPr>
              <a:spLocks/>
            </p:cNvSpPr>
            <p:nvPr/>
          </p:nvSpPr>
          <p:spPr bwMode="auto">
            <a:xfrm>
              <a:off x="6667481" y="1533832"/>
              <a:ext cx="1548790" cy="1682927"/>
            </a:xfrm>
            <a:custGeom>
              <a:avLst/>
              <a:gdLst>
                <a:gd name="T0" fmla="*/ 6 w 1120"/>
                <a:gd name="T1" fmla="*/ 657 h 1217"/>
                <a:gd name="T2" fmla="*/ 0 w 1120"/>
                <a:gd name="T3" fmla="*/ 0 h 1217"/>
                <a:gd name="T4" fmla="*/ 1105 w 1120"/>
                <a:gd name="T5" fmla="*/ 775 h 1217"/>
                <a:gd name="T6" fmla="*/ 1120 w 1120"/>
                <a:gd name="T7" fmla="*/ 1217 h 1217"/>
                <a:gd name="T8" fmla="*/ 119 w 1120"/>
                <a:gd name="T9" fmla="*/ 714 h 1217"/>
                <a:gd name="T10" fmla="*/ 6 w 1120"/>
                <a:gd name="T11" fmla="*/ 657 h 1217"/>
                <a:gd name="T12" fmla="*/ 6 w 1120"/>
                <a:gd name="T13" fmla="*/ 657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0" h="1217">
                  <a:moveTo>
                    <a:pt x="6" y="657"/>
                  </a:moveTo>
                  <a:lnTo>
                    <a:pt x="0" y="0"/>
                  </a:lnTo>
                  <a:lnTo>
                    <a:pt x="1105" y="775"/>
                  </a:lnTo>
                  <a:lnTo>
                    <a:pt x="1120" y="1217"/>
                  </a:lnTo>
                  <a:lnTo>
                    <a:pt x="119" y="714"/>
                  </a:lnTo>
                  <a:lnTo>
                    <a:pt x="6" y="657"/>
                  </a:lnTo>
                  <a:lnTo>
                    <a:pt x="6" y="6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6717264" y="1626482"/>
              <a:ext cx="1456140" cy="1512837"/>
            </a:xfrm>
            <a:custGeom>
              <a:avLst/>
              <a:gdLst>
                <a:gd name="T0" fmla="*/ 98 w 1053"/>
                <a:gd name="T1" fmla="*/ 616 h 1094"/>
                <a:gd name="T2" fmla="*/ 6 w 1053"/>
                <a:gd name="T3" fmla="*/ 570 h 1094"/>
                <a:gd name="T4" fmla="*/ 0 w 1053"/>
                <a:gd name="T5" fmla="*/ 0 h 1094"/>
                <a:gd name="T6" fmla="*/ 1038 w 1053"/>
                <a:gd name="T7" fmla="*/ 724 h 1094"/>
                <a:gd name="T8" fmla="*/ 1053 w 1053"/>
                <a:gd name="T9" fmla="*/ 1094 h 1094"/>
                <a:gd name="T10" fmla="*/ 98 w 1053"/>
                <a:gd name="T11" fmla="*/ 616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3" h="1094">
                  <a:moveTo>
                    <a:pt x="98" y="616"/>
                  </a:moveTo>
                  <a:lnTo>
                    <a:pt x="6" y="570"/>
                  </a:lnTo>
                  <a:lnTo>
                    <a:pt x="0" y="0"/>
                  </a:lnTo>
                  <a:lnTo>
                    <a:pt x="1038" y="724"/>
                  </a:lnTo>
                  <a:lnTo>
                    <a:pt x="1053" y="1094"/>
                  </a:lnTo>
                  <a:lnTo>
                    <a:pt x="98" y="61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4" name="Freeform 9"/>
            <p:cNvSpPr>
              <a:spLocks/>
            </p:cNvSpPr>
            <p:nvPr/>
          </p:nvSpPr>
          <p:spPr bwMode="auto">
            <a:xfrm>
              <a:off x="3899018" y="2442363"/>
              <a:ext cx="4317253" cy="788224"/>
            </a:xfrm>
            <a:custGeom>
              <a:avLst/>
              <a:gdLst>
                <a:gd name="T0" fmla="*/ 2008 w 3122"/>
                <a:gd name="T1" fmla="*/ 0 h 570"/>
                <a:gd name="T2" fmla="*/ 0 w 3122"/>
                <a:gd name="T3" fmla="*/ 452 h 570"/>
                <a:gd name="T4" fmla="*/ 138 w 3122"/>
                <a:gd name="T5" fmla="*/ 483 h 570"/>
                <a:gd name="T6" fmla="*/ 2013 w 3122"/>
                <a:gd name="T7" fmla="*/ 83 h 570"/>
                <a:gd name="T8" fmla="*/ 2013 w 3122"/>
                <a:gd name="T9" fmla="*/ 88 h 570"/>
                <a:gd name="T10" fmla="*/ 3035 w 3122"/>
                <a:gd name="T11" fmla="*/ 570 h 570"/>
                <a:gd name="T12" fmla="*/ 3122 w 3122"/>
                <a:gd name="T13" fmla="*/ 560 h 570"/>
                <a:gd name="T14" fmla="*/ 2008 w 3122"/>
                <a:gd name="T15" fmla="*/ 0 h 570"/>
                <a:gd name="T16" fmla="*/ 2008 w 3122"/>
                <a:gd name="T17" fmla="*/ 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22" h="570">
                  <a:moveTo>
                    <a:pt x="2008" y="0"/>
                  </a:moveTo>
                  <a:lnTo>
                    <a:pt x="0" y="452"/>
                  </a:lnTo>
                  <a:lnTo>
                    <a:pt x="138" y="483"/>
                  </a:lnTo>
                  <a:lnTo>
                    <a:pt x="2013" y="83"/>
                  </a:lnTo>
                  <a:lnTo>
                    <a:pt x="2013" y="88"/>
                  </a:lnTo>
                  <a:lnTo>
                    <a:pt x="3035" y="570"/>
                  </a:lnTo>
                  <a:lnTo>
                    <a:pt x="3122" y="560"/>
                  </a:lnTo>
                  <a:lnTo>
                    <a:pt x="2008" y="0"/>
                  </a:lnTo>
                  <a:lnTo>
                    <a:pt x="200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5" name="Freeform 10"/>
            <p:cNvSpPr>
              <a:spLocks/>
            </p:cNvSpPr>
            <p:nvPr/>
          </p:nvSpPr>
          <p:spPr bwMode="auto">
            <a:xfrm>
              <a:off x="3869979" y="2557140"/>
              <a:ext cx="2819629" cy="1384232"/>
            </a:xfrm>
            <a:custGeom>
              <a:avLst/>
              <a:gdLst>
                <a:gd name="T0" fmla="*/ 2034 w 2039"/>
                <a:gd name="T1" fmla="*/ 0 h 1001"/>
                <a:gd name="T2" fmla="*/ 2039 w 2039"/>
                <a:gd name="T3" fmla="*/ 790 h 1001"/>
                <a:gd name="T4" fmla="*/ 0 w 2039"/>
                <a:gd name="T5" fmla="*/ 1001 h 1001"/>
                <a:gd name="T6" fmla="*/ 15 w 2039"/>
                <a:gd name="T7" fmla="*/ 436 h 1001"/>
                <a:gd name="T8" fmla="*/ 2034 w 2039"/>
                <a:gd name="T9" fmla="*/ 0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9" h="1001">
                  <a:moveTo>
                    <a:pt x="2034" y="0"/>
                  </a:moveTo>
                  <a:lnTo>
                    <a:pt x="2039" y="790"/>
                  </a:lnTo>
                  <a:lnTo>
                    <a:pt x="0" y="1001"/>
                  </a:lnTo>
                  <a:lnTo>
                    <a:pt x="15" y="436"/>
                  </a:lnTo>
                  <a:lnTo>
                    <a:pt x="20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3912847" y="2613836"/>
              <a:ext cx="2733892" cy="1277752"/>
            </a:xfrm>
            <a:custGeom>
              <a:avLst/>
              <a:gdLst>
                <a:gd name="T0" fmla="*/ 20 w 1977"/>
                <a:gd name="T1" fmla="*/ 421 h 924"/>
                <a:gd name="T2" fmla="*/ 1967 w 1977"/>
                <a:gd name="T3" fmla="*/ 0 h 924"/>
                <a:gd name="T4" fmla="*/ 1977 w 1977"/>
                <a:gd name="T5" fmla="*/ 719 h 924"/>
                <a:gd name="T6" fmla="*/ 0 w 1977"/>
                <a:gd name="T7" fmla="*/ 924 h 924"/>
                <a:gd name="T8" fmla="*/ 20 w 1977"/>
                <a:gd name="T9" fmla="*/ 421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7" h="924">
                  <a:moveTo>
                    <a:pt x="20" y="421"/>
                  </a:moveTo>
                  <a:lnTo>
                    <a:pt x="1967" y="0"/>
                  </a:lnTo>
                  <a:lnTo>
                    <a:pt x="1977" y="719"/>
                  </a:lnTo>
                  <a:lnTo>
                    <a:pt x="0" y="924"/>
                  </a:lnTo>
                  <a:lnTo>
                    <a:pt x="20" y="4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2" name="Freeform 12"/>
            <p:cNvSpPr>
              <a:spLocks/>
            </p:cNvSpPr>
            <p:nvPr/>
          </p:nvSpPr>
          <p:spPr bwMode="auto">
            <a:xfrm>
              <a:off x="6682693" y="2557140"/>
              <a:ext cx="1569534" cy="1454757"/>
            </a:xfrm>
            <a:custGeom>
              <a:avLst/>
              <a:gdLst>
                <a:gd name="T0" fmla="*/ 0 w 1135"/>
                <a:gd name="T1" fmla="*/ 0 h 1052"/>
                <a:gd name="T2" fmla="*/ 0 w 1135"/>
                <a:gd name="T3" fmla="*/ 5 h 1052"/>
                <a:gd name="T4" fmla="*/ 1114 w 1135"/>
                <a:gd name="T5" fmla="*/ 534 h 1052"/>
                <a:gd name="T6" fmla="*/ 1135 w 1135"/>
                <a:gd name="T7" fmla="*/ 1052 h 1052"/>
                <a:gd name="T8" fmla="*/ 5 w 1135"/>
                <a:gd name="T9" fmla="*/ 790 h 1052"/>
                <a:gd name="T10" fmla="*/ 0 w 1135"/>
                <a:gd name="T11" fmla="*/ 0 h 1052"/>
                <a:gd name="T12" fmla="*/ 0 w 1135"/>
                <a:gd name="T13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5" h="1052">
                  <a:moveTo>
                    <a:pt x="0" y="0"/>
                  </a:moveTo>
                  <a:lnTo>
                    <a:pt x="0" y="5"/>
                  </a:lnTo>
                  <a:lnTo>
                    <a:pt x="1114" y="534"/>
                  </a:lnTo>
                  <a:lnTo>
                    <a:pt x="1135" y="1052"/>
                  </a:lnTo>
                  <a:lnTo>
                    <a:pt x="5" y="79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3" name="Freeform 13"/>
            <p:cNvSpPr>
              <a:spLocks/>
            </p:cNvSpPr>
            <p:nvPr/>
          </p:nvSpPr>
          <p:spPr bwMode="auto">
            <a:xfrm>
              <a:off x="6725561" y="2634580"/>
              <a:ext cx="1476882" cy="1320621"/>
            </a:xfrm>
            <a:custGeom>
              <a:avLst/>
              <a:gdLst>
                <a:gd name="T0" fmla="*/ 10 w 1068"/>
                <a:gd name="T1" fmla="*/ 704 h 955"/>
                <a:gd name="T2" fmla="*/ 0 w 1068"/>
                <a:gd name="T3" fmla="*/ 0 h 955"/>
                <a:gd name="T4" fmla="*/ 1052 w 1068"/>
                <a:gd name="T5" fmla="*/ 498 h 955"/>
                <a:gd name="T6" fmla="*/ 1068 w 1068"/>
                <a:gd name="T7" fmla="*/ 955 h 955"/>
                <a:gd name="T8" fmla="*/ 10 w 1068"/>
                <a:gd name="T9" fmla="*/ 704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8" h="955">
                  <a:moveTo>
                    <a:pt x="10" y="704"/>
                  </a:moveTo>
                  <a:lnTo>
                    <a:pt x="0" y="0"/>
                  </a:lnTo>
                  <a:lnTo>
                    <a:pt x="1052" y="498"/>
                  </a:lnTo>
                  <a:lnTo>
                    <a:pt x="1068" y="955"/>
                  </a:lnTo>
                  <a:lnTo>
                    <a:pt x="10" y="70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4" name="Freeform 14"/>
            <p:cNvSpPr>
              <a:spLocks/>
            </p:cNvSpPr>
            <p:nvPr/>
          </p:nvSpPr>
          <p:spPr bwMode="auto">
            <a:xfrm>
              <a:off x="3869979" y="3649591"/>
              <a:ext cx="4382247" cy="377518"/>
            </a:xfrm>
            <a:custGeom>
              <a:avLst/>
              <a:gdLst>
                <a:gd name="T0" fmla="*/ 2039 w 3169"/>
                <a:gd name="T1" fmla="*/ 0 h 273"/>
                <a:gd name="T2" fmla="*/ 0 w 3169"/>
                <a:gd name="T3" fmla="*/ 211 h 273"/>
                <a:gd name="T4" fmla="*/ 318 w 3169"/>
                <a:gd name="T5" fmla="*/ 247 h 273"/>
                <a:gd name="T6" fmla="*/ 2039 w 3169"/>
                <a:gd name="T7" fmla="*/ 88 h 273"/>
                <a:gd name="T8" fmla="*/ 2953 w 3169"/>
                <a:gd name="T9" fmla="*/ 273 h 273"/>
                <a:gd name="T10" fmla="*/ 3169 w 3169"/>
                <a:gd name="T11" fmla="*/ 262 h 273"/>
                <a:gd name="T12" fmla="*/ 2039 w 3169"/>
                <a:gd name="T13" fmla="*/ 0 h 273"/>
                <a:gd name="T14" fmla="*/ 2039 w 3169"/>
                <a:gd name="T15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69" h="273">
                  <a:moveTo>
                    <a:pt x="2039" y="0"/>
                  </a:moveTo>
                  <a:lnTo>
                    <a:pt x="0" y="211"/>
                  </a:lnTo>
                  <a:lnTo>
                    <a:pt x="318" y="247"/>
                  </a:lnTo>
                  <a:lnTo>
                    <a:pt x="2039" y="88"/>
                  </a:lnTo>
                  <a:lnTo>
                    <a:pt x="2953" y="273"/>
                  </a:lnTo>
                  <a:lnTo>
                    <a:pt x="3169" y="262"/>
                  </a:lnTo>
                  <a:lnTo>
                    <a:pt x="2039" y="0"/>
                  </a:lnTo>
                  <a:lnTo>
                    <a:pt x="2039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5" name="Freeform 15"/>
            <p:cNvSpPr>
              <a:spLocks/>
            </p:cNvSpPr>
            <p:nvPr/>
          </p:nvSpPr>
          <p:spPr bwMode="auto">
            <a:xfrm>
              <a:off x="3840939" y="3771281"/>
              <a:ext cx="2862496" cy="788224"/>
            </a:xfrm>
            <a:custGeom>
              <a:avLst/>
              <a:gdLst>
                <a:gd name="T0" fmla="*/ 2060 w 2070"/>
                <a:gd name="T1" fmla="*/ 0 h 570"/>
                <a:gd name="T2" fmla="*/ 2070 w 2070"/>
                <a:gd name="T3" fmla="*/ 534 h 570"/>
                <a:gd name="T4" fmla="*/ 6 w 2070"/>
                <a:gd name="T5" fmla="*/ 570 h 570"/>
                <a:gd name="T6" fmla="*/ 0 w 2070"/>
                <a:gd name="T7" fmla="*/ 570 h 570"/>
                <a:gd name="T8" fmla="*/ 16 w 2070"/>
                <a:gd name="T9" fmla="*/ 190 h 570"/>
                <a:gd name="T10" fmla="*/ 2060 w 2070"/>
                <a:gd name="T11" fmla="*/ 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0" h="570">
                  <a:moveTo>
                    <a:pt x="2060" y="0"/>
                  </a:moveTo>
                  <a:lnTo>
                    <a:pt x="2070" y="534"/>
                  </a:lnTo>
                  <a:lnTo>
                    <a:pt x="6" y="570"/>
                  </a:lnTo>
                  <a:lnTo>
                    <a:pt x="0" y="570"/>
                  </a:lnTo>
                  <a:lnTo>
                    <a:pt x="16" y="190"/>
                  </a:lnTo>
                  <a:lnTo>
                    <a:pt x="2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6" name="Freeform 16"/>
            <p:cNvSpPr>
              <a:spLocks/>
            </p:cNvSpPr>
            <p:nvPr/>
          </p:nvSpPr>
          <p:spPr bwMode="auto">
            <a:xfrm>
              <a:off x="3890721" y="3821064"/>
              <a:ext cx="2762931" cy="695573"/>
            </a:xfrm>
            <a:custGeom>
              <a:avLst/>
              <a:gdLst>
                <a:gd name="T0" fmla="*/ 11 w 1998"/>
                <a:gd name="T1" fmla="*/ 185 h 503"/>
                <a:gd name="T2" fmla="*/ 1993 w 1998"/>
                <a:gd name="T3" fmla="*/ 0 h 503"/>
                <a:gd name="T4" fmla="*/ 1998 w 1998"/>
                <a:gd name="T5" fmla="*/ 467 h 503"/>
                <a:gd name="T6" fmla="*/ 0 w 1998"/>
                <a:gd name="T7" fmla="*/ 503 h 503"/>
                <a:gd name="T8" fmla="*/ 11 w 1998"/>
                <a:gd name="T9" fmla="*/ 185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8" h="503">
                  <a:moveTo>
                    <a:pt x="11" y="185"/>
                  </a:moveTo>
                  <a:lnTo>
                    <a:pt x="1993" y="0"/>
                  </a:lnTo>
                  <a:lnTo>
                    <a:pt x="1998" y="467"/>
                  </a:lnTo>
                  <a:lnTo>
                    <a:pt x="0" y="503"/>
                  </a:lnTo>
                  <a:lnTo>
                    <a:pt x="11" y="18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7" name="Freeform 17"/>
            <p:cNvSpPr>
              <a:spLocks/>
            </p:cNvSpPr>
            <p:nvPr/>
          </p:nvSpPr>
          <p:spPr bwMode="auto">
            <a:xfrm>
              <a:off x="6689607" y="3771281"/>
              <a:ext cx="1576447" cy="802052"/>
            </a:xfrm>
            <a:custGeom>
              <a:avLst/>
              <a:gdLst>
                <a:gd name="T0" fmla="*/ 0 w 1140"/>
                <a:gd name="T1" fmla="*/ 0 h 580"/>
                <a:gd name="T2" fmla="*/ 10 w 1140"/>
                <a:gd name="T3" fmla="*/ 534 h 580"/>
                <a:gd name="T4" fmla="*/ 1140 w 1140"/>
                <a:gd name="T5" fmla="*/ 580 h 580"/>
                <a:gd name="T6" fmla="*/ 1130 w 1140"/>
                <a:gd name="T7" fmla="*/ 231 h 580"/>
                <a:gd name="T8" fmla="*/ 914 w 1140"/>
                <a:gd name="T9" fmla="*/ 185 h 580"/>
                <a:gd name="T10" fmla="*/ 0 w 1140"/>
                <a:gd name="T11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0" h="580">
                  <a:moveTo>
                    <a:pt x="0" y="0"/>
                  </a:moveTo>
                  <a:lnTo>
                    <a:pt x="10" y="534"/>
                  </a:lnTo>
                  <a:lnTo>
                    <a:pt x="1140" y="580"/>
                  </a:lnTo>
                  <a:lnTo>
                    <a:pt x="1130" y="231"/>
                  </a:lnTo>
                  <a:lnTo>
                    <a:pt x="914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8" name="Freeform 18"/>
            <p:cNvSpPr>
              <a:spLocks/>
            </p:cNvSpPr>
            <p:nvPr/>
          </p:nvSpPr>
          <p:spPr bwMode="auto">
            <a:xfrm>
              <a:off x="6739389" y="3827978"/>
              <a:ext cx="1483797" cy="695573"/>
            </a:xfrm>
            <a:custGeom>
              <a:avLst/>
              <a:gdLst>
                <a:gd name="T0" fmla="*/ 5 w 1073"/>
                <a:gd name="T1" fmla="*/ 462 h 503"/>
                <a:gd name="T2" fmla="*/ 0 w 1073"/>
                <a:gd name="T3" fmla="*/ 0 h 503"/>
                <a:gd name="T4" fmla="*/ 873 w 1073"/>
                <a:gd name="T5" fmla="*/ 180 h 503"/>
                <a:gd name="T6" fmla="*/ 1063 w 1073"/>
                <a:gd name="T7" fmla="*/ 216 h 503"/>
                <a:gd name="T8" fmla="*/ 1073 w 1073"/>
                <a:gd name="T9" fmla="*/ 503 h 503"/>
                <a:gd name="T10" fmla="*/ 5 w 1073"/>
                <a:gd name="T11" fmla="*/ 462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3" h="503">
                  <a:moveTo>
                    <a:pt x="5" y="462"/>
                  </a:moveTo>
                  <a:lnTo>
                    <a:pt x="0" y="0"/>
                  </a:lnTo>
                  <a:lnTo>
                    <a:pt x="873" y="180"/>
                  </a:lnTo>
                  <a:lnTo>
                    <a:pt x="1063" y="216"/>
                  </a:lnTo>
                  <a:lnTo>
                    <a:pt x="1073" y="503"/>
                  </a:lnTo>
                  <a:lnTo>
                    <a:pt x="5" y="462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39" name="Freeform 19"/>
            <p:cNvSpPr>
              <a:spLocks/>
            </p:cNvSpPr>
            <p:nvPr/>
          </p:nvSpPr>
          <p:spPr bwMode="auto">
            <a:xfrm>
              <a:off x="3849236" y="4509722"/>
              <a:ext cx="4409904" cy="92651"/>
            </a:xfrm>
            <a:custGeom>
              <a:avLst/>
              <a:gdLst>
                <a:gd name="T0" fmla="*/ 2064 w 3189"/>
                <a:gd name="T1" fmla="*/ 0 h 67"/>
                <a:gd name="T2" fmla="*/ 0 w 3189"/>
                <a:gd name="T3" fmla="*/ 36 h 67"/>
                <a:gd name="T4" fmla="*/ 1448 w 3189"/>
                <a:gd name="T5" fmla="*/ 67 h 67"/>
                <a:gd name="T6" fmla="*/ 3189 w 3189"/>
                <a:gd name="T7" fmla="*/ 46 h 67"/>
                <a:gd name="T8" fmla="*/ 2064 w 3189"/>
                <a:gd name="T9" fmla="*/ 0 h 67"/>
                <a:gd name="T10" fmla="*/ 2064 w 3189"/>
                <a:gd name="T1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89" h="67">
                  <a:moveTo>
                    <a:pt x="2064" y="0"/>
                  </a:moveTo>
                  <a:lnTo>
                    <a:pt x="0" y="36"/>
                  </a:lnTo>
                  <a:lnTo>
                    <a:pt x="1448" y="67"/>
                  </a:lnTo>
                  <a:lnTo>
                    <a:pt x="3189" y="46"/>
                  </a:lnTo>
                  <a:lnTo>
                    <a:pt x="2064" y="0"/>
                  </a:lnTo>
                  <a:lnTo>
                    <a:pt x="2064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0" name="Freeform 20"/>
            <p:cNvSpPr>
              <a:spLocks/>
            </p:cNvSpPr>
            <p:nvPr/>
          </p:nvSpPr>
          <p:spPr bwMode="auto">
            <a:xfrm>
              <a:off x="3806368" y="4630030"/>
              <a:ext cx="2910897" cy="1456140"/>
            </a:xfrm>
            <a:custGeom>
              <a:avLst/>
              <a:gdLst>
                <a:gd name="T0" fmla="*/ 25 w 2105"/>
                <a:gd name="T1" fmla="*/ 16 h 1053"/>
                <a:gd name="T2" fmla="*/ 2095 w 2105"/>
                <a:gd name="T3" fmla="*/ 0 h 1053"/>
                <a:gd name="T4" fmla="*/ 2105 w 2105"/>
                <a:gd name="T5" fmla="*/ 1053 h 1053"/>
                <a:gd name="T6" fmla="*/ 0 w 2105"/>
                <a:gd name="T7" fmla="*/ 760 h 1053"/>
                <a:gd name="T8" fmla="*/ 25 w 2105"/>
                <a:gd name="T9" fmla="*/ 16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5" h="1053">
                  <a:moveTo>
                    <a:pt x="25" y="16"/>
                  </a:moveTo>
                  <a:lnTo>
                    <a:pt x="2095" y="0"/>
                  </a:lnTo>
                  <a:lnTo>
                    <a:pt x="2105" y="1053"/>
                  </a:lnTo>
                  <a:lnTo>
                    <a:pt x="0" y="760"/>
                  </a:lnTo>
                  <a:lnTo>
                    <a:pt x="25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1" name="Freeform 21"/>
            <p:cNvSpPr>
              <a:spLocks/>
            </p:cNvSpPr>
            <p:nvPr/>
          </p:nvSpPr>
          <p:spPr bwMode="auto">
            <a:xfrm>
              <a:off x="3856151" y="4679812"/>
              <a:ext cx="2811332" cy="1349660"/>
            </a:xfrm>
            <a:custGeom>
              <a:avLst/>
              <a:gdLst>
                <a:gd name="T0" fmla="*/ 0 w 2033"/>
                <a:gd name="T1" fmla="*/ 693 h 976"/>
                <a:gd name="T2" fmla="*/ 20 w 2033"/>
                <a:gd name="T3" fmla="*/ 10 h 976"/>
                <a:gd name="T4" fmla="*/ 2023 w 2033"/>
                <a:gd name="T5" fmla="*/ 0 h 976"/>
                <a:gd name="T6" fmla="*/ 2033 w 2033"/>
                <a:gd name="T7" fmla="*/ 976 h 976"/>
                <a:gd name="T8" fmla="*/ 0 w 2033"/>
                <a:gd name="T9" fmla="*/ 693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3" h="976">
                  <a:moveTo>
                    <a:pt x="0" y="693"/>
                  </a:moveTo>
                  <a:lnTo>
                    <a:pt x="20" y="10"/>
                  </a:lnTo>
                  <a:lnTo>
                    <a:pt x="2023" y="0"/>
                  </a:lnTo>
                  <a:lnTo>
                    <a:pt x="2033" y="976"/>
                  </a:lnTo>
                  <a:lnTo>
                    <a:pt x="0" y="69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2" name="Freeform 22"/>
            <p:cNvSpPr>
              <a:spLocks/>
            </p:cNvSpPr>
            <p:nvPr/>
          </p:nvSpPr>
          <p:spPr bwMode="auto">
            <a:xfrm>
              <a:off x="6703435" y="4630030"/>
              <a:ext cx="1598573" cy="1456140"/>
            </a:xfrm>
            <a:custGeom>
              <a:avLst/>
              <a:gdLst>
                <a:gd name="T0" fmla="*/ 0 w 1156"/>
                <a:gd name="T1" fmla="*/ 0 h 1053"/>
                <a:gd name="T2" fmla="*/ 1135 w 1156"/>
                <a:gd name="T3" fmla="*/ 21 h 1053"/>
                <a:gd name="T4" fmla="*/ 1156 w 1156"/>
                <a:gd name="T5" fmla="*/ 693 h 1053"/>
                <a:gd name="T6" fmla="*/ 10 w 1156"/>
                <a:gd name="T7" fmla="*/ 1053 h 1053"/>
                <a:gd name="T8" fmla="*/ 0 w 1156"/>
                <a:gd name="T9" fmla="*/ 0 h 1053"/>
                <a:gd name="T10" fmla="*/ 0 w 1156"/>
                <a:gd name="T11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6" h="1053">
                  <a:moveTo>
                    <a:pt x="0" y="0"/>
                  </a:moveTo>
                  <a:lnTo>
                    <a:pt x="1135" y="21"/>
                  </a:lnTo>
                  <a:lnTo>
                    <a:pt x="1156" y="693"/>
                  </a:lnTo>
                  <a:lnTo>
                    <a:pt x="10" y="105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43" name="Freeform 23"/>
            <p:cNvSpPr>
              <a:spLocks/>
            </p:cNvSpPr>
            <p:nvPr/>
          </p:nvSpPr>
          <p:spPr bwMode="auto">
            <a:xfrm>
              <a:off x="6746304" y="4679812"/>
              <a:ext cx="1512836" cy="1342747"/>
            </a:xfrm>
            <a:custGeom>
              <a:avLst/>
              <a:gdLst>
                <a:gd name="T0" fmla="*/ 0 w 1094"/>
                <a:gd name="T1" fmla="*/ 0 h 971"/>
                <a:gd name="T2" fmla="*/ 1068 w 1094"/>
                <a:gd name="T3" fmla="*/ 15 h 971"/>
                <a:gd name="T4" fmla="*/ 1094 w 1094"/>
                <a:gd name="T5" fmla="*/ 632 h 971"/>
                <a:gd name="T6" fmla="*/ 10 w 1094"/>
                <a:gd name="T7" fmla="*/ 971 h 971"/>
                <a:gd name="T8" fmla="*/ 0 w 1094"/>
                <a:gd name="T9" fmla="*/ 0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4" h="971">
                  <a:moveTo>
                    <a:pt x="0" y="0"/>
                  </a:moveTo>
                  <a:lnTo>
                    <a:pt x="1068" y="15"/>
                  </a:lnTo>
                  <a:lnTo>
                    <a:pt x="1094" y="632"/>
                  </a:lnTo>
                  <a:lnTo>
                    <a:pt x="10" y="9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68555" tIns="34277" rIns="68555" bIns="34277" numCol="1" anchor="t" anchorCtr="0" compatLnSpc="1">
              <a:prstTxWarp prst="textNoShape">
                <a:avLst/>
              </a:prstTxWarp>
            </a:bodyPr>
            <a:lstStyle/>
            <a:p>
              <a:pPr defTabSz="685595">
                <a:defRPr/>
              </a:pPr>
              <a:endParaRPr lang="zh-CN" altLang="en-US" sz="135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7179135" y="1945921"/>
              <a:ext cx="1356575" cy="4090467"/>
              <a:chOff x="7179135" y="1945921"/>
              <a:chExt cx="1356575" cy="4090467"/>
            </a:xfrm>
          </p:grpSpPr>
          <p:sp>
            <p:nvSpPr>
              <p:cNvPr id="45" name="Freeform 24"/>
              <p:cNvSpPr>
                <a:spLocks/>
              </p:cNvSpPr>
              <p:nvPr/>
            </p:nvSpPr>
            <p:spPr bwMode="auto">
              <a:xfrm>
                <a:off x="7484745" y="2165793"/>
                <a:ext cx="185302" cy="376135"/>
              </a:xfrm>
              <a:custGeom>
                <a:avLst/>
                <a:gdLst>
                  <a:gd name="T0" fmla="*/ 67 w 134"/>
                  <a:gd name="T1" fmla="*/ 0 h 272"/>
                  <a:gd name="T2" fmla="*/ 0 w 134"/>
                  <a:gd name="T3" fmla="*/ 31 h 272"/>
                  <a:gd name="T4" fmla="*/ 46 w 134"/>
                  <a:gd name="T5" fmla="*/ 216 h 272"/>
                  <a:gd name="T6" fmla="*/ 134 w 134"/>
                  <a:gd name="T7" fmla="*/ 272 h 272"/>
                  <a:gd name="T8" fmla="*/ 67 w 134"/>
                  <a:gd name="T9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" h="272">
                    <a:moveTo>
                      <a:pt x="67" y="0"/>
                    </a:moveTo>
                    <a:lnTo>
                      <a:pt x="0" y="31"/>
                    </a:lnTo>
                    <a:lnTo>
                      <a:pt x="46" y="216"/>
                    </a:lnTo>
                    <a:lnTo>
                      <a:pt x="134" y="27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46" name="Freeform 25"/>
              <p:cNvSpPr>
                <a:spLocks/>
              </p:cNvSpPr>
              <p:nvPr/>
            </p:nvSpPr>
            <p:spPr bwMode="auto">
              <a:xfrm>
                <a:off x="7598139" y="2634580"/>
                <a:ext cx="219873" cy="482615"/>
              </a:xfrm>
              <a:custGeom>
                <a:avLst/>
                <a:gdLst>
                  <a:gd name="T0" fmla="*/ 72 w 159"/>
                  <a:gd name="T1" fmla="*/ 0 h 349"/>
                  <a:gd name="T2" fmla="*/ 0 w 159"/>
                  <a:gd name="T3" fmla="*/ 31 h 349"/>
                  <a:gd name="T4" fmla="*/ 67 w 159"/>
                  <a:gd name="T5" fmla="*/ 308 h 349"/>
                  <a:gd name="T6" fmla="*/ 67 w 159"/>
                  <a:gd name="T7" fmla="*/ 308 h 349"/>
                  <a:gd name="T8" fmla="*/ 159 w 159"/>
                  <a:gd name="T9" fmla="*/ 349 h 349"/>
                  <a:gd name="T10" fmla="*/ 72 w 159"/>
                  <a:gd name="T11" fmla="*/ 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9" h="349">
                    <a:moveTo>
                      <a:pt x="72" y="0"/>
                    </a:moveTo>
                    <a:lnTo>
                      <a:pt x="0" y="31"/>
                    </a:lnTo>
                    <a:lnTo>
                      <a:pt x="67" y="308"/>
                    </a:lnTo>
                    <a:lnTo>
                      <a:pt x="67" y="308"/>
                    </a:lnTo>
                    <a:lnTo>
                      <a:pt x="159" y="349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47" name="Freeform 26"/>
              <p:cNvSpPr>
                <a:spLocks/>
              </p:cNvSpPr>
              <p:nvPr/>
            </p:nvSpPr>
            <p:spPr bwMode="auto">
              <a:xfrm>
                <a:off x="7740572" y="3223673"/>
                <a:ext cx="255827" cy="611219"/>
              </a:xfrm>
              <a:custGeom>
                <a:avLst/>
                <a:gdLst>
                  <a:gd name="T0" fmla="*/ 72 w 185"/>
                  <a:gd name="T1" fmla="*/ 0 h 442"/>
                  <a:gd name="T2" fmla="*/ 0 w 185"/>
                  <a:gd name="T3" fmla="*/ 26 h 442"/>
                  <a:gd name="T4" fmla="*/ 97 w 185"/>
                  <a:gd name="T5" fmla="*/ 421 h 442"/>
                  <a:gd name="T6" fmla="*/ 97 w 185"/>
                  <a:gd name="T7" fmla="*/ 421 h 442"/>
                  <a:gd name="T8" fmla="*/ 185 w 185"/>
                  <a:gd name="T9" fmla="*/ 442 h 442"/>
                  <a:gd name="T10" fmla="*/ 72 w 185"/>
                  <a:gd name="T11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5" h="442">
                    <a:moveTo>
                      <a:pt x="72" y="0"/>
                    </a:moveTo>
                    <a:lnTo>
                      <a:pt x="0" y="26"/>
                    </a:lnTo>
                    <a:lnTo>
                      <a:pt x="97" y="421"/>
                    </a:lnTo>
                    <a:lnTo>
                      <a:pt x="97" y="421"/>
                    </a:lnTo>
                    <a:lnTo>
                      <a:pt x="185" y="442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48" name="Freeform 27"/>
              <p:cNvSpPr>
                <a:spLocks/>
              </p:cNvSpPr>
              <p:nvPr/>
            </p:nvSpPr>
            <p:spPr bwMode="auto">
              <a:xfrm>
                <a:off x="7917576" y="3948286"/>
                <a:ext cx="269656" cy="667916"/>
              </a:xfrm>
              <a:custGeom>
                <a:avLst/>
                <a:gdLst>
                  <a:gd name="T0" fmla="*/ 72 w 195"/>
                  <a:gd name="T1" fmla="*/ 0 h 483"/>
                  <a:gd name="T2" fmla="*/ 0 w 195"/>
                  <a:gd name="T3" fmla="*/ 21 h 483"/>
                  <a:gd name="T4" fmla="*/ 108 w 195"/>
                  <a:gd name="T5" fmla="*/ 483 h 483"/>
                  <a:gd name="T6" fmla="*/ 195 w 195"/>
                  <a:gd name="T7" fmla="*/ 483 h 483"/>
                  <a:gd name="T8" fmla="*/ 72 w 195"/>
                  <a:gd name="T9" fmla="*/ 0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5" h="483">
                    <a:moveTo>
                      <a:pt x="72" y="0"/>
                    </a:moveTo>
                    <a:lnTo>
                      <a:pt x="0" y="21"/>
                    </a:lnTo>
                    <a:lnTo>
                      <a:pt x="108" y="483"/>
                    </a:lnTo>
                    <a:lnTo>
                      <a:pt x="195" y="483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49" name="Freeform 28"/>
              <p:cNvSpPr>
                <a:spLocks/>
              </p:cNvSpPr>
              <p:nvPr/>
            </p:nvSpPr>
            <p:spPr bwMode="auto">
              <a:xfrm>
                <a:off x="8102878" y="4729595"/>
                <a:ext cx="262741" cy="638876"/>
              </a:xfrm>
              <a:custGeom>
                <a:avLst/>
                <a:gdLst>
                  <a:gd name="T0" fmla="*/ 77 w 190"/>
                  <a:gd name="T1" fmla="*/ 0 h 462"/>
                  <a:gd name="T2" fmla="*/ 0 w 190"/>
                  <a:gd name="T3" fmla="*/ 15 h 462"/>
                  <a:gd name="T4" fmla="*/ 0 w 190"/>
                  <a:gd name="T5" fmla="*/ 15 h 462"/>
                  <a:gd name="T6" fmla="*/ 108 w 190"/>
                  <a:gd name="T7" fmla="*/ 462 h 462"/>
                  <a:gd name="T8" fmla="*/ 190 w 190"/>
                  <a:gd name="T9" fmla="*/ 447 h 462"/>
                  <a:gd name="T10" fmla="*/ 77 w 190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0" h="462">
                    <a:moveTo>
                      <a:pt x="77" y="0"/>
                    </a:moveTo>
                    <a:lnTo>
                      <a:pt x="0" y="15"/>
                    </a:lnTo>
                    <a:lnTo>
                      <a:pt x="0" y="15"/>
                    </a:lnTo>
                    <a:lnTo>
                      <a:pt x="108" y="462"/>
                    </a:lnTo>
                    <a:lnTo>
                      <a:pt x="190" y="447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50" name="Freeform 29"/>
              <p:cNvSpPr>
                <a:spLocks/>
              </p:cNvSpPr>
              <p:nvPr/>
            </p:nvSpPr>
            <p:spPr bwMode="auto">
              <a:xfrm>
                <a:off x="8286797" y="5468036"/>
                <a:ext cx="212959" cy="448043"/>
              </a:xfrm>
              <a:custGeom>
                <a:avLst/>
                <a:gdLst>
                  <a:gd name="T0" fmla="*/ 77 w 154"/>
                  <a:gd name="T1" fmla="*/ 0 h 324"/>
                  <a:gd name="T2" fmla="*/ 0 w 154"/>
                  <a:gd name="T3" fmla="*/ 21 h 324"/>
                  <a:gd name="T4" fmla="*/ 0 w 154"/>
                  <a:gd name="T5" fmla="*/ 21 h 324"/>
                  <a:gd name="T6" fmla="*/ 67 w 154"/>
                  <a:gd name="T7" fmla="*/ 313 h 324"/>
                  <a:gd name="T8" fmla="*/ 154 w 154"/>
                  <a:gd name="T9" fmla="*/ 324 h 324"/>
                  <a:gd name="T10" fmla="*/ 77 w 154"/>
                  <a:gd name="T11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4" h="324">
                    <a:moveTo>
                      <a:pt x="77" y="0"/>
                    </a:moveTo>
                    <a:lnTo>
                      <a:pt x="0" y="21"/>
                    </a:lnTo>
                    <a:lnTo>
                      <a:pt x="0" y="21"/>
                    </a:lnTo>
                    <a:lnTo>
                      <a:pt x="67" y="313"/>
                    </a:lnTo>
                    <a:lnTo>
                      <a:pt x="154" y="324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51" name="Freeform 30"/>
              <p:cNvSpPr>
                <a:spLocks/>
              </p:cNvSpPr>
              <p:nvPr/>
            </p:nvSpPr>
            <p:spPr bwMode="auto">
              <a:xfrm>
                <a:off x="7434963" y="2485232"/>
                <a:ext cx="262741" cy="192216"/>
              </a:xfrm>
              <a:custGeom>
                <a:avLst/>
                <a:gdLst>
                  <a:gd name="T0" fmla="*/ 0 w 190"/>
                  <a:gd name="T1" fmla="*/ 0 h 139"/>
                  <a:gd name="T2" fmla="*/ 21 w 190"/>
                  <a:gd name="T3" fmla="*/ 82 h 139"/>
                  <a:gd name="T4" fmla="*/ 118 w 190"/>
                  <a:gd name="T5" fmla="*/ 139 h 139"/>
                  <a:gd name="T6" fmla="*/ 190 w 190"/>
                  <a:gd name="T7" fmla="*/ 108 h 139"/>
                  <a:gd name="T8" fmla="*/ 0 w 190"/>
                  <a:gd name="T9" fmla="*/ 0 h 139"/>
                  <a:gd name="T10" fmla="*/ 0 w 190"/>
                  <a:gd name="T11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0" h="139">
                    <a:moveTo>
                      <a:pt x="0" y="0"/>
                    </a:moveTo>
                    <a:lnTo>
                      <a:pt x="21" y="82"/>
                    </a:lnTo>
                    <a:lnTo>
                      <a:pt x="118" y="139"/>
                    </a:lnTo>
                    <a:lnTo>
                      <a:pt x="190" y="10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52" name="Freeform 31"/>
              <p:cNvSpPr>
                <a:spLocks/>
              </p:cNvSpPr>
              <p:nvPr/>
            </p:nvSpPr>
            <p:spPr bwMode="auto">
              <a:xfrm>
                <a:off x="7584310" y="3110280"/>
                <a:ext cx="255827" cy="149348"/>
              </a:xfrm>
              <a:custGeom>
                <a:avLst/>
                <a:gdLst>
                  <a:gd name="T0" fmla="*/ 0 w 185"/>
                  <a:gd name="T1" fmla="*/ 0 h 108"/>
                  <a:gd name="T2" fmla="*/ 15 w 185"/>
                  <a:gd name="T3" fmla="*/ 67 h 108"/>
                  <a:gd name="T4" fmla="*/ 113 w 185"/>
                  <a:gd name="T5" fmla="*/ 108 h 108"/>
                  <a:gd name="T6" fmla="*/ 185 w 185"/>
                  <a:gd name="T7" fmla="*/ 82 h 108"/>
                  <a:gd name="T8" fmla="*/ 0 w 185"/>
                  <a:gd name="T9" fmla="*/ 0 h 108"/>
                  <a:gd name="T10" fmla="*/ 0 w 185"/>
                  <a:gd name="T11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5" h="108">
                    <a:moveTo>
                      <a:pt x="0" y="0"/>
                    </a:moveTo>
                    <a:lnTo>
                      <a:pt x="15" y="67"/>
                    </a:lnTo>
                    <a:lnTo>
                      <a:pt x="113" y="108"/>
                    </a:lnTo>
                    <a:lnTo>
                      <a:pt x="185" y="8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53" name="Freeform 32"/>
              <p:cNvSpPr>
                <a:spLocks/>
              </p:cNvSpPr>
              <p:nvPr/>
            </p:nvSpPr>
            <p:spPr bwMode="auto">
              <a:xfrm>
                <a:off x="7768229" y="3884675"/>
                <a:ext cx="248913" cy="92651"/>
              </a:xfrm>
              <a:custGeom>
                <a:avLst/>
                <a:gdLst>
                  <a:gd name="T0" fmla="*/ 0 w 180"/>
                  <a:gd name="T1" fmla="*/ 0 h 67"/>
                  <a:gd name="T2" fmla="*/ 180 w 180"/>
                  <a:gd name="T3" fmla="*/ 46 h 67"/>
                  <a:gd name="T4" fmla="*/ 108 w 180"/>
                  <a:gd name="T5" fmla="*/ 67 h 67"/>
                  <a:gd name="T6" fmla="*/ 16 w 180"/>
                  <a:gd name="T7" fmla="*/ 46 h 67"/>
                  <a:gd name="T8" fmla="*/ 11 w 180"/>
                  <a:gd name="T9" fmla="*/ 46 h 67"/>
                  <a:gd name="T10" fmla="*/ 0 w 180"/>
                  <a:gd name="T11" fmla="*/ 0 h 67"/>
                  <a:gd name="T12" fmla="*/ 0 w 180"/>
                  <a:gd name="T13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0" h="67">
                    <a:moveTo>
                      <a:pt x="0" y="0"/>
                    </a:moveTo>
                    <a:lnTo>
                      <a:pt x="180" y="46"/>
                    </a:lnTo>
                    <a:lnTo>
                      <a:pt x="108" y="67"/>
                    </a:lnTo>
                    <a:lnTo>
                      <a:pt x="16" y="46"/>
                    </a:lnTo>
                    <a:lnTo>
                      <a:pt x="11" y="4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54" name="Freeform 33"/>
              <p:cNvSpPr>
                <a:spLocks/>
              </p:cNvSpPr>
              <p:nvPr/>
            </p:nvSpPr>
            <p:spPr bwMode="auto">
              <a:xfrm>
                <a:off x="7974273" y="4729595"/>
                <a:ext cx="235084" cy="20743"/>
              </a:xfrm>
              <a:custGeom>
                <a:avLst/>
                <a:gdLst>
                  <a:gd name="T0" fmla="*/ 170 w 170"/>
                  <a:gd name="T1" fmla="*/ 0 h 15"/>
                  <a:gd name="T2" fmla="*/ 170 w 170"/>
                  <a:gd name="T3" fmla="*/ 0 h 15"/>
                  <a:gd name="T4" fmla="*/ 93 w 170"/>
                  <a:gd name="T5" fmla="*/ 15 h 15"/>
                  <a:gd name="T6" fmla="*/ 0 w 170"/>
                  <a:gd name="T7" fmla="*/ 15 h 15"/>
                  <a:gd name="T8" fmla="*/ 0 w 170"/>
                  <a:gd name="T9" fmla="*/ 0 h 15"/>
                  <a:gd name="T10" fmla="*/ 170 w 170"/>
                  <a:gd name="T11" fmla="*/ 0 h 15"/>
                  <a:gd name="T12" fmla="*/ 170 w 170"/>
                  <a:gd name="T13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5">
                    <a:moveTo>
                      <a:pt x="170" y="0"/>
                    </a:moveTo>
                    <a:lnTo>
                      <a:pt x="170" y="0"/>
                    </a:lnTo>
                    <a:lnTo>
                      <a:pt x="93" y="15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170" y="0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55" name="Freeform 34"/>
              <p:cNvSpPr>
                <a:spLocks/>
              </p:cNvSpPr>
              <p:nvPr/>
            </p:nvSpPr>
            <p:spPr bwMode="auto">
              <a:xfrm>
                <a:off x="7179135" y="1945921"/>
                <a:ext cx="1066177" cy="4090467"/>
              </a:xfrm>
              <a:custGeom>
                <a:avLst/>
                <a:gdLst>
                  <a:gd name="T0" fmla="*/ 0 w 771"/>
                  <a:gd name="T1" fmla="*/ 36 h 2958"/>
                  <a:gd name="T2" fmla="*/ 67 w 771"/>
                  <a:gd name="T3" fmla="*/ 0 h 2958"/>
                  <a:gd name="T4" fmla="*/ 771 w 771"/>
                  <a:gd name="T5" fmla="*/ 2958 h 2958"/>
                  <a:gd name="T6" fmla="*/ 673 w 771"/>
                  <a:gd name="T7" fmla="*/ 2943 h 2958"/>
                  <a:gd name="T8" fmla="*/ 0 w 771"/>
                  <a:gd name="T9" fmla="*/ 36 h 2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1" h="2958">
                    <a:moveTo>
                      <a:pt x="0" y="36"/>
                    </a:moveTo>
                    <a:lnTo>
                      <a:pt x="67" y="0"/>
                    </a:lnTo>
                    <a:lnTo>
                      <a:pt x="771" y="2958"/>
                    </a:lnTo>
                    <a:lnTo>
                      <a:pt x="673" y="2943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56" name="Freeform 35"/>
              <p:cNvSpPr>
                <a:spLocks/>
              </p:cNvSpPr>
              <p:nvPr/>
            </p:nvSpPr>
            <p:spPr bwMode="auto">
              <a:xfrm>
                <a:off x="8130535" y="5347729"/>
                <a:ext cx="235084" cy="56697"/>
              </a:xfrm>
              <a:custGeom>
                <a:avLst/>
                <a:gdLst>
                  <a:gd name="T0" fmla="*/ 88 w 170"/>
                  <a:gd name="T1" fmla="*/ 15 h 41"/>
                  <a:gd name="T2" fmla="*/ 0 w 170"/>
                  <a:gd name="T3" fmla="*/ 36 h 41"/>
                  <a:gd name="T4" fmla="*/ 0 w 170"/>
                  <a:gd name="T5" fmla="*/ 41 h 41"/>
                  <a:gd name="T6" fmla="*/ 170 w 170"/>
                  <a:gd name="T7" fmla="*/ 0 h 41"/>
                  <a:gd name="T8" fmla="*/ 88 w 170"/>
                  <a:gd name="T9" fmla="*/ 15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0" h="41">
                    <a:moveTo>
                      <a:pt x="88" y="15"/>
                    </a:moveTo>
                    <a:lnTo>
                      <a:pt x="0" y="36"/>
                    </a:lnTo>
                    <a:lnTo>
                      <a:pt x="0" y="41"/>
                    </a:lnTo>
                    <a:lnTo>
                      <a:pt x="170" y="0"/>
                    </a:lnTo>
                    <a:lnTo>
                      <a:pt x="88" y="1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57" name="Freeform 36"/>
              <p:cNvSpPr>
                <a:spLocks noEditPoints="1"/>
              </p:cNvSpPr>
              <p:nvPr/>
            </p:nvSpPr>
            <p:spPr bwMode="auto">
              <a:xfrm>
                <a:off x="7271786" y="1945921"/>
                <a:ext cx="1263924" cy="4090467"/>
              </a:xfrm>
              <a:custGeom>
                <a:avLst/>
                <a:gdLst>
                  <a:gd name="T0" fmla="*/ 914 w 914"/>
                  <a:gd name="T1" fmla="*/ 2860 h 2958"/>
                  <a:gd name="T2" fmla="*/ 246 w 914"/>
                  <a:gd name="T3" fmla="*/ 174 h 2958"/>
                  <a:gd name="T4" fmla="*/ 221 w 914"/>
                  <a:gd name="T5" fmla="*/ 159 h 2958"/>
                  <a:gd name="T6" fmla="*/ 303 w 914"/>
                  <a:gd name="T7" fmla="*/ 483 h 2958"/>
                  <a:gd name="T8" fmla="*/ 288 w 914"/>
                  <a:gd name="T9" fmla="*/ 431 h 2958"/>
                  <a:gd name="T10" fmla="*/ 103 w 914"/>
                  <a:gd name="T11" fmla="*/ 313 h 2958"/>
                  <a:gd name="T12" fmla="*/ 31 w 914"/>
                  <a:gd name="T13" fmla="*/ 20 h 2958"/>
                  <a:gd name="T14" fmla="*/ 0 w 914"/>
                  <a:gd name="T15" fmla="*/ 0 h 2958"/>
                  <a:gd name="T16" fmla="*/ 704 w 914"/>
                  <a:gd name="T17" fmla="*/ 2958 h 2958"/>
                  <a:gd name="T18" fmla="*/ 729 w 914"/>
                  <a:gd name="T19" fmla="*/ 2943 h 2958"/>
                  <a:gd name="T20" fmla="*/ 647 w 914"/>
                  <a:gd name="T21" fmla="*/ 2593 h 2958"/>
                  <a:gd name="T22" fmla="*/ 647 w 914"/>
                  <a:gd name="T23" fmla="*/ 2593 h 2958"/>
                  <a:gd name="T24" fmla="*/ 734 w 914"/>
                  <a:gd name="T25" fmla="*/ 2568 h 2958"/>
                  <a:gd name="T26" fmla="*/ 811 w 914"/>
                  <a:gd name="T27" fmla="*/ 2547 h 2958"/>
                  <a:gd name="T28" fmla="*/ 888 w 914"/>
                  <a:gd name="T29" fmla="*/ 2871 h 2958"/>
                  <a:gd name="T30" fmla="*/ 914 w 914"/>
                  <a:gd name="T31" fmla="*/ 2860 h 2958"/>
                  <a:gd name="T32" fmla="*/ 241 w 914"/>
                  <a:gd name="T33" fmla="*/ 909 h 2958"/>
                  <a:gd name="T34" fmla="*/ 226 w 914"/>
                  <a:gd name="T35" fmla="*/ 842 h 2958"/>
                  <a:gd name="T36" fmla="*/ 411 w 914"/>
                  <a:gd name="T37" fmla="*/ 924 h 2958"/>
                  <a:gd name="T38" fmla="*/ 395 w 914"/>
                  <a:gd name="T39" fmla="*/ 847 h 2958"/>
                  <a:gd name="T40" fmla="*/ 211 w 914"/>
                  <a:gd name="T41" fmla="*/ 765 h 2958"/>
                  <a:gd name="T42" fmla="*/ 139 w 914"/>
                  <a:gd name="T43" fmla="*/ 472 h 2958"/>
                  <a:gd name="T44" fmla="*/ 118 w 914"/>
                  <a:gd name="T45" fmla="*/ 385 h 2958"/>
                  <a:gd name="T46" fmla="*/ 118 w 914"/>
                  <a:gd name="T47" fmla="*/ 390 h 2958"/>
                  <a:gd name="T48" fmla="*/ 308 w 914"/>
                  <a:gd name="T49" fmla="*/ 498 h 2958"/>
                  <a:gd name="T50" fmla="*/ 519 w 914"/>
                  <a:gd name="T51" fmla="*/ 1366 h 2958"/>
                  <a:gd name="T52" fmla="*/ 436 w 914"/>
                  <a:gd name="T53" fmla="*/ 1345 h 2958"/>
                  <a:gd name="T54" fmla="*/ 344 w 914"/>
                  <a:gd name="T55" fmla="*/ 1320 h 2958"/>
                  <a:gd name="T56" fmla="*/ 241 w 914"/>
                  <a:gd name="T57" fmla="*/ 909 h 2958"/>
                  <a:gd name="T58" fmla="*/ 359 w 914"/>
                  <a:gd name="T59" fmla="*/ 1402 h 2958"/>
                  <a:gd name="T60" fmla="*/ 539 w 914"/>
                  <a:gd name="T61" fmla="*/ 1448 h 2958"/>
                  <a:gd name="T62" fmla="*/ 657 w 914"/>
                  <a:gd name="T63" fmla="*/ 1931 h 2958"/>
                  <a:gd name="T64" fmla="*/ 575 w 914"/>
                  <a:gd name="T65" fmla="*/ 1931 h 2958"/>
                  <a:gd name="T66" fmla="*/ 488 w 914"/>
                  <a:gd name="T67" fmla="*/ 1926 h 2958"/>
                  <a:gd name="T68" fmla="*/ 359 w 914"/>
                  <a:gd name="T69" fmla="*/ 1402 h 2958"/>
                  <a:gd name="T70" fmla="*/ 621 w 914"/>
                  <a:gd name="T71" fmla="*/ 2501 h 2958"/>
                  <a:gd name="T72" fmla="*/ 565 w 914"/>
                  <a:gd name="T73" fmla="*/ 2249 h 2958"/>
                  <a:gd name="T74" fmla="*/ 508 w 914"/>
                  <a:gd name="T75" fmla="*/ 2028 h 2958"/>
                  <a:gd name="T76" fmla="*/ 508 w 914"/>
                  <a:gd name="T77" fmla="*/ 2013 h 2958"/>
                  <a:gd name="T78" fmla="*/ 678 w 914"/>
                  <a:gd name="T79" fmla="*/ 2013 h 2958"/>
                  <a:gd name="T80" fmla="*/ 791 w 914"/>
                  <a:gd name="T81" fmla="*/ 2460 h 2958"/>
                  <a:gd name="T82" fmla="*/ 621 w 914"/>
                  <a:gd name="T83" fmla="*/ 2501 h 2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14" h="2958">
                    <a:moveTo>
                      <a:pt x="914" y="2860"/>
                    </a:moveTo>
                    <a:lnTo>
                      <a:pt x="246" y="174"/>
                    </a:lnTo>
                    <a:lnTo>
                      <a:pt x="221" y="159"/>
                    </a:lnTo>
                    <a:lnTo>
                      <a:pt x="303" y="483"/>
                    </a:lnTo>
                    <a:lnTo>
                      <a:pt x="288" y="431"/>
                    </a:lnTo>
                    <a:lnTo>
                      <a:pt x="103" y="313"/>
                    </a:lnTo>
                    <a:lnTo>
                      <a:pt x="31" y="20"/>
                    </a:lnTo>
                    <a:lnTo>
                      <a:pt x="0" y="0"/>
                    </a:lnTo>
                    <a:lnTo>
                      <a:pt x="704" y="2958"/>
                    </a:lnTo>
                    <a:lnTo>
                      <a:pt x="729" y="2943"/>
                    </a:lnTo>
                    <a:lnTo>
                      <a:pt x="647" y="2593"/>
                    </a:lnTo>
                    <a:lnTo>
                      <a:pt x="647" y="2593"/>
                    </a:lnTo>
                    <a:lnTo>
                      <a:pt x="734" y="2568"/>
                    </a:lnTo>
                    <a:lnTo>
                      <a:pt x="811" y="2547"/>
                    </a:lnTo>
                    <a:lnTo>
                      <a:pt x="888" y="2871"/>
                    </a:lnTo>
                    <a:lnTo>
                      <a:pt x="914" y="2860"/>
                    </a:lnTo>
                    <a:close/>
                    <a:moveTo>
                      <a:pt x="241" y="909"/>
                    </a:moveTo>
                    <a:lnTo>
                      <a:pt x="226" y="842"/>
                    </a:lnTo>
                    <a:lnTo>
                      <a:pt x="411" y="924"/>
                    </a:lnTo>
                    <a:lnTo>
                      <a:pt x="395" y="847"/>
                    </a:lnTo>
                    <a:lnTo>
                      <a:pt x="211" y="765"/>
                    </a:lnTo>
                    <a:lnTo>
                      <a:pt x="139" y="472"/>
                    </a:lnTo>
                    <a:lnTo>
                      <a:pt x="118" y="385"/>
                    </a:lnTo>
                    <a:lnTo>
                      <a:pt x="118" y="390"/>
                    </a:lnTo>
                    <a:lnTo>
                      <a:pt x="308" y="498"/>
                    </a:lnTo>
                    <a:lnTo>
                      <a:pt x="519" y="1366"/>
                    </a:lnTo>
                    <a:lnTo>
                      <a:pt x="436" y="1345"/>
                    </a:lnTo>
                    <a:lnTo>
                      <a:pt x="344" y="1320"/>
                    </a:lnTo>
                    <a:lnTo>
                      <a:pt x="241" y="909"/>
                    </a:lnTo>
                    <a:close/>
                    <a:moveTo>
                      <a:pt x="359" y="1402"/>
                    </a:moveTo>
                    <a:lnTo>
                      <a:pt x="539" y="1448"/>
                    </a:lnTo>
                    <a:lnTo>
                      <a:pt x="657" y="1931"/>
                    </a:lnTo>
                    <a:lnTo>
                      <a:pt x="575" y="1931"/>
                    </a:lnTo>
                    <a:lnTo>
                      <a:pt x="488" y="1926"/>
                    </a:lnTo>
                    <a:lnTo>
                      <a:pt x="359" y="1402"/>
                    </a:lnTo>
                    <a:close/>
                    <a:moveTo>
                      <a:pt x="621" y="2501"/>
                    </a:moveTo>
                    <a:lnTo>
                      <a:pt x="565" y="2249"/>
                    </a:lnTo>
                    <a:lnTo>
                      <a:pt x="508" y="2028"/>
                    </a:lnTo>
                    <a:lnTo>
                      <a:pt x="508" y="2013"/>
                    </a:lnTo>
                    <a:lnTo>
                      <a:pt x="678" y="2013"/>
                    </a:lnTo>
                    <a:lnTo>
                      <a:pt x="791" y="2460"/>
                    </a:lnTo>
                    <a:lnTo>
                      <a:pt x="621" y="2501"/>
                    </a:lnTo>
                    <a:close/>
                  </a:path>
                </a:pathLst>
              </a:custGeom>
              <a:solidFill>
                <a:srgbClr val="D2D6D8"/>
              </a:solidFill>
              <a:ln>
                <a:noFill/>
              </a:ln>
            </p:spPr>
            <p:txBody>
              <a:bodyPr vert="horz" wrap="square" lIns="68555" tIns="34277" rIns="68555" bIns="34277" numCol="1" anchor="t" anchorCtr="0" compatLnSpc="1">
                <a:prstTxWarp prst="textNoShape">
                  <a:avLst/>
                </a:prstTxWarp>
              </a:bodyPr>
              <a:lstStyle/>
              <a:p>
                <a:pPr defTabSz="685595">
                  <a:defRPr/>
                </a:pPr>
                <a:endParaRPr lang="zh-CN" altLang="en-US" sz="1350">
                  <a:solidFill>
                    <a:prstClr val="black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58" name="文本框 57"/>
          <p:cNvSpPr txBox="1"/>
          <p:nvPr/>
        </p:nvSpPr>
        <p:spPr>
          <a:xfrm>
            <a:off x="2187037" y="2943174"/>
            <a:ext cx="1011865" cy="46153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LeftDown">
                <a:rot lat="2323193" lon="742522" rev="229725"/>
              </a:camera>
              <a:lightRig rig="threePt" dir="t"/>
            </a:scene3d>
          </a:bodyPr>
          <a:lstStyle>
            <a:defPPr>
              <a:defRPr lang="zh-CN"/>
            </a:defPPr>
            <a:lvl1pPr defTabSz="914309">
              <a:defRPr sz="3200">
                <a:solidFill>
                  <a:prstClr val="white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1pPr>
          </a:lstStyle>
          <a:p>
            <a:r>
              <a:rPr lang="en-US" altLang="zh-CN" sz="2399" dirty="0"/>
              <a:t>2015</a:t>
            </a:r>
            <a:endParaRPr lang="zh-CN" altLang="en-US" sz="2399" dirty="0"/>
          </a:p>
        </p:txBody>
      </p:sp>
      <p:sp>
        <p:nvSpPr>
          <p:cNvPr id="59" name="文本框 58"/>
          <p:cNvSpPr txBox="1"/>
          <p:nvPr/>
        </p:nvSpPr>
        <p:spPr>
          <a:xfrm>
            <a:off x="2187038" y="3759608"/>
            <a:ext cx="861950" cy="46153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LeftDown">
                <a:rot lat="2077852" lon="21563945" rev="89381"/>
              </a:camera>
              <a:lightRig rig="threePt" dir="t"/>
            </a:scene3d>
          </a:bodyPr>
          <a:lstStyle>
            <a:defPPr>
              <a:defRPr lang="zh-CN"/>
            </a:defPPr>
            <a:lvl1pPr defTabSz="914309">
              <a:defRPr sz="3200">
                <a:solidFill>
                  <a:prstClr val="white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1pPr>
          </a:lstStyle>
          <a:p>
            <a:r>
              <a:rPr lang="en-US" altLang="zh-CN" sz="2399" dirty="0"/>
              <a:t>2013</a:t>
            </a:r>
            <a:endParaRPr lang="zh-CN" altLang="en-US" sz="2399" dirty="0"/>
          </a:p>
        </p:txBody>
      </p:sp>
      <p:sp>
        <p:nvSpPr>
          <p:cNvPr id="60" name="文本框 59"/>
          <p:cNvSpPr txBox="1"/>
          <p:nvPr/>
        </p:nvSpPr>
        <p:spPr>
          <a:xfrm>
            <a:off x="2187036" y="2159511"/>
            <a:ext cx="1291407" cy="46153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LeftDown">
                <a:rot lat="2323193" lon="742523" rev="21529725"/>
              </a:camera>
              <a:lightRig rig="threePt" dir="t"/>
            </a:scene3d>
          </a:bodyPr>
          <a:lstStyle>
            <a:defPPr>
              <a:defRPr lang="zh-CN"/>
            </a:defPPr>
            <a:lvl1pPr defTabSz="914309">
              <a:defRPr sz="3200">
                <a:solidFill>
                  <a:prstClr val="white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1pPr>
          </a:lstStyle>
          <a:p>
            <a:r>
              <a:rPr lang="en-US" altLang="zh-CN" sz="2399" dirty="0"/>
              <a:t>2019</a:t>
            </a:r>
            <a:endParaRPr lang="zh-CN" altLang="en-US" sz="2399" dirty="0"/>
          </a:p>
        </p:txBody>
      </p:sp>
      <p:sp>
        <p:nvSpPr>
          <p:cNvPr id="61" name="文本框 60"/>
          <p:cNvSpPr txBox="1"/>
          <p:nvPr/>
        </p:nvSpPr>
        <p:spPr>
          <a:xfrm flipH="1">
            <a:off x="2187037" y="1354797"/>
            <a:ext cx="890441" cy="46153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LeftDown">
                <a:rot lat="2516392" lon="2027748" rev="506456"/>
              </a:camera>
              <a:lightRig rig="threePt" dir="t"/>
            </a:scene3d>
          </a:bodyPr>
          <a:lstStyle/>
          <a:p>
            <a:pPr defTabSz="685595">
              <a:defRPr/>
            </a:pPr>
            <a:r>
              <a:rPr lang="en-US" altLang="zh-CN" sz="2399" dirty="0">
                <a:solidFill>
                  <a:prstClr val="white"/>
                </a:solidFill>
                <a:latin typeface="Impact" panose="020B0806030902050204" pitchFamily="34" charset="0"/>
                <a:ea typeface="宋体" panose="02010600030101010101" pitchFamily="2" charset="-122"/>
              </a:rPr>
              <a:t>2030</a:t>
            </a:r>
            <a:endParaRPr lang="zh-CN" altLang="en-US" sz="2399" dirty="0">
              <a:solidFill>
                <a:prstClr val="white"/>
              </a:solidFill>
              <a:latin typeface="Impact" panose="020B080603090205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76199" y="1916860"/>
            <a:ext cx="23294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dirty="0"/>
              <a:t>10 </a:t>
            </a:r>
            <a:r>
              <a:rPr lang="zh-CN" altLang="en-US" sz="1350" dirty="0"/>
              <a:t>high-quality performance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4171013" y="2463763"/>
            <a:ext cx="23294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dirty="0"/>
              <a:t>10 </a:t>
            </a:r>
            <a:r>
              <a:rPr lang="zh-CN" altLang="en-US" sz="1350" dirty="0"/>
              <a:t>high-quality performance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4198964" y="3050724"/>
            <a:ext cx="23294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dirty="0"/>
              <a:t>10 </a:t>
            </a:r>
            <a:r>
              <a:rPr lang="zh-CN" altLang="en-US" sz="1350" dirty="0"/>
              <a:t>high-quality performance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4198964" y="3651619"/>
            <a:ext cx="23294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dirty="0"/>
              <a:t>10 </a:t>
            </a:r>
            <a:r>
              <a:rPr lang="zh-CN" altLang="en-US" sz="1350" dirty="0"/>
              <a:t>high-quality performance</a:t>
            </a:r>
          </a:p>
        </p:txBody>
      </p:sp>
    </p:spTree>
    <p:extLst>
      <p:ext uri="{BB962C8B-B14F-4D97-AF65-F5344CB8AC3E}">
        <p14:creationId xmlns:p14="http://schemas.microsoft.com/office/powerpoint/2010/main" val="402739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58" grpId="0"/>
      <p:bldP spid="59" grpId="0"/>
      <p:bldP spid="60" grpId="0"/>
      <p:bldP spid="61" grpId="0"/>
      <p:bldP spid="2" grpId="0"/>
      <p:bldP spid="62" grpId="0"/>
      <p:bldP spid="63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16795" y="1515313"/>
            <a:ext cx="1295182" cy="1639319"/>
            <a:chOff x="952499" y="2375609"/>
            <a:chExt cx="1726909" cy="2185759"/>
          </a:xfrm>
        </p:grpSpPr>
        <p:sp>
          <p:nvSpPr>
            <p:cNvPr id="6" name="Rounded Rectangle 5"/>
            <p:cNvSpPr/>
            <p:nvPr/>
          </p:nvSpPr>
          <p:spPr>
            <a:xfrm>
              <a:off x="952499" y="2375609"/>
              <a:ext cx="1726905" cy="394577"/>
            </a:xfrm>
            <a:prstGeom prst="roundRect">
              <a:avLst>
                <a:gd name="adj" fmla="val 2060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INFO</a:t>
              </a:r>
              <a:endParaRPr 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Folded Corner 6"/>
            <p:cNvSpPr/>
            <p:nvPr/>
          </p:nvSpPr>
          <p:spPr>
            <a:xfrm>
              <a:off x="952503" y="2710417"/>
              <a:ext cx="1726905" cy="1850951"/>
            </a:xfrm>
            <a:prstGeom prst="foldedCorner">
              <a:avLst>
                <a:gd name="adj" fmla="val 338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952500" y="2917477"/>
              <a:ext cx="17269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35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</a:p>
            <a:p>
              <a:pPr algn="ctr"/>
              <a:r>
                <a:rPr lang="zh-CN" altLang="en-US" sz="9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016092" y="2769922"/>
            <a:ext cx="1305914" cy="1653326"/>
            <a:chOff x="2391518" y="2414864"/>
            <a:chExt cx="1741219" cy="2204434"/>
          </a:xfrm>
        </p:grpSpPr>
        <p:sp>
          <p:nvSpPr>
            <p:cNvPr id="11" name="Rounded Rectangle 10"/>
            <p:cNvSpPr/>
            <p:nvPr/>
          </p:nvSpPr>
          <p:spPr>
            <a:xfrm>
              <a:off x="2391518" y="4224721"/>
              <a:ext cx="1726905" cy="394577"/>
            </a:xfrm>
            <a:prstGeom prst="roundRect">
              <a:avLst>
                <a:gd name="adj" fmla="val 2060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INFO</a:t>
              </a:r>
              <a:endParaRPr 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Folded Corner 11"/>
            <p:cNvSpPr/>
            <p:nvPr/>
          </p:nvSpPr>
          <p:spPr>
            <a:xfrm rot="10800000">
              <a:off x="2391522" y="2414864"/>
              <a:ext cx="1726905" cy="1850951"/>
            </a:xfrm>
            <a:prstGeom prst="foldedCorner">
              <a:avLst>
                <a:gd name="adj" fmla="val 338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05831" y="2893248"/>
              <a:ext cx="1726906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35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135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9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457263" y="1508376"/>
            <a:ext cx="1295182" cy="1639319"/>
            <a:chOff x="952499" y="2375609"/>
            <a:chExt cx="1726909" cy="2185759"/>
          </a:xfrm>
        </p:grpSpPr>
        <p:sp>
          <p:nvSpPr>
            <p:cNvPr id="16" name="Rounded Rectangle 15"/>
            <p:cNvSpPr/>
            <p:nvPr/>
          </p:nvSpPr>
          <p:spPr>
            <a:xfrm>
              <a:off x="952499" y="2375609"/>
              <a:ext cx="1726905" cy="394577"/>
            </a:xfrm>
            <a:prstGeom prst="roundRect">
              <a:avLst>
                <a:gd name="adj" fmla="val 2060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INFO</a:t>
              </a:r>
              <a:endParaRPr 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Folded Corner 16"/>
            <p:cNvSpPr/>
            <p:nvPr/>
          </p:nvSpPr>
          <p:spPr>
            <a:xfrm>
              <a:off x="952503" y="2710417"/>
              <a:ext cx="1726905" cy="1850951"/>
            </a:xfrm>
            <a:prstGeom prst="foldedCorner">
              <a:avLst>
                <a:gd name="adj" fmla="val 338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52500" y="2917477"/>
              <a:ext cx="17269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35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135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9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445831" y="2762985"/>
            <a:ext cx="1305912" cy="1653326"/>
            <a:chOff x="2377211" y="2414864"/>
            <a:chExt cx="1741216" cy="2204434"/>
          </a:xfrm>
        </p:grpSpPr>
        <p:sp>
          <p:nvSpPr>
            <p:cNvPr id="21" name="Rounded Rectangle 20"/>
            <p:cNvSpPr/>
            <p:nvPr/>
          </p:nvSpPr>
          <p:spPr>
            <a:xfrm>
              <a:off x="2391518" y="4224721"/>
              <a:ext cx="1726905" cy="394577"/>
            </a:xfrm>
            <a:prstGeom prst="roundRect">
              <a:avLst>
                <a:gd name="adj" fmla="val 2060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INFO</a:t>
              </a:r>
              <a:endParaRPr 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Folded Corner 21"/>
            <p:cNvSpPr/>
            <p:nvPr/>
          </p:nvSpPr>
          <p:spPr>
            <a:xfrm rot="10800000">
              <a:off x="2391522" y="2414864"/>
              <a:ext cx="1726905" cy="1850951"/>
            </a:xfrm>
            <a:prstGeom prst="foldedCorner">
              <a:avLst>
                <a:gd name="adj" fmla="val 3385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377211" y="2949207"/>
              <a:ext cx="1726907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35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9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886999" y="1489390"/>
            <a:ext cx="1295182" cy="1639319"/>
            <a:chOff x="952499" y="2375609"/>
            <a:chExt cx="1726909" cy="2185759"/>
          </a:xfrm>
        </p:grpSpPr>
        <p:sp>
          <p:nvSpPr>
            <p:cNvPr id="36" name="Rounded Rectangle 35"/>
            <p:cNvSpPr/>
            <p:nvPr/>
          </p:nvSpPr>
          <p:spPr>
            <a:xfrm>
              <a:off x="952499" y="2375609"/>
              <a:ext cx="1726905" cy="394577"/>
            </a:xfrm>
            <a:prstGeom prst="roundRect">
              <a:avLst>
                <a:gd name="adj" fmla="val 2060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INFO</a:t>
              </a:r>
              <a:endParaRPr 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Folded Corner 36"/>
            <p:cNvSpPr/>
            <p:nvPr/>
          </p:nvSpPr>
          <p:spPr>
            <a:xfrm>
              <a:off x="952503" y="2710417"/>
              <a:ext cx="1726905" cy="1850951"/>
            </a:xfrm>
            <a:prstGeom prst="foldedCorner">
              <a:avLst>
                <a:gd name="adj" fmla="val 3385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952500" y="2917477"/>
              <a:ext cx="17269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35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135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9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864834" y="2743999"/>
            <a:ext cx="1364765" cy="1653326"/>
            <a:chOff x="2362903" y="2414864"/>
            <a:chExt cx="1819687" cy="2204434"/>
          </a:xfrm>
        </p:grpSpPr>
        <p:sp>
          <p:nvSpPr>
            <p:cNvPr id="41" name="Rounded Rectangle 40"/>
            <p:cNvSpPr/>
            <p:nvPr/>
          </p:nvSpPr>
          <p:spPr>
            <a:xfrm>
              <a:off x="2391518" y="4224721"/>
              <a:ext cx="1726905" cy="394577"/>
            </a:xfrm>
            <a:prstGeom prst="roundRect">
              <a:avLst>
                <a:gd name="adj" fmla="val 20602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INFO</a:t>
              </a:r>
              <a:endParaRPr lang="en-US" sz="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olded Corner 41"/>
            <p:cNvSpPr/>
            <p:nvPr/>
          </p:nvSpPr>
          <p:spPr>
            <a:xfrm rot="10800000">
              <a:off x="2391522" y="2414864"/>
              <a:ext cx="1726905" cy="1850951"/>
            </a:xfrm>
            <a:prstGeom prst="foldedCorner">
              <a:avLst>
                <a:gd name="adj" fmla="val 3385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362903" y="2949207"/>
              <a:ext cx="1819687" cy="923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5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sz="2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9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Click to add content</a:t>
              </a:r>
              <a:endParaRPr lang="en-US" altLang="zh-CN" sz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463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838200"/>
            <a:ext cx="9140889" cy="3276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 flipV="1">
            <a:off x="5029201" y="979756"/>
            <a:ext cx="4136833" cy="2754044"/>
          </a:xfrm>
          <a:custGeom>
            <a:avLst/>
            <a:gdLst>
              <a:gd name="connsiteX0" fmla="*/ 0 w 4136833"/>
              <a:gd name="connsiteY0" fmla="*/ 2754044 h 2754044"/>
              <a:gd name="connsiteX1" fmla="*/ 4136833 w 4136833"/>
              <a:gd name="connsiteY1" fmla="*/ 2754044 h 2754044"/>
              <a:gd name="connsiteX2" fmla="*/ 4136833 w 4136833"/>
              <a:gd name="connsiteY2" fmla="*/ 0 h 2754044"/>
              <a:gd name="connsiteX3" fmla="*/ 1719680 w 4136833"/>
              <a:gd name="connsiteY3" fmla="*/ 0 h 2754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833" h="2754044">
                <a:moveTo>
                  <a:pt x="0" y="2754044"/>
                </a:moveTo>
                <a:lnTo>
                  <a:pt x="4136833" y="2754044"/>
                </a:lnTo>
                <a:lnTo>
                  <a:pt x="4136833" y="0"/>
                </a:lnTo>
                <a:lnTo>
                  <a:pt x="171968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191000" y="1"/>
            <a:ext cx="3806535" cy="4552950"/>
            <a:chOff x="3478369" y="1"/>
            <a:chExt cx="3806535" cy="4552950"/>
          </a:xfrm>
        </p:grpSpPr>
        <p:sp>
          <p:nvSpPr>
            <p:cNvPr id="3" name="平行四边形 2"/>
            <p:cNvSpPr/>
            <p:nvPr/>
          </p:nvSpPr>
          <p:spPr>
            <a:xfrm flipH="1">
              <a:off x="3478369" y="1"/>
              <a:ext cx="3806535" cy="4552950"/>
            </a:xfrm>
            <a:prstGeom prst="parallelogram">
              <a:avLst>
                <a:gd name="adj" fmla="val 7530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flipH="1">
              <a:off x="5490275" y="4116249"/>
              <a:ext cx="849824" cy="428786"/>
            </a:xfrm>
            <a:custGeom>
              <a:avLst/>
              <a:gdLst>
                <a:gd name="connsiteX0" fmla="*/ 0 w 457200"/>
                <a:gd name="connsiteY0" fmla="*/ 457200 h 457200"/>
                <a:gd name="connsiteX1" fmla="*/ 0 w 457200"/>
                <a:gd name="connsiteY1" fmla="*/ 0 h 457200"/>
                <a:gd name="connsiteX2" fmla="*/ 457200 w 457200"/>
                <a:gd name="connsiteY2" fmla="*/ 457200 h 457200"/>
                <a:gd name="connsiteX3" fmla="*/ 0 w 457200"/>
                <a:gd name="connsiteY3" fmla="*/ 457200 h 457200"/>
                <a:gd name="connsiteX0" fmla="*/ 0 w 457200"/>
                <a:gd name="connsiteY0" fmla="*/ 421037 h 421037"/>
                <a:gd name="connsiteX1" fmla="*/ 247973 w 457200"/>
                <a:gd name="connsiteY1" fmla="*/ 0 h 421037"/>
                <a:gd name="connsiteX2" fmla="*/ 457200 w 457200"/>
                <a:gd name="connsiteY2" fmla="*/ 421037 h 421037"/>
                <a:gd name="connsiteX3" fmla="*/ 0 w 457200"/>
                <a:gd name="connsiteY3" fmla="*/ 421037 h 421037"/>
                <a:gd name="connsiteX0" fmla="*/ 0 w 834325"/>
                <a:gd name="connsiteY0" fmla="*/ 423620 h 423620"/>
                <a:gd name="connsiteX1" fmla="*/ 247973 w 834325"/>
                <a:gd name="connsiteY1" fmla="*/ 2583 h 423620"/>
                <a:gd name="connsiteX2" fmla="*/ 834325 w 834325"/>
                <a:gd name="connsiteY2" fmla="*/ 0 h 423620"/>
                <a:gd name="connsiteX3" fmla="*/ 0 w 834325"/>
                <a:gd name="connsiteY3" fmla="*/ 423620 h 423620"/>
                <a:gd name="connsiteX0" fmla="*/ 0 w 849824"/>
                <a:gd name="connsiteY0" fmla="*/ 428786 h 428786"/>
                <a:gd name="connsiteX1" fmla="*/ 263472 w 849824"/>
                <a:gd name="connsiteY1" fmla="*/ 2583 h 428786"/>
                <a:gd name="connsiteX2" fmla="*/ 849824 w 849824"/>
                <a:gd name="connsiteY2" fmla="*/ 0 h 428786"/>
                <a:gd name="connsiteX3" fmla="*/ 0 w 849824"/>
                <a:gd name="connsiteY3" fmla="*/ 428786 h 42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9824" h="428786">
                  <a:moveTo>
                    <a:pt x="0" y="428786"/>
                  </a:moveTo>
                  <a:lnTo>
                    <a:pt x="263472" y="2583"/>
                  </a:lnTo>
                  <a:lnTo>
                    <a:pt x="849824" y="0"/>
                  </a:lnTo>
                  <a:lnTo>
                    <a:pt x="0" y="42878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7315200" y="1733550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>
                <a:solidFill>
                  <a:schemeClr val="bg1"/>
                </a:solidFill>
              </a:rPr>
              <a:t>04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38200" y="1846987"/>
            <a:ext cx="4295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Application of research results</a:t>
            </a:r>
          </a:p>
        </p:txBody>
      </p:sp>
    </p:spTree>
    <p:extLst>
      <p:ext uri="{BB962C8B-B14F-4D97-AF65-F5344CB8AC3E}">
        <p14:creationId xmlns:p14="http://schemas.microsoft.com/office/powerpoint/2010/main" val="415439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838200"/>
            <a:ext cx="9140889" cy="3276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 flipV="1">
            <a:off x="5029201" y="979756"/>
            <a:ext cx="4136833" cy="2754044"/>
          </a:xfrm>
          <a:custGeom>
            <a:avLst/>
            <a:gdLst>
              <a:gd name="connsiteX0" fmla="*/ 0 w 4136833"/>
              <a:gd name="connsiteY0" fmla="*/ 2754044 h 2754044"/>
              <a:gd name="connsiteX1" fmla="*/ 4136833 w 4136833"/>
              <a:gd name="connsiteY1" fmla="*/ 2754044 h 2754044"/>
              <a:gd name="connsiteX2" fmla="*/ 4136833 w 4136833"/>
              <a:gd name="connsiteY2" fmla="*/ 0 h 2754044"/>
              <a:gd name="connsiteX3" fmla="*/ 1719680 w 4136833"/>
              <a:gd name="connsiteY3" fmla="*/ 0 h 2754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833" h="2754044">
                <a:moveTo>
                  <a:pt x="0" y="2754044"/>
                </a:moveTo>
                <a:lnTo>
                  <a:pt x="4136833" y="2754044"/>
                </a:lnTo>
                <a:lnTo>
                  <a:pt x="4136833" y="0"/>
                </a:lnTo>
                <a:lnTo>
                  <a:pt x="171968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191000" y="1"/>
            <a:ext cx="3806535" cy="4552950"/>
            <a:chOff x="3478369" y="1"/>
            <a:chExt cx="3806535" cy="4552950"/>
          </a:xfrm>
        </p:grpSpPr>
        <p:sp>
          <p:nvSpPr>
            <p:cNvPr id="3" name="平行四边形 2"/>
            <p:cNvSpPr/>
            <p:nvPr/>
          </p:nvSpPr>
          <p:spPr>
            <a:xfrm flipH="1">
              <a:off x="3478369" y="1"/>
              <a:ext cx="3806535" cy="4552950"/>
            </a:xfrm>
            <a:prstGeom prst="parallelogram">
              <a:avLst>
                <a:gd name="adj" fmla="val 7530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flipH="1">
              <a:off x="5490275" y="4116249"/>
              <a:ext cx="849824" cy="428786"/>
            </a:xfrm>
            <a:custGeom>
              <a:avLst/>
              <a:gdLst>
                <a:gd name="connsiteX0" fmla="*/ 0 w 457200"/>
                <a:gd name="connsiteY0" fmla="*/ 457200 h 457200"/>
                <a:gd name="connsiteX1" fmla="*/ 0 w 457200"/>
                <a:gd name="connsiteY1" fmla="*/ 0 h 457200"/>
                <a:gd name="connsiteX2" fmla="*/ 457200 w 457200"/>
                <a:gd name="connsiteY2" fmla="*/ 457200 h 457200"/>
                <a:gd name="connsiteX3" fmla="*/ 0 w 457200"/>
                <a:gd name="connsiteY3" fmla="*/ 457200 h 457200"/>
                <a:gd name="connsiteX0" fmla="*/ 0 w 457200"/>
                <a:gd name="connsiteY0" fmla="*/ 421037 h 421037"/>
                <a:gd name="connsiteX1" fmla="*/ 247973 w 457200"/>
                <a:gd name="connsiteY1" fmla="*/ 0 h 421037"/>
                <a:gd name="connsiteX2" fmla="*/ 457200 w 457200"/>
                <a:gd name="connsiteY2" fmla="*/ 421037 h 421037"/>
                <a:gd name="connsiteX3" fmla="*/ 0 w 457200"/>
                <a:gd name="connsiteY3" fmla="*/ 421037 h 421037"/>
                <a:gd name="connsiteX0" fmla="*/ 0 w 834325"/>
                <a:gd name="connsiteY0" fmla="*/ 423620 h 423620"/>
                <a:gd name="connsiteX1" fmla="*/ 247973 w 834325"/>
                <a:gd name="connsiteY1" fmla="*/ 2583 h 423620"/>
                <a:gd name="connsiteX2" fmla="*/ 834325 w 834325"/>
                <a:gd name="connsiteY2" fmla="*/ 0 h 423620"/>
                <a:gd name="connsiteX3" fmla="*/ 0 w 834325"/>
                <a:gd name="connsiteY3" fmla="*/ 423620 h 423620"/>
                <a:gd name="connsiteX0" fmla="*/ 0 w 849824"/>
                <a:gd name="connsiteY0" fmla="*/ 428786 h 428786"/>
                <a:gd name="connsiteX1" fmla="*/ 263472 w 849824"/>
                <a:gd name="connsiteY1" fmla="*/ 2583 h 428786"/>
                <a:gd name="connsiteX2" fmla="*/ 849824 w 849824"/>
                <a:gd name="connsiteY2" fmla="*/ 0 h 428786"/>
                <a:gd name="connsiteX3" fmla="*/ 0 w 849824"/>
                <a:gd name="connsiteY3" fmla="*/ 428786 h 42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9824" h="428786">
                  <a:moveTo>
                    <a:pt x="0" y="428786"/>
                  </a:moveTo>
                  <a:lnTo>
                    <a:pt x="263472" y="2583"/>
                  </a:lnTo>
                  <a:lnTo>
                    <a:pt x="849824" y="0"/>
                  </a:lnTo>
                  <a:lnTo>
                    <a:pt x="0" y="42878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6694588" y="1715634"/>
            <a:ext cx="2441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</a:rPr>
              <a:t>CONTENTS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914400" y="1809750"/>
            <a:ext cx="2564646" cy="430887"/>
            <a:chOff x="2411068" y="-685194"/>
            <a:chExt cx="2564646" cy="430887"/>
          </a:xfrm>
        </p:grpSpPr>
        <p:sp>
          <p:nvSpPr>
            <p:cNvPr id="15" name="文本框 14"/>
            <p:cNvSpPr txBox="1"/>
            <p:nvPr/>
          </p:nvSpPr>
          <p:spPr>
            <a:xfrm>
              <a:off x="2782822" y="-645452"/>
              <a:ext cx="219289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7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Ebrima" panose="02000000000000000000" pitchFamily="2" charset="0"/>
                </a:rPr>
                <a:t>Introduction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411068" y="-685194"/>
              <a:ext cx="5647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914400" y="2343150"/>
            <a:ext cx="2564646" cy="430887"/>
            <a:chOff x="2411068" y="-685194"/>
            <a:chExt cx="2564646" cy="430887"/>
          </a:xfrm>
        </p:grpSpPr>
        <p:sp>
          <p:nvSpPr>
            <p:cNvPr id="19" name="文本框 18"/>
            <p:cNvSpPr txBox="1"/>
            <p:nvPr/>
          </p:nvSpPr>
          <p:spPr>
            <a:xfrm>
              <a:off x="2782822" y="-645452"/>
              <a:ext cx="219289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7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Ebrima" panose="02000000000000000000" pitchFamily="2" charset="0"/>
                </a:rPr>
                <a:t>Method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411068" y="-685194"/>
              <a:ext cx="5647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914400" y="2876550"/>
            <a:ext cx="2564646" cy="430887"/>
            <a:chOff x="2411068" y="-685194"/>
            <a:chExt cx="2564646" cy="430887"/>
          </a:xfrm>
        </p:grpSpPr>
        <p:sp>
          <p:nvSpPr>
            <p:cNvPr id="24" name="文本框 23"/>
            <p:cNvSpPr txBox="1"/>
            <p:nvPr/>
          </p:nvSpPr>
          <p:spPr>
            <a:xfrm>
              <a:off x="2782822" y="-645452"/>
              <a:ext cx="219289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7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Ebrima" panose="02000000000000000000" pitchFamily="2" charset="0"/>
                </a:rPr>
                <a:t>Difficulties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411068" y="-685194"/>
              <a:ext cx="5647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971800" y="1842560"/>
            <a:ext cx="2564646" cy="430887"/>
            <a:chOff x="2411068" y="-685194"/>
            <a:chExt cx="2564646" cy="430887"/>
          </a:xfrm>
        </p:grpSpPr>
        <p:sp>
          <p:nvSpPr>
            <p:cNvPr id="27" name="文本框 26"/>
            <p:cNvSpPr txBox="1"/>
            <p:nvPr/>
          </p:nvSpPr>
          <p:spPr>
            <a:xfrm>
              <a:off x="2782822" y="-645452"/>
              <a:ext cx="219289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7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Ebrima" panose="02000000000000000000" pitchFamily="2" charset="0"/>
                </a:rPr>
                <a:t>Results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411068" y="-685194"/>
              <a:ext cx="5647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2971800" y="2375961"/>
            <a:ext cx="2564646" cy="430887"/>
            <a:chOff x="2411068" y="-685194"/>
            <a:chExt cx="2564646" cy="430887"/>
          </a:xfrm>
        </p:grpSpPr>
        <p:sp>
          <p:nvSpPr>
            <p:cNvPr id="30" name="文本框 29"/>
            <p:cNvSpPr txBox="1"/>
            <p:nvPr/>
          </p:nvSpPr>
          <p:spPr>
            <a:xfrm>
              <a:off x="2782822" y="-645452"/>
              <a:ext cx="219289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7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Ebrima" panose="02000000000000000000" pitchFamily="2" charset="0"/>
                </a:rPr>
                <a:t>Suggestions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411068" y="-685194"/>
              <a:ext cx="5647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200" dirty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05</a:t>
              </a:r>
              <a:endParaRPr lang="zh-CN" altLang="en-US" sz="22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405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2412243" y="1909750"/>
            <a:ext cx="4319514" cy="2141484"/>
            <a:chOff x="2554654" y="1980174"/>
            <a:chExt cx="7082692" cy="3511384"/>
          </a:xfrm>
        </p:grpSpPr>
        <p:sp>
          <p:nvSpPr>
            <p:cNvPr id="50" name="Oval 49"/>
            <p:cNvSpPr/>
            <p:nvPr/>
          </p:nvSpPr>
          <p:spPr>
            <a:xfrm>
              <a:off x="5941808" y="4785807"/>
              <a:ext cx="348226" cy="34822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5941808" y="4004234"/>
              <a:ext cx="348226" cy="34822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5948225" y="3114605"/>
              <a:ext cx="348226" cy="34822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5921887" y="2336070"/>
              <a:ext cx="348226" cy="34822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3" name="Group 17"/>
            <p:cNvGrpSpPr/>
            <p:nvPr/>
          </p:nvGrpSpPr>
          <p:grpSpPr>
            <a:xfrm flipH="1">
              <a:off x="2554654" y="1980174"/>
              <a:ext cx="3541346" cy="1059820"/>
              <a:chOff x="3047999" y="2196251"/>
              <a:chExt cx="2662589" cy="796834"/>
            </a:xfrm>
          </p:grpSpPr>
          <p:sp>
            <p:nvSpPr>
              <p:cNvPr id="24" name="Rounded Rectangle 23"/>
              <p:cNvSpPr/>
              <p:nvPr/>
            </p:nvSpPr>
            <p:spPr bwMode="auto">
              <a:xfrm>
                <a:off x="3616180" y="2242087"/>
                <a:ext cx="2094408" cy="750998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 bwMode="auto">
              <a:xfrm>
                <a:off x="3581401" y="2196251"/>
                <a:ext cx="2094408" cy="750998"/>
              </a:xfrm>
              <a:prstGeom prst="roundRect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to add content</a:t>
                </a:r>
                <a:endParaRPr 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26" name="Group 22"/>
              <p:cNvGrpSpPr/>
              <p:nvPr/>
            </p:nvGrpSpPr>
            <p:grpSpPr>
              <a:xfrm rot="16200000">
                <a:off x="3369279" y="2174269"/>
                <a:ext cx="195640" cy="838200"/>
                <a:chOff x="3686186" y="1166322"/>
                <a:chExt cx="152400" cy="652944"/>
              </a:xfrm>
            </p:grpSpPr>
            <p:sp>
              <p:nvSpPr>
                <p:cNvPr id="27" name="Oval 26"/>
                <p:cNvSpPr/>
                <p:nvPr/>
              </p:nvSpPr>
              <p:spPr>
                <a:xfrm>
                  <a:off x="3686186" y="1666867"/>
                  <a:ext cx="152400" cy="152399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" name="Rounded Rectangle 27"/>
                <p:cNvSpPr/>
                <p:nvPr/>
              </p:nvSpPr>
              <p:spPr>
                <a:xfrm>
                  <a:off x="3737893" y="1166322"/>
                  <a:ext cx="48984" cy="610899"/>
                </a:xfrm>
                <a:prstGeom prst="roundRect">
                  <a:avLst>
                    <a:gd name="adj" fmla="val 38542"/>
                  </a:avLst>
                </a:prstGeom>
                <a:gradFill>
                  <a:gsLst>
                    <a:gs pos="200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9" name="Group 17"/>
            <p:cNvGrpSpPr/>
            <p:nvPr/>
          </p:nvGrpSpPr>
          <p:grpSpPr>
            <a:xfrm>
              <a:off x="6096000" y="2743666"/>
              <a:ext cx="3541346" cy="1059820"/>
              <a:chOff x="3047999" y="2196251"/>
              <a:chExt cx="2662589" cy="796834"/>
            </a:xfrm>
          </p:grpSpPr>
          <p:sp>
            <p:nvSpPr>
              <p:cNvPr id="30" name="Rounded Rectangle 29"/>
              <p:cNvSpPr/>
              <p:nvPr/>
            </p:nvSpPr>
            <p:spPr bwMode="auto">
              <a:xfrm>
                <a:off x="3616180" y="2242087"/>
                <a:ext cx="2094408" cy="750998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" name="Rounded Rectangle 30"/>
              <p:cNvSpPr/>
              <p:nvPr/>
            </p:nvSpPr>
            <p:spPr bwMode="auto">
              <a:xfrm>
                <a:off x="3581401" y="2196251"/>
                <a:ext cx="2094408" cy="750998"/>
              </a:xfrm>
              <a:prstGeom prst="roundRect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to add content</a:t>
                </a:r>
                <a:endPara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32" name="Group 22"/>
              <p:cNvGrpSpPr/>
              <p:nvPr/>
            </p:nvGrpSpPr>
            <p:grpSpPr>
              <a:xfrm rot="16200000">
                <a:off x="3369279" y="2174269"/>
                <a:ext cx="195640" cy="838200"/>
                <a:chOff x="3686186" y="1166322"/>
                <a:chExt cx="152400" cy="652944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3686186" y="1666867"/>
                  <a:ext cx="152400" cy="152399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3737893" y="1166322"/>
                  <a:ext cx="48984" cy="610899"/>
                </a:xfrm>
                <a:prstGeom prst="roundRect">
                  <a:avLst>
                    <a:gd name="adj" fmla="val 38542"/>
                  </a:avLst>
                </a:prstGeom>
                <a:gradFill>
                  <a:gsLst>
                    <a:gs pos="200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35" name="Group 17"/>
            <p:cNvGrpSpPr/>
            <p:nvPr/>
          </p:nvGrpSpPr>
          <p:grpSpPr>
            <a:xfrm flipH="1">
              <a:off x="2554654" y="3650826"/>
              <a:ext cx="3541346" cy="1059820"/>
              <a:chOff x="3047999" y="2196251"/>
              <a:chExt cx="2662589" cy="796834"/>
            </a:xfrm>
          </p:grpSpPr>
          <p:sp>
            <p:nvSpPr>
              <p:cNvPr id="36" name="Rounded Rectangle 35"/>
              <p:cNvSpPr/>
              <p:nvPr/>
            </p:nvSpPr>
            <p:spPr bwMode="auto">
              <a:xfrm>
                <a:off x="3616180" y="2242087"/>
                <a:ext cx="2094408" cy="750998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7" name="Rounded Rectangle 36"/>
              <p:cNvSpPr/>
              <p:nvPr/>
            </p:nvSpPr>
            <p:spPr bwMode="auto">
              <a:xfrm>
                <a:off x="3581401" y="2196251"/>
                <a:ext cx="2094408" cy="750998"/>
              </a:xfrm>
              <a:prstGeom prst="roundRect">
                <a:avLst/>
              </a:prstGeom>
              <a:solidFill>
                <a:schemeClr val="accent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to add content</a:t>
                </a:r>
                <a:endPara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38" name="Group 22"/>
              <p:cNvGrpSpPr/>
              <p:nvPr/>
            </p:nvGrpSpPr>
            <p:grpSpPr>
              <a:xfrm rot="16200000">
                <a:off x="3369279" y="2174269"/>
                <a:ext cx="195640" cy="838200"/>
                <a:chOff x="3686186" y="1166322"/>
                <a:chExt cx="152400" cy="652944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3686186" y="1666867"/>
                  <a:ext cx="152400" cy="152399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0" name="Rounded Rectangle 39"/>
                <p:cNvSpPr/>
                <p:nvPr/>
              </p:nvSpPr>
              <p:spPr>
                <a:xfrm>
                  <a:off x="3737893" y="1166322"/>
                  <a:ext cx="48984" cy="610899"/>
                </a:xfrm>
                <a:prstGeom prst="roundRect">
                  <a:avLst>
                    <a:gd name="adj" fmla="val 38542"/>
                  </a:avLst>
                </a:prstGeom>
                <a:gradFill>
                  <a:gsLst>
                    <a:gs pos="200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41" name="Group 17"/>
            <p:cNvGrpSpPr/>
            <p:nvPr/>
          </p:nvGrpSpPr>
          <p:grpSpPr>
            <a:xfrm>
              <a:off x="6096000" y="4431738"/>
              <a:ext cx="3541346" cy="1059820"/>
              <a:chOff x="3047999" y="2196251"/>
              <a:chExt cx="2662589" cy="796834"/>
            </a:xfrm>
          </p:grpSpPr>
          <p:sp>
            <p:nvSpPr>
              <p:cNvPr id="42" name="Rounded Rectangle 41"/>
              <p:cNvSpPr/>
              <p:nvPr/>
            </p:nvSpPr>
            <p:spPr bwMode="auto">
              <a:xfrm>
                <a:off x="3616180" y="2242087"/>
                <a:ext cx="2094408" cy="750998"/>
              </a:xfrm>
              <a:prstGeom prst="roundRect">
                <a:avLst/>
              </a:prstGeom>
              <a:solidFill>
                <a:schemeClr val="accent3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Rounded Rectangle 42"/>
              <p:cNvSpPr/>
              <p:nvPr/>
            </p:nvSpPr>
            <p:spPr bwMode="auto">
              <a:xfrm>
                <a:off x="3581401" y="2196251"/>
                <a:ext cx="2094408" cy="750998"/>
              </a:xfrm>
              <a:prstGeom prst="roundRect">
                <a:avLst/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zh-CN" altLang="en-US" sz="12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Click to add content</a:t>
                </a:r>
                <a:endPara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44" name="Group 22"/>
              <p:cNvGrpSpPr/>
              <p:nvPr/>
            </p:nvGrpSpPr>
            <p:grpSpPr>
              <a:xfrm rot="16200000">
                <a:off x="3369279" y="2174269"/>
                <a:ext cx="195640" cy="838200"/>
                <a:chOff x="3686186" y="1166322"/>
                <a:chExt cx="152400" cy="652944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3686186" y="1666867"/>
                  <a:ext cx="152400" cy="152399"/>
                </a:xfrm>
                <a:prstGeom prst="ellipse">
                  <a:avLst/>
                </a:prstGeom>
                <a:solidFill>
                  <a:schemeClr val="accent3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46" name="Rounded Rectangle 45"/>
                <p:cNvSpPr/>
                <p:nvPr/>
              </p:nvSpPr>
              <p:spPr>
                <a:xfrm>
                  <a:off x="3737893" y="1166322"/>
                  <a:ext cx="48984" cy="610899"/>
                </a:xfrm>
                <a:prstGeom prst="roundRect">
                  <a:avLst>
                    <a:gd name="adj" fmla="val 38542"/>
                  </a:avLst>
                </a:prstGeom>
                <a:gradFill>
                  <a:gsLst>
                    <a:gs pos="200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sp>
        <p:nvSpPr>
          <p:cNvPr id="51" name="TextBox 50"/>
          <p:cNvSpPr txBox="1"/>
          <p:nvPr/>
        </p:nvSpPr>
        <p:spPr>
          <a:xfrm>
            <a:off x="5743434" y="1752410"/>
            <a:ext cx="224411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major content Click to add major content</a:t>
            </a:r>
            <a:endParaRPr lang="en-AU" sz="105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64766" y="3725083"/>
            <a:ext cx="224411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major content Click to add major content</a:t>
            </a:r>
            <a:endParaRPr lang="en-AU" sz="105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82319" y="4209831"/>
            <a:ext cx="224411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major content Click to add major content</a:t>
            </a:r>
            <a:endParaRPr lang="en-AU" sz="105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77963" y="1332028"/>
            <a:ext cx="224411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major content Click to add major content</a:t>
            </a:r>
            <a:endParaRPr lang="en-AU" sz="105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116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4" grpId="0"/>
      <p:bldP spid="5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/>
          <p:cNvSpPr/>
          <p:nvPr/>
        </p:nvSpPr>
        <p:spPr>
          <a:xfrm>
            <a:off x="1126670" y="1039805"/>
            <a:ext cx="1981200" cy="1676400"/>
          </a:xfrm>
          <a:prstGeom prst="roundRect">
            <a:avLst>
              <a:gd name="adj" fmla="val 894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8" name="TextBox 4"/>
          <p:cNvSpPr txBox="1"/>
          <p:nvPr/>
        </p:nvSpPr>
        <p:spPr>
          <a:xfrm>
            <a:off x="1310772" y="1703567"/>
            <a:ext cx="1612996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zh-CN" altLang="en-US" sz="1200" b="1" dirty="0">
                <a:solidFill>
                  <a:schemeClr val="bg1"/>
                </a:solidFill>
              </a:rPr>
              <a:t>Add your title here</a:t>
            </a:r>
          </a:p>
          <a:p>
            <a:pPr algn="ctr">
              <a:spcBef>
                <a:spcPct val="20000"/>
              </a:spcBef>
              <a:defRPr/>
            </a:pPr>
            <a:r>
              <a:rPr lang="zh-CN" altLang="en-US" sz="1000" dirty="0">
                <a:solidFill>
                  <a:schemeClr val="bg1"/>
                </a:solidFill>
              </a:rPr>
              <a:t>Users can present on a projector or computer, or they can print out a presentation.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612445" y="938206"/>
            <a:ext cx="1009650" cy="625475"/>
            <a:chOff x="1552575" y="1327149"/>
            <a:chExt cx="1009650" cy="625475"/>
          </a:xfrm>
        </p:grpSpPr>
        <p:sp>
          <p:nvSpPr>
            <p:cNvPr id="10" name="Trapezoid 6"/>
            <p:cNvSpPr/>
            <p:nvPr/>
          </p:nvSpPr>
          <p:spPr>
            <a:xfrm>
              <a:off x="1552575" y="1327149"/>
              <a:ext cx="1009650" cy="101599"/>
            </a:xfrm>
            <a:prstGeom prst="trapezoid">
              <a:avLst>
                <a:gd name="adj" fmla="val 122918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1" name="Round Same Side Corner Rectangle 5"/>
            <p:cNvSpPr/>
            <p:nvPr/>
          </p:nvSpPr>
          <p:spPr>
            <a:xfrm rot="10800000">
              <a:off x="1676400" y="1327149"/>
              <a:ext cx="762000" cy="625475"/>
            </a:xfrm>
            <a:prstGeom prst="round2SameRect">
              <a:avLst>
                <a:gd name="adj1" fmla="val 5238"/>
                <a:gd name="adj2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12" name="Freeform 139"/>
          <p:cNvSpPr>
            <a:spLocks noChangeAspect="1" noEditPoints="1"/>
          </p:cNvSpPr>
          <p:nvPr/>
        </p:nvSpPr>
        <p:spPr bwMode="auto">
          <a:xfrm>
            <a:off x="1923968" y="1057639"/>
            <a:ext cx="386607" cy="386607"/>
          </a:xfrm>
          <a:custGeom>
            <a:avLst/>
            <a:gdLst/>
            <a:ahLst/>
            <a:cxnLst>
              <a:cxn ang="0">
                <a:pos x="68" y="34"/>
              </a:cxn>
              <a:cxn ang="0">
                <a:pos x="34" y="68"/>
              </a:cxn>
              <a:cxn ang="0">
                <a:pos x="0" y="34"/>
              </a:cxn>
              <a:cxn ang="0">
                <a:pos x="34" y="0"/>
              </a:cxn>
              <a:cxn ang="0">
                <a:pos x="68" y="34"/>
              </a:cxn>
              <a:cxn ang="0">
                <a:pos x="66" y="34"/>
              </a:cxn>
              <a:cxn ang="0">
                <a:pos x="34" y="1"/>
              </a:cxn>
              <a:cxn ang="0">
                <a:pos x="1" y="34"/>
              </a:cxn>
              <a:cxn ang="0">
                <a:pos x="34" y="66"/>
              </a:cxn>
              <a:cxn ang="0">
                <a:pos x="66" y="34"/>
              </a:cxn>
              <a:cxn ang="0">
                <a:pos x="7" y="22"/>
              </a:cxn>
              <a:cxn ang="0">
                <a:pos x="21" y="60"/>
              </a:cxn>
              <a:cxn ang="0">
                <a:pos x="5" y="34"/>
              </a:cxn>
              <a:cxn ang="0">
                <a:pos x="7" y="22"/>
              </a:cxn>
              <a:cxn ang="0">
                <a:pos x="51" y="42"/>
              </a:cxn>
              <a:cxn ang="0">
                <a:pos x="48" y="51"/>
              </a:cxn>
              <a:cxn ang="0">
                <a:pos x="38" y="20"/>
              </a:cxn>
              <a:cxn ang="0">
                <a:pos x="41" y="20"/>
              </a:cxn>
              <a:cxn ang="0">
                <a:pos x="41" y="17"/>
              </a:cxn>
              <a:cxn ang="0">
                <a:pos x="33" y="18"/>
              </a:cxn>
              <a:cxn ang="0">
                <a:pos x="25" y="17"/>
              </a:cxn>
              <a:cxn ang="0">
                <a:pos x="25" y="20"/>
              </a:cxn>
              <a:cxn ang="0">
                <a:pos x="28" y="20"/>
              </a:cxn>
              <a:cxn ang="0">
                <a:pos x="33" y="32"/>
              </a:cxn>
              <a:cxn ang="0">
                <a:pos x="27" y="52"/>
              </a:cxn>
              <a:cxn ang="0">
                <a:pos x="16" y="20"/>
              </a:cxn>
              <a:cxn ang="0">
                <a:pos x="19" y="20"/>
              </a:cxn>
              <a:cxn ang="0">
                <a:pos x="19" y="17"/>
              </a:cxn>
              <a:cxn ang="0">
                <a:pos x="11" y="18"/>
              </a:cxn>
              <a:cxn ang="0">
                <a:pos x="9" y="18"/>
              </a:cxn>
              <a:cxn ang="0">
                <a:pos x="34" y="5"/>
              </a:cxn>
              <a:cxn ang="0">
                <a:pos x="53" y="12"/>
              </a:cxn>
              <a:cxn ang="0">
                <a:pos x="53" y="12"/>
              </a:cxn>
              <a:cxn ang="0">
                <a:pos x="48" y="17"/>
              </a:cxn>
              <a:cxn ang="0">
                <a:pos x="51" y="24"/>
              </a:cxn>
              <a:cxn ang="0">
                <a:pos x="53" y="32"/>
              </a:cxn>
              <a:cxn ang="0">
                <a:pos x="51" y="42"/>
              </a:cxn>
              <a:cxn ang="0">
                <a:pos x="43" y="61"/>
              </a:cxn>
              <a:cxn ang="0">
                <a:pos x="43" y="61"/>
              </a:cxn>
              <a:cxn ang="0">
                <a:pos x="34" y="63"/>
              </a:cxn>
              <a:cxn ang="0">
                <a:pos x="26" y="62"/>
              </a:cxn>
              <a:cxn ang="0">
                <a:pos x="34" y="36"/>
              </a:cxn>
              <a:cxn ang="0">
                <a:pos x="43" y="61"/>
              </a:cxn>
              <a:cxn ang="0">
                <a:pos x="63" y="34"/>
              </a:cxn>
              <a:cxn ang="0">
                <a:pos x="48" y="59"/>
              </a:cxn>
              <a:cxn ang="0">
                <a:pos x="57" y="33"/>
              </a:cxn>
              <a:cxn ang="0">
                <a:pos x="60" y="23"/>
              </a:cxn>
              <a:cxn ang="0">
                <a:pos x="59" y="20"/>
              </a:cxn>
              <a:cxn ang="0">
                <a:pos x="63" y="34"/>
              </a:cxn>
            </a:cxnLst>
            <a:rect l="0" t="0" r="r" b="b"/>
            <a:pathLst>
              <a:path w="68" h="68">
                <a:moveTo>
                  <a:pt x="68" y="34"/>
                </a:moveTo>
                <a:cubicBezTo>
                  <a:pt x="68" y="52"/>
                  <a:pt x="53" y="68"/>
                  <a:pt x="34" y="68"/>
                </a:cubicBezTo>
                <a:cubicBezTo>
                  <a:pt x="15" y="68"/>
                  <a:pt x="0" y="52"/>
                  <a:pt x="0" y="34"/>
                </a:cubicBezTo>
                <a:cubicBezTo>
                  <a:pt x="0" y="15"/>
                  <a:pt x="15" y="0"/>
                  <a:pt x="34" y="0"/>
                </a:cubicBezTo>
                <a:cubicBezTo>
                  <a:pt x="53" y="0"/>
                  <a:pt x="68" y="15"/>
                  <a:pt x="68" y="34"/>
                </a:cubicBezTo>
                <a:close/>
                <a:moveTo>
                  <a:pt x="66" y="34"/>
                </a:moveTo>
                <a:cubicBezTo>
                  <a:pt x="66" y="16"/>
                  <a:pt x="52" y="1"/>
                  <a:pt x="34" y="1"/>
                </a:cubicBezTo>
                <a:cubicBezTo>
                  <a:pt x="16" y="1"/>
                  <a:pt x="1" y="16"/>
                  <a:pt x="1" y="34"/>
                </a:cubicBezTo>
                <a:cubicBezTo>
                  <a:pt x="1" y="52"/>
                  <a:pt x="16" y="66"/>
                  <a:pt x="34" y="66"/>
                </a:cubicBezTo>
                <a:cubicBezTo>
                  <a:pt x="52" y="66"/>
                  <a:pt x="66" y="52"/>
                  <a:pt x="66" y="34"/>
                </a:cubicBezTo>
                <a:close/>
                <a:moveTo>
                  <a:pt x="7" y="22"/>
                </a:moveTo>
                <a:cubicBezTo>
                  <a:pt x="21" y="60"/>
                  <a:pt x="21" y="60"/>
                  <a:pt x="21" y="60"/>
                </a:cubicBezTo>
                <a:cubicBezTo>
                  <a:pt x="11" y="55"/>
                  <a:pt x="5" y="45"/>
                  <a:pt x="5" y="34"/>
                </a:cubicBezTo>
                <a:cubicBezTo>
                  <a:pt x="5" y="29"/>
                  <a:pt x="5" y="25"/>
                  <a:pt x="7" y="22"/>
                </a:cubicBezTo>
                <a:close/>
                <a:moveTo>
                  <a:pt x="51" y="42"/>
                </a:moveTo>
                <a:cubicBezTo>
                  <a:pt x="48" y="51"/>
                  <a:pt x="48" y="51"/>
                  <a:pt x="48" y="51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20"/>
                  <a:pt x="40" y="20"/>
                  <a:pt x="41" y="20"/>
                </a:cubicBezTo>
                <a:cubicBezTo>
                  <a:pt x="43" y="20"/>
                  <a:pt x="43" y="17"/>
                  <a:pt x="41" y="17"/>
                </a:cubicBezTo>
                <a:cubicBezTo>
                  <a:pt x="36" y="18"/>
                  <a:pt x="33" y="18"/>
                  <a:pt x="33" y="18"/>
                </a:cubicBezTo>
                <a:cubicBezTo>
                  <a:pt x="33" y="18"/>
                  <a:pt x="30" y="18"/>
                  <a:pt x="25" y="17"/>
                </a:cubicBezTo>
                <a:cubicBezTo>
                  <a:pt x="24" y="17"/>
                  <a:pt x="24" y="20"/>
                  <a:pt x="25" y="20"/>
                </a:cubicBezTo>
                <a:cubicBezTo>
                  <a:pt x="27" y="20"/>
                  <a:pt x="28" y="20"/>
                  <a:pt x="28" y="20"/>
                </a:cubicBezTo>
                <a:cubicBezTo>
                  <a:pt x="33" y="32"/>
                  <a:pt x="33" y="32"/>
                  <a:pt x="33" y="32"/>
                </a:cubicBezTo>
                <a:cubicBezTo>
                  <a:pt x="27" y="52"/>
                  <a:pt x="27" y="52"/>
                  <a:pt x="27" y="52"/>
                </a:cubicBezTo>
                <a:cubicBezTo>
                  <a:pt x="16" y="20"/>
                  <a:pt x="16" y="20"/>
                  <a:pt x="16" y="20"/>
                </a:cubicBezTo>
                <a:cubicBezTo>
                  <a:pt x="16" y="20"/>
                  <a:pt x="18" y="20"/>
                  <a:pt x="19" y="20"/>
                </a:cubicBezTo>
                <a:cubicBezTo>
                  <a:pt x="21" y="20"/>
                  <a:pt x="21" y="17"/>
                  <a:pt x="19" y="17"/>
                </a:cubicBezTo>
                <a:cubicBezTo>
                  <a:pt x="14" y="18"/>
                  <a:pt x="11" y="18"/>
                  <a:pt x="11" y="18"/>
                </a:cubicBezTo>
                <a:cubicBezTo>
                  <a:pt x="11" y="18"/>
                  <a:pt x="10" y="18"/>
                  <a:pt x="9" y="18"/>
                </a:cubicBezTo>
                <a:cubicBezTo>
                  <a:pt x="15" y="10"/>
                  <a:pt x="24" y="5"/>
                  <a:pt x="34" y="5"/>
                </a:cubicBezTo>
                <a:cubicBezTo>
                  <a:pt x="41" y="5"/>
                  <a:pt x="48" y="7"/>
                  <a:pt x="53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0" y="12"/>
                  <a:pt x="48" y="15"/>
                  <a:pt x="48" y="17"/>
                </a:cubicBezTo>
                <a:cubicBezTo>
                  <a:pt x="48" y="20"/>
                  <a:pt x="50" y="22"/>
                  <a:pt x="51" y="24"/>
                </a:cubicBezTo>
                <a:cubicBezTo>
                  <a:pt x="52" y="26"/>
                  <a:pt x="53" y="29"/>
                  <a:pt x="53" y="32"/>
                </a:cubicBezTo>
                <a:cubicBezTo>
                  <a:pt x="53" y="35"/>
                  <a:pt x="52" y="38"/>
                  <a:pt x="51" y="42"/>
                </a:cubicBezTo>
                <a:close/>
                <a:moveTo>
                  <a:pt x="43" y="61"/>
                </a:moveTo>
                <a:cubicBezTo>
                  <a:pt x="43" y="61"/>
                  <a:pt x="43" y="61"/>
                  <a:pt x="43" y="61"/>
                </a:cubicBezTo>
                <a:cubicBezTo>
                  <a:pt x="40" y="62"/>
                  <a:pt x="37" y="63"/>
                  <a:pt x="34" y="63"/>
                </a:cubicBezTo>
                <a:cubicBezTo>
                  <a:pt x="31" y="63"/>
                  <a:pt x="28" y="62"/>
                  <a:pt x="26" y="62"/>
                </a:cubicBezTo>
                <a:cubicBezTo>
                  <a:pt x="34" y="36"/>
                  <a:pt x="34" y="36"/>
                  <a:pt x="34" y="36"/>
                </a:cubicBezTo>
                <a:lnTo>
                  <a:pt x="43" y="61"/>
                </a:lnTo>
                <a:close/>
                <a:moveTo>
                  <a:pt x="63" y="34"/>
                </a:moveTo>
                <a:cubicBezTo>
                  <a:pt x="63" y="44"/>
                  <a:pt x="57" y="54"/>
                  <a:pt x="48" y="59"/>
                </a:cubicBezTo>
                <a:cubicBezTo>
                  <a:pt x="57" y="33"/>
                  <a:pt x="57" y="33"/>
                  <a:pt x="57" y="33"/>
                </a:cubicBezTo>
                <a:cubicBezTo>
                  <a:pt x="59" y="29"/>
                  <a:pt x="60" y="26"/>
                  <a:pt x="60" y="23"/>
                </a:cubicBezTo>
                <a:cubicBezTo>
                  <a:pt x="60" y="22"/>
                  <a:pt x="60" y="21"/>
                  <a:pt x="59" y="20"/>
                </a:cubicBezTo>
                <a:cubicBezTo>
                  <a:pt x="62" y="24"/>
                  <a:pt x="63" y="29"/>
                  <a:pt x="63" y="34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3" name="Rounded Rectangle 33"/>
          <p:cNvSpPr/>
          <p:nvPr/>
        </p:nvSpPr>
        <p:spPr>
          <a:xfrm>
            <a:off x="3584348" y="1039805"/>
            <a:ext cx="1981200" cy="1676400"/>
          </a:xfrm>
          <a:prstGeom prst="roundRect">
            <a:avLst>
              <a:gd name="adj" fmla="val 894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4" name="TextBox 34"/>
          <p:cNvSpPr txBox="1"/>
          <p:nvPr/>
        </p:nvSpPr>
        <p:spPr>
          <a:xfrm>
            <a:off x="3768450" y="1703567"/>
            <a:ext cx="1612996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zh-CN" altLang="en-US" sz="1200" b="1" dirty="0">
                <a:solidFill>
                  <a:schemeClr val="bg1"/>
                </a:solidFill>
              </a:rPr>
              <a:t>Add your title here</a:t>
            </a:r>
          </a:p>
          <a:p>
            <a:pPr algn="ctr">
              <a:spcBef>
                <a:spcPct val="20000"/>
              </a:spcBef>
              <a:defRPr/>
            </a:pPr>
            <a:r>
              <a:rPr lang="zh-CN" altLang="en-US" sz="1000" dirty="0">
                <a:solidFill>
                  <a:schemeClr val="bg1"/>
                </a:solidFill>
              </a:rPr>
              <a:t>Users can present on a projector or computer, or they can print out a presentation.</a:t>
            </a:r>
          </a:p>
        </p:txBody>
      </p:sp>
      <p:grpSp>
        <p:nvGrpSpPr>
          <p:cNvPr id="15" name="Group 35"/>
          <p:cNvGrpSpPr/>
          <p:nvPr/>
        </p:nvGrpSpPr>
        <p:grpSpPr>
          <a:xfrm>
            <a:off x="4070123" y="938206"/>
            <a:ext cx="1009650" cy="625475"/>
            <a:chOff x="1552575" y="1327149"/>
            <a:chExt cx="1009650" cy="625475"/>
          </a:xfrm>
        </p:grpSpPr>
        <p:sp>
          <p:nvSpPr>
            <p:cNvPr id="16" name="Trapezoid 36"/>
            <p:cNvSpPr/>
            <p:nvPr/>
          </p:nvSpPr>
          <p:spPr>
            <a:xfrm>
              <a:off x="1552575" y="1327149"/>
              <a:ext cx="1009650" cy="101599"/>
            </a:xfrm>
            <a:prstGeom prst="trapezoid">
              <a:avLst>
                <a:gd name="adj" fmla="val 122918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17" name="Round Same Side Corner Rectangle 37"/>
            <p:cNvSpPr/>
            <p:nvPr/>
          </p:nvSpPr>
          <p:spPr>
            <a:xfrm rot="10800000">
              <a:off x="1676400" y="1327149"/>
              <a:ext cx="762000" cy="625475"/>
            </a:xfrm>
            <a:prstGeom prst="round2SameRect">
              <a:avLst>
                <a:gd name="adj1" fmla="val 5238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18" name="Rounded Rectangle 39"/>
          <p:cNvSpPr/>
          <p:nvPr/>
        </p:nvSpPr>
        <p:spPr>
          <a:xfrm>
            <a:off x="6042025" y="1039805"/>
            <a:ext cx="1981200" cy="1676400"/>
          </a:xfrm>
          <a:prstGeom prst="roundRect">
            <a:avLst>
              <a:gd name="adj" fmla="val 894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9" name="TextBox 40"/>
          <p:cNvSpPr txBox="1"/>
          <p:nvPr/>
        </p:nvSpPr>
        <p:spPr>
          <a:xfrm>
            <a:off x="6226128" y="1703567"/>
            <a:ext cx="1612996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zh-CN" altLang="en-US" sz="1200" b="1" dirty="0">
                <a:solidFill>
                  <a:schemeClr val="bg1"/>
                </a:solidFill>
              </a:rPr>
              <a:t>Add your title here</a:t>
            </a:r>
          </a:p>
          <a:p>
            <a:pPr algn="ctr">
              <a:spcBef>
                <a:spcPct val="20000"/>
              </a:spcBef>
              <a:defRPr/>
            </a:pPr>
            <a:r>
              <a:rPr lang="zh-CN" altLang="en-US" sz="1000" dirty="0">
                <a:solidFill>
                  <a:schemeClr val="bg1"/>
                </a:solidFill>
              </a:rPr>
              <a:t>Users can present on a projector or computer, or they can print out a presentation.</a:t>
            </a:r>
          </a:p>
        </p:txBody>
      </p:sp>
      <p:grpSp>
        <p:nvGrpSpPr>
          <p:cNvPr id="20" name="Group 41"/>
          <p:cNvGrpSpPr/>
          <p:nvPr/>
        </p:nvGrpSpPr>
        <p:grpSpPr>
          <a:xfrm>
            <a:off x="6527800" y="938206"/>
            <a:ext cx="1009650" cy="625475"/>
            <a:chOff x="1552575" y="1327149"/>
            <a:chExt cx="1009650" cy="625475"/>
          </a:xfrm>
        </p:grpSpPr>
        <p:sp>
          <p:nvSpPr>
            <p:cNvPr id="21" name="Trapezoid 42"/>
            <p:cNvSpPr/>
            <p:nvPr/>
          </p:nvSpPr>
          <p:spPr>
            <a:xfrm>
              <a:off x="1552575" y="1327149"/>
              <a:ext cx="1009650" cy="101599"/>
            </a:xfrm>
            <a:prstGeom prst="trapezoid">
              <a:avLst>
                <a:gd name="adj" fmla="val 122918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2" name="Round Same Side Corner Rectangle 43"/>
            <p:cNvSpPr/>
            <p:nvPr/>
          </p:nvSpPr>
          <p:spPr>
            <a:xfrm rot="10800000">
              <a:off x="1676400" y="1327149"/>
              <a:ext cx="762000" cy="625475"/>
            </a:xfrm>
            <a:prstGeom prst="round2SameRect">
              <a:avLst>
                <a:gd name="adj1" fmla="val 5238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23" name="Rounded Rectangle 45"/>
          <p:cNvSpPr/>
          <p:nvPr/>
        </p:nvSpPr>
        <p:spPr>
          <a:xfrm>
            <a:off x="1126670" y="2991971"/>
            <a:ext cx="1981200" cy="1676400"/>
          </a:xfrm>
          <a:prstGeom prst="roundRect">
            <a:avLst>
              <a:gd name="adj" fmla="val 894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24" name="TextBox 46"/>
          <p:cNvSpPr txBox="1"/>
          <p:nvPr/>
        </p:nvSpPr>
        <p:spPr>
          <a:xfrm>
            <a:off x="1310772" y="3655733"/>
            <a:ext cx="1612996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zh-CN" altLang="en-US" sz="1200" b="1" dirty="0">
                <a:solidFill>
                  <a:schemeClr val="bg1"/>
                </a:solidFill>
              </a:rPr>
              <a:t>Add your title here</a:t>
            </a:r>
          </a:p>
          <a:p>
            <a:pPr algn="ctr">
              <a:spcBef>
                <a:spcPct val="20000"/>
              </a:spcBef>
              <a:defRPr/>
            </a:pPr>
            <a:r>
              <a:rPr lang="zh-CN" altLang="en-US" sz="1000" dirty="0">
                <a:solidFill>
                  <a:schemeClr val="bg1"/>
                </a:solidFill>
              </a:rPr>
              <a:t>Users can present on a projector or computer, or they can print out a presentation.</a:t>
            </a:r>
          </a:p>
        </p:txBody>
      </p:sp>
      <p:grpSp>
        <p:nvGrpSpPr>
          <p:cNvPr id="25" name="Group 47"/>
          <p:cNvGrpSpPr/>
          <p:nvPr/>
        </p:nvGrpSpPr>
        <p:grpSpPr>
          <a:xfrm>
            <a:off x="1612445" y="2890372"/>
            <a:ext cx="1009650" cy="625475"/>
            <a:chOff x="1552575" y="1327149"/>
            <a:chExt cx="1009650" cy="625475"/>
          </a:xfrm>
        </p:grpSpPr>
        <p:sp>
          <p:nvSpPr>
            <p:cNvPr id="26" name="Trapezoid 48"/>
            <p:cNvSpPr/>
            <p:nvPr/>
          </p:nvSpPr>
          <p:spPr>
            <a:xfrm>
              <a:off x="1552575" y="1327149"/>
              <a:ext cx="1009650" cy="101599"/>
            </a:xfrm>
            <a:prstGeom prst="trapezoid">
              <a:avLst>
                <a:gd name="adj" fmla="val 122918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27" name="Round Same Side Corner Rectangle 49"/>
            <p:cNvSpPr/>
            <p:nvPr/>
          </p:nvSpPr>
          <p:spPr>
            <a:xfrm rot="10800000">
              <a:off x="1676400" y="1327149"/>
              <a:ext cx="762000" cy="625475"/>
            </a:xfrm>
            <a:prstGeom prst="round2SameRect">
              <a:avLst>
                <a:gd name="adj1" fmla="val 5238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28" name="Rounded Rectangle 51"/>
          <p:cNvSpPr/>
          <p:nvPr/>
        </p:nvSpPr>
        <p:spPr>
          <a:xfrm>
            <a:off x="3584348" y="2991971"/>
            <a:ext cx="1981200" cy="1676400"/>
          </a:xfrm>
          <a:prstGeom prst="roundRect">
            <a:avLst>
              <a:gd name="adj" fmla="val 894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29" name="TextBox 52"/>
          <p:cNvSpPr txBox="1"/>
          <p:nvPr/>
        </p:nvSpPr>
        <p:spPr>
          <a:xfrm>
            <a:off x="3768450" y="3655733"/>
            <a:ext cx="1612996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zh-CN" altLang="en-US" sz="1200" b="1" dirty="0">
                <a:solidFill>
                  <a:schemeClr val="bg1"/>
                </a:solidFill>
              </a:rPr>
              <a:t>Add your title here</a:t>
            </a:r>
          </a:p>
          <a:p>
            <a:pPr algn="ctr">
              <a:spcBef>
                <a:spcPct val="20000"/>
              </a:spcBef>
              <a:defRPr/>
            </a:pPr>
            <a:r>
              <a:rPr lang="zh-CN" altLang="en-US" sz="1000" dirty="0">
                <a:solidFill>
                  <a:schemeClr val="bg1"/>
                </a:solidFill>
              </a:rPr>
              <a:t>Users can present on a projector or computer, or they can print out a presentation.</a:t>
            </a:r>
          </a:p>
        </p:txBody>
      </p:sp>
      <p:grpSp>
        <p:nvGrpSpPr>
          <p:cNvPr id="30" name="Group 53"/>
          <p:cNvGrpSpPr/>
          <p:nvPr/>
        </p:nvGrpSpPr>
        <p:grpSpPr>
          <a:xfrm>
            <a:off x="4070123" y="2890372"/>
            <a:ext cx="1009650" cy="625475"/>
            <a:chOff x="1552575" y="1327149"/>
            <a:chExt cx="1009650" cy="625475"/>
          </a:xfrm>
        </p:grpSpPr>
        <p:sp>
          <p:nvSpPr>
            <p:cNvPr id="31" name="Trapezoid 54"/>
            <p:cNvSpPr/>
            <p:nvPr/>
          </p:nvSpPr>
          <p:spPr>
            <a:xfrm>
              <a:off x="1552575" y="1327149"/>
              <a:ext cx="1009650" cy="101599"/>
            </a:xfrm>
            <a:prstGeom prst="trapezoid">
              <a:avLst>
                <a:gd name="adj" fmla="val 122918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32" name="Round Same Side Corner Rectangle 55"/>
            <p:cNvSpPr/>
            <p:nvPr/>
          </p:nvSpPr>
          <p:spPr>
            <a:xfrm rot="10800000">
              <a:off x="1676400" y="1327149"/>
              <a:ext cx="762000" cy="625475"/>
            </a:xfrm>
            <a:prstGeom prst="round2SameRect">
              <a:avLst>
                <a:gd name="adj1" fmla="val 5238"/>
                <a:gd name="adj2" fmla="val 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33" name="Rounded Rectangle 56"/>
          <p:cNvSpPr/>
          <p:nvPr/>
        </p:nvSpPr>
        <p:spPr>
          <a:xfrm>
            <a:off x="6042025" y="2991971"/>
            <a:ext cx="1981200" cy="1676400"/>
          </a:xfrm>
          <a:prstGeom prst="roundRect">
            <a:avLst>
              <a:gd name="adj" fmla="val 894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4" name="TextBox 57"/>
          <p:cNvSpPr txBox="1"/>
          <p:nvPr/>
        </p:nvSpPr>
        <p:spPr>
          <a:xfrm>
            <a:off x="6226128" y="3655733"/>
            <a:ext cx="1612996" cy="67710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zh-CN" altLang="en-US" sz="1200" b="1" dirty="0">
                <a:solidFill>
                  <a:schemeClr val="bg1"/>
                </a:solidFill>
              </a:rPr>
              <a:t>Add your title here</a:t>
            </a:r>
          </a:p>
          <a:p>
            <a:pPr algn="ctr">
              <a:spcBef>
                <a:spcPct val="20000"/>
              </a:spcBef>
              <a:defRPr/>
            </a:pPr>
            <a:r>
              <a:rPr lang="zh-CN" altLang="en-US" sz="1000" dirty="0">
                <a:solidFill>
                  <a:schemeClr val="bg1"/>
                </a:solidFill>
              </a:rPr>
              <a:t>Users can present on a projector or computer, or they can print out a presentation.</a:t>
            </a:r>
          </a:p>
        </p:txBody>
      </p:sp>
      <p:grpSp>
        <p:nvGrpSpPr>
          <p:cNvPr id="35" name="Group 58"/>
          <p:cNvGrpSpPr/>
          <p:nvPr/>
        </p:nvGrpSpPr>
        <p:grpSpPr>
          <a:xfrm>
            <a:off x="6527800" y="2890372"/>
            <a:ext cx="1009650" cy="625475"/>
            <a:chOff x="1552575" y="1327149"/>
            <a:chExt cx="1009650" cy="625475"/>
          </a:xfrm>
        </p:grpSpPr>
        <p:sp>
          <p:nvSpPr>
            <p:cNvPr id="36" name="Trapezoid 59"/>
            <p:cNvSpPr/>
            <p:nvPr/>
          </p:nvSpPr>
          <p:spPr>
            <a:xfrm>
              <a:off x="1552575" y="1327149"/>
              <a:ext cx="1009650" cy="101599"/>
            </a:xfrm>
            <a:prstGeom prst="trapezoid">
              <a:avLst>
                <a:gd name="adj" fmla="val 122918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37" name="Round Same Side Corner Rectangle 60"/>
            <p:cNvSpPr/>
            <p:nvPr/>
          </p:nvSpPr>
          <p:spPr>
            <a:xfrm rot="10800000">
              <a:off x="1676400" y="1327149"/>
              <a:ext cx="762000" cy="625475"/>
            </a:xfrm>
            <a:prstGeom prst="round2SameRect">
              <a:avLst>
                <a:gd name="adj1" fmla="val 5238"/>
                <a:gd name="adj2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38" name="Freeform 157"/>
          <p:cNvSpPr>
            <a:spLocks noEditPoints="1"/>
          </p:cNvSpPr>
          <p:nvPr/>
        </p:nvSpPr>
        <p:spPr bwMode="auto">
          <a:xfrm>
            <a:off x="4409848" y="1048741"/>
            <a:ext cx="330200" cy="404403"/>
          </a:xfrm>
          <a:custGeom>
            <a:avLst/>
            <a:gdLst/>
            <a:ahLst/>
            <a:cxnLst>
              <a:cxn ang="0">
                <a:pos x="41" y="44"/>
              </a:cxn>
              <a:cxn ang="0">
                <a:pos x="35" y="50"/>
              </a:cxn>
              <a:cxn ang="0">
                <a:pos x="5" y="50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35" y="0"/>
              </a:cxn>
              <a:cxn ang="0">
                <a:pos x="41" y="5"/>
              </a:cxn>
              <a:cxn ang="0">
                <a:pos x="41" y="44"/>
              </a:cxn>
              <a:cxn ang="0">
                <a:pos x="36" y="5"/>
              </a:cxn>
              <a:cxn ang="0">
                <a:pos x="35" y="4"/>
              </a:cxn>
              <a:cxn ang="0">
                <a:pos x="5" y="4"/>
              </a:cxn>
              <a:cxn ang="0">
                <a:pos x="4" y="5"/>
              </a:cxn>
              <a:cxn ang="0">
                <a:pos x="4" y="40"/>
              </a:cxn>
              <a:cxn ang="0">
                <a:pos x="5" y="41"/>
              </a:cxn>
              <a:cxn ang="0">
                <a:pos x="35" y="41"/>
              </a:cxn>
              <a:cxn ang="0">
                <a:pos x="36" y="40"/>
              </a:cxn>
              <a:cxn ang="0">
                <a:pos x="36" y="5"/>
              </a:cxn>
              <a:cxn ang="0">
                <a:pos x="20" y="43"/>
              </a:cxn>
              <a:cxn ang="0">
                <a:pos x="18" y="45"/>
              </a:cxn>
              <a:cxn ang="0">
                <a:pos x="20" y="48"/>
              </a:cxn>
              <a:cxn ang="0">
                <a:pos x="23" y="45"/>
              </a:cxn>
              <a:cxn ang="0">
                <a:pos x="20" y="43"/>
              </a:cxn>
            </a:cxnLst>
            <a:rect l="0" t="0" r="r" b="b"/>
            <a:pathLst>
              <a:path w="41" h="50">
                <a:moveTo>
                  <a:pt x="41" y="44"/>
                </a:moveTo>
                <a:cubicBezTo>
                  <a:pt x="41" y="47"/>
                  <a:pt x="38" y="50"/>
                  <a:pt x="3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2" y="50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8" y="0"/>
                  <a:pt x="41" y="2"/>
                  <a:pt x="41" y="5"/>
                </a:cubicBezTo>
                <a:lnTo>
                  <a:pt x="41" y="44"/>
                </a:lnTo>
                <a:close/>
                <a:moveTo>
                  <a:pt x="36" y="5"/>
                </a:moveTo>
                <a:cubicBezTo>
                  <a:pt x="36" y="5"/>
                  <a:pt x="36" y="4"/>
                  <a:pt x="35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4"/>
                  <a:pt x="4" y="5"/>
                  <a:pt x="4" y="5"/>
                </a:cubicBezTo>
                <a:cubicBezTo>
                  <a:pt x="4" y="40"/>
                  <a:pt x="4" y="40"/>
                  <a:pt x="4" y="40"/>
                </a:cubicBezTo>
                <a:cubicBezTo>
                  <a:pt x="4" y="40"/>
                  <a:pt x="5" y="41"/>
                  <a:pt x="5" y="41"/>
                </a:cubicBezTo>
                <a:cubicBezTo>
                  <a:pt x="35" y="41"/>
                  <a:pt x="35" y="41"/>
                  <a:pt x="35" y="41"/>
                </a:cubicBezTo>
                <a:cubicBezTo>
                  <a:pt x="36" y="41"/>
                  <a:pt x="36" y="40"/>
                  <a:pt x="36" y="40"/>
                </a:cubicBezTo>
                <a:lnTo>
                  <a:pt x="36" y="5"/>
                </a:lnTo>
                <a:close/>
                <a:moveTo>
                  <a:pt x="20" y="43"/>
                </a:moveTo>
                <a:cubicBezTo>
                  <a:pt x="19" y="43"/>
                  <a:pt x="18" y="44"/>
                  <a:pt x="18" y="45"/>
                </a:cubicBezTo>
                <a:cubicBezTo>
                  <a:pt x="18" y="46"/>
                  <a:pt x="19" y="48"/>
                  <a:pt x="20" y="48"/>
                </a:cubicBezTo>
                <a:cubicBezTo>
                  <a:pt x="22" y="48"/>
                  <a:pt x="23" y="46"/>
                  <a:pt x="23" y="45"/>
                </a:cubicBezTo>
                <a:cubicBezTo>
                  <a:pt x="23" y="44"/>
                  <a:pt x="22" y="43"/>
                  <a:pt x="20" y="4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39" name="Freeform 158"/>
          <p:cNvSpPr>
            <a:spLocks noEditPoints="1"/>
          </p:cNvSpPr>
          <p:nvPr/>
        </p:nvSpPr>
        <p:spPr bwMode="auto">
          <a:xfrm>
            <a:off x="6840127" y="1085944"/>
            <a:ext cx="384998" cy="329997"/>
          </a:xfrm>
          <a:custGeom>
            <a:avLst/>
            <a:gdLst/>
            <a:ahLst/>
            <a:cxnLst>
              <a:cxn ang="0">
                <a:pos x="68" y="30"/>
              </a:cxn>
              <a:cxn ang="0">
                <a:pos x="0" y="30"/>
              </a:cxn>
              <a:cxn ang="0">
                <a:pos x="0" y="15"/>
              </a:cxn>
              <a:cxn ang="0">
                <a:pos x="7" y="9"/>
              </a:cxn>
              <a:cxn ang="0">
                <a:pos x="20" y="9"/>
              </a:cxn>
              <a:cxn ang="0">
                <a:pos x="20" y="3"/>
              </a:cxn>
              <a:cxn ang="0">
                <a:pos x="24" y="0"/>
              </a:cxn>
              <a:cxn ang="0">
                <a:pos x="45" y="0"/>
              </a:cxn>
              <a:cxn ang="0">
                <a:pos x="49" y="3"/>
              </a:cxn>
              <a:cxn ang="0">
                <a:pos x="49" y="9"/>
              </a:cxn>
              <a:cxn ang="0">
                <a:pos x="62" y="9"/>
              </a:cxn>
              <a:cxn ang="0">
                <a:pos x="68" y="15"/>
              </a:cxn>
              <a:cxn ang="0">
                <a:pos x="68" y="30"/>
              </a:cxn>
              <a:cxn ang="0">
                <a:pos x="68" y="52"/>
              </a:cxn>
              <a:cxn ang="0">
                <a:pos x="62" y="58"/>
              </a:cxn>
              <a:cxn ang="0">
                <a:pos x="7" y="58"/>
              </a:cxn>
              <a:cxn ang="0">
                <a:pos x="0" y="52"/>
              </a:cxn>
              <a:cxn ang="0">
                <a:pos x="0" y="34"/>
              </a:cxn>
              <a:cxn ang="0">
                <a:pos x="26" y="34"/>
              </a:cxn>
              <a:cxn ang="0">
                <a:pos x="26" y="40"/>
              </a:cxn>
              <a:cxn ang="0">
                <a:pos x="28" y="42"/>
              </a:cxn>
              <a:cxn ang="0">
                <a:pos x="41" y="42"/>
              </a:cxn>
              <a:cxn ang="0">
                <a:pos x="43" y="40"/>
              </a:cxn>
              <a:cxn ang="0">
                <a:pos x="43" y="34"/>
              </a:cxn>
              <a:cxn ang="0">
                <a:pos x="68" y="34"/>
              </a:cxn>
              <a:cxn ang="0">
                <a:pos x="68" y="52"/>
              </a:cxn>
              <a:cxn ang="0">
                <a:pos x="44" y="9"/>
              </a:cxn>
              <a:cxn ang="0">
                <a:pos x="44" y="5"/>
              </a:cxn>
              <a:cxn ang="0">
                <a:pos x="25" y="5"/>
              </a:cxn>
              <a:cxn ang="0">
                <a:pos x="25" y="9"/>
              </a:cxn>
              <a:cxn ang="0">
                <a:pos x="44" y="9"/>
              </a:cxn>
              <a:cxn ang="0">
                <a:pos x="39" y="39"/>
              </a:cxn>
              <a:cxn ang="0">
                <a:pos x="30" y="39"/>
              </a:cxn>
              <a:cxn ang="0">
                <a:pos x="30" y="34"/>
              </a:cxn>
              <a:cxn ang="0">
                <a:pos x="39" y="34"/>
              </a:cxn>
              <a:cxn ang="0">
                <a:pos x="39" y="39"/>
              </a:cxn>
            </a:cxnLst>
            <a:rect l="0" t="0" r="r" b="b"/>
            <a:pathLst>
              <a:path w="68" h="58">
                <a:moveTo>
                  <a:pt x="68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3" y="9"/>
                  <a:pt x="7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1"/>
                  <a:pt x="22" y="0"/>
                  <a:pt x="2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7" y="0"/>
                  <a:pt x="49" y="1"/>
                  <a:pt x="49" y="3"/>
                </a:cubicBezTo>
                <a:cubicBezTo>
                  <a:pt x="49" y="9"/>
                  <a:pt x="49" y="9"/>
                  <a:pt x="49" y="9"/>
                </a:cubicBezTo>
                <a:cubicBezTo>
                  <a:pt x="62" y="9"/>
                  <a:pt x="62" y="9"/>
                  <a:pt x="62" y="9"/>
                </a:cubicBezTo>
                <a:cubicBezTo>
                  <a:pt x="66" y="9"/>
                  <a:pt x="68" y="12"/>
                  <a:pt x="68" y="15"/>
                </a:cubicBezTo>
                <a:lnTo>
                  <a:pt x="68" y="30"/>
                </a:lnTo>
                <a:close/>
                <a:moveTo>
                  <a:pt x="68" y="52"/>
                </a:moveTo>
                <a:cubicBezTo>
                  <a:pt x="68" y="55"/>
                  <a:pt x="66" y="58"/>
                  <a:pt x="62" y="58"/>
                </a:cubicBezTo>
                <a:cubicBezTo>
                  <a:pt x="7" y="58"/>
                  <a:pt x="7" y="58"/>
                  <a:pt x="7" y="58"/>
                </a:cubicBezTo>
                <a:cubicBezTo>
                  <a:pt x="3" y="58"/>
                  <a:pt x="0" y="55"/>
                  <a:pt x="0" y="52"/>
                </a:cubicBezTo>
                <a:cubicBezTo>
                  <a:pt x="0" y="34"/>
                  <a:pt x="0" y="34"/>
                  <a:pt x="0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41"/>
                  <a:pt x="27" y="42"/>
                  <a:pt x="28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2" y="42"/>
                  <a:pt x="43" y="41"/>
                  <a:pt x="43" y="40"/>
                </a:cubicBezTo>
                <a:cubicBezTo>
                  <a:pt x="43" y="34"/>
                  <a:pt x="43" y="34"/>
                  <a:pt x="43" y="34"/>
                </a:cubicBezTo>
                <a:cubicBezTo>
                  <a:pt x="68" y="34"/>
                  <a:pt x="68" y="34"/>
                  <a:pt x="68" y="34"/>
                </a:cubicBezTo>
                <a:lnTo>
                  <a:pt x="68" y="52"/>
                </a:lnTo>
                <a:close/>
                <a:moveTo>
                  <a:pt x="44" y="9"/>
                </a:moveTo>
                <a:cubicBezTo>
                  <a:pt x="44" y="5"/>
                  <a:pt x="44" y="5"/>
                  <a:pt x="44" y="5"/>
                </a:cubicBezTo>
                <a:cubicBezTo>
                  <a:pt x="25" y="5"/>
                  <a:pt x="25" y="5"/>
                  <a:pt x="25" y="5"/>
                </a:cubicBezTo>
                <a:cubicBezTo>
                  <a:pt x="25" y="9"/>
                  <a:pt x="25" y="9"/>
                  <a:pt x="25" y="9"/>
                </a:cubicBezTo>
                <a:lnTo>
                  <a:pt x="44" y="9"/>
                </a:lnTo>
                <a:close/>
                <a:moveTo>
                  <a:pt x="39" y="39"/>
                </a:moveTo>
                <a:cubicBezTo>
                  <a:pt x="30" y="39"/>
                  <a:pt x="30" y="39"/>
                  <a:pt x="30" y="39"/>
                </a:cubicBezTo>
                <a:cubicBezTo>
                  <a:pt x="30" y="34"/>
                  <a:pt x="30" y="34"/>
                  <a:pt x="30" y="34"/>
                </a:cubicBezTo>
                <a:cubicBezTo>
                  <a:pt x="39" y="34"/>
                  <a:pt x="39" y="34"/>
                  <a:pt x="39" y="34"/>
                </a:cubicBezTo>
                <a:lnTo>
                  <a:pt x="39" y="3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40" name="Freeform 91"/>
          <p:cNvSpPr>
            <a:spLocks noEditPoints="1"/>
          </p:cNvSpPr>
          <p:nvPr/>
        </p:nvSpPr>
        <p:spPr bwMode="auto">
          <a:xfrm>
            <a:off x="1926771" y="3012609"/>
            <a:ext cx="380998" cy="380998"/>
          </a:xfrm>
          <a:custGeom>
            <a:avLst/>
            <a:gdLst/>
            <a:ahLst/>
            <a:cxnLst>
              <a:cxn ang="0">
                <a:pos x="0" y="31"/>
              </a:cxn>
              <a:cxn ang="0">
                <a:pos x="41" y="22"/>
              </a:cxn>
              <a:cxn ang="0">
                <a:pos x="45" y="20"/>
              </a:cxn>
              <a:cxn ang="0">
                <a:pos x="49" y="19"/>
              </a:cxn>
              <a:cxn ang="0">
                <a:pos x="48" y="17"/>
              </a:cxn>
              <a:cxn ang="0">
                <a:pos x="45" y="15"/>
              </a:cxn>
              <a:cxn ang="0">
                <a:pos x="43" y="15"/>
              </a:cxn>
              <a:cxn ang="0">
                <a:pos x="42" y="14"/>
              </a:cxn>
              <a:cxn ang="0">
                <a:pos x="38" y="12"/>
              </a:cxn>
              <a:cxn ang="0">
                <a:pos x="38" y="16"/>
              </a:cxn>
              <a:cxn ang="0">
                <a:pos x="37" y="19"/>
              </a:cxn>
              <a:cxn ang="0">
                <a:pos x="33" y="17"/>
              </a:cxn>
              <a:cxn ang="0">
                <a:pos x="29" y="15"/>
              </a:cxn>
              <a:cxn ang="0">
                <a:pos x="30" y="11"/>
              </a:cxn>
              <a:cxn ang="0">
                <a:pos x="35" y="10"/>
              </a:cxn>
              <a:cxn ang="0">
                <a:pos x="34" y="8"/>
              </a:cxn>
              <a:cxn ang="0">
                <a:pos x="31" y="9"/>
              </a:cxn>
              <a:cxn ang="0">
                <a:pos x="27" y="6"/>
              </a:cxn>
              <a:cxn ang="0">
                <a:pos x="28" y="9"/>
              </a:cxn>
              <a:cxn ang="0">
                <a:pos x="26" y="9"/>
              </a:cxn>
              <a:cxn ang="0">
                <a:pos x="23" y="7"/>
              </a:cxn>
              <a:cxn ang="0">
                <a:pos x="21" y="8"/>
              </a:cxn>
              <a:cxn ang="0">
                <a:pos x="23" y="9"/>
              </a:cxn>
              <a:cxn ang="0">
                <a:pos x="22" y="10"/>
              </a:cxn>
              <a:cxn ang="0">
                <a:pos x="10" y="18"/>
              </a:cxn>
              <a:cxn ang="0">
                <a:pos x="11" y="19"/>
              </a:cxn>
              <a:cxn ang="0">
                <a:pos x="13" y="22"/>
              </a:cxn>
              <a:cxn ang="0">
                <a:pos x="12" y="26"/>
              </a:cxn>
              <a:cxn ang="0">
                <a:pos x="15" y="30"/>
              </a:cxn>
              <a:cxn ang="0">
                <a:pos x="18" y="35"/>
              </a:cxn>
              <a:cxn ang="0">
                <a:pos x="19" y="37"/>
              </a:cxn>
              <a:cxn ang="0">
                <a:pos x="17" y="32"/>
              </a:cxn>
              <a:cxn ang="0">
                <a:pos x="21" y="37"/>
              </a:cxn>
              <a:cxn ang="0">
                <a:pos x="25" y="41"/>
              </a:cxn>
              <a:cxn ang="0">
                <a:pos x="30" y="44"/>
              </a:cxn>
              <a:cxn ang="0">
                <a:pos x="35" y="47"/>
              </a:cxn>
              <a:cxn ang="0">
                <a:pos x="36" y="47"/>
              </a:cxn>
              <a:cxn ang="0">
                <a:pos x="34" y="43"/>
              </a:cxn>
              <a:cxn ang="0">
                <a:pos x="32" y="42"/>
              </a:cxn>
              <a:cxn ang="0">
                <a:pos x="32" y="39"/>
              </a:cxn>
              <a:cxn ang="0">
                <a:pos x="28" y="41"/>
              </a:cxn>
              <a:cxn ang="0">
                <a:pos x="27" y="34"/>
              </a:cxn>
              <a:cxn ang="0">
                <a:pos x="30" y="34"/>
              </a:cxn>
              <a:cxn ang="0">
                <a:pos x="32" y="33"/>
              </a:cxn>
              <a:cxn ang="0">
                <a:pos x="35" y="34"/>
              </a:cxn>
              <a:cxn ang="0">
                <a:pos x="36" y="33"/>
              </a:cxn>
              <a:cxn ang="0">
                <a:pos x="38" y="29"/>
              </a:cxn>
              <a:cxn ang="0">
                <a:pos x="38" y="28"/>
              </a:cxn>
              <a:cxn ang="0">
                <a:pos x="41" y="26"/>
              </a:cxn>
              <a:cxn ang="0">
                <a:pos x="43" y="23"/>
              </a:cxn>
              <a:cxn ang="0">
                <a:pos x="44" y="22"/>
              </a:cxn>
              <a:cxn ang="0">
                <a:pos x="41" y="22"/>
              </a:cxn>
              <a:cxn ang="0">
                <a:pos x="48" y="48"/>
              </a:cxn>
              <a:cxn ang="0">
                <a:pos x="44" y="47"/>
              </a:cxn>
              <a:cxn ang="0">
                <a:pos x="41" y="47"/>
              </a:cxn>
              <a:cxn ang="0">
                <a:pos x="38" y="46"/>
              </a:cxn>
              <a:cxn ang="0">
                <a:pos x="37" y="50"/>
              </a:cxn>
              <a:cxn ang="0">
                <a:pos x="36" y="54"/>
              </a:cxn>
              <a:cxn ang="0">
                <a:pos x="50" y="49"/>
              </a:cxn>
            </a:cxnLst>
            <a:rect l="0" t="0" r="r" b="b"/>
            <a:pathLst>
              <a:path w="62" h="62">
                <a:moveTo>
                  <a:pt x="62" y="31"/>
                </a:moveTo>
                <a:cubicBezTo>
                  <a:pt x="62" y="48"/>
                  <a:pt x="48" y="62"/>
                  <a:pt x="31" y="62"/>
                </a:cubicBezTo>
                <a:cubicBezTo>
                  <a:pt x="14" y="62"/>
                  <a:pt x="0" y="48"/>
                  <a:pt x="0" y="31"/>
                </a:cubicBezTo>
                <a:cubicBezTo>
                  <a:pt x="0" y="14"/>
                  <a:pt x="14" y="0"/>
                  <a:pt x="31" y="0"/>
                </a:cubicBezTo>
                <a:cubicBezTo>
                  <a:pt x="48" y="0"/>
                  <a:pt x="62" y="14"/>
                  <a:pt x="62" y="31"/>
                </a:cubicBezTo>
                <a:close/>
                <a:moveTo>
                  <a:pt x="41" y="22"/>
                </a:moveTo>
                <a:cubicBezTo>
                  <a:pt x="42" y="22"/>
                  <a:pt x="42" y="21"/>
                  <a:pt x="42" y="21"/>
                </a:cubicBezTo>
                <a:cubicBezTo>
                  <a:pt x="42" y="21"/>
                  <a:pt x="42" y="21"/>
                  <a:pt x="43" y="21"/>
                </a:cubicBezTo>
                <a:cubicBezTo>
                  <a:pt x="43" y="20"/>
                  <a:pt x="44" y="20"/>
                  <a:pt x="45" y="20"/>
                </a:cubicBezTo>
                <a:cubicBezTo>
                  <a:pt x="46" y="20"/>
                  <a:pt x="46" y="20"/>
                  <a:pt x="47" y="21"/>
                </a:cubicBezTo>
                <a:cubicBezTo>
                  <a:pt x="47" y="20"/>
                  <a:pt x="48" y="20"/>
                  <a:pt x="48" y="20"/>
                </a:cubicBezTo>
                <a:cubicBezTo>
                  <a:pt x="48" y="19"/>
                  <a:pt x="49" y="19"/>
                  <a:pt x="49" y="19"/>
                </a:cubicBezTo>
                <a:cubicBezTo>
                  <a:pt x="49" y="19"/>
                  <a:pt x="49" y="18"/>
                  <a:pt x="49" y="18"/>
                </a:cubicBezTo>
                <a:cubicBezTo>
                  <a:pt x="49" y="18"/>
                  <a:pt x="48" y="18"/>
                  <a:pt x="48" y="17"/>
                </a:cubicBezTo>
                <a:cubicBezTo>
                  <a:pt x="48" y="17"/>
                  <a:pt x="48" y="17"/>
                  <a:pt x="48" y="17"/>
                </a:cubicBezTo>
                <a:cubicBezTo>
                  <a:pt x="48" y="17"/>
                  <a:pt x="47" y="17"/>
                  <a:pt x="47" y="17"/>
                </a:cubicBezTo>
                <a:cubicBezTo>
                  <a:pt x="46" y="17"/>
                  <a:pt x="46" y="16"/>
                  <a:pt x="46" y="16"/>
                </a:cubicBezTo>
                <a:cubicBezTo>
                  <a:pt x="46" y="15"/>
                  <a:pt x="45" y="15"/>
                  <a:pt x="45" y="15"/>
                </a:cubicBezTo>
                <a:cubicBezTo>
                  <a:pt x="45" y="15"/>
                  <a:pt x="45" y="14"/>
                  <a:pt x="45" y="14"/>
                </a:cubicBezTo>
                <a:cubicBezTo>
                  <a:pt x="44" y="14"/>
                  <a:pt x="44" y="15"/>
                  <a:pt x="44" y="15"/>
                </a:cubicBezTo>
                <a:cubicBezTo>
                  <a:pt x="43" y="15"/>
                  <a:pt x="43" y="15"/>
                  <a:pt x="43" y="15"/>
                </a:cubicBezTo>
                <a:cubicBezTo>
                  <a:pt x="43" y="15"/>
                  <a:pt x="43" y="15"/>
                  <a:pt x="42" y="15"/>
                </a:cubicBezTo>
                <a:cubicBezTo>
                  <a:pt x="43" y="15"/>
                  <a:pt x="42" y="15"/>
                  <a:pt x="42" y="15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14"/>
                  <a:pt x="42" y="14"/>
                  <a:pt x="42" y="14"/>
                </a:cubicBezTo>
                <a:cubicBezTo>
                  <a:pt x="42" y="13"/>
                  <a:pt x="41" y="13"/>
                  <a:pt x="40" y="13"/>
                </a:cubicBezTo>
                <a:cubicBezTo>
                  <a:pt x="40" y="12"/>
                  <a:pt x="38" y="12"/>
                  <a:pt x="38" y="12"/>
                </a:cubicBezTo>
                <a:cubicBezTo>
                  <a:pt x="37" y="13"/>
                  <a:pt x="38" y="13"/>
                  <a:pt x="38" y="14"/>
                </a:cubicBezTo>
                <a:cubicBezTo>
                  <a:pt x="38" y="14"/>
                  <a:pt x="37" y="14"/>
                  <a:pt x="37" y="15"/>
                </a:cubicBezTo>
                <a:cubicBezTo>
                  <a:pt x="37" y="15"/>
                  <a:pt x="38" y="15"/>
                  <a:pt x="38" y="16"/>
                </a:cubicBezTo>
                <a:cubicBezTo>
                  <a:pt x="38" y="17"/>
                  <a:pt x="37" y="17"/>
                  <a:pt x="37" y="17"/>
                </a:cubicBezTo>
                <a:cubicBezTo>
                  <a:pt x="37" y="18"/>
                  <a:pt x="37" y="18"/>
                  <a:pt x="37" y="19"/>
                </a:cubicBezTo>
                <a:cubicBezTo>
                  <a:pt x="38" y="19"/>
                  <a:pt x="37" y="19"/>
                  <a:pt x="37" y="19"/>
                </a:cubicBezTo>
                <a:cubicBezTo>
                  <a:pt x="36" y="20"/>
                  <a:pt x="35" y="19"/>
                  <a:pt x="35" y="18"/>
                </a:cubicBezTo>
                <a:cubicBezTo>
                  <a:pt x="35" y="18"/>
                  <a:pt x="35" y="17"/>
                  <a:pt x="34" y="17"/>
                </a:cubicBezTo>
                <a:cubicBezTo>
                  <a:pt x="34" y="17"/>
                  <a:pt x="33" y="17"/>
                  <a:pt x="33" y="17"/>
                </a:cubicBezTo>
                <a:cubicBezTo>
                  <a:pt x="33" y="16"/>
                  <a:pt x="32" y="16"/>
                  <a:pt x="32" y="16"/>
                </a:cubicBezTo>
                <a:cubicBezTo>
                  <a:pt x="31" y="16"/>
                  <a:pt x="30" y="16"/>
                  <a:pt x="29" y="16"/>
                </a:cubicBezTo>
                <a:cubicBezTo>
                  <a:pt x="30" y="16"/>
                  <a:pt x="29" y="15"/>
                  <a:pt x="29" y="15"/>
                </a:cubicBezTo>
                <a:cubicBezTo>
                  <a:pt x="29" y="14"/>
                  <a:pt x="29" y="14"/>
                  <a:pt x="29" y="14"/>
                </a:cubicBezTo>
                <a:cubicBezTo>
                  <a:pt x="29" y="13"/>
                  <a:pt x="29" y="13"/>
                  <a:pt x="29" y="13"/>
                </a:cubicBezTo>
                <a:cubicBezTo>
                  <a:pt x="29" y="12"/>
                  <a:pt x="30" y="11"/>
                  <a:pt x="30" y="11"/>
                </a:cubicBezTo>
                <a:cubicBezTo>
                  <a:pt x="31" y="12"/>
                  <a:pt x="31" y="12"/>
                  <a:pt x="32" y="11"/>
                </a:cubicBezTo>
                <a:cubicBezTo>
                  <a:pt x="32" y="11"/>
                  <a:pt x="32" y="10"/>
                  <a:pt x="33" y="10"/>
                </a:cubicBezTo>
                <a:cubicBezTo>
                  <a:pt x="33" y="9"/>
                  <a:pt x="34" y="10"/>
                  <a:pt x="35" y="10"/>
                </a:cubicBezTo>
                <a:cubicBezTo>
                  <a:pt x="35" y="10"/>
                  <a:pt x="35" y="9"/>
                  <a:pt x="35" y="9"/>
                </a:cubicBezTo>
                <a:cubicBezTo>
                  <a:pt x="35" y="9"/>
                  <a:pt x="35" y="8"/>
                  <a:pt x="35" y="8"/>
                </a:cubicBezTo>
                <a:cubicBezTo>
                  <a:pt x="34" y="7"/>
                  <a:pt x="33" y="8"/>
                  <a:pt x="34" y="8"/>
                </a:cubicBezTo>
                <a:cubicBezTo>
                  <a:pt x="34" y="8"/>
                  <a:pt x="33" y="10"/>
                  <a:pt x="32" y="9"/>
                </a:cubicBezTo>
                <a:cubicBezTo>
                  <a:pt x="32" y="9"/>
                  <a:pt x="32" y="8"/>
                  <a:pt x="31" y="8"/>
                </a:cubicBezTo>
                <a:cubicBezTo>
                  <a:pt x="31" y="8"/>
                  <a:pt x="31" y="8"/>
                  <a:pt x="31" y="9"/>
                </a:cubicBezTo>
                <a:cubicBezTo>
                  <a:pt x="31" y="8"/>
                  <a:pt x="30" y="8"/>
                  <a:pt x="29" y="8"/>
                </a:cubicBezTo>
                <a:cubicBezTo>
                  <a:pt x="30" y="7"/>
                  <a:pt x="29" y="7"/>
                  <a:pt x="29" y="7"/>
                </a:cubicBezTo>
                <a:cubicBezTo>
                  <a:pt x="29" y="6"/>
                  <a:pt x="28" y="6"/>
                  <a:pt x="27" y="6"/>
                </a:cubicBezTo>
                <a:cubicBezTo>
                  <a:pt x="27" y="7"/>
                  <a:pt x="28" y="8"/>
                  <a:pt x="29" y="8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28" y="9"/>
                  <a:pt x="28" y="9"/>
                </a:cubicBezTo>
                <a:cubicBezTo>
                  <a:pt x="28" y="9"/>
                  <a:pt x="28" y="10"/>
                  <a:pt x="28" y="10"/>
                </a:cubicBezTo>
                <a:cubicBezTo>
                  <a:pt x="27" y="10"/>
                  <a:pt x="27" y="9"/>
                  <a:pt x="27" y="9"/>
                </a:cubicBezTo>
                <a:cubicBezTo>
                  <a:pt x="28" y="9"/>
                  <a:pt x="26" y="9"/>
                  <a:pt x="26" y="9"/>
                </a:cubicBezTo>
                <a:cubicBezTo>
                  <a:pt x="25" y="9"/>
                  <a:pt x="24" y="9"/>
                  <a:pt x="24" y="9"/>
                </a:cubicBezTo>
                <a:cubicBezTo>
                  <a:pt x="24" y="8"/>
                  <a:pt x="24" y="7"/>
                  <a:pt x="24" y="8"/>
                </a:cubicBezTo>
                <a:cubicBezTo>
                  <a:pt x="24" y="7"/>
                  <a:pt x="23" y="7"/>
                  <a:pt x="23" y="7"/>
                </a:cubicBezTo>
                <a:cubicBezTo>
                  <a:pt x="22" y="7"/>
                  <a:pt x="21" y="8"/>
                  <a:pt x="19" y="9"/>
                </a:cubicBezTo>
                <a:cubicBezTo>
                  <a:pt x="19" y="9"/>
                  <a:pt x="20" y="9"/>
                  <a:pt x="20" y="9"/>
                </a:cubicBezTo>
                <a:cubicBezTo>
                  <a:pt x="20" y="8"/>
                  <a:pt x="20" y="8"/>
                  <a:pt x="21" y="8"/>
                </a:cubicBezTo>
                <a:cubicBezTo>
                  <a:pt x="21" y="8"/>
                  <a:pt x="22" y="7"/>
                  <a:pt x="22" y="8"/>
                </a:cubicBezTo>
                <a:cubicBezTo>
                  <a:pt x="22" y="8"/>
                  <a:pt x="23" y="8"/>
                  <a:pt x="23" y="8"/>
                </a:cubicBezTo>
                <a:cubicBezTo>
                  <a:pt x="23" y="8"/>
                  <a:pt x="23" y="8"/>
                  <a:pt x="23" y="9"/>
                </a:cubicBezTo>
                <a:cubicBezTo>
                  <a:pt x="23" y="8"/>
                  <a:pt x="23" y="9"/>
                  <a:pt x="22" y="9"/>
                </a:cubicBezTo>
                <a:cubicBezTo>
                  <a:pt x="22" y="9"/>
                  <a:pt x="21" y="9"/>
                  <a:pt x="21" y="9"/>
                </a:cubicBezTo>
                <a:cubicBezTo>
                  <a:pt x="21" y="9"/>
                  <a:pt x="22" y="10"/>
                  <a:pt x="22" y="10"/>
                </a:cubicBezTo>
                <a:cubicBezTo>
                  <a:pt x="21" y="9"/>
                  <a:pt x="21" y="9"/>
                  <a:pt x="20" y="9"/>
                </a:cubicBezTo>
                <a:cubicBezTo>
                  <a:pt x="20" y="9"/>
                  <a:pt x="19" y="9"/>
                  <a:pt x="19" y="9"/>
                </a:cubicBezTo>
                <a:cubicBezTo>
                  <a:pt x="15" y="11"/>
                  <a:pt x="12" y="14"/>
                  <a:pt x="10" y="18"/>
                </a:cubicBezTo>
                <a:cubicBezTo>
                  <a:pt x="10" y="18"/>
                  <a:pt x="10" y="18"/>
                  <a:pt x="10" y="18"/>
                </a:cubicBezTo>
                <a:cubicBezTo>
                  <a:pt x="10" y="18"/>
                  <a:pt x="10" y="19"/>
                  <a:pt x="11" y="19"/>
                </a:cubicBezTo>
                <a:cubicBezTo>
                  <a:pt x="11" y="19"/>
                  <a:pt x="11" y="19"/>
                  <a:pt x="11" y="19"/>
                </a:cubicBezTo>
                <a:cubicBezTo>
                  <a:pt x="11" y="19"/>
                  <a:pt x="13" y="20"/>
                  <a:pt x="13" y="21"/>
                </a:cubicBezTo>
                <a:cubicBezTo>
                  <a:pt x="13" y="21"/>
                  <a:pt x="13" y="21"/>
                  <a:pt x="14" y="21"/>
                </a:cubicBezTo>
                <a:cubicBezTo>
                  <a:pt x="14" y="22"/>
                  <a:pt x="13" y="22"/>
                  <a:pt x="13" y="22"/>
                </a:cubicBezTo>
                <a:cubicBezTo>
                  <a:pt x="13" y="22"/>
                  <a:pt x="12" y="21"/>
                  <a:pt x="12" y="22"/>
                </a:cubicBezTo>
                <a:cubicBezTo>
                  <a:pt x="12" y="22"/>
                  <a:pt x="12" y="23"/>
                  <a:pt x="13" y="23"/>
                </a:cubicBezTo>
                <a:cubicBezTo>
                  <a:pt x="12" y="23"/>
                  <a:pt x="12" y="25"/>
                  <a:pt x="12" y="26"/>
                </a:cubicBezTo>
                <a:cubicBezTo>
                  <a:pt x="12" y="26"/>
                  <a:pt x="12" y="26"/>
                  <a:pt x="12" y="26"/>
                </a:cubicBezTo>
                <a:cubicBezTo>
                  <a:pt x="12" y="26"/>
                  <a:pt x="13" y="28"/>
                  <a:pt x="13" y="28"/>
                </a:cubicBezTo>
                <a:cubicBezTo>
                  <a:pt x="13" y="28"/>
                  <a:pt x="14" y="30"/>
                  <a:pt x="15" y="30"/>
                </a:cubicBezTo>
                <a:cubicBezTo>
                  <a:pt x="15" y="30"/>
                  <a:pt x="16" y="31"/>
                  <a:pt x="16" y="31"/>
                </a:cubicBezTo>
                <a:cubicBezTo>
                  <a:pt x="17" y="32"/>
                  <a:pt x="17" y="33"/>
                  <a:pt x="17" y="33"/>
                </a:cubicBezTo>
                <a:cubicBezTo>
                  <a:pt x="17" y="34"/>
                  <a:pt x="18" y="34"/>
                  <a:pt x="18" y="35"/>
                </a:cubicBezTo>
                <a:cubicBezTo>
                  <a:pt x="18" y="35"/>
                  <a:pt x="18" y="35"/>
                  <a:pt x="18" y="35"/>
                </a:cubicBezTo>
                <a:cubicBezTo>
                  <a:pt x="18" y="35"/>
                  <a:pt x="19" y="35"/>
                  <a:pt x="19" y="36"/>
                </a:cubicBezTo>
                <a:cubicBezTo>
                  <a:pt x="19" y="36"/>
                  <a:pt x="19" y="37"/>
                  <a:pt x="19" y="37"/>
                </a:cubicBezTo>
                <a:cubicBezTo>
                  <a:pt x="20" y="36"/>
                  <a:pt x="19" y="35"/>
                  <a:pt x="18" y="34"/>
                </a:cubicBezTo>
                <a:cubicBezTo>
                  <a:pt x="18" y="34"/>
                  <a:pt x="18" y="34"/>
                  <a:pt x="18" y="33"/>
                </a:cubicBezTo>
                <a:cubicBezTo>
                  <a:pt x="18" y="33"/>
                  <a:pt x="18" y="32"/>
                  <a:pt x="17" y="32"/>
                </a:cubicBezTo>
                <a:cubicBezTo>
                  <a:pt x="18" y="32"/>
                  <a:pt x="18" y="32"/>
                  <a:pt x="18" y="33"/>
                </a:cubicBezTo>
                <a:cubicBezTo>
                  <a:pt x="18" y="33"/>
                  <a:pt x="20" y="35"/>
                  <a:pt x="20" y="35"/>
                </a:cubicBezTo>
                <a:cubicBezTo>
                  <a:pt x="20" y="35"/>
                  <a:pt x="21" y="37"/>
                  <a:pt x="21" y="37"/>
                </a:cubicBezTo>
                <a:cubicBezTo>
                  <a:pt x="21" y="37"/>
                  <a:pt x="22" y="37"/>
                  <a:pt x="22" y="38"/>
                </a:cubicBezTo>
                <a:cubicBezTo>
                  <a:pt x="22" y="38"/>
                  <a:pt x="22" y="39"/>
                  <a:pt x="23" y="40"/>
                </a:cubicBezTo>
                <a:cubicBezTo>
                  <a:pt x="23" y="41"/>
                  <a:pt x="24" y="41"/>
                  <a:pt x="25" y="41"/>
                </a:cubicBezTo>
                <a:cubicBezTo>
                  <a:pt x="25" y="42"/>
                  <a:pt x="26" y="42"/>
                  <a:pt x="26" y="42"/>
                </a:cubicBezTo>
                <a:cubicBezTo>
                  <a:pt x="27" y="43"/>
                  <a:pt x="27" y="42"/>
                  <a:pt x="28" y="42"/>
                </a:cubicBezTo>
                <a:cubicBezTo>
                  <a:pt x="29" y="42"/>
                  <a:pt x="29" y="43"/>
                  <a:pt x="30" y="44"/>
                </a:cubicBezTo>
                <a:cubicBezTo>
                  <a:pt x="31" y="44"/>
                  <a:pt x="32" y="44"/>
                  <a:pt x="32" y="44"/>
                </a:cubicBezTo>
                <a:cubicBezTo>
                  <a:pt x="32" y="44"/>
                  <a:pt x="33" y="46"/>
                  <a:pt x="33" y="46"/>
                </a:cubicBezTo>
                <a:cubicBezTo>
                  <a:pt x="34" y="46"/>
                  <a:pt x="34" y="47"/>
                  <a:pt x="35" y="47"/>
                </a:cubicBezTo>
                <a:cubicBezTo>
                  <a:pt x="35" y="47"/>
                  <a:pt x="35" y="47"/>
                  <a:pt x="35" y="47"/>
                </a:cubicBezTo>
                <a:cubicBezTo>
                  <a:pt x="35" y="47"/>
                  <a:pt x="36" y="48"/>
                  <a:pt x="36" y="48"/>
                </a:cubicBezTo>
                <a:cubicBezTo>
                  <a:pt x="36" y="48"/>
                  <a:pt x="36" y="47"/>
                  <a:pt x="36" y="47"/>
                </a:cubicBezTo>
                <a:cubicBezTo>
                  <a:pt x="36" y="47"/>
                  <a:pt x="35" y="47"/>
                  <a:pt x="34" y="46"/>
                </a:cubicBezTo>
                <a:cubicBezTo>
                  <a:pt x="34" y="46"/>
                  <a:pt x="34" y="45"/>
                  <a:pt x="34" y="45"/>
                </a:cubicBezTo>
                <a:cubicBezTo>
                  <a:pt x="35" y="45"/>
                  <a:pt x="35" y="44"/>
                  <a:pt x="34" y="43"/>
                </a:cubicBezTo>
                <a:cubicBezTo>
                  <a:pt x="34" y="43"/>
                  <a:pt x="34" y="43"/>
                  <a:pt x="34" y="42"/>
                </a:cubicBezTo>
                <a:cubicBezTo>
                  <a:pt x="33" y="43"/>
                  <a:pt x="33" y="42"/>
                  <a:pt x="32" y="42"/>
                </a:cubicBezTo>
                <a:cubicBezTo>
                  <a:pt x="32" y="42"/>
                  <a:pt x="32" y="42"/>
                  <a:pt x="32" y="42"/>
                </a:cubicBezTo>
                <a:cubicBezTo>
                  <a:pt x="32" y="42"/>
                  <a:pt x="32" y="43"/>
                  <a:pt x="32" y="42"/>
                </a:cubicBezTo>
                <a:cubicBezTo>
                  <a:pt x="32" y="42"/>
                  <a:pt x="32" y="41"/>
                  <a:pt x="32" y="41"/>
                </a:cubicBezTo>
                <a:cubicBezTo>
                  <a:pt x="32" y="40"/>
                  <a:pt x="33" y="39"/>
                  <a:pt x="32" y="39"/>
                </a:cubicBezTo>
                <a:cubicBezTo>
                  <a:pt x="31" y="39"/>
                  <a:pt x="31" y="39"/>
                  <a:pt x="31" y="40"/>
                </a:cubicBezTo>
                <a:cubicBezTo>
                  <a:pt x="30" y="40"/>
                  <a:pt x="30" y="40"/>
                  <a:pt x="30" y="41"/>
                </a:cubicBezTo>
                <a:cubicBezTo>
                  <a:pt x="30" y="41"/>
                  <a:pt x="28" y="41"/>
                  <a:pt x="28" y="41"/>
                </a:cubicBezTo>
                <a:cubicBezTo>
                  <a:pt x="27" y="40"/>
                  <a:pt x="27" y="39"/>
                  <a:pt x="27" y="38"/>
                </a:cubicBezTo>
                <a:cubicBezTo>
                  <a:pt x="27" y="37"/>
                  <a:pt x="27" y="36"/>
                  <a:pt x="27" y="35"/>
                </a:cubicBezTo>
                <a:cubicBezTo>
                  <a:pt x="27" y="35"/>
                  <a:pt x="27" y="34"/>
                  <a:pt x="27" y="34"/>
                </a:cubicBezTo>
                <a:cubicBezTo>
                  <a:pt x="28" y="34"/>
                  <a:pt x="28" y="34"/>
                  <a:pt x="28" y="34"/>
                </a:cubicBezTo>
                <a:cubicBezTo>
                  <a:pt x="28" y="34"/>
                  <a:pt x="28" y="34"/>
                  <a:pt x="28" y="34"/>
                </a:cubicBezTo>
                <a:cubicBezTo>
                  <a:pt x="28" y="34"/>
                  <a:pt x="29" y="33"/>
                  <a:pt x="30" y="34"/>
                </a:cubicBezTo>
                <a:cubicBezTo>
                  <a:pt x="30" y="34"/>
                  <a:pt x="31" y="34"/>
                  <a:pt x="31" y="33"/>
                </a:cubicBezTo>
                <a:cubicBezTo>
                  <a:pt x="31" y="33"/>
                  <a:pt x="31" y="33"/>
                  <a:pt x="31" y="33"/>
                </a:cubicBezTo>
                <a:cubicBezTo>
                  <a:pt x="31" y="33"/>
                  <a:pt x="31" y="33"/>
                  <a:pt x="32" y="33"/>
                </a:cubicBezTo>
                <a:cubicBezTo>
                  <a:pt x="32" y="33"/>
                  <a:pt x="33" y="33"/>
                  <a:pt x="33" y="33"/>
                </a:cubicBezTo>
                <a:cubicBezTo>
                  <a:pt x="34" y="34"/>
                  <a:pt x="34" y="34"/>
                  <a:pt x="34" y="33"/>
                </a:cubicBezTo>
                <a:cubicBezTo>
                  <a:pt x="35" y="34"/>
                  <a:pt x="35" y="34"/>
                  <a:pt x="35" y="34"/>
                </a:cubicBezTo>
                <a:cubicBezTo>
                  <a:pt x="35" y="35"/>
                  <a:pt x="35" y="36"/>
                  <a:pt x="36" y="36"/>
                </a:cubicBezTo>
                <a:cubicBezTo>
                  <a:pt x="36" y="37"/>
                  <a:pt x="36" y="35"/>
                  <a:pt x="36" y="35"/>
                </a:cubicBezTo>
                <a:cubicBezTo>
                  <a:pt x="36" y="35"/>
                  <a:pt x="36" y="33"/>
                  <a:pt x="36" y="33"/>
                </a:cubicBezTo>
                <a:cubicBezTo>
                  <a:pt x="35" y="33"/>
                  <a:pt x="35" y="32"/>
                  <a:pt x="36" y="31"/>
                </a:cubicBezTo>
                <a:cubicBezTo>
                  <a:pt x="36" y="31"/>
                  <a:pt x="37" y="31"/>
                  <a:pt x="37" y="31"/>
                </a:cubicBezTo>
                <a:cubicBezTo>
                  <a:pt x="38" y="30"/>
                  <a:pt x="38" y="30"/>
                  <a:pt x="38" y="29"/>
                </a:cubicBezTo>
                <a:cubicBezTo>
                  <a:pt x="38" y="29"/>
                  <a:pt x="38" y="29"/>
                  <a:pt x="38" y="29"/>
                </a:cubicBezTo>
                <a:cubicBezTo>
                  <a:pt x="38" y="29"/>
                  <a:pt x="38" y="28"/>
                  <a:pt x="38" y="29"/>
                </a:cubicBezTo>
                <a:cubicBezTo>
                  <a:pt x="38" y="28"/>
                  <a:pt x="38" y="28"/>
                  <a:pt x="38" y="28"/>
                </a:cubicBezTo>
                <a:cubicBezTo>
                  <a:pt x="38" y="28"/>
                  <a:pt x="38" y="27"/>
                  <a:pt x="38" y="27"/>
                </a:cubicBezTo>
                <a:cubicBezTo>
                  <a:pt x="39" y="28"/>
                  <a:pt x="40" y="27"/>
                  <a:pt x="39" y="26"/>
                </a:cubicBezTo>
                <a:cubicBezTo>
                  <a:pt x="40" y="26"/>
                  <a:pt x="41" y="26"/>
                  <a:pt x="41" y="26"/>
                </a:cubicBezTo>
                <a:cubicBezTo>
                  <a:pt x="41" y="26"/>
                  <a:pt x="41" y="25"/>
                  <a:pt x="41" y="25"/>
                </a:cubicBezTo>
                <a:cubicBezTo>
                  <a:pt x="42" y="24"/>
                  <a:pt x="42" y="24"/>
                  <a:pt x="42" y="24"/>
                </a:cubicBezTo>
                <a:cubicBezTo>
                  <a:pt x="42" y="24"/>
                  <a:pt x="43" y="24"/>
                  <a:pt x="43" y="23"/>
                </a:cubicBezTo>
                <a:cubicBezTo>
                  <a:pt x="44" y="24"/>
                  <a:pt x="45" y="23"/>
                  <a:pt x="44" y="22"/>
                </a:cubicBezTo>
                <a:cubicBezTo>
                  <a:pt x="44" y="22"/>
                  <a:pt x="44" y="22"/>
                  <a:pt x="43" y="22"/>
                </a:cubicBezTo>
                <a:cubicBezTo>
                  <a:pt x="44" y="22"/>
                  <a:pt x="44" y="22"/>
                  <a:pt x="44" y="22"/>
                </a:cubicBezTo>
                <a:cubicBezTo>
                  <a:pt x="45" y="21"/>
                  <a:pt x="44" y="21"/>
                  <a:pt x="44" y="21"/>
                </a:cubicBezTo>
                <a:cubicBezTo>
                  <a:pt x="43" y="21"/>
                  <a:pt x="43" y="21"/>
                  <a:pt x="42" y="21"/>
                </a:cubicBezTo>
                <a:cubicBezTo>
                  <a:pt x="42" y="22"/>
                  <a:pt x="42" y="22"/>
                  <a:pt x="41" y="22"/>
                </a:cubicBezTo>
                <a:close/>
                <a:moveTo>
                  <a:pt x="50" y="49"/>
                </a:moveTo>
                <a:cubicBezTo>
                  <a:pt x="50" y="49"/>
                  <a:pt x="49" y="49"/>
                  <a:pt x="49" y="49"/>
                </a:cubicBezTo>
                <a:cubicBezTo>
                  <a:pt x="49" y="49"/>
                  <a:pt x="48" y="48"/>
                  <a:pt x="48" y="48"/>
                </a:cubicBezTo>
                <a:cubicBezTo>
                  <a:pt x="48" y="48"/>
                  <a:pt x="47" y="47"/>
                  <a:pt x="47" y="47"/>
                </a:cubicBezTo>
                <a:cubicBezTo>
                  <a:pt x="46" y="46"/>
                  <a:pt x="46" y="46"/>
                  <a:pt x="45" y="46"/>
                </a:cubicBezTo>
                <a:cubicBezTo>
                  <a:pt x="45" y="46"/>
                  <a:pt x="44" y="47"/>
                  <a:pt x="44" y="47"/>
                </a:cubicBezTo>
                <a:cubicBezTo>
                  <a:pt x="44" y="46"/>
                  <a:pt x="43" y="46"/>
                  <a:pt x="43" y="46"/>
                </a:cubicBezTo>
                <a:cubicBezTo>
                  <a:pt x="42" y="46"/>
                  <a:pt x="42" y="45"/>
                  <a:pt x="41" y="46"/>
                </a:cubicBezTo>
                <a:cubicBezTo>
                  <a:pt x="41" y="46"/>
                  <a:pt x="41" y="46"/>
                  <a:pt x="41" y="47"/>
                </a:cubicBezTo>
                <a:cubicBezTo>
                  <a:pt x="40" y="46"/>
                  <a:pt x="41" y="46"/>
                  <a:pt x="41" y="45"/>
                </a:cubicBezTo>
                <a:cubicBezTo>
                  <a:pt x="40" y="45"/>
                  <a:pt x="39" y="46"/>
                  <a:pt x="39" y="46"/>
                </a:cubicBezTo>
                <a:cubicBezTo>
                  <a:pt x="39" y="46"/>
                  <a:pt x="39" y="46"/>
                  <a:pt x="38" y="46"/>
                </a:cubicBezTo>
                <a:cubicBezTo>
                  <a:pt x="38" y="47"/>
                  <a:pt x="38" y="47"/>
                  <a:pt x="38" y="47"/>
                </a:cubicBezTo>
                <a:cubicBezTo>
                  <a:pt x="38" y="47"/>
                  <a:pt x="37" y="47"/>
                  <a:pt x="37" y="47"/>
                </a:cubicBezTo>
                <a:cubicBezTo>
                  <a:pt x="37" y="48"/>
                  <a:pt x="37" y="49"/>
                  <a:pt x="37" y="50"/>
                </a:cubicBezTo>
                <a:cubicBezTo>
                  <a:pt x="38" y="50"/>
                  <a:pt x="37" y="51"/>
                  <a:pt x="37" y="52"/>
                </a:cubicBezTo>
                <a:cubicBezTo>
                  <a:pt x="37" y="52"/>
                  <a:pt x="36" y="53"/>
                  <a:pt x="36" y="53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55"/>
                  <a:pt x="36" y="55"/>
                  <a:pt x="36" y="56"/>
                </a:cubicBezTo>
                <a:cubicBezTo>
                  <a:pt x="36" y="56"/>
                  <a:pt x="36" y="56"/>
                  <a:pt x="36" y="57"/>
                </a:cubicBezTo>
                <a:cubicBezTo>
                  <a:pt x="41" y="56"/>
                  <a:pt x="46" y="53"/>
                  <a:pt x="50" y="4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41" name="Freeform 13"/>
          <p:cNvSpPr>
            <a:spLocks noChangeAspect="1" noEditPoints="1"/>
          </p:cNvSpPr>
          <p:nvPr/>
        </p:nvSpPr>
        <p:spPr bwMode="auto">
          <a:xfrm>
            <a:off x="4380957" y="3056999"/>
            <a:ext cx="387985" cy="292218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8" y="0"/>
              </a:cxn>
              <a:cxn ang="0">
                <a:pos x="8" y="108"/>
              </a:cxn>
              <a:cxn ang="0">
                <a:pos x="158" y="108"/>
              </a:cxn>
              <a:cxn ang="0">
                <a:pos x="158" y="119"/>
              </a:cxn>
              <a:cxn ang="0">
                <a:pos x="147" y="98"/>
              </a:cxn>
              <a:cxn ang="0">
                <a:pos x="19" y="98"/>
              </a:cxn>
              <a:cxn ang="0">
                <a:pos x="19" y="54"/>
              </a:cxn>
              <a:cxn ang="0">
                <a:pos x="54" y="9"/>
              </a:cxn>
              <a:cxn ang="0">
                <a:pos x="97" y="54"/>
              </a:cxn>
              <a:cxn ang="0">
                <a:pos x="127" y="28"/>
              </a:cxn>
              <a:cxn ang="0">
                <a:pos x="147" y="98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8" y="0"/>
                </a:lnTo>
                <a:lnTo>
                  <a:pt x="8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147" y="98"/>
                </a:moveTo>
                <a:lnTo>
                  <a:pt x="19" y="98"/>
                </a:lnTo>
                <a:lnTo>
                  <a:pt x="19" y="54"/>
                </a:lnTo>
                <a:lnTo>
                  <a:pt x="54" y="9"/>
                </a:lnTo>
                <a:lnTo>
                  <a:pt x="97" y="54"/>
                </a:lnTo>
                <a:lnTo>
                  <a:pt x="127" y="28"/>
                </a:lnTo>
                <a:lnTo>
                  <a:pt x="147" y="98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42" name="Freeform 22"/>
          <p:cNvSpPr>
            <a:spLocks noChangeAspect="1" noEditPoints="1"/>
          </p:cNvSpPr>
          <p:nvPr/>
        </p:nvSpPr>
        <p:spPr bwMode="auto">
          <a:xfrm>
            <a:off x="6832663" y="3028990"/>
            <a:ext cx="399926" cy="348236"/>
          </a:xfrm>
          <a:custGeom>
            <a:avLst/>
            <a:gdLst/>
            <a:ahLst/>
            <a:cxnLst>
              <a:cxn ang="0">
                <a:pos x="68" y="24"/>
              </a:cxn>
              <a:cxn ang="0">
                <a:pos x="64" y="29"/>
              </a:cxn>
              <a:cxn ang="0">
                <a:pos x="64" y="43"/>
              </a:cxn>
              <a:cxn ang="0">
                <a:pos x="59" y="48"/>
              </a:cxn>
              <a:cxn ang="0">
                <a:pos x="28" y="34"/>
              </a:cxn>
              <a:cxn ang="0">
                <a:pos x="25" y="44"/>
              </a:cxn>
              <a:cxn ang="0">
                <a:pos x="30" y="54"/>
              </a:cxn>
              <a:cxn ang="0">
                <a:pos x="14" y="56"/>
              </a:cxn>
              <a:cxn ang="0">
                <a:pos x="11" y="34"/>
              </a:cxn>
              <a:cxn ang="0">
                <a:pos x="7" y="34"/>
              </a:cxn>
              <a:cxn ang="0">
                <a:pos x="0" y="27"/>
              </a:cxn>
              <a:cxn ang="0">
                <a:pos x="0" y="20"/>
              </a:cxn>
              <a:cxn ang="0">
                <a:pos x="7" y="14"/>
              </a:cxn>
              <a:cxn ang="0">
                <a:pos x="25" y="14"/>
              </a:cxn>
              <a:cxn ang="0">
                <a:pos x="59" y="0"/>
              </a:cxn>
              <a:cxn ang="0">
                <a:pos x="64" y="4"/>
              </a:cxn>
              <a:cxn ang="0">
                <a:pos x="64" y="19"/>
              </a:cxn>
              <a:cxn ang="0">
                <a:pos x="68" y="24"/>
              </a:cxn>
              <a:cxn ang="0">
                <a:pos x="59" y="6"/>
              </a:cxn>
              <a:cxn ang="0">
                <a:pos x="30" y="19"/>
              </a:cxn>
              <a:cxn ang="0">
                <a:pos x="30" y="29"/>
              </a:cxn>
              <a:cxn ang="0">
                <a:pos x="59" y="42"/>
              </a:cxn>
              <a:cxn ang="0">
                <a:pos x="59" y="6"/>
              </a:cxn>
            </a:cxnLst>
            <a:rect l="0" t="0" r="r" b="b"/>
            <a:pathLst>
              <a:path w="68" h="59">
                <a:moveTo>
                  <a:pt x="68" y="24"/>
                </a:moveTo>
                <a:cubicBezTo>
                  <a:pt x="68" y="27"/>
                  <a:pt x="66" y="29"/>
                  <a:pt x="64" y="29"/>
                </a:cubicBezTo>
                <a:cubicBezTo>
                  <a:pt x="64" y="43"/>
                  <a:pt x="64" y="43"/>
                  <a:pt x="64" y="43"/>
                </a:cubicBezTo>
                <a:cubicBezTo>
                  <a:pt x="64" y="46"/>
                  <a:pt x="61" y="48"/>
                  <a:pt x="59" y="48"/>
                </a:cubicBezTo>
                <a:cubicBezTo>
                  <a:pt x="52" y="43"/>
                  <a:pt x="41" y="35"/>
                  <a:pt x="28" y="34"/>
                </a:cubicBezTo>
                <a:cubicBezTo>
                  <a:pt x="23" y="35"/>
                  <a:pt x="22" y="41"/>
                  <a:pt x="25" y="44"/>
                </a:cubicBezTo>
                <a:cubicBezTo>
                  <a:pt x="22" y="48"/>
                  <a:pt x="26" y="51"/>
                  <a:pt x="30" y="54"/>
                </a:cubicBezTo>
                <a:cubicBezTo>
                  <a:pt x="27" y="59"/>
                  <a:pt x="17" y="59"/>
                  <a:pt x="14" y="56"/>
                </a:cubicBezTo>
                <a:cubicBezTo>
                  <a:pt x="12" y="49"/>
                  <a:pt x="8" y="42"/>
                  <a:pt x="11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3" y="34"/>
                  <a:pt x="0" y="31"/>
                  <a:pt x="0" y="2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7"/>
                  <a:pt x="3" y="14"/>
                  <a:pt x="7" y="14"/>
                </a:cubicBezTo>
                <a:cubicBezTo>
                  <a:pt x="25" y="14"/>
                  <a:pt x="25" y="14"/>
                  <a:pt x="25" y="14"/>
                </a:cubicBezTo>
                <a:cubicBezTo>
                  <a:pt x="39" y="14"/>
                  <a:pt x="51" y="6"/>
                  <a:pt x="59" y="0"/>
                </a:cubicBezTo>
                <a:cubicBezTo>
                  <a:pt x="61" y="0"/>
                  <a:pt x="64" y="2"/>
                  <a:pt x="64" y="4"/>
                </a:cubicBezTo>
                <a:cubicBezTo>
                  <a:pt x="64" y="19"/>
                  <a:pt x="64" y="19"/>
                  <a:pt x="64" y="19"/>
                </a:cubicBezTo>
                <a:cubicBezTo>
                  <a:pt x="66" y="19"/>
                  <a:pt x="68" y="21"/>
                  <a:pt x="68" y="24"/>
                </a:cubicBezTo>
                <a:close/>
                <a:moveTo>
                  <a:pt x="59" y="6"/>
                </a:moveTo>
                <a:cubicBezTo>
                  <a:pt x="49" y="13"/>
                  <a:pt x="39" y="18"/>
                  <a:pt x="30" y="19"/>
                </a:cubicBezTo>
                <a:cubicBezTo>
                  <a:pt x="30" y="29"/>
                  <a:pt x="30" y="29"/>
                  <a:pt x="30" y="29"/>
                </a:cubicBezTo>
                <a:cubicBezTo>
                  <a:pt x="39" y="30"/>
                  <a:pt x="49" y="34"/>
                  <a:pt x="59" y="42"/>
                </a:cubicBezTo>
                <a:lnTo>
                  <a:pt x="59" y="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2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2" grpId="0" animBg="1"/>
      <p:bldP spid="13" grpId="0" animBg="1"/>
      <p:bldP spid="14" grpId="0"/>
      <p:bldP spid="18" grpId="0" animBg="1"/>
      <p:bldP spid="19" grpId="0"/>
      <p:bldP spid="23" grpId="0" animBg="1"/>
      <p:bldP spid="24" grpId="0"/>
      <p:bldP spid="28" grpId="0" animBg="1"/>
      <p:bldP spid="29" grpId="0"/>
      <p:bldP spid="33" grpId="0" animBg="1"/>
      <p:bldP spid="34" grpId="0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">
            <a:extLst>
              <a:ext uri="{FF2B5EF4-FFF2-40B4-BE49-F238E27FC236}">
                <a16:creationId xmlns:a16="http://schemas.microsoft.com/office/drawing/2014/main" id="{E75E867D-C9DC-48FD-A8C4-80151FE8A7C2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3150217" y="1356615"/>
            <a:ext cx="3027608" cy="2750136"/>
            <a:chOff x="4200289" y="1808820"/>
            <a:chExt cx="4036811" cy="3666848"/>
          </a:xfrm>
        </p:grpSpPr>
        <p:sp>
          <p:nvSpPr>
            <p:cNvPr id="4" name="Freeform: Shape 41">
              <a:extLst>
                <a:ext uri="{FF2B5EF4-FFF2-40B4-BE49-F238E27FC236}">
                  <a16:creationId xmlns:a16="http://schemas.microsoft.com/office/drawing/2014/main" id="{6741198D-F640-4A58-BF8D-566EE97F3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2715" y="1808820"/>
              <a:ext cx="1241829" cy="1694913"/>
            </a:xfrm>
            <a:custGeom>
              <a:avLst/>
              <a:gdLst>
                <a:gd name="T0" fmla="*/ 2230 w 2390"/>
                <a:gd name="T1" fmla="*/ 595 h 3262"/>
                <a:gd name="T2" fmla="*/ 2164 w 2390"/>
                <a:gd name="T3" fmla="*/ 493 h 3262"/>
                <a:gd name="T4" fmla="*/ 2090 w 2390"/>
                <a:gd name="T5" fmla="*/ 399 h 3262"/>
                <a:gd name="T6" fmla="*/ 2006 w 2390"/>
                <a:gd name="T7" fmla="*/ 316 h 3262"/>
                <a:gd name="T8" fmla="*/ 1916 w 2390"/>
                <a:gd name="T9" fmla="*/ 241 h 3262"/>
                <a:gd name="T10" fmla="*/ 1820 w 2390"/>
                <a:gd name="T11" fmla="*/ 175 h 3262"/>
                <a:gd name="T12" fmla="*/ 1720 w 2390"/>
                <a:gd name="T13" fmla="*/ 120 h 3262"/>
                <a:gd name="T14" fmla="*/ 1614 w 2390"/>
                <a:gd name="T15" fmla="*/ 74 h 3262"/>
                <a:gd name="T16" fmla="*/ 1504 w 2390"/>
                <a:gd name="T17" fmla="*/ 40 h 3262"/>
                <a:gd name="T18" fmla="*/ 1393 w 2390"/>
                <a:gd name="T19" fmla="*/ 15 h 3262"/>
                <a:gd name="T20" fmla="*/ 1279 w 2390"/>
                <a:gd name="T21" fmla="*/ 1 h 3262"/>
                <a:gd name="T22" fmla="*/ 1164 w 2390"/>
                <a:gd name="T23" fmla="*/ 0 h 3262"/>
                <a:gd name="T24" fmla="*/ 1048 w 2390"/>
                <a:gd name="T25" fmla="*/ 8 h 3262"/>
                <a:gd name="T26" fmla="*/ 933 w 2390"/>
                <a:gd name="T27" fmla="*/ 28 h 3262"/>
                <a:gd name="T28" fmla="*/ 818 w 2390"/>
                <a:gd name="T29" fmla="*/ 59 h 3262"/>
                <a:gd name="T30" fmla="*/ 707 w 2390"/>
                <a:gd name="T31" fmla="*/ 104 h 3262"/>
                <a:gd name="T32" fmla="*/ 598 w 2390"/>
                <a:gd name="T33" fmla="*/ 159 h 3262"/>
                <a:gd name="T34" fmla="*/ 546 w 2390"/>
                <a:gd name="T35" fmla="*/ 191 h 3262"/>
                <a:gd name="T36" fmla="*/ 448 w 2390"/>
                <a:gd name="T37" fmla="*/ 262 h 3262"/>
                <a:gd name="T38" fmla="*/ 358 w 2390"/>
                <a:gd name="T39" fmla="*/ 340 h 3262"/>
                <a:gd name="T40" fmla="*/ 278 w 2390"/>
                <a:gd name="T41" fmla="*/ 427 h 3262"/>
                <a:gd name="T42" fmla="*/ 209 w 2390"/>
                <a:gd name="T43" fmla="*/ 521 h 3262"/>
                <a:gd name="T44" fmla="*/ 148 w 2390"/>
                <a:gd name="T45" fmla="*/ 618 h 3262"/>
                <a:gd name="T46" fmla="*/ 97 w 2390"/>
                <a:gd name="T47" fmla="*/ 722 h 3262"/>
                <a:gd name="T48" fmla="*/ 58 w 2390"/>
                <a:gd name="T49" fmla="*/ 830 h 3262"/>
                <a:gd name="T50" fmla="*/ 28 w 2390"/>
                <a:gd name="T51" fmla="*/ 939 h 3262"/>
                <a:gd name="T52" fmla="*/ 9 w 2390"/>
                <a:gd name="T53" fmla="*/ 1054 h 3262"/>
                <a:gd name="T54" fmla="*/ 0 w 2390"/>
                <a:gd name="T55" fmla="*/ 1168 h 3262"/>
                <a:gd name="T56" fmla="*/ 4 w 2390"/>
                <a:gd name="T57" fmla="*/ 1283 h 3262"/>
                <a:gd name="T58" fmla="*/ 18 w 2390"/>
                <a:gd name="T59" fmla="*/ 1399 h 3262"/>
                <a:gd name="T60" fmla="*/ 44 w 2390"/>
                <a:gd name="T61" fmla="*/ 1514 h 3262"/>
                <a:gd name="T62" fmla="*/ 82 w 2390"/>
                <a:gd name="T63" fmla="*/ 1627 h 3262"/>
                <a:gd name="T64" fmla="*/ 132 w 2390"/>
                <a:gd name="T65" fmla="*/ 1736 h 3262"/>
                <a:gd name="T66" fmla="*/ 162 w 2390"/>
                <a:gd name="T67" fmla="*/ 1790 h 3262"/>
                <a:gd name="T68" fmla="*/ 205 w 2390"/>
                <a:gd name="T69" fmla="*/ 1859 h 3262"/>
                <a:gd name="T70" fmla="*/ 252 w 2390"/>
                <a:gd name="T71" fmla="*/ 1925 h 3262"/>
                <a:gd name="T72" fmla="*/ 302 w 2390"/>
                <a:gd name="T73" fmla="*/ 1988 h 3262"/>
                <a:gd name="T74" fmla="*/ 358 w 2390"/>
                <a:gd name="T75" fmla="*/ 2045 h 3262"/>
                <a:gd name="T76" fmla="*/ 415 w 2390"/>
                <a:gd name="T77" fmla="*/ 2097 h 3262"/>
                <a:gd name="T78" fmla="*/ 476 w 2390"/>
                <a:gd name="T79" fmla="*/ 2147 h 3262"/>
                <a:gd name="T80" fmla="*/ 540 w 2390"/>
                <a:gd name="T81" fmla="*/ 2191 h 3262"/>
                <a:gd name="T82" fmla="*/ 606 w 2390"/>
                <a:gd name="T83" fmla="*/ 2232 h 3262"/>
                <a:gd name="T84" fmla="*/ 2390 w 2390"/>
                <a:gd name="T85" fmla="*/ 3262 h 3262"/>
                <a:gd name="T86" fmla="*/ 2390 w 2390"/>
                <a:gd name="T87" fmla="*/ 1201 h 3262"/>
                <a:gd name="T88" fmla="*/ 2390 w 2390"/>
                <a:gd name="T89" fmla="*/ 1163 h 3262"/>
                <a:gd name="T90" fmla="*/ 2387 w 2390"/>
                <a:gd name="T91" fmla="*/ 1087 h 3262"/>
                <a:gd name="T92" fmla="*/ 2376 w 2390"/>
                <a:gd name="T93" fmla="*/ 1008 h 3262"/>
                <a:gd name="T94" fmla="*/ 2362 w 2390"/>
                <a:gd name="T95" fmla="*/ 932 h 3262"/>
                <a:gd name="T96" fmla="*/ 2341 w 2390"/>
                <a:gd name="T97" fmla="*/ 856 h 3262"/>
                <a:gd name="T98" fmla="*/ 2317 w 2390"/>
                <a:gd name="T99" fmla="*/ 779 h 3262"/>
                <a:gd name="T100" fmla="*/ 2286 w 2390"/>
                <a:gd name="T101" fmla="*/ 705 h 3262"/>
                <a:gd name="T102" fmla="*/ 2251 w 2390"/>
                <a:gd name="T103" fmla="*/ 632 h 3262"/>
                <a:gd name="T104" fmla="*/ 2230 w 2390"/>
                <a:gd name="T105" fmla="*/ 595 h 3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90" h="3262">
                  <a:moveTo>
                    <a:pt x="2230" y="595"/>
                  </a:moveTo>
                  <a:lnTo>
                    <a:pt x="2230" y="595"/>
                  </a:lnTo>
                  <a:lnTo>
                    <a:pt x="2199" y="543"/>
                  </a:lnTo>
                  <a:lnTo>
                    <a:pt x="2164" y="493"/>
                  </a:lnTo>
                  <a:lnTo>
                    <a:pt x="2128" y="446"/>
                  </a:lnTo>
                  <a:lnTo>
                    <a:pt x="2090" y="399"/>
                  </a:lnTo>
                  <a:lnTo>
                    <a:pt x="2048" y="356"/>
                  </a:lnTo>
                  <a:lnTo>
                    <a:pt x="2006" y="316"/>
                  </a:lnTo>
                  <a:lnTo>
                    <a:pt x="1963" y="276"/>
                  </a:lnTo>
                  <a:lnTo>
                    <a:pt x="1916" y="241"/>
                  </a:lnTo>
                  <a:lnTo>
                    <a:pt x="1869" y="206"/>
                  </a:lnTo>
                  <a:lnTo>
                    <a:pt x="1820" y="175"/>
                  </a:lnTo>
                  <a:lnTo>
                    <a:pt x="1770" y="146"/>
                  </a:lnTo>
                  <a:lnTo>
                    <a:pt x="1720" y="120"/>
                  </a:lnTo>
                  <a:lnTo>
                    <a:pt x="1668" y="95"/>
                  </a:lnTo>
                  <a:lnTo>
                    <a:pt x="1614" y="74"/>
                  </a:lnTo>
                  <a:lnTo>
                    <a:pt x="1560" y="55"/>
                  </a:lnTo>
                  <a:lnTo>
                    <a:pt x="1504" y="40"/>
                  </a:lnTo>
                  <a:lnTo>
                    <a:pt x="1449" y="26"/>
                  </a:lnTo>
                  <a:lnTo>
                    <a:pt x="1393" y="15"/>
                  </a:lnTo>
                  <a:lnTo>
                    <a:pt x="1336" y="7"/>
                  </a:lnTo>
                  <a:lnTo>
                    <a:pt x="1279" y="1"/>
                  </a:lnTo>
                  <a:lnTo>
                    <a:pt x="1221" y="0"/>
                  </a:lnTo>
                  <a:lnTo>
                    <a:pt x="1164" y="0"/>
                  </a:lnTo>
                  <a:lnTo>
                    <a:pt x="1107" y="1"/>
                  </a:lnTo>
                  <a:lnTo>
                    <a:pt x="1048" y="8"/>
                  </a:lnTo>
                  <a:lnTo>
                    <a:pt x="990" y="17"/>
                  </a:lnTo>
                  <a:lnTo>
                    <a:pt x="933" y="28"/>
                  </a:lnTo>
                  <a:lnTo>
                    <a:pt x="876" y="41"/>
                  </a:lnTo>
                  <a:lnTo>
                    <a:pt x="818" y="59"/>
                  </a:lnTo>
                  <a:lnTo>
                    <a:pt x="763" y="80"/>
                  </a:lnTo>
                  <a:lnTo>
                    <a:pt x="707" y="104"/>
                  </a:lnTo>
                  <a:lnTo>
                    <a:pt x="652" y="130"/>
                  </a:lnTo>
                  <a:lnTo>
                    <a:pt x="598" y="159"/>
                  </a:lnTo>
                  <a:lnTo>
                    <a:pt x="598" y="159"/>
                  </a:lnTo>
                  <a:lnTo>
                    <a:pt x="546" y="191"/>
                  </a:lnTo>
                  <a:lnTo>
                    <a:pt x="495" y="225"/>
                  </a:lnTo>
                  <a:lnTo>
                    <a:pt x="448" y="262"/>
                  </a:lnTo>
                  <a:lnTo>
                    <a:pt x="401" y="300"/>
                  </a:lnTo>
                  <a:lnTo>
                    <a:pt x="358" y="340"/>
                  </a:lnTo>
                  <a:lnTo>
                    <a:pt x="318" y="383"/>
                  </a:lnTo>
                  <a:lnTo>
                    <a:pt x="278" y="427"/>
                  </a:lnTo>
                  <a:lnTo>
                    <a:pt x="242" y="472"/>
                  </a:lnTo>
                  <a:lnTo>
                    <a:pt x="209" y="521"/>
                  </a:lnTo>
                  <a:lnTo>
                    <a:pt x="177" y="567"/>
                  </a:lnTo>
                  <a:lnTo>
                    <a:pt x="148" y="618"/>
                  </a:lnTo>
                  <a:lnTo>
                    <a:pt x="122" y="670"/>
                  </a:lnTo>
                  <a:lnTo>
                    <a:pt x="97" y="722"/>
                  </a:lnTo>
                  <a:lnTo>
                    <a:pt x="77" y="774"/>
                  </a:lnTo>
                  <a:lnTo>
                    <a:pt x="58" y="830"/>
                  </a:lnTo>
                  <a:lnTo>
                    <a:pt x="42" y="883"/>
                  </a:lnTo>
                  <a:lnTo>
                    <a:pt x="28" y="939"/>
                  </a:lnTo>
                  <a:lnTo>
                    <a:pt x="18" y="996"/>
                  </a:lnTo>
                  <a:lnTo>
                    <a:pt x="9" y="1054"/>
                  </a:lnTo>
                  <a:lnTo>
                    <a:pt x="4" y="1111"/>
                  </a:lnTo>
                  <a:lnTo>
                    <a:pt x="0" y="1168"/>
                  </a:lnTo>
                  <a:lnTo>
                    <a:pt x="2" y="1225"/>
                  </a:lnTo>
                  <a:lnTo>
                    <a:pt x="4" y="1283"/>
                  </a:lnTo>
                  <a:lnTo>
                    <a:pt x="11" y="1340"/>
                  </a:lnTo>
                  <a:lnTo>
                    <a:pt x="18" y="1399"/>
                  </a:lnTo>
                  <a:lnTo>
                    <a:pt x="30" y="1456"/>
                  </a:lnTo>
                  <a:lnTo>
                    <a:pt x="44" y="1514"/>
                  </a:lnTo>
                  <a:lnTo>
                    <a:pt x="61" y="1569"/>
                  </a:lnTo>
                  <a:lnTo>
                    <a:pt x="82" y="1627"/>
                  </a:lnTo>
                  <a:lnTo>
                    <a:pt x="106" y="1682"/>
                  </a:lnTo>
                  <a:lnTo>
                    <a:pt x="132" y="1736"/>
                  </a:lnTo>
                  <a:lnTo>
                    <a:pt x="162" y="1790"/>
                  </a:lnTo>
                  <a:lnTo>
                    <a:pt x="162" y="1790"/>
                  </a:lnTo>
                  <a:lnTo>
                    <a:pt x="183" y="1826"/>
                  </a:lnTo>
                  <a:lnTo>
                    <a:pt x="205" y="1859"/>
                  </a:lnTo>
                  <a:lnTo>
                    <a:pt x="228" y="1894"/>
                  </a:lnTo>
                  <a:lnTo>
                    <a:pt x="252" y="1925"/>
                  </a:lnTo>
                  <a:lnTo>
                    <a:pt x="276" y="1956"/>
                  </a:lnTo>
                  <a:lnTo>
                    <a:pt x="302" y="1988"/>
                  </a:lnTo>
                  <a:lnTo>
                    <a:pt x="330" y="2017"/>
                  </a:lnTo>
                  <a:lnTo>
                    <a:pt x="358" y="2045"/>
                  </a:lnTo>
                  <a:lnTo>
                    <a:pt x="386" y="2071"/>
                  </a:lnTo>
                  <a:lnTo>
                    <a:pt x="415" y="2097"/>
                  </a:lnTo>
                  <a:lnTo>
                    <a:pt x="445" y="2123"/>
                  </a:lnTo>
                  <a:lnTo>
                    <a:pt x="476" y="2147"/>
                  </a:lnTo>
                  <a:lnTo>
                    <a:pt x="507" y="2170"/>
                  </a:lnTo>
                  <a:lnTo>
                    <a:pt x="540" y="2191"/>
                  </a:lnTo>
                  <a:lnTo>
                    <a:pt x="572" y="2212"/>
                  </a:lnTo>
                  <a:lnTo>
                    <a:pt x="606" y="2232"/>
                  </a:lnTo>
                  <a:lnTo>
                    <a:pt x="606" y="2232"/>
                  </a:lnTo>
                  <a:lnTo>
                    <a:pt x="2390" y="3262"/>
                  </a:lnTo>
                  <a:lnTo>
                    <a:pt x="2390" y="1201"/>
                  </a:lnTo>
                  <a:lnTo>
                    <a:pt x="2390" y="1201"/>
                  </a:lnTo>
                  <a:lnTo>
                    <a:pt x="2390" y="1201"/>
                  </a:lnTo>
                  <a:lnTo>
                    <a:pt x="2390" y="1163"/>
                  </a:lnTo>
                  <a:lnTo>
                    <a:pt x="2388" y="1125"/>
                  </a:lnTo>
                  <a:lnTo>
                    <a:pt x="2387" y="1087"/>
                  </a:lnTo>
                  <a:lnTo>
                    <a:pt x="2381" y="1047"/>
                  </a:lnTo>
                  <a:lnTo>
                    <a:pt x="2376" y="1008"/>
                  </a:lnTo>
                  <a:lnTo>
                    <a:pt x="2369" y="970"/>
                  </a:lnTo>
                  <a:lnTo>
                    <a:pt x="2362" y="932"/>
                  </a:lnTo>
                  <a:lnTo>
                    <a:pt x="2352" y="894"/>
                  </a:lnTo>
                  <a:lnTo>
                    <a:pt x="2341" y="856"/>
                  </a:lnTo>
                  <a:lnTo>
                    <a:pt x="2329" y="817"/>
                  </a:lnTo>
                  <a:lnTo>
                    <a:pt x="2317" y="779"/>
                  </a:lnTo>
                  <a:lnTo>
                    <a:pt x="2302" y="743"/>
                  </a:lnTo>
                  <a:lnTo>
                    <a:pt x="2286" y="705"/>
                  </a:lnTo>
                  <a:lnTo>
                    <a:pt x="2269" y="668"/>
                  </a:lnTo>
                  <a:lnTo>
                    <a:pt x="2251" y="632"/>
                  </a:lnTo>
                  <a:lnTo>
                    <a:pt x="2230" y="595"/>
                  </a:lnTo>
                  <a:lnTo>
                    <a:pt x="2230" y="59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8575">
              <a:solidFill>
                <a:schemeClr val="accent1"/>
              </a:solidFill>
            </a:ln>
          </p:spPr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5" name="Oval 42">
              <a:extLst>
                <a:ext uri="{FF2B5EF4-FFF2-40B4-BE49-F238E27FC236}">
                  <a16:creationId xmlns:a16="http://schemas.microsoft.com/office/drawing/2014/main" id="{BD2646B5-DEA3-4214-A901-C6DE344744D5}"/>
                </a:ext>
              </a:extLst>
            </p:cNvPr>
            <p:cNvSpPr/>
            <p:nvPr/>
          </p:nvSpPr>
          <p:spPr>
            <a:xfrm>
              <a:off x="5073109" y="1971164"/>
              <a:ext cx="841039" cy="841040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6" name="TextBox 43">
              <a:extLst>
                <a:ext uri="{FF2B5EF4-FFF2-40B4-BE49-F238E27FC236}">
                  <a16:creationId xmlns:a16="http://schemas.microsoft.com/office/drawing/2014/main" id="{05B4E97A-FA93-467D-9105-A6AF4D14FF9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202374" y="2118921"/>
              <a:ext cx="582509" cy="525401"/>
            </a:xfrm>
            <a:prstGeom prst="rect">
              <a:avLst/>
            </a:prstGeom>
            <a:noFill/>
          </p:spPr>
          <p:txBody>
            <a:bodyPr wrap="none" lIns="67500" tIns="35100" rIns="67500" bIns="35100">
              <a:normAutofit/>
            </a:bodyPr>
            <a:lstStyle/>
            <a:p>
              <a:pPr>
                <a:buClr>
                  <a:srgbClr val="C35954"/>
                </a:buClr>
                <a:buSzPct val="120000"/>
              </a:pPr>
              <a:r>
                <a:rPr lang="en-US" altLang="ko-KR" sz="2100" dirty="0">
                  <a:solidFill>
                    <a:schemeClr val="bg1"/>
                  </a:solidFill>
                </a:rPr>
                <a:t>01</a:t>
              </a:r>
            </a:p>
          </p:txBody>
        </p:sp>
        <p:sp>
          <p:nvSpPr>
            <p:cNvPr id="7" name="Freeform: Shape 38">
              <a:extLst>
                <a:ext uri="{FF2B5EF4-FFF2-40B4-BE49-F238E27FC236}">
                  <a16:creationId xmlns:a16="http://schemas.microsoft.com/office/drawing/2014/main" id="{312D4FFB-B8BA-4D28-9A47-99DF7EF2C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2846" y="1808820"/>
              <a:ext cx="1241829" cy="1694913"/>
            </a:xfrm>
            <a:custGeom>
              <a:avLst/>
              <a:gdLst>
                <a:gd name="T0" fmla="*/ 2230 w 2390"/>
                <a:gd name="T1" fmla="*/ 1790 h 3262"/>
                <a:gd name="T2" fmla="*/ 2286 w 2390"/>
                <a:gd name="T3" fmla="*/ 1682 h 3262"/>
                <a:gd name="T4" fmla="*/ 2329 w 2390"/>
                <a:gd name="T5" fmla="*/ 1569 h 3262"/>
                <a:gd name="T6" fmla="*/ 2362 w 2390"/>
                <a:gd name="T7" fmla="*/ 1456 h 3262"/>
                <a:gd name="T8" fmla="*/ 2381 w 2390"/>
                <a:gd name="T9" fmla="*/ 1340 h 3262"/>
                <a:gd name="T10" fmla="*/ 2390 w 2390"/>
                <a:gd name="T11" fmla="*/ 1225 h 3262"/>
                <a:gd name="T12" fmla="*/ 2388 w 2390"/>
                <a:gd name="T13" fmla="*/ 1111 h 3262"/>
                <a:gd name="T14" fmla="*/ 2374 w 2390"/>
                <a:gd name="T15" fmla="*/ 996 h 3262"/>
                <a:gd name="T16" fmla="*/ 2350 w 2390"/>
                <a:gd name="T17" fmla="*/ 883 h 3262"/>
                <a:gd name="T18" fmla="*/ 2315 w 2390"/>
                <a:gd name="T19" fmla="*/ 774 h 3262"/>
                <a:gd name="T20" fmla="*/ 2270 w 2390"/>
                <a:gd name="T21" fmla="*/ 670 h 3262"/>
                <a:gd name="T22" fmla="*/ 2215 w 2390"/>
                <a:gd name="T23" fmla="*/ 567 h 3262"/>
                <a:gd name="T24" fmla="*/ 2149 w 2390"/>
                <a:gd name="T25" fmla="*/ 472 h 3262"/>
                <a:gd name="T26" fmla="*/ 2074 w 2390"/>
                <a:gd name="T27" fmla="*/ 383 h 3262"/>
                <a:gd name="T28" fmla="*/ 1989 w 2390"/>
                <a:gd name="T29" fmla="*/ 300 h 3262"/>
                <a:gd name="T30" fmla="*/ 1895 w 2390"/>
                <a:gd name="T31" fmla="*/ 225 h 3262"/>
                <a:gd name="T32" fmla="*/ 1793 w 2390"/>
                <a:gd name="T33" fmla="*/ 159 h 3262"/>
                <a:gd name="T34" fmla="*/ 1739 w 2390"/>
                <a:gd name="T35" fmla="*/ 130 h 3262"/>
                <a:gd name="T36" fmla="*/ 1629 w 2390"/>
                <a:gd name="T37" fmla="*/ 80 h 3262"/>
                <a:gd name="T38" fmla="*/ 1516 w 2390"/>
                <a:gd name="T39" fmla="*/ 41 h 3262"/>
                <a:gd name="T40" fmla="*/ 1402 w 2390"/>
                <a:gd name="T41" fmla="*/ 17 h 3262"/>
                <a:gd name="T42" fmla="*/ 1285 w 2390"/>
                <a:gd name="T43" fmla="*/ 1 h 3262"/>
                <a:gd name="T44" fmla="*/ 1171 w 2390"/>
                <a:gd name="T45" fmla="*/ 0 h 3262"/>
                <a:gd name="T46" fmla="*/ 1054 w 2390"/>
                <a:gd name="T47" fmla="*/ 7 h 3262"/>
                <a:gd name="T48" fmla="*/ 942 w 2390"/>
                <a:gd name="T49" fmla="*/ 26 h 3262"/>
                <a:gd name="T50" fmla="*/ 832 w 2390"/>
                <a:gd name="T51" fmla="*/ 55 h 3262"/>
                <a:gd name="T52" fmla="*/ 724 w 2390"/>
                <a:gd name="T53" fmla="*/ 95 h 3262"/>
                <a:gd name="T54" fmla="*/ 620 w 2390"/>
                <a:gd name="T55" fmla="*/ 146 h 3262"/>
                <a:gd name="T56" fmla="*/ 521 w 2390"/>
                <a:gd name="T57" fmla="*/ 206 h 3262"/>
                <a:gd name="T58" fmla="*/ 429 w 2390"/>
                <a:gd name="T59" fmla="*/ 276 h 3262"/>
                <a:gd name="T60" fmla="*/ 342 w 2390"/>
                <a:gd name="T61" fmla="*/ 356 h 3262"/>
                <a:gd name="T62" fmla="*/ 264 w 2390"/>
                <a:gd name="T63" fmla="*/ 446 h 3262"/>
                <a:gd name="T64" fmla="*/ 193 w 2390"/>
                <a:gd name="T65" fmla="*/ 543 h 3262"/>
                <a:gd name="T66" fmla="*/ 162 w 2390"/>
                <a:gd name="T67" fmla="*/ 595 h 3262"/>
                <a:gd name="T68" fmla="*/ 122 w 2390"/>
                <a:gd name="T69" fmla="*/ 668 h 3262"/>
                <a:gd name="T70" fmla="*/ 89 w 2390"/>
                <a:gd name="T71" fmla="*/ 743 h 3262"/>
                <a:gd name="T72" fmla="*/ 61 w 2390"/>
                <a:gd name="T73" fmla="*/ 817 h 3262"/>
                <a:gd name="T74" fmla="*/ 38 w 2390"/>
                <a:gd name="T75" fmla="*/ 894 h 3262"/>
                <a:gd name="T76" fmla="*/ 21 w 2390"/>
                <a:gd name="T77" fmla="*/ 970 h 3262"/>
                <a:gd name="T78" fmla="*/ 9 w 2390"/>
                <a:gd name="T79" fmla="*/ 1047 h 3262"/>
                <a:gd name="T80" fmla="*/ 2 w 2390"/>
                <a:gd name="T81" fmla="*/ 1125 h 3262"/>
                <a:gd name="T82" fmla="*/ 0 w 2390"/>
                <a:gd name="T83" fmla="*/ 1201 h 3262"/>
                <a:gd name="T84" fmla="*/ 0 w 2390"/>
                <a:gd name="T85" fmla="*/ 3262 h 3262"/>
                <a:gd name="T86" fmla="*/ 1786 w 2390"/>
                <a:gd name="T87" fmla="*/ 2232 h 3262"/>
                <a:gd name="T88" fmla="*/ 1819 w 2390"/>
                <a:gd name="T89" fmla="*/ 2212 h 3262"/>
                <a:gd name="T90" fmla="*/ 1883 w 2390"/>
                <a:gd name="T91" fmla="*/ 2170 h 3262"/>
                <a:gd name="T92" fmla="*/ 1945 w 2390"/>
                <a:gd name="T93" fmla="*/ 2123 h 3262"/>
                <a:gd name="T94" fmla="*/ 2004 w 2390"/>
                <a:gd name="T95" fmla="*/ 2071 h 3262"/>
                <a:gd name="T96" fmla="*/ 2062 w 2390"/>
                <a:gd name="T97" fmla="*/ 2017 h 3262"/>
                <a:gd name="T98" fmla="*/ 2114 w 2390"/>
                <a:gd name="T99" fmla="*/ 1956 h 3262"/>
                <a:gd name="T100" fmla="*/ 2164 w 2390"/>
                <a:gd name="T101" fmla="*/ 1894 h 3262"/>
                <a:gd name="T102" fmla="*/ 2209 w 2390"/>
                <a:gd name="T103" fmla="*/ 1826 h 3262"/>
                <a:gd name="T104" fmla="*/ 2230 w 2390"/>
                <a:gd name="T105" fmla="*/ 1790 h 3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90" h="3262">
                  <a:moveTo>
                    <a:pt x="2230" y="1790"/>
                  </a:moveTo>
                  <a:lnTo>
                    <a:pt x="2230" y="1790"/>
                  </a:lnTo>
                  <a:lnTo>
                    <a:pt x="2260" y="1736"/>
                  </a:lnTo>
                  <a:lnTo>
                    <a:pt x="2286" y="1682"/>
                  </a:lnTo>
                  <a:lnTo>
                    <a:pt x="2310" y="1627"/>
                  </a:lnTo>
                  <a:lnTo>
                    <a:pt x="2329" y="1569"/>
                  </a:lnTo>
                  <a:lnTo>
                    <a:pt x="2347" y="1514"/>
                  </a:lnTo>
                  <a:lnTo>
                    <a:pt x="2362" y="1456"/>
                  </a:lnTo>
                  <a:lnTo>
                    <a:pt x="2373" y="1399"/>
                  </a:lnTo>
                  <a:lnTo>
                    <a:pt x="2381" y="1340"/>
                  </a:lnTo>
                  <a:lnTo>
                    <a:pt x="2387" y="1283"/>
                  </a:lnTo>
                  <a:lnTo>
                    <a:pt x="2390" y="1225"/>
                  </a:lnTo>
                  <a:lnTo>
                    <a:pt x="2390" y="1168"/>
                  </a:lnTo>
                  <a:lnTo>
                    <a:pt x="2388" y="1111"/>
                  </a:lnTo>
                  <a:lnTo>
                    <a:pt x="2381" y="1054"/>
                  </a:lnTo>
                  <a:lnTo>
                    <a:pt x="2374" y="996"/>
                  </a:lnTo>
                  <a:lnTo>
                    <a:pt x="2364" y="939"/>
                  </a:lnTo>
                  <a:lnTo>
                    <a:pt x="2350" y="883"/>
                  </a:lnTo>
                  <a:lnTo>
                    <a:pt x="2333" y="830"/>
                  </a:lnTo>
                  <a:lnTo>
                    <a:pt x="2315" y="774"/>
                  </a:lnTo>
                  <a:lnTo>
                    <a:pt x="2293" y="722"/>
                  </a:lnTo>
                  <a:lnTo>
                    <a:pt x="2270" y="670"/>
                  </a:lnTo>
                  <a:lnTo>
                    <a:pt x="2242" y="618"/>
                  </a:lnTo>
                  <a:lnTo>
                    <a:pt x="2215" y="567"/>
                  </a:lnTo>
                  <a:lnTo>
                    <a:pt x="2183" y="521"/>
                  </a:lnTo>
                  <a:lnTo>
                    <a:pt x="2149" y="472"/>
                  </a:lnTo>
                  <a:lnTo>
                    <a:pt x="2112" y="427"/>
                  </a:lnTo>
                  <a:lnTo>
                    <a:pt x="2074" y="383"/>
                  </a:lnTo>
                  <a:lnTo>
                    <a:pt x="2032" y="340"/>
                  </a:lnTo>
                  <a:lnTo>
                    <a:pt x="1989" y="300"/>
                  </a:lnTo>
                  <a:lnTo>
                    <a:pt x="1944" y="262"/>
                  </a:lnTo>
                  <a:lnTo>
                    <a:pt x="1895" y="225"/>
                  </a:lnTo>
                  <a:lnTo>
                    <a:pt x="1846" y="191"/>
                  </a:lnTo>
                  <a:lnTo>
                    <a:pt x="1793" y="159"/>
                  </a:lnTo>
                  <a:lnTo>
                    <a:pt x="1793" y="159"/>
                  </a:lnTo>
                  <a:lnTo>
                    <a:pt x="1739" y="130"/>
                  </a:lnTo>
                  <a:lnTo>
                    <a:pt x="1685" y="104"/>
                  </a:lnTo>
                  <a:lnTo>
                    <a:pt x="1629" y="80"/>
                  </a:lnTo>
                  <a:lnTo>
                    <a:pt x="1572" y="59"/>
                  </a:lnTo>
                  <a:lnTo>
                    <a:pt x="1516" y="41"/>
                  </a:lnTo>
                  <a:lnTo>
                    <a:pt x="1459" y="28"/>
                  </a:lnTo>
                  <a:lnTo>
                    <a:pt x="1402" y="17"/>
                  </a:lnTo>
                  <a:lnTo>
                    <a:pt x="1343" y="8"/>
                  </a:lnTo>
                  <a:lnTo>
                    <a:pt x="1285" y="1"/>
                  </a:lnTo>
                  <a:lnTo>
                    <a:pt x="1228" y="0"/>
                  </a:lnTo>
                  <a:lnTo>
                    <a:pt x="1171" y="0"/>
                  </a:lnTo>
                  <a:lnTo>
                    <a:pt x="1112" y="1"/>
                  </a:lnTo>
                  <a:lnTo>
                    <a:pt x="1054" y="7"/>
                  </a:lnTo>
                  <a:lnTo>
                    <a:pt x="999" y="15"/>
                  </a:lnTo>
                  <a:lnTo>
                    <a:pt x="942" y="26"/>
                  </a:lnTo>
                  <a:lnTo>
                    <a:pt x="886" y="40"/>
                  </a:lnTo>
                  <a:lnTo>
                    <a:pt x="832" y="55"/>
                  </a:lnTo>
                  <a:lnTo>
                    <a:pt x="777" y="74"/>
                  </a:lnTo>
                  <a:lnTo>
                    <a:pt x="724" y="95"/>
                  </a:lnTo>
                  <a:lnTo>
                    <a:pt x="672" y="120"/>
                  </a:lnTo>
                  <a:lnTo>
                    <a:pt x="620" y="146"/>
                  </a:lnTo>
                  <a:lnTo>
                    <a:pt x="570" y="175"/>
                  </a:lnTo>
                  <a:lnTo>
                    <a:pt x="521" y="206"/>
                  </a:lnTo>
                  <a:lnTo>
                    <a:pt x="474" y="241"/>
                  </a:lnTo>
                  <a:lnTo>
                    <a:pt x="429" y="276"/>
                  </a:lnTo>
                  <a:lnTo>
                    <a:pt x="386" y="316"/>
                  </a:lnTo>
                  <a:lnTo>
                    <a:pt x="342" y="356"/>
                  </a:lnTo>
                  <a:lnTo>
                    <a:pt x="302" y="399"/>
                  </a:lnTo>
                  <a:lnTo>
                    <a:pt x="264" y="446"/>
                  </a:lnTo>
                  <a:lnTo>
                    <a:pt x="228" y="493"/>
                  </a:lnTo>
                  <a:lnTo>
                    <a:pt x="193" y="543"/>
                  </a:lnTo>
                  <a:lnTo>
                    <a:pt x="162" y="595"/>
                  </a:lnTo>
                  <a:lnTo>
                    <a:pt x="162" y="595"/>
                  </a:lnTo>
                  <a:lnTo>
                    <a:pt x="141" y="632"/>
                  </a:lnTo>
                  <a:lnTo>
                    <a:pt x="122" y="668"/>
                  </a:lnTo>
                  <a:lnTo>
                    <a:pt x="104" y="705"/>
                  </a:lnTo>
                  <a:lnTo>
                    <a:pt x="89" y="743"/>
                  </a:lnTo>
                  <a:lnTo>
                    <a:pt x="75" y="779"/>
                  </a:lnTo>
                  <a:lnTo>
                    <a:pt x="61" y="817"/>
                  </a:lnTo>
                  <a:lnTo>
                    <a:pt x="49" y="856"/>
                  </a:lnTo>
                  <a:lnTo>
                    <a:pt x="38" y="894"/>
                  </a:lnTo>
                  <a:lnTo>
                    <a:pt x="30" y="932"/>
                  </a:lnTo>
                  <a:lnTo>
                    <a:pt x="21" y="970"/>
                  </a:lnTo>
                  <a:lnTo>
                    <a:pt x="14" y="1008"/>
                  </a:lnTo>
                  <a:lnTo>
                    <a:pt x="9" y="1047"/>
                  </a:lnTo>
                  <a:lnTo>
                    <a:pt x="5" y="1087"/>
                  </a:lnTo>
                  <a:lnTo>
                    <a:pt x="2" y="1125"/>
                  </a:lnTo>
                  <a:lnTo>
                    <a:pt x="0" y="1163"/>
                  </a:lnTo>
                  <a:lnTo>
                    <a:pt x="0" y="1201"/>
                  </a:lnTo>
                  <a:lnTo>
                    <a:pt x="0" y="1201"/>
                  </a:lnTo>
                  <a:lnTo>
                    <a:pt x="0" y="3262"/>
                  </a:lnTo>
                  <a:lnTo>
                    <a:pt x="1786" y="2232"/>
                  </a:lnTo>
                  <a:lnTo>
                    <a:pt x="1786" y="2232"/>
                  </a:lnTo>
                  <a:lnTo>
                    <a:pt x="1786" y="2232"/>
                  </a:lnTo>
                  <a:lnTo>
                    <a:pt x="1819" y="2212"/>
                  </a:lnTo>
                  <a:lnTo>
                    <a:pt x="1852" y="2191"/>
                  </a:lnTo>
                  <a:lnTo>
                    <a:pt x="1883" y="2170"/>
                  </a:lnTo>
                  <a:lnTo>
                    <a:pt x="1916" y="2147"/>
                  </a:lnTo>
                  <a:lnTo>
                    <a:pt x="1945" y="2123"/>
                  </a:lnTo>
                  <a:lnTo>
                    <a:pt x="1977" y="2097"/>
                  </a:lnTo>
                  <a:lnTo>
                    <a:pt x="2004" y="2071"/>
                  </a:lnTo>
                  <a:lnTo>
                    <a:pt x="2034" y="2045"/>
                  </a:lnTo>
                  <a:lnTo>
                    <a:pt x="2062" y="2017"/>
                  </a:lnTo>
                  <a:lnTo>
                    <a:pt x="2088" y="1988"/>
                  </a:lnTo>
                  <a:lnTo>
                    <a:pt x="2114" y="1956"/>
                  </a:lnTo>
                  <a:lnTo>
                    <a:pt x="2140" y="1925"/>
                  </a:lnTo>
                  <a:lnTo>
                    <a:pt x="2164" y="1894"/>
                  </a:lnTo>
                  <a:lnTo>
                    <a:pt x="2187" y="1859"/>
                  </a:lnTo>
                  <a:lnTo>
                    <a:pt x="2209" y="1826"/>
                  </a:lnTo>
                  <a:lnTo>
                    <a:pt x="2230" y="1790"/>
                  </a:lnTo>
                  <a:lnTo>
                    <a:pt x="2230" y="179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8575">
              <a:solidFill>
                <a:schemeClr val="accent2"/>
              </a:solidFill>
            </a:ln>
          </p:spPr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8" name="Oval 39">
              <a:extLst>
                <a:ext uri="{FF2B5EF4-FFF2-40B4-BE49-F238E27FC236}">
                  <a16:creationId xmlns:a16="http://schemas.microsoft.com/office/drawing/2014/main" id="{AF0ADC87-6147-4BA9-83BA-F21CD7CB988E}"/>
                </a:ext>
              </a:extLst>
            </p:cNvPr>
            <p:cNvSpPr/>
            <p:nvPr/>
          </p:nvSpPr>
          <p:spPr>
            <a:xfrm>
              <a:off x="6535840" y="1971164"/>
              <a:ext cx="841039" cy="841040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9" name="TextBox 40">
              <a:extLst>
                <a:ext uri="{FF2B5EF4-FFF2-40B4-BE49-F238E27FC236}">
                  <a16:creationId xmlns:a16="http://schemas.microsoft.com/office/drawing/2014/main" id="{1292308C-ED07-454A-B036-A8CE9B6EB27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665105" y="2118921"/>
              <a:ext cx="582509" cy="525401"/>
            </a:xfrm>
            <a:prstGeom prst="rect">
              <a:avLst/>
            </a:prstGeom>
            <a:noFill/>
          </p:spPr>
          <p:txBody>
            <a:bodyPr wrap="none" lIns="67500" tIns="35100" rIns="67500" bIns="35100">
              <a:normAutofit/>
            </a:bodyPr>
            <a:lstStyle/>
            <a:p>
              <a:pPr>
                <a:buClr>
                  <a:srgbClr val="C35954"/>
                </a:buClr>
                <a:buSzPct val="120000"/>
              </a:pPr>
              <a:r>
                <a:rPr lang="en-US" altLang="ko-KR" sz="2100" dirty="0">
                  <a:solidFill>
                    <a:schemeClr val="bg1"/>
                  </a:solidFill>
                </a:rPr>
                <a:t>02</a:t>
              </a:r>
            </a:p>
          </p:txBody>
        </p:sp>
        <p:sp>
          <p:nvSpPr>
            <p:cNvPr id="10" name="Freeform: Shape 35">
              <a:extLst>
                <a:ext uri="{FF2B5EF4-FFF2-40B4-BE49-F238E27FC236}">
                  <a16:creationId xmlns:a16="http://schemas.microsoft.com/office/drawing/2014/main" id="{7893FF11-E7BB-4345-9E70-D84499B798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2715" y="3780755"/>
              <a:ext cx="1241829" cy="1694913"/>
            </a:xfrm>
            <a:custGeom>
              <a:avLst/>
              <a:gdLst>
                <a:gd name="T0" fmla="*/ 162 w 2390"/>
                <a:gd name="T1" fmla="*/ 1472 h 3262"/>
                <a:gd name="T2" fmla="*/ 106 w 2390"/>
                <a:gd name="T3" fmla="*/ 1580 h 3262"/>
                <a:gd name="T4" fmla="*/ 61 w 2390"/>
                <a:gd name="T5" fmla="*/ 1693 h 3262"/>
                <a:gd name="T6" fmla="*/ 30 w 2390"/>
                <a:gd name="T7" fmla="*/ 1806 h 3262"/>
                <a:gd name="T8" fmla="*/ 11 w 2390"/>
                <a:gd name="T9" fmla="*/ 1922 h 3262"/>
                <a:gd name="T10" fmla="*/ 2 w 2390"/>
                <a:gd name="T11" fmla="*/ 2037 h 3262"/>
                <a:gd name="T12" fmla="*/ 4 w 2390"/>
                <a:gd name="T13" fmla="*/ 2153 h 3262"/>
                <a:gd name="T14" fmla="*/ 18 w 2390"/>
                <a:gd name="T15" fmla="*/ 2266 h 3262"/>
                <a:gd name="T16" fmla="*/ 42 w 2390"/>
                <a:gd name="T17" fmla="*/ 2379 h 3262"/>
                <a:gd name="T18" fmla="*/ 77 w 2390"/>
                <a:gd name="T19" fmla="*/ 2488 h 3262"/>
                <a:gd name="T20" fmla="*/ 122 w 2390"/>
                <a:gd name="T21" fmla="*/ 2592 h 3262"/>
                <a:gd name="T22" fmla="*/ 177 w 2390"/>
                <a:gd name="T23" fmla="*/ 2695 h 3262"/>
                <a:gd name="T24" fmla="*/ 242 w 2390"/>
                <a:gd name="T25" fmla="*/ 2790 h 3262"/>
                <a:gd name="T26" fmla="*/ 318 w 2390"/>
                <a:gd name="T27" fmla="*/ 2879 h 3262"/>
                <a:gd name="T28" fmla="*/ 401 w 2390"/>
                <a:gd name="T29" fmla="*/ 2962 h 3262"/>
                <a:gd name="T30" fmla="*/ 495 w 2390"/>
                <a:gd name="T31" fmla="*/ 3037 h 3262"/>
                <a:gd name="T32" fmla="*/ 598 w 2390"/>
                <a:gd name="T33" fmla="*/ 3103 h 3262"/>
                <a:gd name="T34" fmla="*/ 652 w 2390"/>
                <a:gd name="T35" fmla="*/ 3132 h 3262"/>
                <a:gd name="T36" fmla="*/ 763 w 2390"/>
                <a:gd name="T37" fmla="*/ 3182 h 3262"/>
                <a:gd name="T38" fmla="*/ 876 w 2390"/>
                <a:gd name="T39" fmla="*/ 3221 h 3262"/>
                <a:gd name="T40" fmla="*/ 990 w 2390"/>
                <a:gd name="T41" fmla="*/ 3245 h 3262"/>
                <a:gd name="T42" fmla="*/ 1107 w 2390"/>
                <a:gd name="T43" fmla="*/ 3261 h 3262"/>
                <a:gd name="T44" fmla="*/ 1221 w 2390"/>
                <a:gd name="T45" fmla="*/ 3262 h 3262"/>
                <a:gd name="T46" fmla="*/ 1336 w 2390"/>
                <a:gd name="T47" fmla="*/ 3255 h 3262"/>
                <a:gd name="T48" fmla="*/ 1449 w 2390"/>
                <a:gd name="T49" fmla="*/ 3236 h 3262"/>
                <a:gd name="T50" fmla="*/ 1560 w 2390"/>
                <a:gd name="T51" fmla="*/ 3207 h 3262"/>
                <a:gd name="T52" fmla="*/ 1668 w 2390"/>
                <a:gd name="T53" fmla="*/ 3167 h 3262"/>
                <a:gd name="T54" fmla="*/ 1770 w 2390"/>
                <a:gd name="T55" fmla="*/ 3116 h 3262"/>
                <a:gd name="T56" fmla="*/ 1869 w 2390"/>
                <a:gd name="T57" fmla="*/ 3056 h 3262"/>
                <a:gd name="T58" fmla="*/ 1963 w 2390"/>
                <a:gd name="T59" fmla="*/ 2986 h 3262"/>
                <a:gd name="T60" fmla="*/ 2048 w 2390"/>
                <a:gd name="T61" fmla="*/ 2906 h 3262"/>
                <a:gd name="T62" fmla="*/ 2128 w 2390"/>
                <a:gd name="T63" fmla="*/ 2816 h 3262"/>
                <a:gd name="T64" fmla="*/ 2199 w 2390"/>
                <a:gd name="T65" fmla="*/ 2719 h 3262"/>
                <a:gd name="T66" fmla="*/ 2230 w 2390"/>
                <a:gd name="T67" fmla="*/ 2667 h 3262"/>
                <a:gd name="T68" fmla="*/ 2269 w 2390"/>
                <a:gd name="T69" fmla="*/ 2594 h 3262"/>
                <a:gd name="T70" fmla="*/ 2302 w 2390"/>
                <a:gd name="T71" fmla="*/ 2519 h 3262"/>
                <a:gd name="T72" fmla="*/ 2329 w 2390"/>
                <a:gd name="T73" fmla="*/ 2445 h 3262"/>
                <a:gd name="T74" fmla="*/ 2352 w 2390"/>
                <a:gd name="T75" fmla="*/ 2368 h 3262"/>
                <a:gd name="T76" fmla="*/ 2369 w 2390"/>
                <a:gd name="T77" fmla="*/ 2292 h 3262"/>
                <a:gd name="T78" fmla="*/ 2381 w 2390"/>
                <a:gd name="T79" fmla="*/ 2215 h 3262"/>
                <a:gd name="T80" fmla="*/ 2388 w 2390"/>
                <a:gd name="T81" fmla="*/ 2137 h 3262"/>
                <a:gd name="T82" fmla="*/ 2390 w 2390"/>
                <a:gd name="T83" fmla="*/ 2061 h 3262"/>
                <a:gd name="T84" fmla="*/ 2390 w 2390"/>
                <a:gd name="T85" fmla="*/ 0 h 3262"/>
                <a:gd name="T86" fmla="*/ 606 w 2390"/>
                <a:gd name="T87" fmla="*/ 1030 h 3262"/>
                <a:gd name="T88" fmla="*/ 572 w 2390"/>
                <a:gd name="T89" fmla="*/ 1050 h 3262"/>
                <a:gd name="T90" fmla="*/ 507 w 2390"/>
                <a:gd name="T91" fmla="*/ 1092 h 3262"/>
                <a:gd name="T92" fmla="*/ 445 w 2390"/>
                <a:gd name="T93" fmla="*/ 1139 h 3262"/>
                <a:gd name="T94" fmla="*/ 386 w 2390"/>
                <a:gd name="T95" fmla="*/ 1191 h 3262"/>
                <a:gd name="T96" fmla="*/ 330 w 2390"/>
                <a:gd name="T97" fmla="*/ 1245 h 3262"/>
                <a:gd name="T98" fmla="*/ 276 w 2390"/>
                <a:gd name="T99" fmla="*/ 1306 h 3262"/>
                <a:gd name="T100" fmla="*/ 228 w 2390"/>
                <a:gd name="T101" fmla="*/ 1368 h 3262"/>
                <a:gd name="T102" fmla="*/ 183 w 2390"/>
                <a:gd name="T103" fmla="*/ 1436 h 3262"/>
                <a:gd name="T104" fmla="*/ 162 w 2390"/>
                <a:gd name="T105" fmla="*/ 1472 h 3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90" h="3262">
                  <a:moveTo>
                    <a:pt x="162" y="1472"/>
                  </a:moveTo>
                  <a:lnTo>
                    <a:pt x="162" y="1472"/>
                  </a:lnTo>
                  <a:lnTo>
                    <a:pt x="132" y="1526"/>
                  </a:lnTo>
                  <a:lnTo>
                    <a:pt x="106" y="1580"/>
                  </a:lnTo>
                  <a:lnTo>
                    <a:pt x="82" y="1635"/>
                  </a:lnTo>
                  <a:lnTo>
                    <a:pt x="61" y="1693"/>
                  </a:lnTo>
                  <a:lnTo>
                    <a:pt x="44" y="1748"/>
                  </a:lnTo>
                  <a:lnTo>
                    <a:pt x="30" y="1806"/>
                  </a:lnTo>
                  <a:lnTo>
                    <a:pt x="18" y="1863"/>
                  </a:lnTo>
                  <a:lnTo>
                    <a:pt x="11" y="1922"/>
                  </a:lnTo>
                  <a:lnTo>
                    <a:pt x="4" y="1979"/>
                  </a:lnTo>
                  <a:lnTo>
                    <a:pt x="2" y="2037"/>
                  </a:lnTo>
                  <a:lnTo>
                    <a:pt x="0" y="2094"/>
                  </a:lnTo>
                  <a:lnTo>
                    <a:pt x="4" y="2153"/>
                  </a:lnTo>
                  <a:lnTo>
                    <a:pt x="9" y="2208"/>
                  </a:lnTo>
                  <a:lnTo>
                    <a:pt x="18" y="2266"/>
                  </a:lnTo>
                  <a:lnTo>
                    <a:pt x="28" y="2323"/>
                  </a:lnTo>
                  <a:lnTo>
                    <a:pt x="42" y="2379"/>
                  </a:lnTo>
                  <a:lnTo>
                    <a:pt x="58" y="2432"/>
                  </a:lnTo>
                  <a:lnTo>
                    <a:pt x="77" y="2488"/>
                  </a:lnTo>
                  <a:lnTo>
                    <a:pt x="97" y="2540"/>
                  </a:lnTo>
                  <a:lnTo>
                    <a:pt x="122" y="2592"/>
                  </a:lnTo>
                  <a:lnTo>
                    <a:pt x="148" y="2644"/>
                  </a:lnTo>
                  <a:lnTo>
                    <a:pt x="177" y="2695"/>
                  </a:lnTo>
                  <a:lnTo>
                    <a:pt x="209" y="2741"/>
                  </a:lnTo>
                  <a:lnTo>
                    <a:pt x="242" y="2790"/>
                  </a:lnTo>
                  <a:lnTo>
                    <a:pt x="278" y="2835"/>
                  </a:lnTo>
                  <a:lnTo>
                    <a:pt x="318" y="2879"/>
                  </a:lnTo>
                  <a:lnTo>
                    <a:pt x="358" y="2922"/>
                  </a:lnTo>
                  <a:lnTo>
                    <a:pt x="401" y="2962"/>
                  </a:lnTo>
                  <a:lnTo>
                    <a:pt x="448" y="3000"/>
                  </a:lnTo>
                  <a:lnTo>
                    <a:pt x="495" y="3037"/>
                  </a:lnTo>
                  <a:lnTo>
                    <a:pt x="546" y="3071"/>
                  </a:lnTo>
                  <a:lnTo>
                    <a:pt x="598" y="3103"/>
                  </a:lnTo>
                  <a:lnTo>
                    <a:pt x="598" y="3103"/>
                  </a:lnTo>
                  <a:lnTo>
                    <a:pt x="652" y="3132"/>
                  </a:lnTo>
                  <a:lnTo>
                    <a:pt x="707" y="3158"/>
                  </a:lnTo>
                  <a:lnTo>
                    <a:pt x="763" y="3182"/>
                  </a:lnTo>
                  <a:lnTo>
                    <a:pt x="818" y="3203"/>
                  </a:lnTo>
                  <a:lnTo>
                    <a:pt x="876" y="3221"/>
                  </a:lnTo>
                  <a:lnTo>
                    <a:pt x="933" y="3234"/>
                  </a:lnTo>
                  <a:lnTo>
                    <a:pt x="990" y="3245"/>
                  </a:lnTo>
                  <a:lnTo>
                    <a:pt x="1048" y="3254"/>
                  </a:lnTo>
                  <a:lnTo>
                    <a:pt x="1107" y="3261"/>
                  </a:lnTo>
                  <a:lnTo>
                    <a:pt x="1164" y="3262"/>
                  </a:lnTo>
                  <a:lnTo>
                    <a:pt x="1221" y="3262"/>
                  </a:lnTo>
                  <a:lnTo>
                    <a:pt x="1279" y="3261"/>
                  </a:lnTo>
                  <a:lnTo>
                    <a:pt x="1336" y="3255"/>
                  </a:lnTo>
                  <a:lnTo>
                    <a:pt x="1393" y="3247"/>
                  </a:lnTo>
                  <a:lnTo>
                    <a:pt x="1449" y="3236"/>
                  </a:lnTo>
                  <a:lnTo>
                    <a:pt x="1504" y="3222"/>
                  </a:lnTo>
                  <a:lnTo>
                    <a:pt x="1560" y="3207"/>
                  </a:lnTo>
                  <a:lnTo>
                    <a:pt x="1614" y="3188"/>
                  </a:lnTo>
                  <a:lnTo>
                    <a:pt x="1668" y="3167"/>
                  </a:lnTo>
                  <a:lnTo>
                    <a:pt x="1720" y="3142"/>
                  </a:lnTo>
                  <a:lnTo>
                    <a:pt x="1770" y="3116"/>
                  </a:lnTo>
                  <a:lnTo>
                    <a:pt x="1820" y="3087"/>
                  </a:lnTo>
                  <a:lnTo>
                    <a:pt x="1869" y="3056"/>
                  </a:lnTo>
                  <a:lnTo>
                    <a:pt x="1916" y="3021"/>
                  </a:lnTo>
                  <a:lnTo>
                    <a:pt x="1963" y="2986"/>
                  </a:lnTo>
                  <a:lnTo>
                    <a:pt x="2006" y="2946"/>
                  </a:lnTo>
                  <a:lnTo>
                    <a:pt x="2048" y="2906"/>
                  </a:lnTo>
                  <a:lnTo>
                    <a:pt x="2090" y="2863"/>
                  </a:lnTo>
                  <a:lnTo>
                    <a:pt x="2128" y="2816"/>
                  </a:lnTo>
                  <a:lnTo>
                    <a:pt x="2164" y="2769"/>
                  </a:lnTo>
                  <a:lnTo>
                    <a:pt x="2199" y="2719"/>
                  </a:lnTo>
                  <a:lnTo>
                    <a:pt x="2230" y="2667"/>
                  </a:lnTo>
                  <a:lnTo>
                    <a:pt x="2230" y="2667"/>
                  </a:lnTo>
                  <a:lnTo>
                    <a:pt x="2251" y="2630"/>
                  </a:lnTo>
                  <a:lnTo>
                    <a:pt x="2269" y="2594"/>
                  </a:lnTo>
                  <a:lnTo>
                    <a:pt x="2286" y="2557"/>
                  </a:lnTo>
                  <a:lnTo>
                    <a:pt x="2302" y="2519"/>
                  </a:lnTo>
                  <a:lnTo>
                    <a:pt x="2317" y="2483"/>
                  </a:lnTo>
                  <a:lnTo>
                    <a:pt x="2329" y="2445"/>
                  </a:lnTo>
                  <a:lnTo>
                    <a:pt x="2341" y="2406"/>
                  </a:lnTo>
                  <a:lnTo>
                    <a:pt x="2352" y="2368"/>
                  </a:lnTo>
                  <a:lnTo>
                    <a:pt x="2362" y="2330"/>
                  </a:lnTo>
                  <a:lnTo>
                    <a:pt x="2369" y="2292"/>
                  </a:lnTo>
                  <a:lnTo>
                    <a:pt x="2376" y="2254"/>
                  </a:lnTo>
                  <a:lnTo>
                    <a:pt x="2381" y="2215"/>
                  </a:lnTo>
                  <a:lnTo>
                    <a:pt x="2387" y="2177"/>
                  </a:lnTo>
                  <a:lnTo>
                    <a:pt x="2388" y="2137"/>
                  </a:lnTo>
                  <a:lnTo>
                    <a:pt x="2390" y="2099"/>
                  </a:lnTo>
                  <a:lnTo>
                    <a:pt x="2390" y="2061"/>
                  </a:lnTo>
                  <a:lnTo>
                    <a:pt x="2390" y="2061"/>
                  </a:lnTo>
                  <a:lnTo>
                    <a:pt x="2390" y="0"/>
                  </a:lnTo>
                  <a:lnTo>
                    <a:pt x="606" y="1030"/>
                  </a:lnTo>
                  <a:lnTo>
                    <a:pt x="606" y="1030"/>
                  </a:lnTo>
                  <a:lnTo>
                    <a:pt x="606" y="1030"/>
                  </a:lnTo>
                  <a:lnTo>
                    <a:pt x="572" y="1050"/>
                  </a:lnTo>
                  <a:lnTo>
                    <a:pt x="540" y="1071"/>
                  </a:lnTo>
                  <a:lnTo>
                    <a:pt x="507" y="1092"/>
                  </a:lnTo>
                  <a:lnTo>
                    <a:pt x="476" y="1115"/>
                  </a:lnTo>
                  <a:lnTo>
                    <a:pt x="445" y="1139"/>
                  </a:lnTo>
                  <a:lnTo>
                    <a:pt x="415" y="1165"/>
                  </a:lnTo>
                  <a:lnTo>
                    <a:pt x="386" y="1191"/>
                  </a:lnTo>
                  <a:lnTo>
                    <a:pt x="358" y="1217"/>
                  </a:lnTo>
                  <a:lnTo>
                    <a:pt x="330" y="1245"/>
                  </a:lnTo>
                  <a:lnTo>
                    <a:pt x="302" y="1274"/>
                  </a:lnTo>
                  <a:lnTo>
                    <a:pt x="276" y="1306"/>
                  </a:lnTo>
                  <a:lnTo>
                    <a:pt x="252" y="1337"/>
                  </a:lnTo>
                  <a:lnTo>
                    <a:pt x="228" y="1368"/>
                  </a:lnTo>
                  <a:lnTo>
                    <a:pt x="205" y="1403"/>
                  </a:lnTo>
                  <a:lnTo>
                    <a:pt x="183" y="1436"/>
                  </a:lnTo>
                  <a:lnTo>
                    <a:pt x="162" y="1472"/>
                  </a:lnTo>
                  <a:lnTo>
                    <a:pt x="162" y="147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8575">
              <a:solidFill>
                <a:schemeClr val="accent5"/>
              </a:solidFill>
            </a:ln>
          </p:spPr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11" name="Oval 36">
              <a:extLst>
                <a:ext uri="{FF2B5EF4-FFF2-40B4-BE49-F238E27FC236}">
                  <a16:creationId xmlns:a16="http://schemas.microsoft.com/office/drawing/2014/main" id="{62025D2F-030B-4195-8271-6595B48667D0}"/>
                </a:ext>
              </a:extLst>
            </p:cNvPr>
            <p:cNvSpPr/>
            <p:nvPr/>
          </p:nvSpPr>
          <p:spPr>
            <a:xfrm>
              <a:off x="5073109" y="4447184"/>
              <a:ext cx="841039" cy="841040"/>
            </a:xfrm>
            <a:prstGeom prst="ellipse">
              <a:avLst/>
            </a:prstGeom>
            <a:solidFill>
              <a:schemeClr val="accent5"/>
            </a:solidFill>
            <a:ln w="190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12" name="TextBox 37">
              <a:extLst>
                <a:ext uri="{FF2B5EF4-FFF2-40B4-BE49-F238E27FC236}">
                  <a16:creationId xmlns:a16="http://schemas.microsoft.com/office/drawing/2014/main" id="{D1654468-0BCF-4EE6-97FA-0E82159092B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202374" y="4594941"/>
              <a:ext cx="582509" cy="525401"/>
            </a:xfrm>
            <a:prstGeom prst="rect">
              <a:avLst/>
            </a:prstGeom>
            <a:noFill/>
          </p:spPr>
          <p:txBody>
            <a:bodyPr wrap="none" lIns="67500" tIns="35100" rIns="67500" bIns="35100">
              <a:normAutofit/>
            </a:bodyPr>
            <a:lstStyle/>
            <a:p>
              <a:pPr>
                <a:buClr>
                  <a:srgbClr val="C35954"/>
                </a:buClr>
                <a:buSzPct val="120000"/>
              </a:pPr>
              <a:r>
                <a:rPr lang="en-US" altLang="ko-KR" sz="2100" dirty="0">
                  <a:solidFill>
                    <a:schemeClr val="bg1"/>
                  </a:solidFill>
                </a:rPr>
                <a:t>05</a:t>
              </a:r>
            </a:p>
          </p:txBody>
        </p:sp>
        <p:sp>
          <p:nvSpPr>
            <p:cNvPr id="13" name="Freeform: Shape 32">
              <a:extLst>
                <a:ext uri="{FF2B5EF4-FFF2-40B4-BE49-F238E27FC236}">
                  <a16:creationId xmlns:a16="http://schemas.microsoft.com/office/drawing/2014/main" id="{89D140B1-73E2-416C-99D7-33C1891CE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2846" y="3780755"/>
              <a:ext cx="1241829" cy="1694913"/>
            </a:xfrm>
            <a:custGeom>
              <a:avLst/>
              <a:gdLst>
                <a:gd name="T0" fmla="*/ 162 w 2390"/>
                <a:gd name="T1" fmla="*/ 2667 h 3262"/>
                <a:gd name="T2" fmla="*/ 228 w 2390"/>
                <a:gd name="T3" fmla="*/ 2769 h 3262"/>
                <a:gd name="T4" fmla="*/ 302 w 2390"/>
                <a:gd name="T5" fmla="*/ 2863 h 3262"/>
                <a:gd name="T6" fmla="*/ 386 w 2390"/>
                <a:gd name="T7" fmla="*/ 2946 h 3262"/>
                <a:gd name="T8" fmla="*/ 474 w 2390"/>
                <a:gd name="T9" fmla="*/ 3021 h 3262"/>
                <a:gd name="T10" fmla="*/ 570 w 2390"/>
                <a:gd name="T11" fmla="*/ 3087 h 3262"/>
                <a:gd name="T12" fmla="*/ 672 w 2390"/>
                <a:gd name="T13" fmla="*/ 3142 h 3262"/>
                <a:gd name="T14" fmla="*/ 777 w 2390"/>
                <a:gd name="T15" fmla="*/ 3188 h 3262"/>
                <a:gd name="T16" fmla="*/ 886 w 2390"/>
                <a:gd name="T17" fmla="*/ 3222 h 3262"/>
                <a:gd name="T18" fmla="*/ 999 w 2390"/>
                <a:gd name="T19" fmla="*/ 3247 h 3262"/>
                <a:gd name="T20" fmla="*/ 1112 w 2390"/>
                <a:gd name="T21" fmla="*/ 3261 h 3262"/>
                <a:gd name="T22" fmla="*/ 1228 w 2390"/>
                <a:gd name="T23" fmla="*/ 3262 h 3262"/>
                <a:gd name="T24" fmla="*/ 1343 w 2390"/>
                <a:gd name="T25" fmla="*/ 3254 h 3262"/>
                <a:gd name="T26" fmla="*/ 1459 w 2390"/>
                <a:gd name="T27" fmla="*/ 3234 h 3262"/>
                <a:gd name="T28" fmla="*/ 1572 w 2390"/>
                <a:gd name="T29" fmla="*/ 3203 h 3262"/>
                <a:gd name="T30" fmla="*/ 1685 w 2390"/>
                <a:gd name="T31" fmla="*/ 3158 h 3262"/>
                <a:gd name="T32" fmla="*/ 1793 w 2390"/>
                <a:gd name="T33" fmla="*/ 3103 h 3262"/>
                <a:gd name="T34" fmla="*/ 1846 w 2390"/>
                <a:gd name="T35" fmla="*/ 3071 h 3262"/>
                <a:gd name="T36" fmla="*/ 1944 w 2390"/>
                <a:gd name="T37" fmla="*/ 3000 h 3262"/>
                <a:gd name="T38" fmla="*/ 2032 w 2390"/>
                <a:gd name="T39" fmla="*/ 2922 h 3262"/>
                <a:gd name="T40" fmla="*/ 2112 w 2390"/>
                <a:gd name="T41" fmla="*/ 2835 h 3262"/>
                <a:gd name="T42" fmla="*/ 2183 w 2390"/>
                <a:gd name="T43" fmla="*/ 2741 h 3262"/>
                <a:gd name="T44" fmla="*/ 2242 w 2390"/>
                <a:gd name="T45" fmla="*/ 2644 h 3262"/>
                <a:gd name="T46" fmla="*/ 2293 w 2390"/>
                <a:gd name="T47" fmla="*/ 2540 h 3262"/>
                <a:gd name="T48" fmla="*/ 2333 w 2390"/>
                <a:gd name="T49" fmla="*/ 2432 h 3262"/>
                <a:gd name="T50" fmla="*/ 2364 w 2390"/>
                <a:gd name="T51" fmla="*/ 2323 h 3262"/>
                <a:gd name="T52" fmla="*/ 2381 w 2390"/>
                <a:gd name="T53" fmla="*/ 2208 h 3262"/>
                <a:gd name="T54" fmla="*/ 2390 w 2390"/>
                <a:gd name="T55" fmla="*/ 2094 h 3262"/>
                <a:gd name="T56" fmla="*/ 2387 w 2390"/>
                <a:gd name="T57" fmla="*/ 1979 h 3262"/>
                <a:gd name="T58" fmla="*/ 2373 w 2390"/>
                <a:gd name="T59" fmla="*/ 1863 h 3262"/>
                <a:gd name="T60" fmla="*/ 2347 w 2390"/>
                <a:gd name="T61" fmla="*/ 1748 h 3262"/>
                <a:gd name="T62" fmla="*/ 2310 w 2390"/>
                <a:gd name="T63" fmla="*/ 1635 h 3262"/>
                <a:gd name="T64" fmla="*/ 2260 w 2390"/>
                <a:gd name="T65" fmla="*/ 1526 h 3262"/>
                <a:gd name="T66" fmla="*/ 2230 w 2390"/>
                <a:gd name="T67" fmla="*/ 1472 h 3262"/>
                <a:gd name="T68" fmla="*/ 2187 w 2390"/>
                <a:gd name="T69" fmla="*/ 1403 h 3262"/>
                <a:gd name="T70" fmla="*/ 2140 w 2390"/>
                <a:gd name="T71" fmla="*/ 1337 h 3262"/>
                <a:gd name="T72" fmla="*/ 2088 w 2390"/>
                <a:gd name="T73" fmla="*/ 1274 h 3262"/>
                <a:gd name="T74" fmla="*/ 2034 w 2390"/>
                <a:gd name="T75" fmla="*/ 1217 h 3262"/>
                <a:gd name="T76" fmla="*/ 1977 w 2390"/>
                <a:gd name="T77" fmla="*/ 1165 h 3262"/>
                <a:gd name="T78" fmla="*/ 1916 w 2390"/>
                <a:gd name="T79" fmla="*/ 1115 h 3262"/>
                <a:gd name="T80" fmla="*/ 1852 w 2390"/>
                <a:gd name="T81" fmla="*/ 1071 h 3262"/>
                <a:gd name="T82" fmla="*/ 1786 w 2390"/>
                <a:gd name="T83" fmla="*/ 1030 h 3262"/>
                <a:gd name="T84" fmla="*/ 0 w 2390"/>
                <a:gd name="T85" fmla="*/ 0 h 3262"/>
                <a:gd name="T86" fmla="*/ 0 w 2390"/>
                <a:gd name="T87" fmla="*/ 2061 h 3262"/>
                <a:gd name="T88" fmla="*/ 0 w 2390"/>
                <a:gd name="T89" fmla="*/ 2099 h 3262"/>
                <a:gd name="T90" fmla="*/ 5 w 2390"/>
                <a:gd name="T91" fmla="*/ 2177 h 3262"/>
                <a:gd name="T92" fmla="*/ 14 w 2390"/>
                <a:gd name="T93" fmla="*/ 2254 h 3262"/>
                <a:gd name="T94" fmla="*/ 30 w 2390"/>
                <a:gd name="T95" fmla="*/ 2330 h 3262"/>
                <a:gd name="T96" fmla="*/ 49 w 2390"/>
                <a:gd name="T97" fmla="*/ 2406 h 3262"/>
                <a:gd name="T98" fmla="*/ 75 w 2390"/>
                <a:gd name="T99" fmla="*/ 2483 h 3262"/>
                <a:gd name="T100" fmla="*/ 104 w 2390"/>
                <a:gd name="T101" fmla="*/ 2557 h 3262"/>
                <a:gd name="T102" fmla="*/ 141 w 2390"/>
                <a:gd name="T103" fmla="*/ 2630 h 3262"/>
                <a:gd name="T104" fmla="*/ 162 w 2390"/>
                <a:gd name="T105" fmla="*/ 2667 h 3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90" h="3262">
                  <a:moveTo>
                    <a:pt x="162" y="2667"/>
                  </a:moveTo>
                  <a:lnTo>
                    <a:pt x="162" y="2667"/>
                  </a:lnTo>
                  <a:lnTo>
                    <a:pt x="193" y="2719"/>
                  </a:lnTo>
                  <a:lnTo>
                    <a:pt x="228" y="2769"/>
                  </a:lnTo>
                  <a:lnTo>
                    <a:pt x="264" y="2816"/>
                  </a:lnTo>
                  <a:lnTo>
                    <a:pt x="302" y="2863"/>
                  </a:lnTo>
                  <a:lnTo>
                    <a:pt x="342" y="2906"/>
                  </a:lnTo>
                  <a:lnTo>
                    <a:pt x="386" y="2946"/>
                  </a:lnTo>
                  <a:lnTo>
                    <a:pt x="429" y="2986"/>
                  </a:lnTo>
                  <a:lnTo>
                    <a:pt x="474" y="3021"/>
                  </a:lnTo>
                  <a:lnTo>
                    <a:pt x="521" y="3056"/>
                  </a:lnTo>
                  <a:lnTo>
                    <a:pt x="570" y="3087"/>
                  </a:lnTo>
                  <a:lnTo>
                    <a:pt x="620" y="3116"/>
                  </a:lnTo>
                  <a:lnTo>
                    <a:pt x="672" y="3142"/>
                  </a:lnTo>
                  <a:lnTo>
                    <a:pt x="724" y="3167"/>
                  </a:lnTo>
                  <a:lnTo>
                    <a:pt x="777" y="3188"/>
                  </a:lnTo>
                  <a:lnTo>
                    <a:pt x="832" y="3207"/>
                  </a:lnTo>
                  <a:lnTo>
                    <a:pt x="886" y="3222"/>
                  </a:lnTo>
                  <a:lnTo>
                    <a:pt x="942" y="3236"/>
                  </a:lnTo>
                  <a:lnTo>
                    <a:pt x="999" y="3247"/>
                  </a:lnTo>
                  <a:lnTo>
                    <a:pt x="1054" y="3255"/>
                  </a:lnTo>
                  <a:lnTo>
                    <a:pt x="1112" y="3261"/>
                  </a:lnTo>
                  <a:lnTo>
                    <a:pt x="1171" y="3262"/>
                  </a:lnTo>
                  <a:lnTo>
                    <a:pt x="1228" y="3262"/>
                  </a:lnTo>
                  <a:lnTo>
                    <a:pt x="1285" y="3261"/>
                  </a:lnTo>
                  <a:lnTo>
                    <a:pt x="1343" y="3254"/>
                  </a:lnTo>
                  <a:lnTo>
                    <a:pt x="1402" y="3245"/>
                  </a:lnTo>
                  <a:lnTo>
                    <a:pt x="1459" y="3234"/>
                  </a:lnTo>
                  <a:lnTo>
                    <a:pt x="1516" y="3221"/>
                  </a:lnTo>
                  <a:lnTo>
                    <a:pt x="1572" y="3203"/>
                  </a:lnTo>
                  <a:lnTo>
                    <a:pt x="1629" y="3182"/>
                  </a:lnTo>
                  <a:lnTo>
                    <a:pt x="1685" y="3158"/>
                  </a:lnTo>
                  <a:lnTo>
                    <a:pt x="1739" y="3132"/>
                  </a:lnTo>
                  <a:lnTo>
                    <a:pt x="1793" y="3103"/>
                  </a:lnTo>
                  <a:lnTo>
                    <a:pt x="1793" y="3103"/>
                  </a:lnTo>
                  <a:lnTo>
                    <a:pt x="1846" y="3071"/>
                  </a:lnTo>
                  <a:lnTo>
                    <a:pt x="1895" y="3037"/>
                  </a:lnTo>
                  <a:lnTo>
                    <a:pt x="1944" y="3000"/>
                  </a:lnTo>
                  <a:lnTo>
                    <a:pt x="1989" y="2962"/>
                  </a:lnTo>
                  <a:lnTo>
                    <a:pt x="2032" y="2922"/>
                  </a:lnTo>
                  <a:lnTo>
                    <a:pt x="2074" y="2879"/>
                  </a:lnTo>
                  <a:lnTo>
                    <a:pt x="2112" y="2835"/>
                  </a:lnTo>
                  <a:lnTo>
                    <a:pt x="2149" y="2790"/>
                  </a:lnTo>
                  <a:lnTo>
                    <a:pt x="2183" y="2741"/>
                  </a:lnTo>
                  <a:lnTo>
                    <a:pt x="2215" y="2695"/>
                  </a:lnTo>
                  <a:lnTo>
                    <a:pt x="2242" y="2644"/>
                  </a:lnTo>
                  <a:lnTo>
                    <a:pt x="2270" y="2592"/>
                  </a:lnTo>
                  <a:lnTo>
                    <a:pt x="2293" y="2540"/>
                  </a:lnTo>
                  <a:lnTo>
                    <a:pt x="2315" y="2488"/>
                  </a:lnTo>
                  <a:lnTo>
                    <a:pt x="2333" y="2432"/>
                  </a:lnTo>
                  <a:lnTo>
                    <a:pt x="2350" y="2379"/>
                  </a:lnTo>
                  <a:lnTo>
                    <a:pt x="2364" y="2323"/>
                  </a:lnTo>
                  <a:lnTo>
                    <a:pt x="2374" y="2266"/>
                  </a:lnTo>
                  <a:lnTo>
                    <a:pt x="2381" y="2208"/>
                  </a:lnTo>
                  <a:lnTo>
                    <a:pt x="2388" y="2153"/>
                  </a:lnTo>
                  <a:lnTo>
                    <a:pt x="2390" y="2094"/>
                  </a:lnTo>
                  <a:lnTo>
                    <a:pt x="2390" y="2037"/>
                  </a:lnTo>
                  <a:lnTo>
                    <a:pt x="2387" y="1979"/>
                  </a:lnTo>
                  <a:lnTo>
                    <a:pt x="2381" y="1922"/>
                  </a:lnTo>
                  <a:lnTo>
                    <a:pt x="2373" y="1863"/>
                  </a:lnTo>
                  <a:lnTo>
                    <a:pt x="2362" y="1806"/>
                  </a:lnTo>
                  <a:lnTo>
                    <a:pt x="2347" y="1748"/>
                  </a:lnTo>
                  <a:lnTo>
                    <a:pt x="2329" y="1693"/>
                  </a:lnTo>
                  <a:lnTo>
                    <a:pt x="2310" y="1635"/>
                  </a:lnTo>
                  <a:lnTo>
                    <a:pt x="2286" y="1580"/>
                  </a:lnTo>
                  <a:lnTo>
                    <a:pt x="2260" y="1526"/>
                  </a:lnTo>
                  <a:lnTo>
                    <a:pt x="2230" y="1472"/>
                  </a:lnTo>
                  <a:lnTo>
                    <a:pt x="2230" y="1472"/>
                  </a:lnTo>
                  <a:lnTo>
                    <a:pt x="2209" y="1436"/>
                  </a:lnTo>
                  <a:lnTo>
                    <a:pt x="2187" y="1403"/>
                  </a:lnTo>
                  <a:lnTo>
                    <a:pt x="2164" y="1368"/>
                  </a:lnTo>
                  <a:lnTo>
                    <a:pt x="2140" y="1337"/>
                  </a:lnTo>
                  <a:lnTo>
                    <a:pt x="2114" y="1306"/>
                  </a:lnTo>
                  <a:lnTo>
                    <a:pt x="2088" y="1274"/>
                  </a:lnTo>
                  <a:lnTo>
                    <a:pt x="2062" y="1245"/>
                  </a:lnTo>
                  <a:lnTo>
                    <a:pt x="2034" y="1217"/>
                  </a:lnTo>
                  <a:lnTo>
                    <a:pt x="2004" y="1191"/>
                  </a:lnTo>
                  <a:lnTo>
                    <a:pt x="1977" y="1165"/>
                  </a:lnTo>
                  <a:lnTo>
                    <a:pt x="1945" y="1139"/>
                  </a:lnTo>
                  <a:lnTo>
                    <a:pt x="1916" y="1115"/>
                  </a:lnTo>
                  <a:lnTo>
                    <a:pt x="1883" y="1092"/>
                  </a:lnTo>
                  <a:lnTo>
                    <a:pt x="1852" y="1071"/>
                  </a:lnTo>
                  <a:lnTo>
                    <a:pt x="1819" y="1050"/>
                  </a:lnTo>
                  <a:lnTo>
                    <a:pt x="1786" y="1030"/>
                  </a:lnTo>
                  <a:lnTo>
                    <a:pt x="1786" y="1030"/>
                  </a:lnTo>
                  <a:lnTo>
                    <a:pt x="0" y="0"/>
                  </a:lnTo>
                  <a:lnTo>
                    <a:pt x="0" y="2061"/>
                  </a:lnTo>
                  <a:lnTo>
                    <a:pt x="0" y="2061"/>
                  </a:lnTo>
                  <a:lnTo>
                    <a:pt x="0" y="2061"/>
                  </a:lnTo>
                  <a:lnTo>
                    <a:pt x="0" y="2099"/>
                  </a:lnTo>
                  <a:lnTo>
                    <a:pt x="2" y="2137"/>
                  </a:lnTo>
                  <a:lnTo>
                    <a:pt x="5" y="2177"/>
                  </a:lnTo>
                  <a:lnTo>
                    <a:pt x="9" y="2215"/>
                  </a:lnTo>
                  <a:lnTo>
                    <a:pt x="14" y="2254"/>
                  </a:lnTo>
                  <a:lnTo>
                    <a:pt x="21" y="2292"/>
                  </a:lnTo>
                  <a:lnTo>
                    <a:pt x="30" y="2330"/>
                  </a:lnTo>
                  <a:lnTo>
                    <a:pt x="38" y="2368"/>
                  </a:lnTo>
                  <a:lnTo>
                    <a:pt x="49" y="2406"/>
                  </a:lnTo>
                  <a:lnTo>
                    <a:pt x="61" y="2445"/>
                  </a:lnTo>
                  <a:lnTo>
                    <a:pt x="75" y="2483"/>
                  </a:lnTo>
                  <a:lnTo>
                    <a:pt x="89" y="2519"/>
                  </a:lnTo>
                  <a:lnTo>
                    <a:pt x="104" y="2557"/>
                  </a:lnTo>
                  <a:lnTo>
                    <a:pt x="122" y="2594"/>
                  </a:lnTo>
                  <a:lnTo>
                    <a:pt x="141" y="2630"/>
                  </a:lnTo>
                  <a:lnTo>
                    <a:pt x="162" y="2667"/>
                  </a:lnTo>
                  <a:lnTo>
                    <a:pt x="162" y="2667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8575">
              <a:solidFill>
                <a:schemeClr val="accent4"/>
              </a:solidFill>
            </a:ln>
          </p:spPr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14" name="Oval 33">
              <a:extLst>
                <a:ext uri="{FF2B5EF4-FFF2-40B4-BE49-F238E27FC236}">
                  <a16:creationId xmlns:a16="http://schemas.microsoft.com/office/drawing/2014/main" id="{D1FB696E-CF3E-4900-BF9C-7A8C6E43710F}"/>
                </a:ext>
              </a:extLst>
            </p:cNvPr>
            <p:cNvSpPr/>
            <p:nvPr/>
          </p:nvSpPr>
          <p:spPr>
            <a:xfrm>
              <a:off x="6535840" y="4447184"/>
              <a:ext cx="841039" cy="841040"/>
            </a:xfrm>
            <a:prstGeom prst="ellipse">
              <a:avLst/>
            </a:prstGeom>
            <a:solidFill>
              <a:schemeClr val="accent4"/>
            </a:solidFill>
            <a:ln w="190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15" name="TextBox 34">
              <a:extLst>
                <a:ext uri="{FF2B5EF4-FFF2-40B4-BE49-F238E27FC236}">
                  <a16:creationId xmlns:a16="http://schemas.microsoft.com/office/drawing/2014/main" id="{E2940FA5-5CBE-4F9E-BC03-93220B08415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665105" y="4594941"/>
              <a:ext cx="582509" cy="525401"/>
            </a:xfrm>
            <a:prstGeom prst="rect">
              <a:avLst/>
            </a:prstGeom>
            <a:noFill/>
          </p:spPr>
          <p:txBody>
            <a:bodyPr wrap="none" lIns="67500" tIns="35100" rIns="67500" bIns="35100">
              <a:normAutofit/>
            </a:bodyPr>
            <a:lstStyle/>
            <a:p>
              <a:pPr>
                <a:buClr>
                  <a:srgbClr val="C35954"/>
                </a:buClr>
                <a:buSzPct val="120000"/>
              </a:pPr>
              <a:r>
                <a:rPr lang="en-US" altLang="ko-KR" sz="2100" dirty="0">
                  <a:solidFill>
                    <a:schemeClr val="bg1"/>
                  </a:solidFill>
                </a:rPr>
                <a:t>04</a:t>
              </a:r>
            </a:p>
          </p:txBody>
        </p:sp>
        <p:sp>
          <p:nvSpPr>
            <p:cNvPr id="16" name="Freeform: Shape 29">
              <a:extLst>
                <a:ext uri="{FF2B5EF4-FFF2-40B4-BE49-F238E27FC236}">
                  <a16:creationId xmlns:a16="http://schemas.microsoft.com/office/drawing/2014/main" id="{C48406A8-0E1C-4DFE-B3ED-F723D6812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4879" y="3025490"/>
              <a:ext cx="1862221" cy="1240789"/>
            </a:xfrm>
            <a:custGeom>
              <a:avLst/>
              <a:gdLst>
                <a:gd name="T0" fmla="*/ 2390 w 3585"/>
                <a:gd name="T1" fmla="*/ 2388 h 2388"/>
                <a:gd name="T2" fmla="*/ 2513 w 3585"/>
                <a:gd name="T3" fmla="*/ 2382 h 2388"/>
                <a:gd name="T4" fmla="*/ 2631 w 3585"/>
                <a:gd name="T5" fmla="*/ 2364 h 2388"/>
                <a:gd name="T6" fmla="*/ 2746 w 3585"/>
                <a:gd name="T7" fmla="*/ 2335 h 2388"/>
                <a:gd name="T8" fmla="*/ 2856 w 3585"/>
                <a:gd name="T9" fmla="*/ 2295 h 2388"/>
                <a:gd name="T10" fmla="*/ 2960 w 3585"/>
                <a:gd name="T11" fmla="*/ 2244 h 2388"/>
                <a:gd name="T12" fmla="*/ 3059 w 3585"/>
                <a:gd name="T13" fmla="*/ 2184 h 2388"/>
                <a:gd name="T14" fmla="*/ 3151 w 3585"/>
                <a:gd name="T15" fmla="*/ 2116 h 2388"/>
                <a:gd name="T16" fmla="*/ 3236 w 3585"/>
                <a:gd name="T17" fmla="*/ 2038 h 2388"/>
                <a:gd name="T18" fmla="*/ 3312 w 3585"/>
                <a:gd name="T19" fmla="*/ 1954 h 2388"/>
                <a:gd name="T20" fmla="*/ 3382 w 3585"/>
                <a:gd name="T21" fmla="*/ 1862 h 2388"/>
                <a:gd name="T22" fmla="*/ 3441 w 3585"/>
                <a:gd name="T23" fmla="*/ 1763 h 2388"/>
                <a:gd name="T24" fmla="*/ 3491 w 3585"/>
                <a:gd name="T25" fmla="*/ 1659 h 2388"/>
                <a:gd name="T26" fmla="*/ 3531 w 3585"/>
                <a:gd name="T27" fmla="*/ 1550 h 2388"/>
                <a:gd name="T28" fmla="*/ 3561 w 3585"/>
                <a:gd name="T29" fmla="*/ 1435 h 2388"/>
                <a:gd name="T30" fmla="*/ 3580 w 3585"/>
                <a:gd name="T31" fmla="*/ 1316 h 2388"/>
                <a:gd name="T32" fmla="*/ 3585 w 3585"/>
                <a:gd name="T33" fmla="*/ 1194 h 2388"/>
                <a:gd name="T34" fmla="*/ 3583 w 3585"/>
                <a:gd name="T35" fmla="*/ 1133 h 2388"/>
                <a:gd name="T36" fmla="*/ 3571 w 3585"/>
                <a:gd name="T37" fmla="*/ 1012 h 2388"/>
                <a:gd name="T38" fmla="*/ 3547 w 3585"/>
                <a:gd name="T39" fmla="*/ 895 h 2388"/>
                <a:gd name="T40" fmla="*/ 3512 w 3585"/>
                <a:gd name="T41" fmla="*/ 783 h 2388"/>
                <a:gd name="T42" fmla="*/ 3467 w 3585"/>
                <a:gd name="T43" fmla="*/ 677 h 2388"/>
                <a:gd name="T44" fmla="*/ 3413 w 3585"/>
                <a:gd name="T45" fmla="*/ 574 h 2388"/>
                <a:gd name="T46" fmla="*/ 3347 w 3585"/>
                <a:gd name="T47" fmla="*/ 479 h 2388"/>
                <a:gd name="T48" fmla="*/ 3274 w 3585"/>
                <a:gd name="T49" fmla="*/ 390 h 2388"/>
                <a:gd name="T50" fmla="*/ 3194 w 3585"/>
                <a:gd name="T51" fmla="*/ 310 h 2388"/>
                <a:gd name="T52" fmla="*/ 3106 w 3585"/>
                <a:gd name="T53" fmla="*/ 237 h 2388"/>
                <a:gd name="T54" fmla="*/ 3010 w 3585"/>
                <a:gd name="T55" fmla="*/ 173 h 2388"/>
                <a:gd name="T56" fmla="*/ 2909 w 3585"/>
                <a:gd name="T57" fmla="*/ 118 h 2388"/>
                <a:gd name="T58" fmla="*/ 2802 w 3585"/>
                <a:gd name="T59" fmla="*/ 72 h 2388"/>
                <a:gd name="T60" fmla="*/ 2689 w 3585"/>
                <a:gd name="T61" fmla="*/ 38 h 2388"/>
                <a:gd name="T62" fmla="*/ 2572 w 3585"/>
                <a:gd name="T63" fmla="*/ 13 h 2388"/>
                <a:gd name="T64" fmla="*/ 2453 w 3585"/>
                <a:gd name="T65" fmla="*/ 1 h 2388"/>
                <a:gd name="T66" fmla="*/ 2390 w 3585"/>
                <a:gd name="T67" fmla="*/ 0 h 2388"/>
                <a:gd name="T68" fmla="*/ 2308 w 3585"/>
                <a:gd name="T69" fmla="*/ 3 h 2388"/>
                <a:gd name="T70" fmla="*/ 2229 w 3585"/>
                <a:gd name="T71" fmla="*/ 10 h 2388"/>
                <a:gd name="T72" fmla="*/ 2149 w 3585"/>
                <a:gd name="T73" fmla="*/ 24 h 2388"/>
                <a:gd name="T74" fmla="*/ 2072 w 3585"/>
                <a:gd name="T75" fmla="*/ 43 h 2388"/>
                <a:gd name="T76" fmla="*/ 1998 w 3585"/>
                <a:gd name="T77" fmla="*/ 65 h 2388"/>
                <a:gd name="T78" fmla="*/ 1925 w 3585"/>
                <a:gd name="T79" fmla="*/ 95 h 2388"/>
                <a:gd name="T80" fmla="*/ 1853 w 3585"/>
                <a:gd name="T81" fmla="*/ 126 h 2388"/>
                <a:gd name="T82" fmla="*/ 1786 w 3585"/>
                <a:gd name="T83" fmla="*/ 164 h 2388"/>
                <a:gd name="T84" fmla="*/ 0 w 3585"/>
                <a:gd name="T85" fmla="*/ 1194 h 2388"/>
                <a:gd name="T86" fmla="*/ 1786 w 3585"/>
                <a:gd name="T87" fmla="*/ 2224 h 2388"/>
                <a:gd name="T88" fmla="*/ 1819 w 3585"/>
                <a:gd name="T89" fmla="*/ 2243 h 2388"/>
                <a:gd name="T90" fmla="*/ 1888 w 3585"/>
                <a:gd name="T91" fmla="*/ 2277 h 2388"/>
                <a:gd name="T92" fmla="*/ 1959 w 3585"/>
                <a:gd name="T93" fmla="*/ 2309 h 2388"/>
                <a:gd name="T94" fmla="*/ 2034 w 3585"/>
                <a:gd name="T95" fmla="*/ 2335 h 2388"/>
                <a:gd name="T96" fmla="*/ 2110 w 3585"/>
                <a:gd name="T97" fmla="*/ 2355 h 2388"/>
                <a:gd name="T98" fmla="*/ 2189 w 3585"/>
                <a:gd name="T99" fmla="*/ 2371 h 2388"/>
                <a:gd name="T100" fmla="*/ 2268 w 3585"/>
                <a:gd name="T101" fmla="*/ 2382 h 2388"/>
                <a:gd name="T102" fmla="*/ 2350 w 3585"/>
                <a:gd name="T103" fmla="*/ 2387 h 2388"/>
                <a:gd name="T104" fmla="*/ 2390 w 3585"/>
                <a:gd name="T105" fmla="*/ 2388 h 2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85" h="2388">
                  <a:moveTo>
                    <a:pt x="2390" y="2388"/>
                  </a:moveTo>
                  <a:lnTo>
                    <a:pt x="2390" y="2388"/>
                  </a:lnTo>
                  <a:lnTo>
                    <a:pt x="2453" y="2387"/>
                  </a:lnTo>
                  <a:lnTo>
                    <a:pt x="2513" y="2382"/>
                  </a:lnTo>
                  <a:lnTo>
                    <a:pt x="2572" y="2375"/>
                  </a:lnTo>
                  <a:lnTo>
                    <a:pt x="2631" y="2364"/>
                  </a:lnTo>
                  <a:lnTo>
                    <a:pt x="2689" y="2350"/>
                  </a:lnTo>
                  <a:lnTo>
                    <a:pt x="2746" y="2335"/>
                  </a:lnTo>
                  <a:lnTo>
                    <a:pt x="2802" y="2316"/>
                  </a:lnTo>
                  <a:lnTo>
                    <a:pt x="2856" y="2295"/>
                  </a:lnTo>
                  <a:lnTo>
                    <a:pt x="2909" y="2270"/>
                  </a:lnTo>
                  <a:lnTo>
                    <a:pt x="2960" y="2244"/>
                  </a:lnTo>
                  <a:lnTo>
                    <a:pt x="3010" y="2215"/>
                  </a:lnTo>
                  <a:lnTo>
                    <a:pt x="3059" y="2184"/>
                  </a:lnTo>
                  <a:lnTo>
                    <a:pt x="3106" y="2151"/>
                  </a:lnTo>
                  <a:lnTo>
                    <a:pt x="3151" y="2116"/>
                  </a:lnTo>
                  <a:lnTo>
                    <a:pt x="3194" y="2078"/>
                  </a:lnTo>
                  <a:lnTo>
                    <a:pt x="3236" y="2038"/>
                  </a:lnTo>
                  <a:lnTo>
                    <a:pt x="3274" y="1998"/>
                  </a:lnTo>
                  <a:lnTo>
                    <a:pt x="3312" y="1954"/>
                  </a:lnTo>
                  <a:lnTo>
                    <a:pt x="3347" y="1909"/>
                  </a:lnTo>
                  <a:lnTo>
                    <a:pt x="3382" y="1862"/>
                  </a:lnTo>
                  <a:lnTo>
                    <a:pt x="3413" y="1814"/>
                  </a:lnTo>
                  <a:lnTo>
                    <a:pt x="3441" y="1763"/>
                  </a:lnTo>
                  <a:lnTo>
                    <a:pt x="3467" y="1711"/>
                  </a:lnTo>
                  <a:lnTo>
                    <a:pt x="3491" y="1659"/>
                  </a:lnTo>
                  <a:lnTo>
                    <a:pt x="3512" y="1605"/>
                  </a:lnTo>
                  <a:lnTo>
                    <a:pt x="3531" y="1550"/>
                  </a:lnTo>
                  <a:lnTo>
                    <a:pt x="3547" y="1493"/>
                  </a:lnTo>
                  <a:lnTo>
                    <a:pt x="3561" y="1435"/>
                  </a:lnTo>
                  <a:lnTo>
                    <a:pt x="3571" y="1376"/>
                  </a:lnTo>
                  <a:lnTo>
                    <a:pt x="3580" y="1316"/>
                  </a:lnTo>
                  <a:lnTo>
                    <a:pt x="3583" y="1255"/>
                  </a:lnTo>
                  <a:lnTo>
                    <a:pt x="3585" y="1194"/>
                  </a:lnTo>
                  <a:lnTo>
                    <a:pt x="3585" y="1194"/>
                  </a:lnTo>
                  <a:lnTo>
                    <a:pt x="3583" y="1133"/>
                  </a:lnTo>
                  <a:lnTo>
                    <a:pt x="3580" y="1072"/>
                  </a:lnTo>
                  <a:lnTo>
                    <a:pt x="3571" y="1012"/>
                  </a:lnTo>
                  <a:lnTo>
                    <a:pt x="3561" y="953"/>
                  </a:lnTo>
                  <a:lnTo>
                    <a:pt x="3547" y="895"/>
                  </a:lnTo>
                  <a:lnTo>
                    <a:pt x="3531" y="838"/>
                  </a:lnTo>
                  <a:lnTo>
                    <a:pt x="3512" y="783"/>
                  </a:lnTo>
                  <a:lnTo>
                    <a:pt x="3491" y="729"/>
                  </a:lnTo>
                  <a:lnTo>
                    <a:pt x="3467" y="677"/>
                  </a:lnTo>
                  <a:lnTo>
                    <a:pt x="3441" y="625"/>
                  </a:lnTo>
                  <a:lnTo>
                    <a:pt x="3413" y="574"/>
                  </a:lnTo>
                  <a:lnTo>
                    <a:pt x="3382" y="526"/>
                  </a:lnTo>
                  <a:lnTo>
                    <a:pt x="3347" y="479"/>
                  </a:lnTo>
                  <a:lnTo>
                    <a:pt x="3312" y="434"/>
                  </a:lnTo>
                  <a:lnTo>
                    <a:pt x="3274" y="390"/>
                  </a:lnTo>
                  <a:lnTo>
                    <a:pt x="3236" y="350"/>
                  </a:lnTo>
                  <a:lnTo>
                    <a:pt x="3194" y="310"/>
                  </a:lnTo>
                  <a:lnTo>
                    <a:pt x="3151" y="272"/>
                  </a:lnTo>
                  <a:lnTo>
                    <a:pt x="3106" y="237"/>
                  </a:lnTo>
                  <a:lnTo>
                    <a:pt x="3059" y="204"/>
                  </a:lnTo>
                  <a:lnTo>
                    <a:pt x="3010" y="173"/>
                  </a:lnTo>
                  <a:lnTo>
                    <a:pt x="2960" y="144"/>
                  </a:lnTo>
                  <a:lnTo>
                    <a:pt x="2909" y="118"/>
                  </a:lnTo>
                  <a:lnTo>
                    <a:pt x="2856" y="93"/>
                  </a:lnTo>
                  <a:lnTo>
                    <a:pt x="2802" y="72"/>
                  </a:lnTo>
                  <a:lnTo>
                    <a:pt x="2746" y="53"/>
                  </a:lnTo>
                  <a:lnTo>
                    <a:pt x="2689" y="38"/>
                  </a:lnTo>
                  <a:lnTo>
                    <a:pt x="2631" y="24"/>
                  </a:lnTo>
                  <a:lnTo>
                    <a:pt x="2572" y="13"/>
                  </a:lnTo>
                  <a:lnTo>
                    <a:pt x="2513" y="6"/>
                  </a:lnTo>
                  <a:lnTo>
                    <a:pt x="2453" y="1"/>
                  </a:lnTo>
                  <a:lnTo>
                    <a:pt x="2390" y="0"/>
                  </a:lnTo>
                  <a:lnTo>
                    <a:pt x="2390" y="0"/>
                  </a:lnTo>
                  <a:lnTo>
                    <a:pt x="2350" y="0"/>
                  </a:lnTo>
                  <a:lnTo>
                    <a:pt x="2308" y="3"/>
                  </a:lnTo>
                  <a:lnTo>
                    <a:pt x="2268" y="6"/>
                  </a:lnTo>
                  <a:lnTo>
                    <a:pt x="2229" y="10"/>
                  </a:lnTo>
                  <a:lnTo>
                    <a:pt x="2189" y="17"/>
                  </a:lnTo>
                  <a:lnTo>
                    <a:pt x="2149" y="24"/>
                  </a:lnTo>
                  <a:lnTo>
                    <a:pt x="2110" y="33"/>
                  </a:lnTo>
                  <a:lnTo>
                    <a:pt x="2072" y="43"/>
                  </a:lnTo>
                  <a:lnTo>
                    <a:pt x="2034" y="53"/>
                  </a:lnTo>
                  <a:lnTo>
                    <a:pt x="1998" y="65"/>
                  </a:lnTo>
                  <a:lnTo>
                    <a:pt x="1959" y="79"/>
                  </a:lnTo>
                  <a:lnTo>
                    <a:pt x="1925" y="95"/>
                  </a:lnTo>
                  <a:lnTo>
                    <a:pt x="1888" y="111"/>
                  </a:lnTo>
                  <a:lnTo>
                    <a:pt x="1853" y="126"/>
                  </a:lnTo>
                  <a:lnTo>
                    <a:pt x="1819" y="145"/>
                  </a:lnTo>
                  <a:lnTo>
                    <a:pt x="1786" y="164"/>
                  </a:lnTo>
                  <a:lnTo>
                    <a:pt x="1786" y="164"/>
                  </a:lnTo>
                  <a:lnTo>
                    <a:pt x="0" y="1194"/>
                  </a:lnTo>
                  <a:lnTo>
                    <a:pt x="1786" y="2224"/>
                  </a:lnTo>
                  <a:lnTo>
                    <a:pt x="1786" y="2224"/>
                  </a:lnTo>
                  <a:lnTo>
                    <a:pt x="1786" y="2224"/>
                  </a:lnTo>
                  <a:lnTo>
                    <a:pt x="1819" y="2243"/>
                  </a:lnTo>
                  <a:lnTo>
                    <a:pt x="1853" y="2262"/>
                  </a:lnTo>
                  <a:lnTo>
                    <a:pt x="1888" y="2277"/>
                  </a:lnTo>
                  <a:lnTo>
                    <a:pt x="1925" y="2293"/>
                  </a:lnTo>
                  <a:lnTo>
                    <a:pt x="1959" y="2309"/>
                  </a:lnTo>
                  <a:lnTo>
                    <a:pt x="1998" y="2323"/>
                  </a:lnTo>
                  <a:lnTo>
                    <a:pt x="2034" y="2335"/>
                  </a:lnTo>
                  <a:lnTo>
                    <a:pt x="2072" y="2345"/>
                  </a:lnTo>
                  <a:lnTo>
                    <a:pt x="2110" y="2355"/>
                  </a:lnTo>
                  <a:lnTo>
                    <a:pt x="2149" y="2364"/>
                  </a:lnTo>
                  <a:lnTo>
                    <a:pt x="2189" y="2371"/>
                  </a:lnTo>
                  <a:lnTo>
                    <a:pt x="2229" y="2378"/>
                  </a:lnTo>
                  <a:lnTo>
                    <a:pt x="2268" y="2382"/>
                  </a:lnTo>
                  <a:lnTo>
                    <a:pt x="2308" y="2385"/>
                  </a:lnTo>
                  <a:lnTo>
                    <a:pt x="2350" y="2387"/>
                  </a:lnTo>
                  <a:lnTo>
                    <a:pt x="2390" y="2388"/>
                  </a:lnTo>
                  <a:lnTo>
                    <a:pt x="2390" y="238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8575">
              <a:solidFill>
                <a:schemeClr val="accent3"/>
              </a:solidFill>
            </a:ln>
          </p:spPr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17" name="Oval 30">
              <a:extLst>
                <a:ext uri="{FF2B5EF4-FFF2-40B4-BE49-F238E27FC236}">
                  <a16:creationId xmlns:a16="http://schemas.microsoft.com/office/drawing/2014/main" id="{00ABF6D5-4622-4E4B-8D2C-1CE5E85C580A}"/>
                </a:ext>
              </a:extLst>
            </p:cNvPr>
            <p:cNvSpPr/>
            <p:nvPr/>
          </p:nvSpPr>
          <p:spPr>
            <a:xfrm>
              <a:off x="7197746" y="3225365"/>
              <a:ext cx="841039" cy="841040"/>
            </a:xfrm>
            <a:prstGeom prst="ellipse">
              <a:avLst/>
            </a:prstGeom>
            <a:solidFill>
              <a:schemeClr val="accent3"/>
            </a:solidFill>
            <a:ln w="190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18" name="TextBox 31">
              <a:extLst>
                <a:ext uri="{FF2B5EF4-FFF2-40B4-BE49-F238E27FC236}">
                  <a16:creationId xmlns:a16="http://schemas.microsoft.com/office/drawing/2014/main" id="{6DFC6E52-B4B4-4CB0-9A91-A577EDE6F09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327011" y="3373122"/>
              <a:ext cx="582509" cy="525401"/>
            </a:xfrm>
            <a:prstGeom prst="rect">
              <a:avLst/>
            </a:prstGeom>
            <a:noFill/>
          </p:spPr>
          <p:txBody>
            <a:bodyPr wrap="none" lIns="67500" tIns="35100" rIns="67500" bIns="35100">
              <a:normAutofit/>
            </a:bodyPr>
            <a:lstStyle/>
            <a:p>
              <a:pPr>
                <a:buClr>
                  <a:srgbClr val="C35954"/>
                </a:buClr>
                <a:buSzPct val="120000"/>
              </a:pPr>
              <a:r>
                <a:rPr lang="en-US" altLang="ko-KR" sz="2100" dirty="0">
                  <a:solidFill>
                    <a:schemeClr val="bg1"/>
                  </a:solidFill>
                </a:rPr>
                <a:t>03</a:t>
              </a:r>
            </a:p>
          </p:txBody>
        </p:sp>
        <p:sp>
          <p:nvSpPr>
            <p:cNvPr id="19" name="Freeform: Shape 26">
              <a:extLst>
                <a:ext uri="{FF2B5EF4-FFF2-40B4-BE49-F238E27FC236}">
                  <a16:creationId xmlns:a16="http://schemas.microsoft.com/office/drawing/2014/main" id="{DB270411-851E-4783-A5F9-28FE3E513F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0289" y="3025490"/>
              <a:ext cx="1862221" cy="1240789"/>
            </a:xfrm>
            <a:custGeom>
              <a:avLst/>
              <a:gdLst>
                <a:gd name="T0" fmla="*/ 1193 w 3583"/>
                <a:gd name="T1" fmla="*/ 0 h 2388"/>
                <a:gd name="T2" fmla="*/ 1072 w 3583"/>
                <a:gd name="T3" fmla="*/ 6 h 2388"/>
                <a:gd name="T4" fmla="*/ 954 w 3583"/>
                <a:gd name="T5" fmla="*/ 24 h 2388"/>
                <a:gd name="T6" fmla="*/ 839 w 3583"/>
                <a:gd name="T7" fmla="*/ 53 h 2388"/>
                <a:gd name="T8" fmla="*/ 729 w 3583"/>
                <a:gd name="T9" fmla="*/ 93 h 2388"/>
                <a:gd name="T10" fmla="*/ 624 w 3583"/>
                <a:gd name="T11" fmla="*/ 144 h 2388"/>
                <a:gd name="T12" fmla="*/ 526 w 3583"/>
                <a:gd name="T13" fmla="*/ 204 h 2388"/>
                <a:gd name="T14" fmla="*/ 434 w 3583"/>
                <a:gd name="T15" fmla="*/ 272 h 2388"/>
                <a:gd name="T16" fmla="*/ 349 w 3583"/>
                <a:gd name="T17" fmla="*/ 350 h 2388"/>
                <a:gd name="T18" fmla="*/ 273 w 3583"/>
                <a:gd name="T19" fmla="*/ 434 h 2388"/>
                <a:gd name="T20" fmla="*/ 203 w 3583"/>
                <a:gd name="T21" fmla="*/ 526 h 2388"/>
                <a:gd name="T22" fmla="*/ 144 w 3583"/>
                <a:gd name="T23" fmla="*/ 625 h 2388"/>
                <a:gd name="T24" fmla="*/ 94 w 3583"/>
                <a:gd name="T25" fmla="*/ 729 h 2388"/>
                <a:gd name="T26" fmla="*/ 52 w 3583"/>
                <a:gd name="T27" fmla="*/ 838 h 2388"/>
                <a:gd name="T28" fmla="*/ 23 w 3583"/>
                <a:gd name="T29" fmla="*/ 953 h 2388"/>
                <a:gd name="T30" fmla="*/ 5 w 3583"/>
                <a:gd name="T31" fmla="*/ 1072 h 2388"/>
                <a:gd name="T32" fmla="*/ 0 w 3583"/>
                <a:gd name="T33" fmla="*/ 1194 h 2388"/>
                <a:gd name="T34" fmla="*/ 0 w 3583"/>
                <a:gd name="T35" fmla="*/ 1255 h 2388"/>
                <a:gd name="T36" fmla="*/ 12 w 3583"/>
                <a:gd name="T37" fmla="*/ 1376 h 2388"/>
                <a:gd name="T38" fmla="*/ 36 w 3583"/>
                <a:gd name="T39" fmla="*/ 1493 h 2388"/>
                <a:gd name="T40" fmla="*/ 71 w 3583"/>
                <a:gd name="T41" fmla="*/ 1605 h 2388"/>
                <a:gd name="T42" fmla="*/ 116 w 3583"/>
                <a:gd name="T43" fmla="*/ 1711 h 2388"/>
                <a:gd name="T44" fmla="*/ 172 w 3583"/>
                <a:gd name="T45" fmla="*/ 1814 h 2388"/>
                <a:gd name="T46" fmla="*/ 236 w 3583"/>
                <a:gd name="T47" fmla="*/ 1909 h 2388"/>
                <a:gd name="T48" fmla="*/ 309 w 3583"/>
                <a:gd name="T49" fmla="*/ 1998 h 2388"/>
                <a:gd name="T50" fmla="*/ 391 w 3583"/>
                <a:gd name="T51" fmla="*/ 2078 h 2388"/>
                <a:gd name="T52" fmla="*/ 479 w 3583"/>
                <a:gd name="T53" fmla="*/ 2151 h 2388"/>
                <a:gd name="T54" fmla="*/ 575 w 3583"/>
                <a:gd name="T55" fmla="*/ 2215 h 2388"/>
                <a:gd name="T56" fmla="*/ 676 w 3583"/>
                <a:gd name="T57" fmla="*/ 2270 h 2388"/>
                <a:gd name="T58" fmla="*/ 783 w 3583"/>
                <a:gd name="T59" fmla="*/ 2316 h 2388"/>
                <a:gd name="T60" fmla="*/ 894 w 3583"/>
                <a:gd name="T61" fmla="*/ 2350 h 2388"/>
                <a:gd name="T62" fmla="*/ 1013 w 3583"/>
                <a:gd name="T63" fmla="*/ 2375 h 2388"/>
                <a:gd name="T64" fmla="*/ 1132 w 3583"/>
                <a:gd name="T65" fmla="*/ 2387 h 2388"/>
                <a:gd name="T66" fmla="*/ 1193 w 3583"/>
                <a:gd name="T67" fmla="*/ 2388 h 2388"/>
                <a:gd name="T68" fmla="*/ 1277 w 3583"/>
                <a:gd name="T69" fmla="*/ 2385 h 2388"/>
                <a:gd name="T70" fmla="*/ 1356 w 3583"/>
                <a:gd name="T71" fmla="*/ 2378 h 2388"/>
                <a:gd name="T72" fmla="*/ 1435 w 3583"/>
                <a:gd name="T73" fmla="*/ 2364 h 2388"/>
                <a:gd name="T74" fmla="*/ 1513 w 3583"/>
                <a:gd name="T75" fmla="*/ 2345 h 2388"/>
                <a:gd name="T76" fmla="*/ 1587 w 3583"/>
                <a:gd name="T77" fmla="*/ 2323 h 2388"/>
                <a:gd name="T78" fmla="*/ 1660 w 3583"/>
                <a:gd name="T79" fmla="*/ 2293 h 2388"/>
                <a:gd name="T80" fmla="*/ 1732 w 3583"/>
                <a:gd name="T81" fmla="*/ 2262 h 2388"/>
                <a:gd name="T82" fmla="*/ 1799 w 3583"/>
                <a:gd name="T83" fmla="*/ 2224 h 2388"/>
                <a:gd name="T84" fmla="*/ 3583 w 3583"/>
                <a:gd name="T85" fmla="*/ 1194 h 2388"/>
                <a:gd name="T86" fmla="*/ 1799 w 3583"/>
                <a:gd name="T87" fmla="*/ 164 h 2388"/>
                <a:gd name="T88" fmla="*/ 1765 w 3583"/>
                <a:gd name="T89" fmla="*/ 145 h 2388"/>
                <a:gd name="T90" fmla="*/ 1695 w 3583"/>
                <a:gd name="T91" fmla="*/ 111 h 2388"/>
                <a:gd name="T92" fmla="*/ 1624 w 3583"/>
                <a:gd name="T93" fmla="*/ 79 h 2388"/>
                <a:gd name="T94" fmla="*/ 1551 w 3583"/>
                <a:gd name="T95" fmla="*/ 53 h 2388"/>
                <a:gd name="T96" fmla="*/ 1475 w 3583"/>
                <a:gd name="T97" fmla="*/ 33 h 2388"/>
                <a:gd name="T98" fmla="*/ 1396 w 3583"/>
                <a:gd name="T99" fmla="*/ 17 h 2388"/>
                <a:gd name="T100" fmla="*/ 1317 w 3583"/>
                <a:gd name="T101" fmla="*/ 6 h 2388"/>
                <a:gd name="T102" fmla="*/ 1235 w 3583"/>
                <a:gd name="T103" fmla="*/ 0 h 2388"/>
                <a:gd name="T104" fmla="*/ 1193 w 3583"/>
                <a:gd name="T105" fmla="*/ 0 h 2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583" h="2388">
                  <a:moveTo>
                    <a:pt x="1193" y="0"/>
                  </a:moveTo>
                  <a:lnTo>
                    <a:pt x="1193" y="0"/>
                  </a:lnTo>
                  <a:lnTo>
                    <a:pt x="1132" y="1"/>
                  </a:lnTo>
                  <a:lnTo>
                    <a:pt x="1072" y="6"/>
                  </a:lnTo>
                  <a:lnTo>
                    <a:pt x="1013" y="13"/>
                  </a:lnTo>
                  <a:lnTo>
                    <a:pt x="954" y="24"/>
                  </a:lnTo>
                  <a:lnTo>
                    <a:pt x="894" y="38"/>
                  </a:lnTo>
                  <a:lnTo>
                    <a:pt x="839" y="53"/>
                  </a:lnTo>
                  <a:lnTo>
                    <a:pt x="783" y="72"/>
                  </a:lnTo>
                  <a:lnTo>
                    <a:pt x="729" y="93"/>
                  </a:lnTo>
                  <a:lnTo>
                    <a:pt x="676" y="118"/>
                  </a:lnTo>
                  <a:lnTo>
                    <a:pt x="624" y="144"/>
                  </a:lnTo>
                  <a:lnTo>
                    <a:pt x="575" y="173"/>
                  </a:lnTo>
                  <a:lnTo>
                    <a:pt x="526" y="204"/>
                  </a:lnTo>
                  <a:lnTo>
                    <a:pt x="479" y="237"/>
                  </a:lnTo>
                  <a:lnTo>
                    <a:pt x="434" y="272"/>
                  </a:lnTo>
                  <a:lnTo>
                    <a:pt x="391" y="310"/>
                  </a:lnTo>
                  <a:lnTo>
                    <a:pt x="349" y="350"/>
                  </a:lnTo>
                  <a:lnTo>
                    <a:pt x="309" y="390"/>
                  </a:lnTo>
                  <a:lnTo>
                    <a:pt x="273" y="434"/>
                  </a:lnTo>
                  <a:lnTo>
                    <a:pt x="236" y="479"/>
                  </a:lnTo>
                  <a:lnTo>
                    <a:pt x="203" y="526"/>
                  </a:lnTo>
                  <a:lnTo>
                    <a:pt x="172" y="574"/>
                  </a:lnTo>
                  <a:lnTo>
                    <a:pt x="144" y="625"/>
                  </a:lnTo>
                  <a:lnTo>
                    <a:pt x="116" y="677"/>
                  </a:lnTo>
                  <a:lnTo>
                    <a:pt x="94" y="729"/>
                  </a:lnTo>
                  <a:lnTo>
                    <a:pt x="71" y="783"/>
                  </a:lnTo>
                  <a:lnTo>
                    <a:pt x="52" y="838"/>
                  </a:lnTo>
                  <a:lnTo>
                    <a:pt x="36" y="895"/>
                  </a:lnTo>
                  <a:lnTo>
                    <a:pt x="23" y="953"/>
                  </a:lnTo>
                  <a:lnTo>
                    <a:pt x="12" y="1012"/>
                  </a:lnTo>
                  <a:lnTo>
                    <a:pt x="5" y="1072"/>
                  </a:lnTo>
                  <a:lnTo>
                    <a:pt x="0" y="1133"/>
                  </a:lnTo>
                  <a:lnTo>
                    <a:pt x="0" y="1194"/>
                  </a:lnTo>
                  <a:lnTo>
                    <a:pt x="0" y="1194"/>
                  </a:lnTo>
                  <a:lnTo>
                    <a:pt x="0" y="1255"/>
                  </a:lnTo>
                  <a:lnTo>
                    <a:pt x="5" y="1316"/>
                  </a:lnTo>
                  <a:lnTo>
                    <a:pt x="12" y="1376"/>
                  </a:lnTo>
                  <a:lnTo>
                    <a:pt x="23" y="1435"/>
                  </a:lnTo>
                  <a:lnTo>
                    <a:pt x="36" y="1493"/>
                  </a:lnTo>
                  <a:lnTo>
                    <a:pt x="52" y="1550"/>
                  </a:lnTo>
                  <a:lnTo>
                    <a:pt x="71" y="1605"/>
                  </a:lnTo>
                  <a:lnTo>
                    <a:pt x="94" y="1659"/>
                  </a:lnTo>
                  <a:lnTo>
                    <a:pt x="116" y="1711"/>
                  </a:lnTo>
                  <a:lnTo>
                    <a:pt x="144" y="1763"/>
                  </a:lnTo>
                  <a:lnTo>
                    <a:pt x="172" y="1814"/>
                  </a:lnTo>
                  <a:lnTo>
                    <a:pt x="203" y="1862"/>
                  </a:lnTo>
                  <a:lnTo>
                    <a:pt x="236" y="1909"/>
                  </a:lnTo>
                  <a:lnTo>
                    <a:pt x="273" y="1954"/>
                  </a:lnTo>
                  <a:lnTo>
                    <a:pt x="309" y="1998"/>
                  </a:lnTo>
                  <a:lnTo>
                    <a:pt x="349" y="2038"/>
                  </a:lnTo>
                  <a:lnTo>
                    <a:pt x="391" y="2078"/>
                  </a:lnTo>
                  <a:lnTo>
                    <a:pt x="434" y="2116"/>
                  </a:lnTo>
                  <a:lnTo>
                    <a:pt x="479" y="2151"/>
                  </a:lnTo>
                  <a:lnTo>
                    <a:pt x="526" y="2184"/>
                  </a:lnTo>
                  <a:lnTo>
                    <a:pt x="575" y="2215"/>
                  </a:lnTo>
                  <a:lnTo>
                    <a:pt x="624" y="2244"/>
                  </a:lnTo>
                  <a:lnTo>
                    <a:pt x="676" y="2270"/>
                  </a:lnTo>
                  <a:lnTo>
                    <a:pt x="729" y="2295"/>
                  </a:lnTo>
                  <a:lnTo>
                    <a:pt x="783" y="2316"/>
                  </a:lnTo>
                  <a:lnTo>
                    <a:pt x="839" y="2335"/>
                  </a:lnTo>
                  <a:lnTo>
                    <a:pt x="894" y="2350"/>
                  </a:lnTo>
                  <a:lnTo>
                    <a:pt x="954" y="2364"/>
                  </a:lnTo>
                  <a:lnTo>
                    <a:pt x="1013" y="2375"/>
                  </a:lnTo>
                  <a:lnTo>
                    <a:pt x="1072" y="2382"/>
                  </a:lnTo>
                  <a:lnTo>
                    <a:pt x="1132" y="2387"/>
                  </a:lnTo>
                  <a:lnTo>
                    <a:pt x="1193" y="2388"/>
                  </a:lnTo>
                  <a:lnTo>
                    <a:pt x="1193" y="2388"/>
                  </a:lnTo>
                  <a:lnTo>
                    <a:pt x="1235" y="2387"/>
                  </a:lnTo>
                  <a:lnTo>
                    <a:pt x="1277" y="2385"/>
                  </a:lnTo>
                  <a:lnTo>
                    <a:pt x="1317" y="2382"/>
                  </a:lnTo>
                  <a:lnTo>
                    <a:pt x="1356" y="2378"/>
                  </a:lnTo>
                  <a:lnTo>
                    <a:pt x="1396" y="2371"/>
                  </a:lnTo>
                  <a:lnTo>
                    <a:pt x="1435" y="2364"/>
                  </a:lnTo>
                  <a:lnTo>
                    <a:pt x="1475" y="2355"/>
                  </a:lnTo>
                  <a:lnTo>
                    <a:pt x="1513" y="2345"/>
                  </a:lnTo>
                  <a:lnTo>
                    <a:pt x="1551" y="2335"/>
                  </a:lnTo>
                  <a:lnTo>
                    <a:pt x="1587" y="2323"/>
                  </a:lnTo>
                  <a:lnTo>
                    <a:pt x="1624" y="2309"/>
                  </a:lnTo>
                  <a:lnTo>
                    <a:pt x="1660" y="2293"/>
                  </a:lnTo>
                  <a:lnTo>
                    <a:pt x="1695" y="2277"/>
                  </a:lnTo>
                  <a:lnTo>
                    <a:pt x="1732" y="2262"/>
                  </a:lnTo>
                  <a:lnTo>
                    <a:pt x="1765" y="2243"/>
                  </a:lnTo>
                  <a:lnTo>
                    <a:pt x="1799" y="2224"/>
                  </a:lnTo>
                  <a:lnTo>
                    <a:pt x="1799" y="2224"/>
                  </a:lnTo>
                  <a:lnTo>
                    <a:pt x="3583" y="1194"/>
                  </a:lnTo>
                  <a:lnTo>
                    <a:pt x="1799" y="164"/>
                  </a:lnTo>
                  <a:lnTo>
                    <a:pt x="1799" y="164"/>
                  </a:lnTo>
                  <a:lnTo>
                    <a:pt x="1799" y="164"/>
                  </a:lnTo>
                  <a:lnTo>
                    <a:pt x="1765" y="145"/>
                  </a:lnTo>
                  <a:lnTo>
                    <a:pt x="1732" y="126"/>
                  </a:lnTo>
                  <a:lnTo>
                    <a:pt x="1695" y="111"/>
                  </a:lnTo>
                  <a:lnTo>
                    <a:pt x="1660" y="95"/>
                  </a:lnTo>
                  <a:lnTo>
                    <a:pt x="1624" y="79"/>
                  </a:lnTo>
                  <a:lnTo>
                    <a:pt x="1587" y="65"/>
                  </a:lnTo>
                  <a:lnTo>
                    <a:pt x="1551" y="53"/>
                  </a:lnTo>
                  <a:lnTo>
                    <a:pt x="1513" y="43"/>
                  </a:lnTo>
                  <a:lnTo>
                    <a:pt x="1475" y="33"/>
                  </a:lnTo>
                  <a:lnTo>
                    <a:pt x="1435" y="24"/>
                  </a:lnTo>
                  <a:lnTo>
                    <a:pt x="1396" y="17"/>
                  </a:lnTo>
                  <a:lnTo>
                    <a:pt x="1356" y="10"/>
                  </a:lnTo>
                  <a:lnTo>
                    <a:pt x="1317" y="6"/>
                  </a:lnTo>
                  <a:lnTo>
                    <a:pt x="1277" y="3"/>
                  </a:lnTo>
                  <a:lnTo>
                    <a:pt x="1235" y="0"/>
                  </a:lnTo>
                  <a:lnTo>
                    <a:pt x="1193" y="0"/>
                  </a:lnTo>
                  <a:lnTo>
                    <a:pt x="1193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8575">
              <a:solidFill>
                <a:schemeClr val="accent6"/>
              </a:solidFill>
            </a:ln>
          </p:spPr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20" name="Oval 27">
              <a:extLst>
                <a:ext uri="{FF2B5EF4-FFF2-40B4-BE49-F238E27FC236}">
                  <a16:creationId xmlns:a16="http://schemas.microsoft.com/office/drawing/2014/main" id="{18622202-7A23-47C4-8963-D53C770C09FF}"/>
                </a:ext>
              </a:extLst>
            </p:cNvPr>
            <p:cNvSpPr/>
            <p:nvPr/>
          </p:nvSpPr>
          <p:spPr>
            <a:xfrm>
              <a:off x="4386687" y="3225365"/>
              <a:ext cx="841039" cy="841040"/>
            </a:xfrm>
            <a:prstGeom prst="ellipse">
              <a:avLst/>
            </a:prstGeom>
            <a:solidFill>
              <a:schemeClr val="accent6"/>
            </a:solidFill>
            <a:ln w="190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350">
                <a:solidFill>
                  <a:schemeClr val="bg1"/>
                </a:solidFill>
              </a:endParaRPr>
            </a:p>
          </p:txBody>
        </p:sp>
        <p:sp>
          <p:nvSpPr>
            <p:cNvPr id="21" name="TextBox 28">
              <a:extLst>
                <a:ext uri="{FF2B5EF4-FFF2-40B4-BE49-F238E27FC236}">
                  <a16:creationId xmlns:a16="http://schemas.microsoft.com/office/drawing/2014/main" id="{60281903-6D54-476D-B655-6DBCFE71B4D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515951" y="3373122"/>
              <a:ext cx="582509" cy="525401"/>
            </a:xfrm>
            <a:prstGeom prst="rect">
              <a:avLst/>
            </a:prstGeom>
            <a:noFill/>
          </p:spPr>
          <p:txBody>
            <a:bodyPr wrap="none" lIns="67500" tIns="35100" rIns="67500" bIns="35100">
              <a:normAutofit/>
            </a:bodyPr>
            <a:lstStyle/>
            <a:p>
              <a:pPr>
                <a:buClr>
                  <a:srgbClr val="C35954"/>
                </a:buClr>
                <a:buSzPct val="120000"/>
              </a:pPr>
              <a:r>
                <a:rPr lang="en-US" altLang="ko-KR" sz="2100" dirty="0">
                  <a:solidFill>
                    <a:schemeClr val="bg1"/>
                  </a:solidFill>
                </a:rPr>
                <a:t>06</a:t>
              </a:r>
            </a:p>
          </p:txBody>
        </p:sp>
      </p:grpSp>
      <p:grpSp>
        <p:nvGrpSpPr>
          <p:cNvPr id="22" name="1">
            <a:extLst>
              <a:ext uri="{FF2B5EF4-FFF2-40B4-BE49-F238E27FC236}">
                <a16:creationId xmlns:a16="http://schemas.microsoft.com/office/drawing/2014/main" id="{4823CCBD-AB01-4201-9B09-418BB0F404AF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1452617" y="3324601"/>
            <a:ext cx="2201920" cy="755243"/>
            <a:chOff x="8328246" y="2276873"/>
            <a:chExt cx="2198694" cy="1006991"/>
          </a:xfrm>
        </p:grpSpPr>
        <p:sp>
          <p:nvSpPr>
            <p:cNvPr id="38" name="TextBox 51">
              <a:extLst>
                <a:ext uri="{FF2B5EF4-FFF2-40B4-BE49-F238E27FC236}">
                  <a16:creationId xmlns:a16="http://schemas.microsoft.com/office/drawing/2014/main" id="{E6730949-D3A5-43E3-8C77-A4A1BCC2A8DA}"/>
                </a:ext>
              </a:extLst>
            </p:cNvPr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wrap="none" lIns="0" tIns="0" rIns="162000" bIns="0" anchor="b" anchorCtr="0">
              <a:normAutofit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Enter the title text</a:t>
              </a:r>
            </a:p>
          </p:txBody>
        </p:sp>
        <p:sp>
          <p:nvSpPr>
            <p:cNvPr id="39" name="TextBox 52">
              <a:extLst>
                <a:ext uri="{FF2B5EF4-FFF2-40B4-BE49-F238E27FC236}">
                  <a16:creationId xmlns:a16="http://schemas.microsoft.com/office/drawing/2014/main" id="{7760D960-1233-48C5-96CA-79F2ECE1F2CF}"/>
                </a:ext>
              </a:extLst>
            </p:cNvPr>
            <p:cNvSpPr txBox="1">
              <a:spLocks/>
            </p:cNvSpPr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vert="horz" wrap="square" lIns="0" tIns="0" rIns="162000" bIns="0" anchor="ctr">
              <a:no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Please replace the text content to copy your content here </a:t>
              </a:r>
              <a:b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3" name="1">
            <a:extLst>
              <a:ext uri="{FF2B5EF4-FFF2-40B4-BE49-F238E27FC236}">
                <a16:creationId xmlns:a16="http://schemas.microsoft.com/office/drawing/2014/main" id="{28D44846-0AB5-4021-A1B2-1D13A8425227}"/>
              </a:ext>
            </a:extLst>
          </p:cNvPr>
          <p:cNvGrpSpPr/>
          <p:nvPr>
            <p:custDataLst>
              <p:tags r:id="rId3"/>
            </p:custDataLst>
          </p:nvPr>
        </p:nvGrpSpPr>
        <p:grpSpPr>
          <a:xfrm>
            <a:off x="5673507" y="3324601"/>
            <a:ext cx="2117690" cy="755243"/>
            <a:chOff x="1197898" y="2503545"/>
            <a:chExt cx="2198693" cy="1006991"/>
          </a:xfrm>
        </p:grpSpPr>
        <p:sp>
          <p:nvSpPr>
            <p:cNvPr id="36" name="TextBox 54">
              <a:extLst>
                <a:ext uri="{FF2B5EF4-FFF2-40B4-BE49-F238E27FC236}">
                  <a16:creationId xmlns:a16="http://schemas.microsoft.com/office/drawing/2014/main" id="{B557BB35-4EE6-4AF0-97F1-C99CDD8620AC}"/>
                </a:ext>
              </a:extLst>
            </p:cNvPr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162000" tIns="0" rIns="0" bIns="0" anchor="b" anchorCtr="0">
              <a:normAutofit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Enter the title text</a:t>
              </a:r>
            </a:p>
          </p:txBody>
        </p:sp>
        <p:sp>
          <p:nvSpPr>
            <p:cNvPr id="37" name="TextBox 62">
              <a:extLst>
                <a:ext uri="{FF2B5EF4-FFF2-40B4-BE49-F238E27FC236}">
                  <a16:creationId xmlns:a16="http://schemas.microsoft.com/office/drawing/2014/main" id="{C4644875-A39D-4462-91D4-12B3D91FFC19}"/>
                </a:ext>
              </a:extLst>
            </p:cNvPr>
            <p:cNvSpPr txBox="1">
              <a:spLocks/>
            </p:cNvSpPr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162000" tIns="0" rIns="0" bIns="0" anchor="ctr" anchorCtr="0">
              <a:no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Please replace the text content to copy your content here </a:t>
              </a:r>
              <a:b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4" name="1">
            <a:extLst>
              <a:ext uri="{FF2B5EF4-FFF2-40B4-BE49-F238E27FC236}">
                <a16:creationId xmlns:a16="http://schemas.microsoft.com/office/drawing/2014/main" id="{7DE1EA59-7A2A-44A6-A5E2-E60CA940FB36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1452617" y="1356616"/>
            <a:ext cx="2201920" cy="755243"/>
            <a:chOff x="8328246" y="2276873"/>
            <a:chExt cx="2198694" cy="1006991"/>
          </a:xfrm>
        </p:grpSpPr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6F59DEF4-CEB9-4146-A9DA-D38F0BDEE647}"/>
                </a:ext>
              </a:extLst>
            </p:cNvPr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wrap="none" lIns="0" tIns="0" rIns="162000" bIns="0" anchor="b" anchorCtr="0">
              <a:normAutofit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Enter the title text</a:t>
              </a:r>
            </a:p>
          </p:txBody>
        </p:sp>
        <p:sp>
          <p:nvSpPr>
            <p:cNvPr id="35" name="TextBox 65">
              <a:extLst>
                <a:ext uri="{FF2B5EF4-FFF2-40B4-BE49-F238E27FC236}">
                  <a16:creationId xmlns:a16="http://schemas.microsoft.com/office/drawing/2014/main" id="{F57681E6-C340-4CC7-8D34-E80DBFC0CB44}"/>
                </a:ext>
              </a:extLst>
            </p:cNvPr>
            <p:cNvSpPr txBox="1">
              <a:spLocks/>
            </p:cNvSpPr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vert="horz" wrap="square" lIns="0" tIns="0" rIns="162000" bIns="0" anchor="ctr">
              <a:no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Please replace the text content to copy your content here </a:t>
              </a:r>
              <a:b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5" name="1">
            <a:extLst>
              <a:ext uri="{FF2B5EF4-FFF2-40B4-BE49-F238E27FC236}">
                <a16:creationId xmlns:a16="http://schemas.microsoft.com/office/drawing/2014/main" id="{0CFDBCDD-225D-402F-9B75-F51B7A068896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5673507" y="1356616"/>
            <a:ext cx="2117690" cy="755243"/>
            <a:chOff x="1197898" y="2503545"/>
            <a:chExt cx="2198693" cy="1006991"/>
          </a:xfrm>
        </p:grpSpPr>
        <p:sp>
          <p:nvSpPr>
            <p:cNvPr id="32" name="TextBox 67">
              <a:extLst>
                <a:ext uri="{FF2B5EF4-FFF2-40B4-BE49-F238E27FC236}">
                  <a16:creationId xmlns:a16="http://schemas.microsoft.com/office/drawing/2014/main" id="{591A45FE-098E-4351-86E3-728DCD0485F5}"/>
                </a:ext>
              </a:extLst>
            </p:cNvPr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162000" tIns="0" rIns="0" bIns="0" anchor="b" anchorCtr="0">
              <a:normAutofit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Enter the title text</a:t>
              </a:r>
            </a:p>
          </p:txBody>
        </p:sp>
        <p:sp>
          <p:nvSpPr>
            <p:cNvPr id="33" name="TextBox 68">
              <a:extLst>
                <a:ext uri="{FF2B5EF4-FFF2-40B4-BE49-F238E27FC236}">
                  <a16:creationId xmlns:a16="http://schemas.microsoft.com/office/drawing/2014/main" id="{D35B6A8B-F0AC-4CD2-AD7B-9CFB9BF97F75}"/>
                </a:ext>
              </a:extLst>
            </p:cNvPr>
            <p:cNvSpPr txBox="1">
              <a:spLocks/>
            </p:cNvSpPr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162000" tIns="0" rIns="0" bIns="0" anchor="ctr" anchorCtr="0">
              <a:no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Please replace the text content to copy your content here </a:t>
              </a:r>
              <a:b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6" name="1">
            <a:extLst>
              <a:ext uri="{FF2B5EF4-FFF2-40B4-BE49-F238E27FC236}">
                <a16:creationId xmlns:a16="http://schemas.microsoft.com/office/drawing/2014/main" id="{C6F02F0B-A2B0-47A6-858B-C19C5290CBD7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6177826" y="2304979"/>
            <a:ext cx="2117690" cy="755243"/>
            <a:chOff x="1197898" y="2503545"/>
            <a:chExt cx="2198693" cy="1006991"/>
          </a:xfrm>
        </p:grpSpPr>
        <p:sp>
          <p:nvSpPr>
            <p:cNvPr id="30" name="TextBox 70">
              <a:extLst>
                <a:ext uri="{FF2B5EF4-FFF2-40B4-BE49-F238E27FC236}">
                  <a16:creationId xmlns:a16="http://schemas.microsoft.com/office/drawing/2014/main" id="{CD364BAD-FF5E-4A98-A3D0-5594A9B68D02}"/>
                </a:ext>
              </a:extLst>
            </p:cNvPr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162000" tIns="0" rIns="0" bIns="0" anchor="b" anchorCtr="0">
              <a:normAutofit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Enter the title text</a:t>
              </a:r>
            </a:p>
          </p:txBody>
        </p:sp>
        <p:sp>
          <p:nvSpPr>
            <p:cNvPr id="31" name="TextBox 71">
              <a:extLst>
                <a:ext uri="{FF2B5EF4-FFF2-40B4-BE49-F238E27FC236}">
                  <a16:creationId xmlns:a16="http://schemas.microsoft.com/office/drawing/2014/main" id="{B9D17A1E-FE65-4D9C-ABE1-71FE6EEA9E87}"/>
                </a:ext>
              </a:extLst>
            </p:cNvPr>
            <p:cNvSpPr txBox="1">
              <a:spLocks/>
            </p:cNvSpPr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162000" tIns="0" rIns="0" bIns="0" anchor="ctr" anchorCtr="0">
              <a:noAutofit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Please replace the text content to copy your content here </a:t>
              </a:r>
              <a:b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" name="1">
            <a:extLst>
              <a:ext uri="{FF2B5EF4-FFF2-40B4-BE49-F238E27FC236}">
                <a16:creationId xmlns:a16="http://schemas.microsoft.com/office/drawing/2014/main" id="{94D4256B-5E84-4520-B68D-941F5DD0BFE9}"/>
              </a:ext>
            </a:extLst>
          </p:cNvPr>
          <p:cNvGrpSpPr/>
          <p:nvPr>
            <p:custDataLst>
              <p:tags r:id="rId7"/>
            </p:custDataLst>
          </p:nvPr>
        </p:nvGrpSpPr>
        <p:grpSpPr>
          <a:xfrm>
            <a:off x="948297" y="2304979"/>
            <a:ext cx="2201920" cy="755243"/>
            <a:chOff x="8328246" y="2276873"/>
            <a:chExt cx="2198694" cy="1006991"/>
          </a:xfrm>
        </p:grpSpPr>
        <p:sp>
          <p:nvSpPr>
            <p:cNvPr id="28" name="TextBox 73">
              <a:extLst>
                <a:ext uri="{FF2B5EF4-FFF2-40B4-BE49-F238E27FC236}">
                  <a16:creationId xmlns:a16="http://schemas.microsoft.com/office/drawing/2014/main" id="{941BF4A7-854C-4773-B14B-A48F24F86BBD}"/>
                </a:ext>
              </a:extLst>
            </p:cNvPr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wrap="none" lIns="0" tIns="0" rIns="162000" bIns="0" anchor="b" anchorCtr="0">
              <a:normAutofit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Enter the title text</a:t>
              </a:r>
            </a:p>
          </p:txBody>
        </p:sp>
        <p:sp>
          <p:nvSpPr>
            <p:cNvPr id="29" name="TextBox 74">
              <a:extLst>
                <a:ext uri="{FF2B5EF4-FFF2-40B4-BE49-F238E27FC236}">
                  <a16:creationId xmlns:a16="http://schemas.microsoft.com/office/drawing/2014/main" id="{F7D4BABE-3841-4C41-8BA8-75C6F2FBADC8}"/>
                </a:ext>
              </a:extLst>
            </p:cNvPr>
            <p:cNvSpPr txBox="1">
              <a:spLocks/>
            </p:cNvSpPr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vert="horz" wrap="square" lIns="0" tIns="0" rIns="162000" bIns="0" anchor="ctr">
              <a:no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Please replace the text content to copy your content here </a:t>
              </a:r>
              <a:br>
                <a:rPr lang="zh-CN" altLang="en-US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endParaRPr lang="zh-CN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82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1273954" y="1517532"/>
            <a:ext cx="2764376" cy="2763119"/>
            <a:chOff x="599351" y="2215578"/>
            <a:chExt cx="3266532" cy="3265048"/>
          </a:xfrm>
        </p:grpSpPr>
        <p:sp>
          <p:nvSpPr>
            <p:cNvPr id="83" name="Freeform 82"/>
            <p:cNvSpPr>
              <a:spLocks noEditPoints="1"/>
            </p:cNvSpPr>
            <p:nvPr/>
          </p:nvSpPr>
          <p:spPr bwMode="auto">
            <a:xfrm>
              <a:off x="599351" y="2215579"/>
              <a:ext cx="1948951" cy="1948951"/>
            </a:xfrm>
            <a:custGeom>
              <a:avLst/>
              <a:gdLst>
                <a:gd name="T0" fmla="*/ 1315 w 1315"/>
                <a:gd name="T1" fmla="*/ 657 h 1315"/>
                <a:gd name="T2" fmla="*/ 1204 w 1315"/>
                <a:gd name="T3" fmla="*/ 768 h 1315"/>
                <a:gd name="T4" fmla="*/ 1101 w 1315"/>
                <a:gd name="T5" fmla="*/ 665 h 1315"/>
                <a:gd name="T6" fmla="*/ 1111 w 1315"/>
                <a:gd name="T7" fmla="*/ 657 h 1315"/>
                <a:gd name="T8" fmla="*/ 1101 w 1315"/>
                <a:gd name="T9" fmla="*/ 650 h 1315"/>
                <a:gd name="T10" fmla="*/ 1000 w 1315"/>
                <a:gd name="T11" fmla="*/ 547 h 1315"/>
                <a:gd name="T12" fmla="*/ 658 w 1315"/>
                <a:gd name="T13" fmla="*/ 205 h 1315"/>
                <a:gd name="T14" fmla="*/ 205 w 1315"/>
                <a:gd name="T15" fmla="*/ 657 h 1315"/>
                <a:gd name="T16" fmla="*/ 547 w 1315"/>
                <a:gd name="T17" fmla="*/ 999 h 1315"/>
                <a:gd name="T18" fmla="*/ 446 w 1315"/>
                <a:gd name="T19" fmla="*/ 1103 h 1315"/>
                <a:gd name="T20" fmla="*/ 0 w 1315"/>
                <a:gd name="T21" fmla="*/ 657 h 1315"/>
                <a:gd name="T22" fmla="*/ 658 w 1315"/>
                <a:gd name="T23" fmla="*/ 0 h 1315"/>
                <a:gd name="T24" fmla="*/ 1101 w 1315"/>
                <a:gd name="T25" fmla="*/ 445 h 1315"/>
                <a:gd name="T26" fmla="*/ 1204 w 1315"/>
                <a:gd name="T27" fmla="*/ 547 h 1315"/>
                <a:gd name="T28" fmla="*/ 1315 w 1315"/>
                <a:gd name="T29" fmla="*/ 657 h 1315"/>
                <a:gd name="T30" fmla="*/ 769 w 1315"/>
                <a:gd name="T31" fmla="*/ 999 h 1315"/>
                <a:gd name="T32" fmla="*/ 665 w 1315"/>
                <a:gd name="T33" fmla="*/ 1103 h 1315"/>
                <a:gd name="T34" fmla="*/ 658 w 1315"/>
                <a:gd name="T35" fmla="*/ 1110 h 1315"/>
                <a:gd name="T36" fmla="*/ 650 w 1315"/>
                <a:gd name="T37" fmla="*/ 1103 h 1315"/>
                <a:gd name="T38" fmla="*/ 547 w 1315"/>
                <a:gd name="T39" fmla="*/ 1204 h 1315"/>
                <a:gd name="T40" fmla="*/ 658 w 1315"/>
                <a:gd name="T41" fmla="*/ 1315 h 1315"/>
                <a:gd name="T42" fmla="*/ 769 w 1315"/>
                <a:gd name="T43" fmla="*/ 1204 h 1315"/>
                <a:gd name="T44" fmla="*/ 870 w 1315"/>
                <a:gd name="T45" fmla="*/ 1103 h 1315"/>
                <a:gd name="T46" fmla="*/ 1101 w 1315"/>
                <a:gd name="T47" fmla="*/ 869 h 1315"/>
                <a:gd name="T48" fmla="*/ 1000 w 1315"/>
                <a:gd name="T49" fmla="*/ 768 h 1315"/>
                <a:gd name="T50" fmla="*/ 769 w 1315"/>
                <a:gd name="T51" fmla="*/ 999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15" h="1315">
                  <a:moveTo>
                    <a:pt x="1315" y="657"/>
                  </a:moveTo>
                  <a:lnTo>
                    <a:pt x="1204" y="768"/>
                  </a:lnTo>
                  <a:lnTo>
                    <a:pt x="1101" y="665"/>
                  </a:lnTo>
                  <a:lnTo>
                    <a:pt x="1111" y="657"/>
                  </a:lnTo>
                  <a:lnTo>
                    <a:pt x="1101" y="650"/>
                  </a:lnTo>
                  <a:lnTo>
                    <a:pt x="1000" y="547"/>
                  </a:lnTo>
                  <a:lnTo>
                    <a:pt x="658" y="205"/>
                  </a:lnTo>
                  <a:lnTo>
                    <a:pt x="205" y="657"/>
                  </a:lnTo>
                  <a:lnTo>
                    <a:pt x="547" y="999"/>
                  </a:lnTo>
                  <a:lnTo>
                    <a:pt x="446" y="1103"/>
                  </a:lnTo>
                  <a:lnTo>
                    <a:pt x="0" y="657"/>
                  </a:lnTo>
                  <a:lnTo>
                    <a:pt x="658" y="0"/>
                  </a:lnTo>
                  <a:lnTo>
                    <a:pt x="1101" y="445"/>
                  </a:lnTo>
                  <a:lnTo>
                    <a:pt x="1204" y="547"/>
                  </a:lnTo>
                  <a:lnTo>
                    <a:pt x="1315" y="657"/>
                  </a:lnTo>
                  <a:close/>
                  <a:moveTo>
                    <a:pt x="769" y="999"/>
                  </a:moveTo>
                  <a:lnTo>
                    <a:pt x="665" y="1103"/>
                  </a:lnTo>
                  <a:lnTo>
                    <a:pt x="658" y="1110"/>
                  </a:lnTo>
                  <a:lnTo>
                    <a:pt x="650" y="1103"/>
                  </a:lnTo>
                  <a:lnTo>
                    <a:pt x="547" y="1204"/>
                  </a:lnTo>
                  <a:lnTo>
                    <a:pt x="658" y="1315"/>
                  </a:lnTo>
                  <a:lnTo>
                    <a:pt x="769" y="1204"/>
                  </a:lnTo>
                  <a:lnTo>
                    <a:pt x="870" y="1103"/>
                  </a:lnTo>
                  <a:lnTo>
                    <a:pt x="1101" y="869"/>
                  </a:lnTo>
                  <a:lnTo>
                    <a:pt x="1000" y="768"/>
                  </a:lnTo>
                  <a:lnTo>
                    <a:pt x="769" y="99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4" name="Freeform 7"/>
            <p:cNvSpPr>
              <a:spLocks noEditPoints="1"/>
            </p:cNvSpPr>
            <p:nvPr/>
          </p:nvSpPr>
          <p:spPr bwMode="auto">
            <a:xfrm>
              <a:off x="1916931" y="2215578"/>
              <a:ext cx="1948951" cy="1948950"/>
            </a:xfrm>
            <a:custGeom>
              <a:avLst/>
              <a:gdLst>
                <a:gd name="T0" fmla="*/ 546 w 1315"/>
                <a:gd name="T1" fmla="*/ 999 h 1315"/>
                <a:gd name="T2" fmla="*/ 445 w 1315"/>
                <a:gd name="T3" fmla="*/ 1103 h 1315"/>
                <a:gd name="T4" fmla="*/ 212 w 1315"/>
                <a:gd name="T5" fmla="*/ 869 h 1315"/>
                <a:gd name="T6" fmla="*/ 111 w 1315"/>
                <a:gd name="T7" fmla="*/ 768 h 1315"/>
                <a:gd name="T8" fmla="*/ 0 w 1315"/>
                <a:gd name="T9" fmla="*/ 657 h 1315"/>
                <a:gd name="T10" fmla="*/ 111 w 1315"/>
                <a:gd name="T11" fmla="*/ 547 h 1315"/>
                <a:gd name="T12" fmla="*/ 212 w 1315"/>
                <a:gd name="T13" fmla="*/ 650 h 1315"/>
                <a:gd name="T14" fmla="*/ 204 w 1315"/>
                <a:gd name="T15" fmla="*/ 657 h 1315"/>
                <a:gd name="T16" fmla="*/ 212 w 1315"/>
                <a:gd name="T17" fmla="*/ 665 h 1315"/>
                <a:gd name="T18" fmla="*/ 315 w 1315"/>
                <a:gd name="T19" fmla="*/ 768 h 1315"/>
                <a:gd name="T20" fmla="*/ 546 w 1315"/>
                <a:gd name="T21" fmla="*/ 999 h 1315"/>
                <a:gd name="T22" fmla="*/ 657 w 1315"/>
                <a:gd name="T23" fmla="*/ 0 h 1315"/>
                <a:gd name="T24" fmla="*/ 212 w 1315"/>
                <a:gd name="T25" fmla="*/ 445 h 1315"/>
                <a:gd name="T26" fmla="*/ 315 w 1315"/>
                <a:gd name="T27" fmla="*/ 547 h 1315"/>
                <a:gd name="T28" fmla="*/ 657 w 1315"/>
                <a:gd name="T29" fmla="*/ 205 h 1315"/>
                <a:gd name="T30" fmla="*/ 1110 w 1315"/>
                <a:gd name="T31" fmla="*/ 657 h 1315"/>
                <a:gd name="T32" fmla="*/ 768 w 1315"/>
                <a:gd name="T33" fmla="*/ 999 h 1315"/>
                <a:gd name="T34" fmla="*/ 665 w 1315"/>
                <a:gd name="T35" fmla="*/ 1103 h 1315"/>
                <a:gd name="T36" fmla="*/ 657 w 1315"/>
                <a:gd name="T37" fmla="*/ 1110 h 1315"/>
                <a:gd name="T38" fmla="*/ 650 w 1315"/>
                <a:gd name="T39" fmla="*/ 1103 h 1315"/>
                <a:gd name="T40" fmla="*/ 546 w 1315"/>
                <a:gd name="T41" fmla="*/ 1204 h 1315"/>
                <a:gd name="T42" fmla="*/ 657 w 1315"/>
                <a:gd name="T43" fmla="*/ 1315 h 1315"/>
                <a:gd name="T44" fmla="*/ 768 w 1315"/>
                <a:gd name="T45" fmla="*/ 1204 h 1315"/>
                <a:gd name="T46" fmla="*/ 869 w 1315"/>
                <a:gd name="T47" fmla="*/ 1103 h 1315"/>
                <a:gd name="T48" fmla="*/ 1315 w 1315"/>
                <a:gd name="T49" fmla="*/ 657 h 1315"/>
                <a:gd name="T50" fmla="*/ 657 w 1315"/>
                <a:gd name="T51" fmla="*/ 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15" h="1315">
                  <a:moveTo>
                    <a:pt x="546" y="999"/>
                  </a:moveTo>
                  <a:lnTo>
                    <a:pt x="445" y="1103"/>
                  </a:lnTo>
                  <a:lnTo>
                    <a:pt x="212" y="869"/>
                  </a:lnTo>
                  <a:lnTo>
                    <a:pt x="111" y="768"/>
                  </a:lnTo>
                  <a:lnTo>
                    <a:pt x="0" y="657"/>
                  </a:lnTo>
                  <a:lnTo>
                    <a:pt x="111" y="547"/>
                  </a:lnTo>
                  <a:lnTo>
                    <a:pt x="212" y="650"/>
                  </a:lnTo>
                  <a:lnTo>
                    <a:pt x="204" y="657"/>
                  </a:lnTo>
                  <a:lnTo>
                    <a:pt x="212" y="665"/>
                  </a:lnTo>
                  <a:lnTo>
                    <a:pt x="315" y="768"/>
                  </a:lnTo>
                  <a:lnTo>
                    <a:pt x="546" y="999"/>
                  </a:lnTo>
                  <a:close/>
                  <a:moveTo>
                    <a:pt x="657" y="0"/>
                  </a:moveTo>
                  <a:lnTo>
                    <a:pt x="212" y="445"/>
                  </a:lnTo>
                  <a:lnTo>
                    <a:pt x="315" y="547"/>
                  </a:lnTo>
                  <a:lnTo>
                    <a:pt x="657" y="205"/>
                  </a:lnTo>
                  <a:lnTo>
                    <a:pt x="1110" y="657"/>
                  </a:lnTo>
                  <a:lnTo>
                    <a:pt x="768" y="999"/>
                  </a:lnTo>
                  <a:lnTo>
                    <a:pt x="665" y="1103"/>
                  </a:lnTo>
                  <a:lnTo>
                    <a:pt x="657" y="1110"/>
                  </a:lnTo>
                  <a:lnTo>
                    <a:pt x="650" y="1103"/>
                  </a:lnTo>
                  <a:lnTo>
                    <a:pt x="546" y="1204"/>
                  </a:lnTo>
                  <a:lnTo>
                    <a:pt x="657" y="1315"/>
                  </a:lnTo>
                  <a:lnTo>
                    <a:pt x="768" y="1204"/>
                  </a:lnTo>
                  <a:lnTo>
                    <a:pt x="869" y="1103"/>
                  </a:lnTo>
                  <a:lnTo>
                    <a:pt x="1315" y="657"/>
                  </a:lnTo>
                  <a:lnTo>
                    <a:pt x="65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5" name="Freeform 9"/>
            <p:cNvSpPr>
              <a:spLocks noEditPoints="1"/>
            </p:cNvSpPr>
            <p:nvPr/>
          </p:nvSpPr>
          <p:spPr bwMode="auto">
            <a:xfrm>
              <a:off x="1916932" y="3533156"/>
              <a:ext cx="1948951" cy="1947468"/>
            </a:xfrm>
            <a:custGeom>
              <a:avLst/>
              <a:gdLst>
                <a:gd name="T0" fmla="*/ 315 w 1315"/>
                <a:gd name="T1" fmla="*/ 546 h 1314"/>
                <a:gd name="T2" fmla="*/ 212 w 1315"/>
                <a:gd name="T3" fmla="*/ 445 h 1314"/>
                <a:gd name="T4" fmla="*/ 445 w 1315"/>
                <a:gd name="T5" fmla="*/ 214 h 1314"/>
                <a:gd name="T6" fmla="*/ 546 w 1315"/>
                <a:gd name="T7" fmla="*/ 110 h 1314"/>
                <a:gd name="T8" fmla="*/ 657 w 1315"/>
                <a:gd name="T9" fmla="*/ 0 h 1314"/>
                <a:gd name="T10" fmla="*/ 768 w 1315"/>
                <a:gd name="T11" fmla="*/ 110 h 1314"/>
                <a:gd name="T12" fmla="*/ 665 w 1315"/>
                <a:gd name="T13" fmla="*/ 214 h 1314"/>
                <a:gd name="T14" fmla="*/ 657 w 1315"/>
                <a:gd name="T15" fmla="*/ 204 h 1314"/>
                <a:gd name="T16" fmla="*/ 650 w 1315"/>
                <a:gd name="T17" fmla="*/ 214 h 1314"/>
                <a:gd name="T18" fmla="*/ 546 w 1315"/>
                <a:gd name="T19" fmla="*/ 315 h 1314"/>
                <a:gd name="T20" fmla="*/ 315 w 1315"/>
                <a:gd name="T21" fmla="*/ 546 h 1314"/>
                <a:gd name="T22" fmla="*/ 869 w 1315"/>
                <a:gd name="T23" fmla="*/ 214 h 1314"/>
                <a:gd name="T24" fmla="*/ 768 w 1315"/>
                <a:gd name="T25" fmla="*/ 315 h 1314"/>
                <a:gd name="T26" fmla="*/ 1110 w 1315"/>
                <a:gd name="T27" fmla="*/ 657 h 1314"/>
                <a:gd name="T28" fmla="*/ 657 w 1315"/>
                <a:gd name="T29" fmla="*/ 1109 h 1314"/>
                <a:gd name="T30" fmla="*/ 315 w 1315"/>
                <a:gd name="T31" fmla="*/ 767 h 1314"/>
                <a:gd name="T32" fmla="*/ 212 w 1315"/>
                <a:gd name="T33" fmla="*/ 664 h 1314"/>
                <a:gd name="T34" fmla="*/ 204 w 1315"/>
                <a:gd name="T35" fmla="*/ 657 h 1314"/>
                <a:gd name="T36" fmla="*/ 212 w 1315"/>
                <a:gd name="T37" fmla="*/ 649 h 1314"/>
                <a:gd name="T38" fmla="*/ 111 w 1315"/>
                <a:gd name="T39" fmla="*/ 546 h 1314"/>
                <a:gd name="T40" fmla="*/ 0 w 1315"/>
                <a:gd name="T41" fmla="*/ 657 h 1314"/>
                <a:gd name="T42" fmla="*/ 111 w 1315"/>
                <a:gd name="T43" fmla="*/ 767 h 1314"/>
                <a:gd name="T44" fmla="*/ 212 w 1315"/>
                <a:gd name="T45" fmla="*/ 869 h 1314"/>
                <a:gd name="T46" fmla="*/ 657 w 1315"/>
                <a:gd name="T47" fmla="*/ 1314 h 1314"/>
                <a:gd name="T48" fmla="*/ 1315 w 1315"/>
                <a:gd name="T49" fmla="*/ 657 h 1314"/>
                <a:gd name="T50" fmla="*/ 869 w 1315"/>
                <a:gd name="T51" fmla="*/ 214 h 1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15" h="1314">
                  <a:moveTo>
                    <a:pt x="315" y="546"/>
                  </a:moveTo>
                  <a:lnTo>
                    <a:pt x="212" y="445"/>
                  </a:lnTo>
                  <a:lnTo>
                    <a:pt x="445" y="214"/>
                  </a:lnTo>
                  <a:lnTo>
                    <a:pt x="546" y="110"/>
                  </a:lnTo>
                  <a:lnTo>
                    <a:pt x="657" y="0"/>
                  </a:lnTo>
                  <a:lnTo>
                    <a:pt x="768" y="110"/>
                  </a:lnTo>
                  <a:lnTo>
                    <a:pt x="665" y="214"/>
                  </a:lnTo>
                  <a:lnTo>
                    <a:pt x="657" y="204"/>
                  </a:lnTo>
                  <a:lnTo>
                    <a:pt x="650" y="214"/>
                  </a:lnTo>
                  <a:lnTo>
                    <a:pt x="546" y="315"/>
                  </a:lnTo>
                  <a:lnTo>
                    <a:pt x="315" y="546"/>
                  </a:lnTo>
                  <a:close/>
                  <a:moveTo>
                    <a:pt x="869" y="214"/>
                  </a:moveTo>
                  <a:lnTo>
                    <a:pt x="768" y="315"/>
                  </a:lnTo>
                  <a:lnTo>
                    <a:pt x="1110" y="657"/>
                  </a:lnTo>
                  <a:lnTo>
                    <a:pt x="657" y="1109"/>
                  </a:lnTo>
                  <a:lnTo>
                    <a:pt x="315" y="767"/>
                  </a:lnTo>
                  <a:lnTo>
                    <a:pt x="212" y="664"/>
                  </a:lnTo>
                  <a:lnTo>
                    <a:pt x="204" y="657"/>
                  </a:lnTo>
                  <a:lnTo>
                    <a:pt x="212" y="649"/>
                  </a:lnTo>
                  <a:lnTo>
                    <a:pt x="111" y="546"/>
                  </a:lnTo>
                  <a:lnTo>
                    <a:pt x="0" y="657"/>
                  </a:lnTo>
                  <a:lnTo>
                    <a:pt x="111" y="767"/>
                  </a:lnTo>
                  <a:lnTo>
                    <a:pt x="212" y="869"/>
                  </a:lnTo>
                  <a:lnTo>
                    <a:pt x="657" y="1314"/>
                  </a:lnTo>
                  <a:lnTo>
                    <a:pt x="1315" y="657"/>
                  </a:lnTo>
                  <a:lnTo>
                    <a:pt x="869" y="21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6" name="Freeform 11"/>
            <p:cNvSpPr>
              <a:spLocks noEditPoints="1"/>
            </p:cNvSpPr>
            <p:nvPr/>
          </p:nvSpPr>
          <p:spPr bwMode="auto">
            <a:xfrm>
              <a:off x="599351" y="3533158"/>
              <a:ext cx="1948951" cy="1947468"/>
            </a:xfrm>
            <a:custGeom>
              <a:avLst/>
              <a:gdLst>
                <a:gd name="T0" fmla="*/ 1315 w 1315"/>
                <a:gd name="T1" fmla="*/ 657 h 1314"/>
                <a:gd name="T2" fmla="*/ 1204 w 1315"/>
                <a:gd name="T3" fmla="*/ 767 h 1314"/>
                <a:gd name="T4" fmla="*/ 1101 w 1315"/>
                <a:gd name="T5" fmla="*/ 664 h 1314"/>
                <a:gd name="T6" fmla="*/ 1111 w 1315"/>
                <a:gd name="T7" fmla="*/ 657 h 1314"/>
                <a:gd name="T8" fmla="*/ 1101 w 1315"/>
                <a:gd name="T9" fmla="*/ 649 h 1314"/>
                <a:gd name="T10" fmla="*/ 1000 w 1315"/>
                <a:gd name="T11" fmla="*/ 546 h 1314"/>
                <a:gd name="T12" fmla="*/ 769 w 1315"/>
                <a:gd name="T13" fmla="*/ 315 h 1314"/>
                <a:gd name="T14" fmla="*/ 870 w 1315"/>
                <a:gd name="T15" fmla="*/ 214 h 1314"/>
                <a:gd name="T16" fmla="*/ 1101 w 1315"/>
                <a:gd name="T17" fmla="*/ 445 h 1314"/>
                <a:gd name="T18" fmla="*/ 1204 w 1315"/>
                <a:gd name="T19" fmla="*/ 546 h 1314"/>
                <a:gd name="T20" fmla="*/ 1315 w 1315"/>
                <a:gd name="T21" fmla="*/ 657 h 1314"/>
                <a:gd name="T22" fmla="*/ 658 w 1315"/>
                <a:gd name="T23" fmla="*/ 1109 h 1314"/>
                <a:gd name="T24" fmla="*/ 205 w 1315"/>
                <a:gd name="T25" fmla="*/ 657 h 1314"/>
                <a:gd name="T26" fmla="*/ 547 w 1315"/>
                <a:gd name="T27" fmla="*/ 315 h 1314"/>
                <a:gd name="T28" fmla="*/ 650 w 1315"/>
                <a:gd name="T29" fmla="*/ 214 h 1314"/>
                <a:gd name="T30" fmla="*/ 658 w 1315"/>
                <a:gd name="T31" fmla="*/ 204 h 1314"/>
                <a:gd name="T32" fmla="*/ 665 w 1315"/>
                <a:gd name="T33" fmla="*/ 214 h 1314"/>
                <a:gd name="T34" fmla="*/ 769 w 1315"/>
                <a:gd name="T35" fmla="*/ 110 h 1314"/>
                <a:gd name="T36" fmla="*/ 658 w 1315"/>
                <a:gd name="T37" fmla="*/ 0 h 1314"/>
                <a:gd name="T38" fmla="*/ 547 w 1315"/>
                <a:gd name="T39" fmla="*/ 110 h 1314"/>
                <a:gd name="T40" fmla="*/ 446 w 1315"/>
                <a:gd name="T41" fmla="*/ 214 h 1314"/>
                <a:gd name="T42" fmla="*/ 0 w 1315"/>
                <a:gd name="T43" fmla="*/ 657 h 1314"/>
                <a:gd name="T44" fmla="*/ 658 w 1315"/>
                <a:gd name="T45" fmla="*/ 1314 h 1314"/>
                <a:gd name="T46" fmla="*/ 1101 w 1315"/>
                <a:gd name="T47" fmla="*/ 869 h 1314"/>
                <a:gd name="T48" fmla="*/ 1000 w 1315"/>
                <a:gd name="T49" fmla="*/ 767 h 1314"/>
                <a:gd name="T50" fmla="*/ 658 w 1315"/>
                <a:gd name="T51" fmla="*/ 1109 h 1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15" h="1314">
                  <a:moveTo>
                    <a:pt x="1315" y="657"/>
                  </a:moveTo>
                  <a:lnTo>
                    <a:pt x="1204" y="767"/>
                  </a:lnTo>
                  <a:lnTo>
                    <a:pt x="1101" y="664"/>
                  </a:lnTo>
                  <a:lnTo>
                    <a:pt x="1111" y="657"/>
                  </a:lnTo>
                  <a:lnTo>
                    <a:pt x="1101" y="649"/>
                  </a:lnTo>
                  <a:lnTo>
                    <a:pt x="1000" y="546"/>
                  </a:lnTo>
                  <a:lnTo>
                    <a:pt x="769" y="315"/>
                  </a:lnTo>
                  <a:lnTo>
                    <a:pt x="870" y="214"/>
                  </a:lnTo>
                  <a:lnTo>
                    <a:pt x="1101" y="445"/>
                  </a:lnTo>
                  <a:lnTo>
                    <a:pt x="1204" y="546"/>
                  </a:lnTo>
                  <a:lnTo>
                    <a:pt x="1315" y="657"/>
                  </a:lnTo>
                  <a:close/>
                  <a:moveTo>
                    <a:pt x="658" y="1109"/>
                  </a:moveTo>
                  <a:lnTo>
                    <a:pt x="205" y="657"/>
                  </a:lnTo>
                  <a:lnTo>
                    <a:pt x="547" y="315"/>
                  </a:lnTo>
                  <a:lnTo>
                    <a:pt x="650" y="214"/>
                  </a:lnTo>
                  <a:lnTo>
                    <a:pt x="658" y="204"/>
                  </a:lnTo>
                  <a:lnTo>
                    <a:pt x="665" y="214"/>
                  </a:lnTo>
                  <a:lnTo>
                    <a:pt x="769" y="110"/>
                  </a:lnTo>
                  <a:lnTo>
                    <a:pt x="658" y="0"/>
                  </a:lnTo>
                  <a:lnTo>
                    <a:pt x="547" y="110"/>
                  </a:lnTo>
                  <a:lnTo>
                    <a:pt x="446" y="214"/>
                  </a:lnTo>
                  <a:lnTo>
                    <a:pt x="0" y="657"/>
                  </a:lnTo>
                  <a:lnTo>
                    <a:pt x="658" y="1314"/>
                  </a:lnTo>
                  <a:lnTo>
                    <a:pt x="1101" y="869"/>
                  </a:lnTo>
                  <a:lnTo>
                    <a:pt x="1000" y="767"/>
                  </a:lnTo>
                  <a:lnTo>
                    <a:pt x="658" y="110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4745122" y="4069081"/>
            <a:ext cx="1258989" cy="207735"/>
          </a:xfrm>
          <a:prstGeom prst="rect">
            <a:avLst/>
          </a:prstGeom>
        </p:spPr>
        <p:txBody>
          <a:bodyPr wrap="square" lIns="68567" tIns="34283" rIns="68567" bIns="34283">
            <a:spAutoFit/>
          </a:bodyPr>
          <a:lstStyle/>
          <a:p>
            <a:pPr algn="ctr"/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the main content</a:t>
            </a:r>
            <a:endParaRPr lang="id-ID" altLang="zh-CN" sz="9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Ligh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4768" y="3784365"/>
            <a:ext cx="1959268" cy="253902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ctr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Click to add content</a:t>
            </a:r>
            <a:endParaRPr lang="id-ID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82312" y="2395099"/>
            <a:ext cx="1258989" cy="207735"/>
          </a:xfrm>
          <a:prstGeom prst="rect">
            <a:avLst/>
          </a:prstGeom>
        </p:spPr>
        <p:txBody>
          <a:bodyPr wrap="square" lIns="68567" tIns="34283" rIns="68567" bIns="34283">
            <a:spAutoFit/>
          </a:bodyPr>
          <a:lstStyle/>
          <a:p>
            <a:pPr algn="ctr"/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the main content</a:t>
            </a:r>
            <a:endParaRPr lang="id-ID" altLang="zh-CN" sz="9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Ligh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20419" y="2083811"/>
            <a:ext cx="2044249" cy="253902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ctr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Click to add content</a:t>
            </a:r>
            <a:endParaRPr lang="id-ID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45122" y="2390575"/>
            <a:ext cx="1258989" cy="207735"/>
          </a:xfrm>
          <a:prstGeom prst="rect">
            <a:avLst/>
          </a:prstGeom>
        </p:spPr>
        <p:txBody>
          <a:bodyPr wrap="square" lIns="68567" tIns="34283" rIns="68567" bIns="34283">
            <a:spAutoFit/>
          </a:bodyPr>
          <a:lstStyle/>
          <a:p>
            <a:pPr algn="ctr"/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the main content</a:t>
            </a:r>
            <a:endParaRPr lang="id-ID" sz="9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3231" y="2105859"/>
            <a:ext cx="2044245" cy="253902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ctr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Click to add content</a:t>
            </a:r>
            <a:endParaRPr lang="id-ID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94843" y="4066141"/>
            <a:ext cx="1258989" cy="207735"/>
          </a:xfrm>
          <a:prstGeom prst="rect">
            <a:avLst/>
          </a:prstGeom>
        </p:spPr>
        <p:txBody>
          <a:bodyPr wrap="square" lIns="68567" tIns="34283" rIns="68567" bIns="34283">
            <a:spAutoFit/>
          </a:bodyPr>
          <a:lstStyle/>
          <a:p>
            <a:pPr algn="ctr"/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the main content</a:t>
            </a:r>
            <a:endParaRPr lang="id-ID" altLang="zh-CN" sz="9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32950" y="3781425"/>
            <a:ext cx="2044249" cy="253902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ctr"/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Click to add content</a:t>
            </a:r>
            <a:endParaRPr lang="id-ID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22" name="Flowchart: Connector 21"/>
          <p:cNvSpPr/>
          <p:nvPr/>
        </p:nvSpPr>
        <p:spPr>
          <a:xfrm>
            <a:off x="5114949" y="1517532"/>
            <a:ext cx="504802" cy="504802"/>
          </a:xfrm>
          <a:prstGeom prst="flowChartConnector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68580" tIns="34290" rIns="68580" bIns="34290"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Flowchart: Connector 22"/>
          <p:cNvSpPr/>
          <p:nvPr/>
        </p:nvSpPr>
        <p:spPr>
          <a:xfrm>
            <a:off x="5114732" y="3209945"/>
            <a:ext cx="504802" cy="504802"/>
          </a:xfrm>
          <a:prstGeom prst="flowChartConnector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68580" tIns="34290" rIns="68580" bIns="34290"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Flowchart: Connector 23"/>
          <p:cNvSpPr/>
          <p:nvPr/>
        </p:nvSpPr>
        <p:spPr>
          <a:xfrm>
            <a:off x="6818814" y="1498578"/>
            <a:ext cx="504802" cy="504802"/>
          </a:xfrm>
          <a:prstGeom prst="flowChartConnector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68580" tIns="34290" rIns="68580" bIns="34290"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Flowchart: Connector 25"/>
          <p:cNvSpPr/>
          <p:nvPr/>
        </p:nvSpPr>
        <p:spPr>
          <a:xfrm>
            <a:off x="6842541" y="3193098"/>
            <a:ext cx="504802" cy="504802"/>
          </a:xfrm>
          <a:prstGeom prst="flowChartConnector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68580" tIns="34290" rIns="68580" bIns="34290"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240053" y="1646922"/>
            <a:ext cx="251219" cy="252823"/>
            <a:chOff x="3886200" y="3605213"/>
            <a:chExt cx="1243013" cy="1250950"/>
          </a:xfrm>
          <a:solidFill>
            <a:schemeClr val="bg1"/>
          </a:solidFill>
        </p:grpSpPr>
        <p:sp>
          <p:nvSpPr>
            <p:cNvPr id="29" name="Freeform 38"/>
            <p:cNvSpPr>
              <a:spLocks/>
            </p:cNvSpPr>
            <p:nvPr/>
          </p:nvSpPr>
          <p:spPr bwMode="auto">
            <a:xfrm>
              <a:off x="4732338" y="3605213"/>
              <a:ext cx="174625" cy="263525"/>
            </a:xfrm>
            <a:custGeom>
              <a:avLst/>
              <a:gdLst>
                <a:gd name="T0" fmla="*/ 23 w 46"/>
                <a:gd name="T1" fmla="*/ 70 h 70"/>
                <a:gd name="T2" fmla="*/ 46 w 46"/>
                <a:gd name="T3" fmla="*/ 47 h 70"/>
                <a:gd name="T4" fmla="*/ 46 w 46"/>
                <a:gd name="T5" fmla="*/ 23 h 70"/>
                <a:gd name="T6" fmla="*/ 23 w 46"/>
                <a:gd name="T7" fmla="*/ 0 h 70"/>
                <a:gd name="T8" fmla="*/ 0 w 46"/>
                <a:gd name="T9" fmla="*/ 23 h 70"/>
                <a:gd name="T10" fmla="*/ 0 w 46"/>
                <a:gd name="T11" fmla="*/ 47 h 70"/>
                <a:gd name="T12" fmla="*/ 23 w 46"/>
                <a:gd name="T13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70">
                  <a:moveTo>
                    <a:pt x="23" y="70"/>
                  </a:moveTo>
                  <a:cubicBezTo>
                    <a:pt x="35" y="70"/>
                    <a:pt x="46" y="60"/>
                    <a:pt x="46" y="47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6" y="10"/>
                    <a:pt x="35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60"/>
                    <a:pt x="10" y="70"/>
                    <a:pt x="23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reeform 39"/>
            <p:cNvSpPr>
              <a:spLocks noEditPoints="1"/>
            </p:cNvSpPr>
            <p:nvPr/>
          </p:nvSpPr>
          <p:spPr bwMode="auto">
            <a:xfrm>
              <a:off x="3886200" y="3751263"/>
              <a:ext cx="1243013" cy="1104900"/>
            </a:xfrm>
            <a:custGeom>
              <a:avLst/>
              <a:gdLst>
                <a:gd name="T0" fmla="*/ 329 w 329"/>
                <a:gd name="T1" fmla="*/ 1 h 294"/>
                <a:gd name="T2" fmla="*/ 282 w 329"/>
                <a:gd name="T3" fmla="*/ 1 h 294"/>
                <a:gd name="T4" fmla="*/ 282 w 329"/>
                <a:gd name="T5" fmla="*/ 13 h 294"/>
                <a:gd name="T6" fmla="*/ 247 w 329"/>
                <a:gd name="T7" fmla="*/ 48 h 294"/>
                <a:gd name="T8" fmla="*/ 212 w 329"/>
                <a:gd name="T9" fmla="*/ 13 h 294"/>
                <a:gd name="T10" fmla="*/ 212 w 329"/>
                <a:gd name="T11" fmla="*/ 1 h 294"/>
                <a:gd name="T12" fmla="*/ 118 w 329"/>
                <a:gd name="T13" fmla="*/ 1 h 294"/>
                <a:gd name="T14" fmla="*/ 118 w 329"/>
                <a:gd name="T15" fmla="*/ 13 h 294"/>
                <a:gd name="T16" fmla="*/ 83 w 329"/>
                <a:gd name="T17" fmla="*/ 48 h 294"/>
                <a:gd name="T18" fmla="*/ 47 w 329"/>
                <a:gd name="T19" fmla="*/ 13 h 294"/>
                <a:gd name="T20" fmla="*/ 47 w 329"/>
                <a:gd name="T21" fmla="*/ 1 h 294"/>
                <a:gd name="T22" fmla="*/ 0 w 329"/>
                <a:gd name="T23" fmla="*/ 0 h 294"/>
                <a:gd name="T24" fmla="*/ 0 w 329"/>
                <a:gd name="T25" fmla="*/ 294 h 294"/>
                <a:gd name="T26" fmla="*/ 24 w 329"/>
                <a:gd name="T27" fmla="*/ 294 h 294"/>
                <a:gd name="T28" fmla="*/ 306 w 329"/>
                <a:gd name="T29" fmla="*/ 294 h 294"/>
                <a:gd name="T30" fmla="*/ 329 w 329"/>
                <a:gd name="T31" fmla="*/ 294 h 294"/>
                <a:gd name="T32" fmla="*/ 329 w 329"/>
                <a:gd name="T33" fmla="*/ 1 h 294"/>
                <a:gd name="T34" fmla="*/ 306 w 329"/>
                <a:gd name="T35" fmla="*/ 271 h 294"/>
                <a:gd name="T36" fmla="*/ 24 w 329"/>
                <a:gd name="T37" fmla="*/ 271 h 294"/>
                <a:gd name="T38" fmla="*/ 24 w 329"/>
                <a:gd name="T39" fmla="*/ 83 h 294"/>
                <a:gd name="T40" fmla="*/ 306 w 329"/>
                <a:gd name="T41" fmla="*/ 83 h 294"/>
                <a:gd name="T42" fmla="*/ 306 w 329"/>
                <a:gd name="T43" fmla="*/ 27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9" h="294">
                  <a:moveTo>
                    <a:pt x="329" y="1"/>
                  </a:moveTo>
                  <a:cubicBezTo>
                    <a:pt x="282" y="1"/>
                    <a:pt x="282" y="1"/>
                    <a:pt x="282" y="1"/>
                  </a:cubicBezTo>
                  <a:cubicBezTo>
                    <a:pt x="282" y="13"/>
                    <a:pt x="282" y="13"/>
                    <a:pt x="282" y="13"/>
                  </a:cubicBezTo>
                  <a:cubicBezTo>
                    <a:pt x="282" y="32"/>
                    <a:pt x="266" y="48"/>
                    <a:pt x="247" y="48"/>
                  </a:cubicBezTo>
                  <a:cubicBezTo>
                    <a:pt x="228" y="48"/>
                    <a:pt x="212" y="32"/>
                    <a:pt x="212" y="13"/>
                  </a:cubicBezTo>
                  <a:cubicBezTo>
                    <a:pt x="212" y="1"/>
                    <a:pt x="212" y="1"/>
                    <a:pt x="212" y="1"/>
                  </a:cubicBezTo>
                  <a:cubicBezTo>
                    <a:pt x="118" y="1"/>
                    <a:pt x="118" y="1"/>
                    <a:pt x="118" y="1"/>
                  </a:cubicBezTo>
                  <a:cubicBezTo>
                    <a:pt x="118" y="13"/>
                    <a:pt x="118" y="13"/>
                    <a:pt x="118" y="13"/>
                  </a:cubicBezTo>
                  <a:cubicBezTo>
                    <a:pt x="118" y="32"/>
                    <a:pt x="102" y="48"/>
                    <a:pt x="83" y="48"/>
                  </a:cubicBezTo>
                  <a:cubicBezTo>
                    <a:pt x="63" y="48"/>
                    <a:pt x="47" y="32"/>
                    <a:pt x="47" y="13"/>
                  </a:cubicBezTo>
                  <a:cubicBezTo>
                    <a:pt x="47" y="1"/>
                    <a:pt x="47" y="1"/>
                    <a:pt x="47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4" y="294"/>
                    <a:pt x="24" y="294"/>
                    <a:pt x="24" y="294"/>
                  </a:cubicBezTo>
                  <a:cubicBezTo>
                    <a:pt x="306" y="294"/>
                    <a:pt x="306" y="294"/>
                    <a:pt x="306" y="294"/>
                  </a:cubicBezTo>
                  <a:cubicBezTo>
                    <a:pt x="329" y="294"/>
                    <a:pt x="329" y="294"/>
                    <a:pt x="329" y="294"/>
                  </a:cubicBezTo>
                  <a:lnTo>
                    <a:pt x="329" y="1"/>
                  </a:lnTo>
                  <a:close/>
                  <a:moveTo>
                    <a:pt x="306" y="271"/>
                  </a:moveTo>
                  <a:cubicBezTo>
                    <a:pt x="24" y="271"/>
                    <a:pt x="24" y="271"/>
                    <a:pt x="24" y="271"/>
                  </a:cubicBezTo>
                  <a:cubicBezTo>
                    <a:pt x="24" y="83"/>
                    <a:pt x="24" y="83"/>
                    <a:pt x="24" y="83"/>
                  </a:cubicBezTo>
                  <a:cubicBezTo>
                    <a:pt x="306" y="83"/>
                    <a:pt x="306" y="83"/>
                    <a:pt x="306" y="83"/>
                  </a:cubicBezTo>
                  <a:lnTo>
                    <a:pt x="306" y="2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Freeform 40"/>
            <p:cNvSpPr>
              <a:spLocks/>
            </p:cNvSpPr>
            <p:nvPr/>
          </p:nvSpPr>
          <p:spPr bwMode="auto">
            <a:xfrm>
              <a:off x="4108450" y="3605213"/>
              <a:ext cx="174625" cy="263525"/>
            </a:xfrm>
            <a:custGeom>
              <a:avLst/>
              <a:gdLst>
                <a:gd name="T0" fmla="*/ 23 w 46"/>
                <a:gd name="T1" fmla="*/ 70 h 70"/>
                <a:gd name="T2" fmla="*/ 46 w 46"/>
                <a:gd name="T3" fmla="*/ 47 h 70"/>
                <a:gd name="T4" fmla="*/ 46 w 46"/>
                <a:gd name="T5" fmla="*/ 23 h 70"/>
                <a:gd name="T6" fmla="*/ 23 w 46"/>
                <a:gd name="T7" fmla="*/ 0 h 70"/>
                <a:gd name="T8" fmla="*/ 0 w 46"/>
                <a:gd name="T9" fmla="*/ 23 h 70"/>
                <a:gd name="T10" fmla="*/ 0 w 46"/>
                <a:gd name="T11" fmla="*/ 47 h 70"/>
                <a:gd name="T12" fmla="*/ 23 w 46"/>
                <a:gd name="T13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70">
                  <a:moveTo>
                    <a:pt x="23" y="70"/>
                  </a:moveTo>
                  <a:cubicBezTo>
                    <a:pt x="36" y="70"/>
                    <a:pt x="46" y="60"/>
                    <a:pt x="46" y="47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6" y="10"/>
                    <a:pt x="36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60"/>
                    <a:pt x="10" y="70"/>
                    <a:pt x="23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Rectangle 41"/>
            <p:cNvSpPr>
              <a:spLocks noChangeArrowheads="1"/>
            </p:cNvSpPr>
            <p:nvPr/>
          </p:nvSpPr>
          <p:spPr bwMode="auto">
            <a:xfrm>
              <a:off x="4332288" y="4157663"/>
              <a:ext cx="139700" cy="1238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Rectangle 42"/>
            <p:cNvSpPr>
              <a:spLocks noChangeArrowheads="1"/>
            </p:cNvSpPr>
            <p:nvPr/>
          </p:nvSpPr>
          <p:spPr bwMode="auto">
            <a:xfrm>
              <a:off x="4559300" y="4157663"/>
              <a:ext cx="139700" cy="1238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Rectangle 43"/>
            <p:cNvSpPr>
              <a:spLocks noChangeArrowheads="1"/>
            </p:cNvSpPr>
            <p:nvPr/>
          </p:nvSpPr>
          <p:spPr bwMode="auto">
            <a:xfrm>
              <a:off x="4767263" y="4157663"/>
              <a:ext cx="139700" cy="1238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Rectangle 44"/>
            <p:cNvSpPr>
              <a:spLocks noChangeArrowheads="1"/>
            </p:cNvSpPr>
            <p:nvPr/>
          </p:nvSpPr>
          <p:spPr bwMode="auto">
            <a:xfrm>
              <a:off x="4332288" y="4364038"/>
              <a:ext cx="139700" cy="12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Rectangle 45"/>
            <p:cNvSpPr>
              <a:spLocks noChangeArrowheads="1"/>
            </p:cNvSpPr>
            <p:nvPr/>
          </p:nvSpPr>
          <p:spPr bwMode="auto">
            <a:xfrm>
              <a:off x="4559300" y="4364038"/>
              <a:ext cx="139700" cy="12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Rectangle 46"/>
            <p:cNvSpPr>
              <a:spLocks noChangeArrowheads="1"/>
            </p:cNvSpPr>
            <p:nvPr/>
          </p:nvSpPr>
          <p:spPr bwMode="auto">
            <a:xfrm>
              <a:off x="4767263" y="4364038"/>
              <a:ext cx="139700" cy="12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Rectangle 47"/>
            <p:cNvSpPr>
              <a:spLocks noChangeArrowheads="1"/>
            </p:cNvSpPr>
            <p:nvPr/>
          </p:nvSpPr>
          <p:spPr bwMode="auto">
            <a:xfrm>
              <a:off x="4332288" y="4570413"/>
              <a:ext cx="139700" cy="125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Rectangle 48"/>
            <p:cNvSpPr>
              <a:spLocks noChangeArrowheads="1"/>
            </p:cNvSpPr>
            <p:nvPr/>
          </p:nvSpPr>
          <p:spPr bwMode="auto">
            <a:xfrm>
              <a:off x="4108450" y="4364038"/>
              <a:ext cx="141288" cy="12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Rectangle 49"/>
            <p:cNvSpPr>
              <a:spLocks noChangeArrowheads="1"/>
            </p:cNvSpPr>
            <p:nvPr/>
          </p:nvSpPr>
          <p:spPr bwMode="auto">
            <a:xfrm>
              <a:off x="4108450" y="4570413"/>
              <a:ext cx="141288" cy="125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Rectangle 50"/>
            <p:cNvSpPr>
              <a:spLocks noChangeArrowheads="1"/>
            </p:cNvSpPr>
            <p:nvPr/>
          </p:nvSpPr>
          <p:spPr bwMode="auto">
            <a:xfrm>
              <a:off x="4559300" y="4570413"/>
              <a:ext cx="139700" cy="125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Rectangle 51"/>
            <p:cNvSpPr>
              <a:spLocks noChangeArrowheads="1"/>
            </p:cNvSpPr>
            <p:nvPr/>
          </p:nvSpPr>
          <p:spPr bwMode="auto">
            <a:xfrm>
              <a:off x="4767263" y="4570413"/>
              <a:ext cx="139700" cy="125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926304" y="1606793"/>
            <a:ext cx="289385" cy="280583"/>
            <a:chOff x="4411266" y="2303265"/>
            <a:chExt cx="325040" cy="315154"/>
          </a:xfrm>
          <a:solidFill>
            <a:schemeClr val="bg1"/>
          </a:solidFill>
        </p:grpSpPr>
        <p:sp>
          <p:nvSpPr>
            <p:cNvPr id="44" name="Freeform 28"/>
            <p:cNvSpPr>
              <a:spLocks/>
            </p:cNvSpPr>
            <p:nvPr/>
          </p:nvSpPr>
          <p:spPr bwMode="auto">
            <a:xfrm>
              <a:off x="4411266" y="2336007"/>
              <a:ext cx="291108" cy="282412"/>
            </a:xfrm>
            <a:custGeom>
              <a:avLst/>
              <a:gdLst>
                <a:gd name="T0" fmla="*/ 417 w 21600"/>
                <a:gd name="T1" fmla="*/ 102 h 21600"/>
                <a:gd name="T2" fmla="*/ 384 w 21600"/>
                <a:gd name="T3" fmla="*/ 65 h 21600"/>
                <a:gd name="T4" fmla="*/ 316 w 21600"/>
                <a:gd name="T5" fmla="*/ 0 h 21600"/>
                <a:gd name="T6" fmla="*/ 283 w 21600"/>
                <a:gd name="T7" fmla="*/ 33 h 21600"/>
                <a:gd name="T8" fmla="*/ 149 w 21600"/>
                <a:gd name="T9" fmla="*/ 102 h 21600"/>
                <a:gd name="T10" fmla="*/ 0 w 21600"/>
                <a:gd name="T11" fmla="*/ 465 h 21600"/>
                <a:gd name="T12" fmla="*/ 182 w 21600"/>
                <a:gd name="T13" fmla="*/ 265 h 21600"/>
                <a:gd name="T14" fmla="*/ 182 w 21600"/>
                <a:gd name="T15" fmla="*/ 265 h 21600"/>
                <a:gd name="T16" fmla="*/ 197 w 21600"/>
                <a:gd name="T17" fmla="*/ 181 h 21600"/>
                <a:gd name="T18" fmla="*/ 302 w 21600"/>
                <a:gd name="T19" fmla="*/ 181 h 21600"/>
                <a:gd name="T20" fmla="*/ 302 w 21600"/>
                <a:gd name="T21" fmla="*/ 283 h 21600"/>
                <a:gd name="T22" fmla="*/ 216 w 21600"/>
                <a:gd name="T23" fmla="*/ 297 h 21600"/>
                <a:gd name="T24" fmla="*/ 216 w 21600"/>
                <a:gd name="T25" fmla="*/ 297 h 21600"/>
                <a:gd name="T26" fmla="*/ 10 w 21600"/>
                <a:gd name="T27" fmla="*/ 474 h 21600"/>
                <a:gd name="T28" fmla="*/ 384 w 21600"/>
                <a:gd name="T29" fmla="*/ 330 h 21600"/>
                <a:gd name="T30" fmla="*/ 451 w 21600"/>
                <a:gd name="T31" fmla="*/ 200 h 21600"/>
                <a:gd name="T32" fmla="*/ 489 w 21600"/>
                <a:gd name="T33" fmla="*/ 167 h 21600"/>
                <a:gd name="T34" fmla="*/ 417 w 21600"/>
                <a:gd name="T35" fmla="*/ 102 h 21600"/>
                <a:gd name="T36" fmla="*/ 417 w 21600"/>
                <a:gd name="T37" fmla="*/ 102 h 216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1600" h="21600">
                  <a:moveTo>
                    <a:pt x="18424" y="4659"/>
                  </a:moveTo>
                  <a:cubicBezTo>
                    <a:pt x="16941" y="2965"/>
                    <a:pt x="16941" y="2965"/>
                    <a:pt x="16941" y="2965"/>
                  </a:cubicBezTo>
                  <a:cubicBezTo>
                    <a:pt x="13976" y="0"/>
                    <a:pt x="13976" y="0"/>
                    <a:pt x="13976" y="0"/>
                  </a:cubicBezTo>
                  <a:cubicBezTo>
                    <a:pt x="13976" y="0"/>
                    <a:pt x="13976" y="0"/>
                    <a:pt x="12494" y="1482"/>
                  </a:cubicBezTo>
                  <a:cubicBezTo>
                    <a:pt x="11012" y="2965"/>
                    <a:pt x="6565" y="4659"/>
                    <a:pt x="6565" y="4659"/>
                  </a:cubicBezTo>
                  <a:cubicBezTo>
                    <a:pt x="0" y="21176"/>
                    <a:pt x="0" y="21176"/>
                    <a:pt x="0" y="21176"/>
                  </a:cubicBezTo>
                  <a:cubicBezTo>
                    <a:pt x="8047" y="12071"/>
                    <a:pt x="8047" y="12071"/>
                    <a:pt x="8047" y="12071"/>
                  </a:cubicBezTo>
                  <a:cubicBezTo>
                    <a:pt x="7624" y="10800"/>
                    <a:pt x="7835" y="9318"/>
                    <a:pt x="8682" y="8259"/>
                  </a:cubicBezTo>
                  <a:cubicBezTo>
                    <a:pt x="9953" y="6988"/>
                    <a:pt x="12071" y="6988"/>
                    <a:pt x="13341" y="8259"/>
                  </a:cubicBezTo>
                  <a:cubicBezTo>
                    <a:pt x="14400" y="9529"/>
                    <a:pt x="14400" y="11647"/>
                    <a:pt x="13341" y="12918"/>
                  </a:cubicBezTo>
                  <a:cubicBezTo>
                    <a:pt x="12282" y="13765"/>
                    <a:pt x="10800" y="13976"/>
                    <a:pt x="9529" y="13553"/>
                  </a:cubicBezTo>
                  <a:cubicBezTo>
                    <a:pt x="424" y="21600"/>
                    <a:pt x="424" y="21600"/>
                    <a:pt x="424" y="21600"/>
                  </a:cubicBezTo>
                  <a:cubicBezTo>
                    <a:pt x="16941" y="15035"/>
                    <a:pt x="16941" y="15035"/>
                    <a:pt x="16941" y="15035"/>
                  </a:cubicBezTo>
                  <a:cubicBezTo>
                    <a:pt x="16941" y="15035"/>
                    <a:pt x="18424" y="10588"/>
                    <a:pt x="19906" y="9106"/>
                  </a:cubicBezTo>
                  <a:cubicBezTo>
                    <a:pt x="21600" y="7624"/>
                    <a:pt x="21600" y="7624"/>
                    <a:pt x="21600" y="7624"/>
                  </a:cubicBezTo>
                  <a:lnTo>
                    <a:pt x="18424" y="4659"/>
                  </a:lnTo>
                  <a:close/>
                  <a:moveTo>
                    <a:pt x="18424" y="4659"/>
                  </a:moveTo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4619625" y="2303265"/>
              <a:ext cx="116681" cy="113109"/>
            </a:xfrm>
            <a:custGeom>
              <a:avLst/>
              <a:gdLst>
                <a:gd name="T0" fmla="*/ 24 w 21600"/>
                <a:gd name="T1" fmla="*/ 0 h 21600"/>
                <a:gd name="T2" fmla="*/ 196 w 21600"/>
                <a:gd name="T3" fmla="*/ 167 h 21600"/>
                <a:gd name="T4" fmla="*/ 172 w 21600"/>
                <a:gd name="T5" fmla="*/ 190 h 21600"/>
                <a:gd name="T6" fmla="*/ 0 w 21600"/>
                <a:gd name="T7" fmla="*/ 23 h 21600"/>
                <a:gd name="T8" fmla="*/ 24 w 21600"/>
                <a:gd name="T9" fmla="*/ 0 h 21600"/>
                <a:gd name="T10" fmla="*/ 24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600" h="21600">
                  <a:moveTo>
                    <a:pt x="2667" y="0"/>
                  </a:moveTo>
                  <a:lnTo>
                    <a:pt x="21600" y="18933"/>
                  </a:lnTo>
                  <a:lnTo>
                    <a:pt x="18933" y="21600"/>
                  </a:lnTo>
                  <a:lnTo>
                    <a:pt x="0" y="2667"/>
                  </a:lnTo>
                  <a:lnTo>
                    <a:pt x="2667" y="0"/>
                  </a:lnTo>
                  <a:close/>
                  <a:moveTo>
                    <a:pt x="2667" y="0"/>
                  </a:moveTo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926303" y="3311504"/>
            <a:ext cx="336843" cy="282071"/>
            <a:chOff x="5099051" y="3930651"/>
            <a:chExt cx="390525" cy="327025"/>
          </a:xfrm>
          <a:solidFill>
            <a:schemeClr val="bg1"/>
          </a:solidFill>
        </p:grpSpPr>
        <p:sp>
          <p:nvSpPr>
            <p:cNvPr id="47" name="Freeform 103"/>
            <p:cNvSpPr>
              <a:spLocks/>
            </p:cNvSpPr>
            <p:nvPr/>
          </p:nvSpPr>
          <p:spPr bwMode="auto">
            <a:xfrm>
              <a:off x="5165726" y="4027488"/>
              <a:ext cx="255588" cy="230188"/>
            </a:xfrm>
            <a:custGeom>
              <a:avLst/>
              <a:gdLst>
                <a:gd name="T0" fmla="*/ 0 w 161"/>
                <a:gd name="T1" fmla="*/ 62 h 145"/>
                <a:gd name="T2" fmla="*/ 0 w 161"/>
                <a:gd name="T3" fmla="*/ 145 h 145"/>
                <a:gd name="T4" fmla="*/ 31 w 161"/>
                <a:gd name="T5" fmla="*/ 145 h 145"/>
                <a:gd name="T6" fmla="*/ 130 w 161"/>
                <a:gd name="T7" fmla="*/ 145 h 145"/>
                <a:gd name="T8" fmla="*/ 161 w 161"/>
                <a:gd name="T9" fmla="*/ 145 h 145"/>
                <a:gd name="T10" fmla="*/ 161 w 161"/>
                <a:gd name="T11" fmla="*/ 62 h 145"/>
                <a:gd name="T12" fmla="*/ 81 w 161"/>
                <a:gd name="T13" fmla="*/ 0 h 145"/>
                <a:gd name="T14" fmla="*/ 0 w 161"/>
                <a:gd name="T15" fmla="*/ 6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45">
                  <a:moveTo>
                    <a:pt x="0" y="62"/>
                  </a:moveTo>
                  <a:lnTo>
                    <a:pt x="0" y="145"/>
                  </a:lnTo>
                  <a:lnTo>
                    <a:pt x="31" y="145"/>
                  </a:lnTo>
                  <a:lnTo>
                    <a:pt x="130" y="145"/>
                  </a:lnTo>
                  <a:lnTo>
                    <a:pt x="161" y="145"/>
                  </a:lnTo>
                  <a:lnTo>
                    <a:pt x="161" y="62"/>
                  </a:lnTo>
                  <a:lnTo>
                    <a:pt x="81" y="0"/>
                  </a:lnTo>
                  <a:lnTo>
                    <a:pt x="0" y="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Freeform 104"/>
            <p:cNvSpPr>
              <a:spLocks/>
            </p:cNvSpPr>
            <p:nvPr/>
          </p:nvSpPr>
          <p:spPr bwMode="auto">
            <a:xfrm>
              <a:off x="5099051" y="3930651"/>
              <a:ext cx="390525" cy="195263"/>
            </a:xfrm>
            <a:custGeom>
              <a:avLst/>
              <a:gdLst>
                <a:gd name="T0" fmla="*/ 225 w 246"/>
                <a:gd name="T1" fmla="*/ 80 h 123"/>
                <a:gd name="T2" fmla="*/ 225 w 246"/>
                <a:gd name="T3" fmla="*/ 21 h 123"/>
                <a:gd name="T4" fmla="*/ 182 w 246"/>
                <a:gd name="T5" fmla="*/ 21 h 123"/>
                <a:gd name="T6" fmla="*/ 182 w 246"/>
                <a:gd name="T7" fmla="*/ 47 h 123"/>
                <a:gd name="T8" fmla="*/ 123 w 246"/>
                <a:gd name="T9" fmla="*/ 0 h 123"/>
                <a:gd name="T10" fmla="*/ 123 w 246"/>
                <a:gd name="T11" fmla="*/ 0 h 123"/>
                <a:gd name="T12" fmla="*/ 123 w 246"/>
                <a:gd name="T13" fmla="*/ 0 h 123"/>
                <a:gd name="T14" fmla="*/ 123 w 246"/>
                <a:gd name="T15" fmla="*/ 0 h 123"/>
                <a:gd name="T16" fmla="*/ 123 w 246"/>
                <a:gd name="T17" fmla="*/ 0 h 123"/>
                <a:gd name="T18" fmla="*/ 0 w 246"/>
                <a:gd name="T19" fmla="*/ 97 h 123"/>
                <a:gd name="T20" fmla="*/ 21 w 246"/>
                <a:gd name="T21" fmla="*/ 123 h 123"/>
                <a:gd name="T22" fmla="*/ 123 w 246"/>
                <a:gd name="T23" fmla="*/ 42 h 123"/>
                <a:gd name="T24" fmla="*/ 225 w 246"/>
                <a:gd name="T25" fmla="*/ 123 h 123"/>
                <a:gd name="T26" fmla="*/ 246 w 246"/>
                <a:gd name="T27" fmla="*/ 97 h 123"/>
                <a:gd name="T28" fmla="*/ 225 w 246"/>
                <a:gd name="T29" fmla="*/ 8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6" h="123">
                  <a:moveTo>
                    <a:pt x="225" y="80"/>
                  </a:moveTo>
                  <a:lnTo>
                    <a:pt x="225" y="21"/>
                  </a:lnTo>
                  <a:lnTo>
                    <a:pt x="182" y="21"/>
                  </a:lnTo>
                  <a:lnTo>
                    <a:pt x="182" y="47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0" y="97"/>
                  </a:lnTo>
                  <a:lnTo>
                    <a:pt x="21" y="123"/>
                  </a:lnTo>
                  <a:lnTo>
                    <a:pt x="123" y="42"/>
                  </a:lnTo>
                  <a:lnTo>
                    <a:pt x="225" y="123"/>
                  </a:lnTo>
                  <a:lnTo>
                    <a:pt x="246" y="97"/>
                  </a:lnTo>
                  <a:lnTo>
                    <a:pt x="225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9" name="Freeform 82"/>
          <p:cNvSpPr>
            <a:spLocks noEditPoints="1"/>
          </p:cNvSpPr>
          <p:nvPr/>
        </p:nvSpPr>
        <p:spPr bwMode="auto">
          <a:xfrm flipH="1">
            <a:off x="5225664" y="3329468"/>
            <a:ext cx="300851" cy="264107"/>
          </a:xfrm>
          <a:custGeom>
            <a:avLst/>
            <a:gdLst>
              <a:gd name="T0" fmla="*/ 110 w 111"/>
              <a:gd name="T1" fmla="*/ 13 h 97"/>
              <a:gd name="T2" fmla="*/ 101 w 111"/>
              <a:gd name="T3" fmla="*/ 3 h 97"/>
              <a:gd name="T4" fmla="*/ 96 w 111"/>
              <a:gd name="T5" fmla="*/ 3 h 97"/>
              <a:gd name="T6" fmla="*/ 95 w 111"/>
              <a:gd name="T7" fmla="*/ 5 h 97"/>
              <a:gd name="T8" fmla="*/ 92 w 111"/>
              <a:gd name="T9" fmla="*/ 6 h 97"/>
              <a:gd name="T10" fmla="*/ 92 w 111"/>
              <a:gd name="T11" fmla="*/ 6 h 97"/>
              <a:gd name="T12" fmla="*/ 67 w 111"/>
              <a:gd name="T13" fmla="*/ 32 h 97"/>
              <a:gd name="T14" fmla="*/ 66 w 111"/>
              <a:gd name="T15" fmla="*/ 37 h 97"/>
              <a:gd name="T16" fmla="*/ 68 w 111"/>
              <a:gd name="T17" fmla="*/ 41 h 97"/>
              <a:gd name="T18" fmla="*/ 68 w 111"/>
              <a:gd name="T19" fmla="*/ 41 h 97"/>
              <a:gd name="T20" fmla="*/ 69 w 111"/>
              <a:gd name="T21" fmla="*/ 41 h 97"/>
              <a:gd name="T22" fmla="*/ 63 w 111"/>
              <a:gd name="T23" fmla="*/ 46 h 97"/>
              <a:gd name="T24" fmla="*/ 45 w 111"/>
              <a:gd name="T25" fmla="*/ 28 h 97"/>
              <a:gd name="T26" fmla="*/ 39 w 111"/>
              <a:gd name="T27" fmla="*/ 7 h 97"/>
              <a:gd name="T28" fmla="*/ 18 w 111"/>
              <a:gd name="T29" fmla="*/ 1 h 97"/>
              <a:gd name="T30" fmla="*/ 30 w 111"/>
              <a:gd name="T31" fmla="*/ 14 h 97"/>
              <a:gd name="T32" fmla="*/ 27 w 111"/>
              <a:gd name="T33" fmla="*/ 26 h 97"/>
              <a:gd name="T34" fmla="*/ 15 w 111"/>
              <a:gd name="T35" fmla="*/ 29 h 97"/>
              <a:gd name="T36" fmla="*/ 3 w 111"/>
              <a:gd name="T37" fmla="*/ 17 h 97"/>
              <a:gd name="T38" fmla="*/ 9 w 111"/>
              <a:gd name="T39" fmla="*/ 37 h 97"/>
              <a:gd name="T40" fmla="*/ 31 w 111"/>
              <a:gd name="T41" fmla="*/ 43 h 97"/>
              <a:gd name="T42" fmla="*/ 31 w 111"/>
              <a:gd name="T43" fmla="*/ 43 h 97"/>
              <a:gd name="T44" fmla="*/ 48 w 111"/>
              <a:gd name="T45" fmla="*/ 60 h 97"/>
              <a:gd name="T46" fmla="*/ 32 w 111"/>
              <a:gd name="T47" fmla="*/ 78 h 97"/>
              <a:gd name="T48" fmla="*/ 31 w 111"/>
              <a:gd name="T49" fmla="*/ 77 h 97"/>
              <a:gd name="T50" fmla="*/ 26 w 111"/>
              <a:gd name="T51" fmla="*/ 80 h 97"/>
              <a:gd name="T52" fmla="*/ 18 w 111"/>
              <a:gd name="T53" fmla="*/ 93 h 97"/>
              <a:gd name="T54" fmla="*/ 20 w 111"/>
              <a:gd name="T55" fmla="*/ 95 h 97"/>
              <a:gd name="T56" fmla="*/ 33 w 111"/>
              <a:gd name="T57" fmla="*/ 87 h 97"/>
              <a:gd name="T58" fmla="*/ 37 w 111"/>
              <a:gd name="T59" fmla="*/ 83 h 97"/>
              <a:gd name="T60" fmla="*/ 35 w 111"/>
              <a:gd name="T61" fmla="*/ 82 h 97"/>
              <a:gd name="T62" fmla="*/ 53 w 111"/>
              <a:gd name="T63" fmla="*/ 64 h 97"/>
              <a:gd name="T64" fmla="*/ 82 w 111"/>
              <a:gd name="T65" fmla="*/ 93 h 97"/>
              <a:gd name="T66" fmla="*/ 89 w 111"/>
              <a:gd name="T67" fmla="*/ 97 h 97"/>
              <a:gd name="T68" fmla="*/ 96 w 111"/>
              <a:gd name="T69" fmla="*/ 93 h 97"/>
              <a:gd name="T70" fmla="*/ 96 w 111"/>
              <a:gd name="T71" fmla="*/ 79 h 97"/>
              <a:gd name="T72" fmla="*/ 67 w 111"/>
              <a:gd name="T73" fmla="*/ 50 h 97"/>
              <a:gd name="T74" fmla="*/ 72 w 111"/>
              <a:gd name="T75" fmla="*/ 45 h 97"/>
              <a:gd name="T76" fmla="*/ 75 w 111"/>
              <a:gd name="T77" fmla="*/ 47 h 97"/>
              <a:gd name="T78" fmla="*/ 82 w 111"/>
              <a:gd name="T79" fmla="*/ 46 h 97"/>
              <a:gd name="T80" fmla="*/ 106 w 111"/>
              <a:gd name="T81" fmla="*/ 21 h 97"/>
              <a:gd name="T82" fmla="*/ 106 w 111"/>
              <a:gd name="T83" fmla="*/ 20 h 97"/>
              <a:gd name="T84" fmla="*/ 106 w 111"/>
              <a:gd name="T85" fmla="*/ 20 h 97"/>
              <a:gd name="T86" fmla="*/ 107 w 111"/>
              <a:gd name="T87" fmla="*/ 18 h 97"/>
              <a:gd name="T88" fmla="*/ 110 w 111"/>
              <a:gd name="T89" fmla="*/ 18 h 97"/>
              <a:gd name="T90" fmla="*/ 110 w 111"/>
              <a:gd name="T91" fmla="*/ 13 h 97"/>
              <a:gd name="T92" fmla="*/ 90 w 111"/>
              <a:gd name="T93" fmla="*/ 84 h 97"/>
              <a:gd name="T94" fmla="*/ 94 w 111"/>
              <a:gd name="T95" fmla="*/ 87 h 97"/>
              <a:gd name="T96" fmla="*/ 90 w 111"/>
              <a:gd name="T97" fmla="*/ 92 h 97"/>
              <a:gd name="T98" fmla="*/ 86 w 111"/>
              <a:gd name="T99" fmla="*/ 87 h 97"/>
              <a:gd name="T100" fmla="*/ 90 w 111"/>
              <a:gd name="T101" fmla="*/ 84 h 97"/>
              <a:gd name="T102" fmla="*/ 76 w 111"/>
              <a:gd name="T103" fmla="*/ 32 h 97"/>
              <a:gd name="T104" fmla="*/ 74 w 111"/>
              <a:gd name="T105" fmla="*/ 31 h 97"/>
              <a:gd name="T106" fmla="*/ 93 w 111"/>
              <a:gd name="T107" fmla="*/ 13 h 97"/>
              <a:gd name="T108" fmla="*/ 95 w 111"/>
              <a:gd name="T109" fmla="*/ 14 h 97"/>
              <a:gd name="T110" fmla="*/ 76 w 111"/>
              <a:gd name="T111" fmla="*/ 32 h 97"/>
              <a:gd name="T112" fmla="*/ 76 w 111"/>
              <a:gd name="T113" fmla="*/ 32 h 97"/>
              <a:gd name="T114" fmla="*/ 82 w 111"/>
              <a:gd name="T115" fmla="*/ 39 h 97"/>
              <a:gd name="T116" fmla="*/ 80 w 111"/>
              <a:gd name="T117" fmla="*/ 37 h 97"/>
              <a:gd name="T118" fmla="*/ 99 w 111"/>
              <a:gd name="T119" fmla="*/ 18 h 97"/>
              <a:gd name="T120" fmla="*/ 101 w 111"/>
              <a:gd name="T121" fmla="*/ 20 h 97"/>
              <a:gd name="T122" fmla="*/ 82 w 111"/>
              <a:gd name="T123" fmla="*/ 39 h 97"/>
              <a:gd name="T124" fmla="*/ 82 w 111"/>
              <a:gd name="T125" fmla="*/ 39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1" h="97">
                <a:moveTo>
                  <a:pt x="110" y="13"/>
                </a:moveTo>
                <a:cubicBezTo>
                  <a:pt x="101" y="3"/>
                  <a:pt x="101" y="3"/>
                  <a:pt x="101" y="3"/>
                </a:cubicBezTo>
                <a:cubicBezTo>
                  <a:pt x="99" y="1"/>
                  <a:pt x="97" y="1"/>
                  <a:pt x="96" y="3"/>
                </a:cubicBezTo>
                <a:cubicBezTo>
                  <a:pt x="95" y="4"/>
                  <a:pt x="95" y="4"/>
                  <a:pt x="95" y="5"/>
                </a:cubicBezTo>
                <a:cubicBezTo>
                  <a:pt x="94" y="5"/>
                  <a:pt x="93" y="6"/>
                  <a:pt x="92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67" y="32"/>
                  <a:pt x="67" y="32"/>
                  <a:pt x="67" y="32"/>
                </a:cubicBezTo>
                <a:cubicBezTo>
                  <a:pt x="67" y="33"/>
                  <a:pt x="67" y="36"/>
                  <a:pt x="66" y="37"/>
                </a:cubicBezTo>
                <a:cubicBezTo>
                  <a:pt x="68" y="41"/>
                  <a:pt x="68" y="41"/>
                  <a:pt x="68" y="41"/>
                </a:cubicBezTo>
                <a:cubicBezTo>
                  <a:pt x="68" y="41"/>
                  <a:pt x="68" y="41"/>
                  <a:pt x="68" y="41"/>
                </a:cubicBezTo>
                <a:cubicBezTo>
                  <a:pt x="69" y="41"/>
                  <a:pt x="69" y="41"/>
                  <a:pt x="69" y="41"/>
                </a:cubicBezTo>
                <a:cubicBezTo>
                  <a:pt x="63" y="46"/>
                  <a:pt x="63" y="46"/>
                  <a:pt x="63" y="46"/>
                </a:cubicBezTo>
                <a:cubicBezTo>
                  <a:pt x="45" y="28"/>
                  <a:pt x="45" y="28"/>
                  <a:pt x="45" y="28"/>
                </a:cubicBezTo>
                <a:cubicBezTo>
                  <a:pt x="47" y="21"/>
                  <a:pt x="45" y="13"/>
                  <a:pt x="39" y="7"/>
                </a:cubicBezTo>
                <a:cubicBezTo>
                  <a:pt x="34" y="1"/>
                  <a:pt x="25" y="0"/>
                  <a:pt x="18" y="1"/>
                </a:cubicBezTo>
                <a:cubicBezTo>
                  <a:pt x="30" y="14"/>
                  <a:pt x="30" y="14"/>
                  <a:pt x="30" y="14"/>
                </a:cubicBezTo>
                <a:cubicBezTo>
                  <a:pt x="27" y="26"/>
                  <a:pt x="27" y="26"/>
                  <a:pt x="27" y="26"/>
                </a:cubicBezTo>
                <a:cubicBezTo>
                  <a:pt x="15" y="29"/>
                  <a:pt x="15" y="29"/>
                  <a:pt x="15" y="29"/>
                </a:cubicBezTo>
                <a:cubicBezTo>
                  <a:pt x="3" y="17"/>
                  <a:pt x="3" y="17"/>
                  <a:pt x="3" y="17"/>
                </a:cubicBezTo>
                <a:cubicBezTo>
                  <a:pt x="0" y="23"/>
                  <a:pt x="3" y="32"/>
                  <a:pt x="9" y="37"/>
                </a:cubicBezTo>
                <a:cubicBezTo>
                  <a:pt x="14" y="43"/>
                  <a:pt x="23" y="46"/>
                  <a:pt x="31" y="43"/>
                </a:cubicBezTo>
                <a:cubicBezTo>
                  <a:pt x="31" y="43"/>
                  <a:pt x="31" y="43"/>
                  <a:pt x="31" y="43"/>
                </a:cubicBezTo>
                <a:cubicBezTo>
                  <a:pt x="48" y="60"/>
                  <a:pt x="48" y="60"/>
                  <a:pt x="48" y="60"/>
                </a:cubicBezTo>
                <a:cubicBezTo>
                  <a:pt x="32" y="78"/>
                  <a:pt x="32" y="78"/>
                  <a:pt x="32" y="78"/>
                </a:cubicBezTo>
                <a:cubicBezTo>
                  <a:pt x="31" y="77"/>
                  <a:pt x="31" y="77"/>
                  <a:pt x="31" y="77"/>
                </a:cubicBezTo>
                <a:cubicBezTo>
                  <a:pt x="26" y="80"/>
                  <a:pt x="26" y="80"/>
                  <a:pt x="26" y="80"/>
                </a:cubicBezTo>
                <a:cubicBezTo>
                  <a:pt x="18" y="93"/>
                  <a:pt x="18" y="93"/>
                  <a:pt x="18" y="93"/>
                </a:cubicBezTo>
                <a:cubicBezTo>
                  <a:pt x="20" y="95"/>
                  <a:pt x="20" y="95"/>
                  <a:pt x="20" y="95"/>
                </a:cubicBezTo>
                <a:cubicBezTo>
                  <a:pt x="33" y="87"/>
                  <a:pt x="33" y="87"/>
                  <a:pt x="33" y="87"/>
                </a:cubicBezTo>
                <a:cubicBezTo>
                  <a:pt x="37" y="83"/>
                  <a:pt x="37" y="83"/>
                  <a:pt x="37" y="83"/>
                </a:cubicBezTo>
                <a:cubicBezTo>
                  <a:pt x="35" y="82"/>
                  <a:pt x="35" y="82"/>
                  <a:pt x="35" y="82"/>
                </a:cubicBezTo>
                <a:cubicBezTo>
                  <a:pt x="53" y="64"/>
                  <a:pt x="53" y="64"/>
                  <a:pt x="53" y="64"/>
                </a:cubicBezTo>
                <a:cubicBezTo>
                  <a:pt x="82" y="93"/>
                  <a:pt x="82" y="93"/>
                  <a:pt x="82" y="93"/>
                </a:cubicBezTo>
                <a:cubicBezTo>
                  <a:pt x="84" y="96"/>
                  <a:pt x="86" y="97"/>
                  <a:pt x="89" y="97"/>
                </a:cubicBezTo>
                <a:cubicBezTo>
                  <a:pt x="91" y="97"/>
                  <a:pt x="94" y="96"/>
                  <a:pt x="96" y="93"/>
                </a:cubicBezTo>
                <a:cubicBezTo>
                  <a:pt x="101" y="89"/>
                  <a:pt x="101" y="83"/>
                  <a:pt x="96" y="79"/>
                </a:cubicBezTo>
                <a:cubicBezTo>
                  <a:pt x="67" y="50"/>
                  <a:pt x="67" y="50"/>
                  <a:pt x="67" y="50"/>
                </a:cubicBezTo>
                <a:cubicBezTo>
                  <a:pt x="72" y="45"/>
                  <a:pt x="72" y="45"/>
                  <a:pt x="72" y="45"/>
                </a:cubicBezTo>
                <a:cubicBezTo>
                  <a:pt x="75" y="47"/>
                  <a:pt x="75" y="47"/>
                  <a:pt x="75" y="47"/>
                </a:cubicBezTo>
                <a:cubicBezTo>
                  <a:pt x="77" y="46"/>
                  <a:pt x="79" y="46"/>
                  <a:pt x="82" y="46"/>
                </a:cubicBezTo>
                <a:cubicBezTo>
                  <a:pt x="106" y="21"/>
                  <a:pt x="106" y="21"/>
                  <a:pt x="106" y="21"/>
                </a:cubicBezTo>
                <a:cubicBezTo>
                  <a:pt x="106" y="20"/>
                  <a:pt x="106" y="20"/>
                  <a:pt x="106" y="20"/>
                </a:cubicBezTo>
                <a:cubicBezTo>
                  <a:pt x="106" y="20"/>
                  <a:pt x="106" y="20"/>
                  <a:pt x="106" y="20"/>
                </a:cubicBezTo>
                <a:cubicBezTo>
                  <a:pt x="107" y="19"/>
                  <a:pt x="107" y="19"/>
                  <a:pt x="107" y="18"/>
                </a:cubicBezTo>
                <a:cubicBezTo>
                  <a:pt x="109" y="18"/>
                  <a:pt x="110" y="18"/>
                  <a:pt x="110" y="18"/>
                </a:cubicBezTo>
                <a:cubicBezTo>
                  <a:pt x="111" y="16"/>
                  <a:pt x="111" y="14"/>
                  <a:pt x="110" y="13"/>
                </a:cubicBezTo>
                <a:close/>
                <a:moveTo>
                  <a:pt x="90" y="84"/>
                </a:moveTo>
                <a:cubicBezTo>
                  <a:pt x="92" y="84"/>
                  <a:pt x="94" y="86"/>
                  <a:pt x="94" y="87"/>
                </a:cubicBezTo>
                <a:cubicBezTo>
                  <a:pt x="94" y="90"/>
                  <a:pt x="92" y="92"/>
                  <a:pt x="90" y="92"/>
                </a:cubicBezTo>
                <a:cubicBezTo>
                  <a:pt x="87" y="92"/>
                  <a:pt x="86" y="90"/>
                  <a:pt x="86" y="87"/>
                </a:cubicBezTo>
                <a:cubicBezTo>
                  <a:pt x="86" y="86"/>
                  <a:pt x="87" y="84"/>
                  <a:pt x="90" y="84"/>
                </a:cubicBezTo>
                <a:close/>
                <a:moveTo>
                  <a:pt x="76" y="32"/>
                </a:moveTo>
                <a:cubicBezTo>
                  <a:pt x="74" y="31"/>
                  <a:pt x="74" y="31"/>
                  <a:pt x="74" y="31"/>
                </a:cubicBezTo>
                <a:cubicBezTo>
                  <a:pt x="93" y="13"/>
                  <a:pt x="93" y="13"/>
                  <a:pt x="93" y="13"/>
                </a:cubicBezTo>
                <a:cubicBezTo>
                  <a:pt x="95" y="14"/>
                  <a:pt x="95" y="14"/>
                  <a:pt x="95" y="14"/>
                </a:cubicBezTo>
                <a:cubicBezTo>
                  <a:pt x="76" y="32"/>
                  <a:pt x="76" y="32"/>
                  <a:pt x="76" y="32"/>
                </a:cubicBezTo>
                <a:cubicBezTo>
                  <a:pt x="76" y="32"/>
                  <a:pt x="76" y="32"/>
                  <a:pt x="76" y="32"/>
                </a:cubicBezTo>
                <a:close/>
                <a:moveTo>
                  <a:pt x="82" y="39"/>
                </a:moveTo>
                <a:cubicBezTo>
                  <a:pt x="80" y="37"/>
                  <a:pt x="80" y="37"/>
                  <a:pt x="80" y="37"/>
                </a:cubicBezTo>
                <a:cubicBezTo>
                  <a:pt x="99" y="18"/>
                  <a:pt x="99" y="18"/>
                  <a:pt x="99" y="18"/>
                </a:cubicBezTo>
                <a:cubicBezTo>
                  <a:pt x="101" y="20"/>
                  <a:pt x="101" y="20"/>
                  <a:pt x="101" y="20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9"/>
                  <a:pt x="82" y="39"/>
                  <a:pt x="82" y="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6869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2" grpId="0" animBg="1"/>
      <p:bldP spid="23" grpId="0" animBg="1"/>
      <p:bldP spid="24" grpId="0" animBg="1"/>
      <p:bldP spid="26" grpId="0" animBg="1"/>
      <p:bldP spid="4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838200"/>
            <a:ext cx="9140889" cy="3276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 flipV="1">
            <a:off x="5029201" y="979756"/>
            <a:ext cx="4136833" cy="2754044"/>
          </a:xfrm>
          <a:custGeom>
            <a:avLst/>
            <a:gdLst>
              <a:gd name="connsiteX0" fmla="*/ 0 w 4136833"/>
              <a:gd name="connsiteY0" fmla="*/ 2754044 h 2754044"/>
              <a:gd name="connsiteX1" fmla="*/ 4136833 w 4136833"/>
              <a:gd name="connsiteY1" fmla="*/ 2754044 h 2754044"/>
              <a:gd name="connsiteX2" fmla="*/ 4136833 w 4136833"/>
              <a:gd name="connsiteY2" fmla="*/ 0 h 2754044"/>
              <a:gd name="connsiteX3" fmla="*/ 1719680 w 4136833"/>
              <a:gd name="connsiteY3" fmla="*/ 0 h 2754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833" h="2754044">
                <a:moveTo>
                  <a:pt x="0" y="2754044"/>
                </a:moveTo>
                <a:lnTo>
                  <a:pt x="4136833" y="2754044"/>
                </a:lnTo>
                <a:lnTo>
                  <a:pt x="4136833" y="0"/>
                </a:lnTo>
                <a:lnTo>
                  <a:pt x="171968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191000" y="1"/>
            <a:ext cx="3806535" cy="4552950"/>
            <a:chOff x="3478369" y="1"/>
            <a:chExt cx="3806535" cy="4552950"/>
          </a:xfrm>
        </p:grpSpPr>
        <p:sp>
          <p:nvSpPr>
            <p:cNvPr id="3" name="平行四边形 2"/>
            <p:cNvSpPr/>
            <p:nvPr/>
          </p:nvSpPr>
          <p:spPr>
            <a:xfrm flipH="1">
              <a:off x="3478369" y="1"/>
              <a:ext cx="3806535" cy="4552950"/>
            </a:xfrm>
            <a:prstGeom prst="parallelogram">
              <a:avLst>
                <a:gd name="adj" fmla="val 7530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flipH="1">
              <a:off x="5490275" y="4116249"/>
              <a:ext cx="849824" cy="428786"/>
            </a:xfrm>
            <a:custGeom>
              <a:avLst/>
              <a:gdLst>
                <a:gd name="connsiteX0" fmla="*/ 0 w 457200"/>
                <a:gd name="connsiteY0" fmla="*/ 457200 h 457200"/>
                <a:gd name="connsiteX1" fmla="*/ 0 w 457200"/>
                <a:gd name="connsiteY1" fmla="*/ 0 h 457200"/>
                <a:gd name="connsiteX2" fmla="*/ 457200 w 457200"/>
                <a:gd name="connsiteY2" fmla="*/ 457200 h 457200"/>
                <a:gd name="connsiteX3" fmla="*/ 0 w 457200"/>
                <a:gd name="connsiteY3" fmla="*/ 457200 h 457200"/>
                <a:gd name="connsiteX0" fmla="*/ 0 w 457200"/>
                <a:gd name="connsiteY0" fmla="*/ 421037 h 421037"/>
                <a:gd name="connsiteX1" fmla="*/ 247973 w 457200"/>
                <a:gd name="connsiteY1" fmla="*/ 0 h 421037"/>
                <a:gd name="connsiteX2" fmla="*/ 457200 w 457200"/>
                <a:gd name="connsiteY2" fmla="*/ 421037 h 421037"/>
                <a:gd name="connsiteX3" fmla="*/ 0 w 457200"/>
                <a:gd name="connsiteY3" fmla="*/ 421037 h 421037"/>
                <a:gd name="connsiteX0" fmla="*/ 0 w 834325"/>
                <a:gd name="connsiteY0" fmla="*/ 423620 h 423620"/>
                <a:gd name="connsiteX1" fmla="*/ 247973 w 834325"/>
                <a:gd name="connsiteY1" fmla="*/ 2583 h 423620"/>
                <a:gd name="connsiteX2" fmla="*/ 834325 w 834325"/>
                <a:gd name="connsiteY2" fmla="*/ 0 h 423620"/>
                <a:gd name="connsiteX3" fmla="*/ 0 w 834325"/>
                <a:gd name="connsiteY3" fmla="*/ 423620 h 423620"/>
                <a:gd name="connsiteX0" fmla="*/ 0 w 849824"/>
                <a:gd name="connsiteY0" fmla="*/ 428786 h 428786"/>
                <a:gd name="connsiteX1" fmla="*/ 263472 w 849824"/>
                <a:gd name="connsiteY1" fmla="*/ 2583 h 428786"/>
                <a:gd name="connsiteX2" fmla="*/ 849824 w 849824"/>
                <a:gd name="connsiteY2" fmla="*/ 0 h 428786"/>
                <a:gd name="connsiteX3" fmla="*/ 0 w 849824"/>
                <a:gd name="connsiteY3" fmla="*/ 428786 h 42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9824" h="428786">
                  <a:moveTo>
                    <a:pt x="0" y="428786"/>
                  </a:moveTo>
                  <a:lnTo>
                    <a:pt x="263472" y="2583"/>
                  </a:lnTo>
                  <a:lnTo>
                    <a:pt x="849824" y="0"/>
                  </a:lnTo>
                  <a:lnTo>
                    <a:pt x="0" y="42878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7315200" y="1733550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>
                <a:solidFill>
                  <a:schemeClr val="bg1"/>
                </a:solidFill>
              </a:rPr>
              <a:t>05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88130" y="1702387"/>
            <a:ext cx="50200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The paper recommends a summary</a:t>
            </a:r>
          </a:p>
        </p:txBody>
      </p:sp>
    </p:spTree>
    <p:extLst>
      <p:ext uri="{BB962C8B-B14F-4D97-AF65-F5344CB8AC3E}">
        <p14:creationId xmlns:p14="http://schemas.microsoft.com/office/powerpoint/2010/main" val="372498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567173" y="1395857"/>
            <a:ext cx="1466652" cy="1466652"/>
            <a:chOff x="2652626" y="1481041"/>
            <a:chExt cx="1466850" cy="1466850"/>
          </a:xfrm>
        </p:grpSpPr>
        <p:sp>
          <p:nvSpPr>
            <p:cNvPr id="4" name="空心弧 3"/>
            <p:cNvSpPr/>
            <p:nvPr/>
          </p:nvSpPr>
          <p:spPr>
            <a:xfrm rot="2700000">
              <a:off x="2652626" y="1481041"/>
              <a:ext cx="1466850" cy="1466850"/>
            </a:xfrm>
            <a:prstGeom prst="blockArc">
              <a:avLst>
                <a:gd name="adj1" fmla="val 2418124"/>
                <a:gd name="adj2" fmla="val 0"/>
                <a:gd name="adj3" fmla="val 14171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 rot="2700000">
              <a:off x="2938063" y="1766477"/>
              <a:ext cx="897491" cy="89749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Freeform 18"/>
            <p:cNvSpPr>
              <a:spLocks noEditPoints="1"/>
            </p:cNvSpPr>
            <p:nvPr/>
          </p:nvSpPr>
          <p:spPr bwMode="black">
            <a:xfrm>
              <a:off x="3169842" y="2021097"/>
              <a:ext cx="445962" cy="335778"/>
            </a:xfrm>
            <a:custGeom>
              <a:avLst/>
              <a:gdLst>
                <a:gd name="T0" fmla="*/ 1304 w 1423"/>
                <a:gd name="T1" fmla="*/ 301 h 1114"/>
                <a:gd name="T2" fmla="*/ 1302 w 1423"/>
                <a:gd name="T3" fmla="*/ 297 h 1114"/>
                <a:gd name="T4" fmla="*/ 719 w 1423"/>
                <a:gd name="T5" fmla="*/ 113 h 1114"/>
                <a:gd name="T6" fmla="*/ 496 w 1423"/>
                <a:gd name="T7" fmla="*/ 416 h 1114"/>
                <a:gd name="T8" fmla="*/ 441 w 1423"/>
                <a:gd name="T9" fmla="*/ 482 h 1114"/>
                <a:gd name="T10" fmla="*/ 375 w 1423"/>
                <a:gd name="T11" fmla="*/ 536 h 1114"/>
                <a:gd name="T12" fmla="*/ 290 w 1423"/>
                <a:gd name="T13" fmla="*/ 648 h 1114"/>
                <a:gd name="T14" fmla="*/ 470 w 1423"/>
                <a:gd name="T15" fmla="*/ 973 h 1114"/>
                <a:gd name="T16" fmla="*/ 610 w 1423"/>
                <a:gd name="T17" fmla="*/ 960 h 1114"/>
                <a:gd name="T18" fmla="*/ 775 w 1423"/>
                <a:gd name="T19" fmla="*/ 921 h 1114"/>
                <a:gd name="T20" fmla="*/ 932 w 1423"/>
                <a:gd name="T21" fmla="*/ 927 h 1114"/>
                <a:gd name="T22" fmla="*/ 1151 w 1423"/>
                <a:gd name="T23" fmla="*/ 893 h 1114"/>
                <a:gd name="T24" fmla="*/ 1304 w 1423"/>
                <a:gd name="T25" fmla="*/ 301 h 1114"/>
                <a:gd name="T26" fmla="*/ 1024 w 1423"/>
                <a:gd name="T27" fmla="*/ 311 h 1114"/>
                <a:gd name="T28" fmla="*/ 1024 w 1423"/>
                <a:gd name="T29" fmla="*/ 311 h 1114"/>
                <a:gd name="T30" fmla="*/ 873 w 1423"/>
                <a:gd name="T31" fmla="*/ 299 h 1114"/>
                <a:gd name="T32" fmla="*/ 873 w 1423"/>
                <a:gd name="T33" fmla="*/ 299 h 1114"/>
                <a:gd name="T34" fmla="*/ 799 w 1423"/>
                <a:gd name="T35" fmla="*/ 278 h 1114"/>
                <a:gd name="T36" fmla="*/ 821 w 1423"/>
                <a:gd name="T37" fmla="*/ 203 h 1114"/>
                <a:gd name="T38" fmla="*/ 828 w 1423"/>
                <a:gd name="T39" fmla="*/ 200 h 1114"/>
                <a:gd name="T40" fmla="*/ 1101 w 1423"/>
                <a:gd name="T41" fmla="*/ 234 h 1114"/>
                <a:gd name="T42" fmla="*/ 1108 w 1423"/>
                <a:gd name="T43" fmla="*/ 244 h 1114"/>
                <a:gd name="T44" fmla="*/ 1087 w 1423"/>
                <a:gd name="T45" fmla="*/ 318 h 1114"/>
                <a:gd name="T46" fmla="*/ 1024 w 1423"/>
                <a:gd name="T47" fmla="*/ 311 h 1114"/>
                <a:gd name="T48" fmla="*/ 14 w 1423"/>
                <a:gd name="T49" fmla="*/ 967 h 1114"/>
                <a:gd name="T50" fmla="*/ 53 w 1423"/>
                <a:gd name="T51" fmla="*/ 1037 h 1114"/>
                <a:gd name="T52" fmla="*/ 115 w 1423"/>
                <a:gd name="T53" fmla="*/ 1064 h 1114"/>
                <a:gd name="T54" fmla="*/ 24 w 1423"/>
                <a:gd name="T55" fmla="*/ 900 h 1114"/>
                <a:gd name="T56" fmla="*/ 14 w 1423"/>
                <a:gd name="T57" fmla="*/ 967 h 1114"/>
                <a:gd name="T58" fmla="*/ 400 w 1423"/>
                <a:gd name="T59" fmla="*/ 959 h 1114"/>
                <a:gd name="T60" fmla="*/ 265 w 1423"/>
                <a:gd name="T61" fmla="*/ 714 h 1114"/>
                <a:gd name="T62" fmla="*/ 190 w 1423"/>
                <a:gd name="T63" fmla="*/ 686 h 1114"/>
                <a:gd name="T64" fmla="*/ 175 w 1423"/>
                <a:gd name="T65" fmla="*/ 764 h 1114"/>
                <a:gd name="T66" fmla="*/ 310 w 1423"/>
                <a:gd name="T67" fmla="*/ 1008 h 1114"/>
                <a:gd name="T68" fmla="*/ 385 w 1423"/>
                <a:gd name="T69" fmla="*/ 1037 h 1114"/>
                <a:gd name="T70" fmla="*/ 400 w 1423"/>
                <a:gd name="T71" fmla="*/ 959 h 1114"/>
                <a:gd name="T72" fmla="*/ 266 w 1423"/>
                <a:gd name="T73" fmla="*/ 1026 h 1114"/>
                <a:gd name="T74" fmla="*/ 136 w 1423"/>
                <a:gd name="T75" fmla="*/ 792 h 1114"/>
                <a:gd name="T76" fmla="*/ 65 w 1423"/>
                <a:gd name="T77" fmla="*/ 764 h 1114"/>
                <a:gd name="T78" fmla="*/ 50 w 1423"/>
                <a:gd name="T79" fmla="*/ 840 h 1114"/>
                <a:gd name="T80" fmla="*/ 180 w 1423"/>
                <a:gd name="T81" fmla="*/ 1074 h 1114"/>
                <a:gd name="T82" fmla="*/ 251 w 1423"/>
                <a:gd name="T83" fmla="*/ 1101 h 1114"/>
                <a:gd name="T84" fmla="*/ 266 w 1423"/>
                <a:gd name="T85" fmla="*/ 1026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23" h="1114">
                  <a:moveTo>
                    <a:pt x="1304" y="301"/>
                  </a:moveTo>
                  <a:cubicBezTo>
                    <a:pt x="1303" y="298"/>
                    <a:pt x="1304" y="300"/>
                    <a:pt x="1302" y="297"/>
                  </a:cubicBezTo>
                  <a:cubicBezTo>
                    <a:pt x="1184" y="83"/>
                    <a:pt x="922" y="0"/>
                    <a:pt x="719" y="113"/>
                  </a:cubicBezTo>
                  <a:cubicBezTo>
                    <a:pt x="602" y="177"/>
                    <a:pt x="570" y="311"/>
                    <a:pt x="496" y="416"/>
                  </a:cubicBezTo>
                  <a:cubicBezTo>
                    <a:pt x="476" y="444"/>
                    <a:pt x="458" y="465"/>
                    <a:pt x="441" y="482"/>
                  </a:cubicBezTo>
                  <a:cubicBezTo>
                    <a:pt x="418" y="504"/>
                    <a:pt x="397" y="520"/>
                    <a:pt x="375" y="536"/>
                  </a:cubicBezTo>
                  <a:cubicBezTo>
                    <a:pt x="334" y="566"/>
                    <a:pt x="296" y="593"/>
                    <a:pt x="290" y="648"/>
                  </a:cubicBezTo>
                  <a:cubicBezTo>
                    <a:pt x="470" y="973"/>
                    <a:pt x="470" y="973"/>
                    <a:pt x="470" y="973"/>
                  </a:cubicBezTo>
                  <a:cubicBezTo>
                    <a:pt x="519" y="997"/>
                    <a:pt x="563" y="978"/>
                    <a:pt x="610" y="960"/>
                  </a:cubicBezTo>
                  <a:cubicBezTo>
                    <a:pt x="654" y="943"/>
                    <a:pt x="697" y="925"/>
                    <a:pt x="775" y="921"/>
                  </a:cubicBezTo>
                  <a:cubicBezTo>
                    <a:pt x="827" y="918"/>
                    <a:pt x="880" y="924"/>
                    <a:pt x="932" y="927"/>
                  </a:cubicBezTo>
                  <a:cubicBezTo>
                    <a:pt x="1008" y="932"/>
                    <a:pt x="1082" y="931"/>
                    <a:pt x="1151" y="893"/>
                  </a:cubicBezTo>
                  <a:cubicBezTo>
                    <a:pt x="1354" y="780"/>
                    <a:pt x="1423" y="515"/>
                    <a:pt x="1304" y="301"/>
                  </a:cubicBezTo>
                  <a:close/>
                  <a:moveTo>
                    <a:pt x="1024" y="311"/>
                  </a:moveTo>
                  <a:cubicBezTo>
                    <a:pt x="1024" y="311"/>
                    <a:pt x="1024" y="311"/>
                    <a:pt x="1024" y="311"/>
                  </a:cubicBezTo>
                  <a:cubicBezTo>
                    <a:pt x="983" y="270"/>
                    <a:pt x="917" y="279"/>
                    <a:pt x="873" y="299"/>
                  </a:cubicBezTo>
                  <a:cubicBezTo>
                    <a:pt x="873" y="299"/>
                    <a:pt x="873" y="299"/>
                    <a:pt x="873" y="299"/>
                  </a:cubicBezTo>
                  <a:cubicBezTo>
                    <a:pt x="847" y="313"/>
                    <a:pt x="814" y="304"/>
                    <a:pt x="799" y="278"/>
                  </a:cubicBezTo>
                  <a:cubicBezTo>
                    <a:pt x="785" y="251"/>
                    <a:pt x="794" y="218"/>
                    <a:pt x="821" y="203"/>
                  </a:cubicBezTo>
                  <a:cubicBezTo>
                    <a:pt x="823" y="202"/>
                    <a:pt x="828" y="200"/>
                    <a:pt x="828" y="200"/>
                  </a:cubicBezTo>
                  <a:cubicBezTo>
                    <a:pt x="927" y="155"/>
                    <a:pt x="1035" y="168"/>
                    <a:pt x="1101" y="234"/>
                  </a:cubicBezTo>
                  <a:cubicBezTo>
                    <a:pt x="1101" y="234"/>
                    <a:pt x="1106" y="240"/>
                    <a:pt x="1108" y="244"/>
                  </a:cubicBezTo>
                  <a:cubicBezTo>
                    <a:pt x="1122" y="270"/>
                    <a:pt x="1113" y="303"/>
                    <a:pt x="1087" y="318"/>
                  </a:cubicBezTo>
                  <a:cubicBezTo>
                    <a:pt x="1066" y="329"/>
                    <a:pt x="1041" y="326"/>
                    <a:pt x="1024" y="311"/>
                  </a:cubicBezTo>
                  <a:close/>
                  <a:moveTo>
                    <a:pt x="14" y="967"/>
                  </a:moveTo>
                  <a:cubicBezTo>
                    <a:pt x="53" y="1037"/>
                    <a:pt x="53" y="1037"/>
                    <a:pt x="53" y="1037"/>
                  </a:cubicBezTo>
                  <a:cubicBezTo>
                    <a:pt x="67" y="1062"/>
                    <a:pt x="94" y="1074"/>
                    <a:pt x="115" y="1064"/>
                  </a:cubicBezTo>
                  <a:cubicBezTo>
                    <a:pt x="24" y="900"/>
                    <a:pt x="24" y="900"/>
                    <a:pt x="24" y="900"/>
                  </a:cubicBezTo>
                  <a:cubicBezTo>
                    <a:pt x="5" y="912"/>
                    <a:pt x="0" y="941"/>
                    <a:pt x="14" y="967"/>
                  </a:cubicBezTo>
                  <a:close/>
                  <a:moveTo>
                    <a:pt x="400" y="959"/>
                  </a:moveTo>
                  <a:cubicBezTo>
                    <a:pt x="265" y="714"/>
                    <a:pt x="265" y="714"/>
                    <a:pt x="265" y="714"/>
                  </a:cubicBezTo>
                  <a:cubicBezTo>
                    <a:pt x="248" y="685"/>
                    <a:pt x="215" y="672"/>
                    <a:pt x="190" y="686"/>
                  </a:cubicBezTo>
                  <a:cubicBezTo>
                    <a:pt x="166" y="699"/>
                    <a:pt x="159" y="734"/>
                    <a:pt x="175" y="764"/>
                  </a:cubicBezTo>
                  <a:cubicBezTo>
                    <a:pt x="310" y="1008"/>
                    <a:pt x="310" y="1008"/>
                    <a:pt x="310" y="1008"/>
                  </a:cubicBezTo>
                  <a:cubicBezTo>
                    <a:pt x="327" y="1038"/>
                    <a:pt x="360" y="1051"/>
                    <a:pt x="385" y="1037"/>
                  </a:cubicBezTo>
                  <a:cubicBezTo>
                    <a:pt x="410" y="1023"/>
                    <a:pt x="416" y="988"/>
                    <a:pt x="400" y="959"/>
                  </a:cubicBezTo>
                  <a:close/>
                  <a:moveTo>
                    <a:pt x="266" y="1026"/>
                  </a:moveTo>
                  <a:cubicBezTo>
                    <a:pt x="136" y="792"/>
                    <a:pt x="136" y="792"/>
                    <a:pt x="136" y="792"/>
                  </a:cubicBezTo>
                  <a:cubicBezTo>
                    <a:pt x="121" y="764"/>
                    <a:pt x="89" y="751"/>
                    <a:pt x="65" y="764"/>
                  </a:cubicBezTo>
                  <a:cubicBezTo>
                    <a:pt x="41" y="778"/>
                    <a:pt x="35" y="811"/>
                    <a:pt x="50" y="840"/>
                  </a:cubicBezTo>
                  <a:cubicBezTo>
                    <a:pt x="180" y="1074"/>
                    <a:pt x="180" y="1074"/>
                    <a:pt x="180" y="1074"/>
                  </a:cubicBezTo>
                  <a:cubicBezTo>
                    <a:pt x="196" y="1102"/>
                    <a:pt x="228" y="1114"/>
                    <a:pt x="251" y="1101"/>
                  </a:cubicBezTo>
                  <a:cubicBezTo>
                    <a:pt x="275" y="1088"/>
                    <a:pt x="282" y="1055"/>
                    <a:pt x="266" y="10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77" tIns="34289" rIns="68577" bIns="34289" numCol="1" anchor="t" anchorCtr="0" compatLnSpc="1">
              <a:prstTxWarp prst="textNoShape">
                <a:avLst/>
              </a:prstTxWarp>
            </a:bodyPr>
            <a:lstStyle/>
            <a:p>
              <a:endParaRPr lang="en-US" sz="1199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430674" y="2310206"/>
            <a:ext cx="1466652" cy="1466652"/>
            <a:chOff x="3516244" y="2395514"/>
            <a:chExt cx="1466850" cy="1466850"/>
          </a:xfrm>
        </p:grpSpPr>
        <p:sp>
          <p:nvSpPr>
            <p:cNvPr id="8" name="空心弧 7"/>
            <p:cNvSpPr/>
            <p:nvPr/>
          </p:nvSpPr>
          <p:spPr>
            <a:xfrm rot="2700000" flipH="1" flipV="1">
              <a:off x="3516244" y="2395514"/>
              <a:ext cx="1466850" cy="1466850"/>
            </a:xfrm>
            <a:prstGeom prst="blockArc">
              <a:avLst>
                <a:gd name="adj1" fmla="val 5321815"/>
                <a:gd name="adj2" fmla="val 0"/>
                <a:gd name="adj3" fmla="val 14171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 rot="2700000">
              <a:off x="3802438" y="2680194"/>
              <a:ext cx="897491" cy="89749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0" name="Picture 2" descr="C:\Users\kelleyc\Desktop\untitled3.png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5782" y="2899952"/>
              <a:ext cx="432590" cy="4325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组合 10"/>
          <p:cNvGrpSpPr/>
          <p:nvPr/>
        </p:nvGrpSpPr>
        <p:grpSpPr>
          <a:xfrm>
            <a:off x="4265726" y="1367407"/>
            <a:ext cx="1466652" cy="1466652"/>
            <a:chOff x="4351408" y="1452587"/>
            <a:chExt cx="1466850" cy="1466850"/>
          </a:xfrm>
        </p:grpSpPr>
        <p:sp>
          <p:nvSpPr>
            <p:cNvPr id="12" name="空心弧 11"/>
            <p:cNvSpPr/>
            <p:nvPr/>
          </p:nvSpPr>
          <p:spPr>
            <a:xfrm rot="2700000">
              <a:off x="4351408" y="1452587"/>
              <a:ext cx="1466850" cy="1466850"/>
            </a:xfrm>
            <a:prstGeom prst="blockArc">
              <a:avLst>
                <a:gd name="adj1" fmla="val 5321815"/>
                <a:gd name="adj2" fmla="val 0"/>
                <a:gd name="adj3" fmla="val 14171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 rot="2700000">
              <a:off x="4634575" y="1737267"/>
              <a:ext cx="897491" cy="8974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Freeform 217"/>
            <p:cNvSpPr>
              <a:spLocks noChangeAspect="1" noEditPoints="1"/>
            </p:cNvSpPr>
            <p:nvPr/>
          </p:nvSpPr>
          <p:spPr bwMode="auto">
            <a:xfrm>
              <a:off x="4899696" y="1991506"/>
              <a:ext cx="367247" cy="365369"/>
            </a:xfrm>
            <a:custGeom>
              <a:avLst/>
              <a:gdLst>
                <a:gd name="T0" fmla="*/ 72 w 87"/>
                <a:gd name="T1" fmla="*/ 33 h 87"/>
                <a:gd name="T2" fmla="*/ 59 w 87"/>
                <a:gd name="T3" fmla="*/ 45 h 87"/>
                <a:gd name="T4" fmla="*/ 51 w 87"/>
                <a:gd name="T5" fmla="*/ 37 h 87"/>
                <a:gd name="T6" fmla="*/ 57 w 87"/>
                <a:gd name="T7" fmla="*/ 30 h 87"/>
                <a:gd name="T8" fmla="*/ 57 w 87"/>
                <a:gd name="T9" fmla="*/ 27 h 87"/>
                <a:gd name="T10" fmla="*/ 57 w 87"/>
                <a:gd name="T11" fmla="*/ 27 h 87"/>
                <a:gd name="T12" fmla="*/ 53 w 87"/>
                <a:gd name="T13" fmla="*/ 27 h 87"/>
                <a:gd name="T14" fmla="*/ 47 w 87"/>
                <a:gd name="T15" fmla="*/ 33 h 87"/>
                <a:gd name="T16" fmla="*/ 42 w 87"/>
                <a:gd name="T17" fmla="*/ 28 h 87"/>
                <a:gd name="T18" fmla="*/ 55 w 87"/>
                <a:gd name="T19" fmla="*/ 16 h 87"/>
                <a:gd name="T20" fmla="*/ 72 w 87"/>
                <a:gd name="T21" fmla="*/ 33 h 87"/>
                <a:gd name="T22" fmla="*/ 45 w 87"/>
                <a:gd name="T23" fmla="*/ 60 h 87"/>
                <a:gd name="T24" fmla="*/ 36 w 87"/>
                <a:gd name="T25" fmla="*/ 51 h 87"/>
                <a:gd name="T26" fmla="*/ 21 w 87"/>
                <a:gd name="T27" fmla="*/ 66 h 87"/>
                <a:gd name="T28" fmla="*/ 17 w 87"/>
                <a:gd name="T29" fmla="*/ 66 h 87"/>
                <a:gd name="T30" fmla="*/ 17 w 87"/>
                <a:gd name="T31" fmla="*/ 66 h 87"/>
                <a:gd name="T32" fmla="*/ 17 w 87"/>
                <a:gd name="T33" fmla="*/ 63 h 87"/>
                <a:gd name="T34" fmla="*/ 33 w 87"/>
                <a:gd name="T35" fmla="*/ 47 h 87"/>
                <a:gd name="T36" fmla="*/ 28 w 87"/>
                <a:gd name="T37" fmla="*/ 43 h 87"/>
                <a:gd name="T38" fmla="*/ 9 w 87"/>
                <a:gd name="T39" fmla="*/ 62 h 87"/>
                <a:gd name="T40" fmla="*/ 2 w 87"/>
                <a:gd name="T41" fmla="*/ 86 h 87"/>
                <a:gd name="T42" fmla="*/ 26 w 87"/>
                <a:gd name="T43" fmla="*/ 79 h 87"/>
                <a:gd name="T44" fmla="*/ 45 w 87"/>
                <a:gd name="T45" fmla="*/ 60 h 87"/>
                <a:gd name="T46" fmla="*/ 76 w 87"/>
                <a:gd name="T47" fmla="*/ 29 h 87"/>
                <a:gd name="T48" fmla="*/ 87 w 87"/>
                <a:gd name="T49" fmla="*/ 17 h 87"/>
                <a:gd name="T50" fmla="*/ 70 w 87"/>
                <a:gd name="T51" fmla="*/ 0 h 87"/>
                <a:gd name="T52" fmla="*/ 59 w 87"/>
                <a:gd name="T53" fmla="*/ 12 h 87"/>
                <a:gd name="T54" fmla="*/ 76 w 87"/>
                <a:gd name="T55" fmla="*/ 29 h 87"/>
                <a:gd name="T56" fmla="*/ 66 w 87"/>
                <a:gd name="T57" fmla="*/ 51 h 87"/>
                <a:gd name="T58" fmla="*/ 62 w 87"/>
                <a:gd name="T59" fmla="*/ 51 h 87"/>
                <a:gd name="T60" fmla="*/ 35 w 87"/>
                <a:gd name="T61" fmla="*/ 25 h 87"/>
                <a:gd name="T62" fmla="*/ 36 w 87"/>
                <a:gd name="T63" fmla="*/ 18 h 87"/>
                <a:gd name="T64" fmla="*/ 18 w 87"/>
                <a:gd name="T65" fmla="*/ 0 h 87"/>
                <a:gd name="T66" fmla="*/ 18 w 87"/>
                <a:gd name="T67" fmla="*/ 0 h 87"/>
                <a:gd name="T68" fmla="*/ 19 w 87"/>
                <a:gd name="T69" fmla="*/ 5 h 87"/>
                <a:gd name="T70" fmla="*/ 25 w 87"/>
                <a:gd name="T71" fmla="*/ 15 h 87"/>
                <a:gd name="T72" fmla="*/ 15 w 87"/>
                <a:gd name="T73" fmla="*/ 25 h 87"/>
                <a:gd name="T74" fmla="*/ 4 w 87"/>
                <a:gd name="T75" fmla="*/ 16 h 87"/>
                <a:gd name="T76" fmla="*/ 1 w 87"/>
                <a:gd name="T77" fmla="*/ 13 h 87"/>
                <a:gd name="T78" fmla="*/ 0 w 87"/>
                <a:gd name="T79" fmla="*/ 18 h 87"/>
                <a:gd name="T80" fmla="*/ 18 w 87"/>
                <a:gd name="T81" fmla="*/ 36 h 87"/>
                <a:gd name="T82" fmla="*/ 23 w 87"/>
                <a:gd name="T83" fmla="*/ 36 h 87"/>
                <a:gd name="T84" fmla="*/ 50 w 87"/>
                <a:gd name="T85" fmla="*/ 62 h 87"/>
                <a:gd name="T86" fmla="*/ 49 w 87"/>
                <a:gd name="T87" fmla="*/ 69 h 87"/>
                <a:gd name="T88" fmla="*/ 67 w 87"/>
                <a:gd name="T89" fmla="*/ 87 h 87"/>
                <a:gd name="T90" fmla="*/ 67 w 87"/>
                <a:gd name="T91" fmla="*/ 87 h 87"/>
                <a:gd name="T92" fmla="*/ 66 w 87"/>
                <a:gd name="T93" fmla="*/ 82 h 87"/>
                <a:gd name="T94" fmla="*/ 60 w 87"/>
                <a:gd name="T95" fmla="*/ 73 h 87"/>
                <a:gd name="T96" fmla="*/ 70 w 87"/>
                <a:gd name="T97" fmla="*/ 62 h 87"/>
                <a:gd name="T98" fmla="*/ 80 w 87"/>
                <a:gd name="T99" fmla="*/ 71 h 87"/>
                <a:gd name="T100" fmla="*/ 84 w 87"/>
                <a:gd name="T101" fmla="*/ 74 h 87"/>
                <a:gd name="T102" fmla="*/ 84 w 87"/>
                <a:gd name="T103" fmla="*/ 69 h 87"/>
                <a:gd name="T104" fmla="*/ 66 w 87"/>
                <a:gd name="T105" fmla="*/ 5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7" h="87">
                  <a:moveTo>
                    <a:pt x="72" y="33"/>
                  </a:moveTo>
                  <a:cubicBezTo>
                    <a:pt x="59" y="45"/>
                    <a:pt x="59" y="45"/>
                    <a:pt x="59" y="45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8" y="29"/>
                    <a:pt x="58" y="28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6"/>
                    <a:pt x="54" y="26"/>
                    <a:pt x="53" y="27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72" y="33"/>
                    <a:pt x="72" y="33"/>
                    <a:pt x="72" y="33"/>
                  </a:cubicBezTo>
                  <a:close/>
                  <a:moveTo>
                    <a:pt x="45" y="60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0" y="67"/>
                    <a:pt x="18" y="67"/>
                    <a:pt x="17" y="66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6" y="65"/>
                    <a:pt x="16" y="64"/>
                    <a:pt x="17" y="63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6" y="79"/>
                    <a:pt x="26" y="79"/>
                    <a:pt x="26" y="79"/>
                  </a:cubicBezTo>
                  <a:lnTo>
                    <a:pt x="45" y="60"/>
                  </a:lnTo>
                  <a:close/>
                  <a:moveTo>
                    <a:pt x="76" y="29"/>
                  </a:moveTo>
                  <a:cubicBezTo>
                    <a:pt x="87" y="17"/>
                    <a:pt x="87" y="17"/>
                    <a:pt x="87" y="17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59" y="12"/>
                    <a:pt x="59" y="12"/>
                    <a:pt x="59" y="12"/>
                  </a:cubicBezTo>
                  <a:lnTo>
                    <a:pt x="76" y="29"/>
                  </a:lnTo>
                  <a:close/>
                  <a:moveTo>
                    <a:pt x="66" y="51"/>
                  </a:moveTo>
                  <a:cubicBezTo>
                    <a:pt x="65" y="51"/>
                    <a:pt x="64" y="51"/>
                    <a:pt x="62" y="51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6" y="23"/>
                    <a:pt x="36" y="21"/>
                    <a:pt x="36" y="18"/>
                  </a:cubicBezTo>
                  <a:cubicBezTo>
                    <a:pt x="36" y="8"/>
                    <a:pt x="2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3" y="7"/>
                    <a:pt x="25" y="11"/>
                    <a:pt x="25" y="15"/>
                  </a:cubicBezTo>
                  <a:cubicBezTo>
                    <a:pt x="25" y="20"/>
                    <a:pt x="21" y="25"/>
                    <a:pt x="15" y="25"/>
                  </a:cubicBezTo>
                  <a:cubicBezTo>
                    <a:pt x="10" y="25"/>
                    <a:pt x="5" y="21"/>
                    <a:pt x="4" y="16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7"/>
                    <a:pt x="0" y="18"/>
                  </a:cubicBezTo>
                  <a:cubicBezTo>
                    <a:pt x="0" y="28"/>
                    <a:pt x="9" y="36"/>
                    <a:pt x="18" y="36"/>
                  </a:cubicBezTo>
                  <a:cubicBezTo>
                    <a:pt x="20" y="36"/>
                    <a:pt x="22" y="36"/>
                    <a:pt x="23" y="36"/>
                  </a:cubicBezTo>
                  <a:cubicBezTo>
                    <a:pt x="50" y="62"/>
                    <a:pt x="50" y="62"/>
                    <a:pt x="50" y="62"/>
                  </a:cubicBezTo>
                  <a:cubicBezTo>
                    <a:pt x="49" y="64"/>
                    <a:pt x="49" y="67"/>
                    <a:pt x="49" y="69"/>
                  </a:cubicBezTo>
                  <a:cubicBezTo>
                    <a:pt x="49" y="79"/>
                    <a:pt x="57" y="87"/>
                    <a:pt x="67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2" y="80"/>
                    <a:pt x="60" y="77"/>
                    <a:pt x="60" y="73"/>
                  </a:cubicBezTo>
                  <a:cubicBezTo>
                    <a:pt x="60" y="67"/>
                    <a:pt x="64" y="62"/>
                    <a:pt x="70" y="62"/>
                  </a:cubicBezTo>
                  <a:cubicBezTo>
                    <a:pt x="75" y="62"/>
                    <a:pt x="80" y="66"/>
                    <a:pt x="80" y="71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73"/>
                    <a:pt x="85" y="71"/>
                    <a:pt x="84" y="69"/>
                  </a:cubicBezTo>
                  <a:cubicBezTo>
                    <a:pt x="84" y="59"/>
                    <a:pt x="76" y="51"/>
                    <a:pt x="66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en-US" sz="1799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127713" y="2283270"/>
            <a:ext cx="1466652" cy="1466652"/>
            <a:chOff x="5213513" y="2368574"/>
            <a:chExt cx="1466850" cy="1466850"/>
          </a:xfrm>
        </p:grpSpPr>
        <p:sp>
          <p:nvSpPr>
            <p:cNvPr id="16" name="空心弧 15"/>
            <p:cNvSpPr/>
            <p:nvPr/>
          </p:nvSpPr>
          <p:spPr>
            <a:xfrm rot="2700000" flipH="1" flipV="1">
              <a:off x="5213513" y="2368574"/>
              <a:ext cx="1466850" cy="1466850"/>
            </a:xfrm>
            <a:prstGeom prst="blockArc">
              <a:avLst>
                <a:gd name="adj1" fmla="val 2383204"/>
                <a:gd name="adj2" fmla="val 0"/>
                <a:gd name="adj3" fmla="val 14171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 rot="2700000">
              <a:off x="5496679" y="2653254"/>
              <a:ext cx="897491" cy="89749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799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8" name="Picture 10" descr="C:\Users\Jonahs\Dropbox\Projects SCOTT\MEET Windows Azure\source\Background\tile-icon-network.png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102" y="2873594"/>
              <a:ext cx="456929" cy="456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组合 18"/>
          <p:cNvGrpSpPr/>
          <p:nvPr/>
        </p:nvGrpSpPr>
        <p:grpSpPr>
          <a:xfrm>
            <a:off x="5657498" y="900217"/>
            <a:ext cx="2733128" cy="1050957"/>
            <a:chOff x="5243359" y="1010092"/>
            <a:chExt cx="2733498" cy="1051099"/>
          </a:xfrm>
        </p:grpSpPr>
        <p:sp>
          <p:nvSpPr>
            <p:cNvPr id="20" name="椭圆 19"/>
            <p:cNvSpPr/>
            <p:nvPr/>
          </p:nvSpPr>
          <p:spPr bwMode="auto">
            <a:xfrm>
              <a:off x="5243359" y="1057718"/>
              <a:ext cx="180000" cy="180000"/>
            </a:xfrm>
            <a:prstGeom prst="ellipse">
              <a:avLst/>
            </a:prstGeom>
            <a:solidFill>
              <a:schemeClr val="accent5"/>
            </a:solidFill>
            <a:ln w="381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28" tIns="45714" rIns="91428" bIns="45714" numCol="1" rtlCol="0" anchor="t" anchorCtr="0" compatLnSpc="1">
              <a:prstTxWarp prst="textNoShape">
                <a:avLst/>
              </a:prstTxWarp>
            </a:bodyPr>
            <a:lstStyle/>
            <a:p>
              <a:pPr defTabSz="914286"/>
              <a:endParaRPr lang="zh-CN" altLang="en-US" sz="1799">
                <a:ea typeface="宋体" pitchFamily="2" charset="-122"/>
              </a:endParaRPr>
            </a:p>
          </p:txBody>
        </p:sp>
        <p:grpSp>
          <p:nvGrpSpPr>
            <p:cNvPr id="21" name="说明文字"/>
            <p:cNvGrpSpPr/>
            <p:nvPr/>
          </p:nvGrpSpPr>
          <p:grpSpPr>
            <a:xfrm>
              <a:off x="5466165" y="1010092"/>
              <a:ext cx="2510692" cy="1051099"/>
              <a:chOff x="905241" y="1379053"/>
              <a:chExt cx="2602361" cy="1089476"/>
            </a:xfrm>
          </p:grpSpPr>
          <p:sp>
            <p:nvSpPr>
              <p:cNvPr id="22" name="TextBox 35"/>
              <p:cNvSpPr txBox="1"/>
              <p:nvPr/>
            </p:nvSpPr>
            <p:spPr>
              <a:xfrm>
                <a:off x="909042" y="1379053"/>
                <a:ext cx="2598560" cy="287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199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Please add a subheading here</a:t>
                </a:r>
              </a:p>
            </p:txBody>
          </p:sp>
          <p:sp>
            <p:nvSpPr>
              <p:cNvPr id="23" name="TextBox 36"/>
              <p:cNvSpPr txBox="1"/>
              <p:nvPr/>
            </p:nvSpPr>
            <p:spPr>
              <a:xfrm>
                <a:off x="905241" y="1619040"/>
                <a:ext cx="2345067" cy="849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body content here, adjust fonts and font sizes as needed, and recommend two-end alignment.</a:t>
                </a: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6716026" y="2396555"/>
            <a:ext cx="2040765" cy="1172510"/>
            <a:chOff x="5243359" y="888522"/>
            <a:chExt cx="2041040" cy="1172668"/>
          </a:xfrm>
        </p:grpSpPr>
        <p:sp>
          <p:nvSpPr>
            <p:cNvPr id="30" name="椭圆 29"/>
            <p:cNvSpPr/>
            <p:nvPr/>
          </p:nvSpPr>
          <p:spPr bwMode="auto">
            <a:xfrm>
              <a:off x="5243359" y="1057718"/>
              <a:ext cx="180000" cy="180000"/>
            </a:xfrm>
            <a:prstGeom prst="ellipse">
              <a:avLst/>
            </a:prstGeom>
            <a:solidFill>
              <a:schemeClr val="accent3"/>
            </a:solidFill>
            <a:ln w="381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28" tIns="45714" rIns="91428" bIns="45714" numCol="1" rtlCol="0" anchor="t" anchorCtr="0" compatLnSpc="1">
              <a:prstTxWarp prst="textNoShape">
                <a:avLst/>
              </a:prstTxWarp>
            </a:bodyPr>
            <a:lstStyle/>
            <a:p>
              <a:pPr defTabSz="914286"/>
              <a:endParaRPr lang="zh-CN" altLang="en-US" sz="1799">
                <a:ea typeface="宋体" pitchFamily="2" charset="-122"/>
              </a:endParaRPr>
            </a:p>
          </p:txBody>
        </p:sp>
        <p:grpSp>
          <p:nvGrpSpPr>
            <p:cNvPr id="31" name="说明文字"/>
            <p:cNvGrpSpPr/>
            <p:nvPr/>
          </p:nvGrpSpPr>
          <p:grpSpPr>
            <a:xfrm>
              <a:off x="5466165" y="888522"/>
              <a:ext cx="1818234" cy="1172668"/>
              <a:chOff x="905241" y="1253045"/>
              <a:chExt cx="1884621" cy="1215483"/>
            </a:xfrm>
          </p:grpSpPr>
          <p:sp>
            <p:nvSpPr>
              <p:cNvPr id="32" name="TextBox 35"/>
              <p:cNvSpPr txBox="1"/>
              <p:nvPr/>
            </p:nvSpPr>
            <p:spPr>
              <a:xfrm>
                <a:off x="912615" y="1253045"/>
                <a:ext cx="1877247" cy="287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199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Please add a subheading here</a:t>
                </a:r>
              </a:p>
            </p:txBody>
          </p:sp>
          <p:sp>
            <p:nvSpPr>
              <p:cNvPr id="33" name="TextBox 36"/>
              <p:cNvSpPr txBox="1"/>
              <p:nvPr/>
            </p:nvSpPr>
            <p:spPr>
              <a:xfrm>
                <a:off x="905241" y="1619040"/>
                <a:ext cx="1881048" cy="8494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body content here, adjust fonts and font sizes as needed, and recommend two-end alignment.</a:t>
                </a:r>
              </a:p>
            </p:txBody>
          </p:sp>
        </p:grpSp>
      </p:grpSp>
      <p:grpSp>
        <p:nvGrpSpPr>
          <p:cNvPr id="34" name="组合 33"/>
          <p:cNvGrpSpPr/>
          <p:nvPr/>
        </p:nvGrpSpPr>
        <p:grpSpPr>
          <a:xfrm>
            <a:off x="-56286" y="1448535"/>
            <a:ext cx="2490716" cy="1165909"/>
            <a:chOff x="4989706" y="895123"/>
            <a:chExt cx="2491053" cy="1166067"/>
          </a:xfrm>
        </p:grpSpPr>
        <p:sp>
          <p:nvSpPr>
            <p:cNvPr id="35" name="椭圆 34"/>
            <p:cNvSpPr/>
            <p:nvPr/>
          </p:nvSpPr>
          <p:spPr bwMode="auto">
            <a:xfrm>
              <a:off x="7300759" y="105771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28" tIns="45714" rIns="91428" bIns="45714" numCol="1" rtlCol="0" anchor="t" anchorCtr="0" compatLnSpc="1">
              <a:prstTxWarp prst="textNoShape">
                <a:avLst/>
              </a:prstTxWarp>
            </a:bodyPr>
            <a:lstStyle/>
            <a:p>
              <a:pPr defTabSz="914286"/>
              <a:endParaRPr lang="zh-CN" altLang="en-US" sz="1799">
                <a:ea typeface="宋体" pitchFamily="2" charset="-122"/>
              </a:endParaRPr>
            </a:p>
          </p:txBody>
        </p:sp>
        <p:grpSp>
          <p:nvGrpSpPr>
            <p:cNvPr id="36" name="说明文字"/>
            <p:cNvGrpSpPr/>
            <p:nvPr/>
          </p:nvGrpSpPr>
          <p:grpSpPr>
            <a:xfrm>
              <a:off x="4989706" y="895123"/>
              <a:ext cx="2291246" cy="1166067"/>
              <a:chOff x="411386" y="1259887"/>
              <a:chExt cx="2374903" cy="1208641"/>
            </a:xfrm>
          </p:grpSpPr>
          <p:sp>
            <p:nvSpPr>
              <p:cNvPr id="37" name="TextBox 35"/>
              <p:cNvSpPr txBox="1"/>
              <p:nvPr/>
            </p:nvSpPr>
            <p:spPr>
              <a:xfrm>
                <a:off x="411386" y="1259887"/>
                <a:ext cx="2316556" cy="478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zh-CN" altLang="en-US" sz="1199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Please add a subheading here</a:t>
                </a:r>
              </a:p>
            </p:txBody>
          </p:sp>
          <p:sp>
            <p:nvSpPr>
              <p:cNvPr id="38" name="TextBox 36"/>
              <p:cNvSpPr txBox="1"/>
              <p:nvPr/>
            </p:nvSpPr>
            <p:spPr>
              <a:xfrm>
                <a:off x="905241" y="1619040"/>
                <a:ext cx="1881048" cy="8494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body content here, adjust fonts and font sizes as needed, and recommend two-end alignment.</a:t>
                </a: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388661" y="3214371"/>
            <a:ext cx="2853153" cy="1050957"/>
            <a:chOff x="4627222" y="1010092"/>
            <a:chExt cx="2853537" cy="1051099"/>
          </a:xfrm>
        </p:grpSpPr>
        <p:sp>
          <p:nvSpPr>
            <p:cNvPr id="40" name="椭圆 39"/>
            <p:cNvSpPr/>
            <p:nvPr/>
          </p:nvSpPr>
          <p:spPr bwMode="auto">
            <a:xfrm>
              <a:off x="7300759" y="1057718"/>
              <a:ext cx="180000" cy="180000"/>
            </a:xfrm>
            <a:prstGeom prst="ellipse">
              <a:avLst/>
            </a:prstGeom>
            <a:solidFill>
              <a:schemeClr val="accent4"/>
            </a:solidFill>
            <a:ln w="381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28" tIns="45714" rIns="91428" bIns="45714" numCol="1" rtlCol="0" anchor="t" anchorCtr="0" compatLnSpc="1">
              <a:prstTxWarp prst="textNoShape">
                <a:avLst/>
              </a:prstTxWarp>
            </a:bodyPr>
            <a:lstStyle/>
            <a:p>
              <a:pPr defTabSz="914286"/>
              <a:endParaRPr lang="zh-CN" altLang="en-US" sz="1799">
                <a:ea typeface="宋体" pitchFamily="2" charset="-122"/>
              </a:endParaRPr>
            </a:p>
          </p:txBody>
        </p:sp>
        <p:grpSp>
          <p:nvGrpSpPr>
            <p:cNvPr id="41" name="说明文字"/>
            <p:cNvGrpSpPr/>
            <p:nvPr/>
          </p:nvGrpSpPr>
          <p:grpSpPr>
            <a:xfrm>
              <a:off x="4627222" y="1010092"/>
              <a:ext cx="2653731" cy="1051099"/>
              <a:chOff x="35666" y="1379053"/>
              <a:chExt cx="2750624" cy="1089476"/>
            </a:xfrm>
          </p:grpSpPr>
          <p:sp>
            <p:nvSpPr>
              <p:cNvPr id="42" name="TextBox 35"/>
              <p:cNvSpPr txBox="1"/>
              <p:nvPr/>
            </p:nvSpPr>
            <p:spPr>
              <a:xfrm>
                <a:off x="35666" y="1379053"/>
                <a:ext cx="2750623" cy="287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zh-CN" altLang="en-US" sz="1199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Please add a subheading here</a:t>
                </a:r>
              </a:p>
            </p:txBody>
          </p:sp>
          <p:sp>
            <p:nvSpPr>
              <p:cNvPr id="43" name="TextBox 36"/>
              <p:cNvSpPr txBox="1"/>
              <p:nvPr/>
            </p:nvSpPr>
            <p:spPr>
              <a:xfrm>
                <a:off x="482460" y="1619040"/>
                <a:ext cx="2303830" cy="849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 sz="105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</a:rPr>
                  <a:t>Add body content here, adjust fonts and font sizes as needed, and recommend two-end alignment.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6118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3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6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9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1031358" y="2562486"/>
            <a:ext cx="1620606" cy="230818"/>
          </a:xfrm>
          <a:prstGeom prst="rect">
            <a:avLst/>
          </a:prstGeom>
        </p:spPr>
        <p:txBody>
          <a:bodyPr wrap="square" lIns="68567" tIns="34283" rIns="68567" bIns="34283">
            <a:spAutoFit/>
          </a:bodyPr>
          <a:lstStyle/>
          <a:p>
            <a:pPr algn="ctr"/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the main content</a:t>
            </a:r>
            <a:endParaRPr lang="id-ID" sz="105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7336" y="2310388"/>
            <a:ext cx="2445198" cy="276985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ctr"/>
            <a:r>
              <a:rPr lang="zh-CN" altLang="en-US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Click to add content</a:t>
            </a:r>
            <a:endParaRPr lang="id-ID" sz="135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808527" y="2560681"/>
            <a:ext cx="1620606" cy="230818"/>
          </a:xfrm>
          <a:prstGeom prst="rect">
            <a:avLst/>
          </a:prstGeom>
        </p:spPr>
        <p:txBody>
          <a:bodyPr wrap="square" lIns="68567" tIns="34283" rIns="68567" bIns="34283">
            <a:spAutoFit/>
          </a:bodyPr>
          <a:lstStyle/>
          <a:p>
            <a:pPr algn="ctr"/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the main content</a:t>
            </a:r>
            <a:endParaRPr lang="id-ID" altLang="zh-CN" sz="105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Ligh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54504" y="2308584"/>
            <a:ext cx="2445198" cy="276985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ctr"/>
            <a:r>
              <a:rPr lang="zh-CN" altLang="en-US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Click to add content</a:t>
            </a:r>
            <a:endParaRPr lang="id-ID" altLang="zh-CN" sz="135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585695" y="2565226"/>
            <a:ext cx="1620606" cy="230818"/>
          </a:xfrm>
          <a:prstGeom prst="rect">
            <a:avLst/>
          </a:prstGeom>
        </p:spPr>
        <p:txBody>
          <a:bodyPr wrap="square" lIns="68567" tIns="34283" rIns="68567" bIns="34283">
            <a:spAutoFit/>
          </a:bodyPr>
          <a:lstStyle/>
          <a:p>
            <a:pPr algn="ctr"/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the main content</a:t>
            </a:r>
            <a:endParaRPr lang="id-ID" altLang="zh-CN" sz="105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31672" y="2313128"/>
            <a:ext cx="2445198" cy="276985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ctr"/>
            <a:r>
              <a:rPr lang="zh-CN" altLang="en-US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Click to add content</a:t>
            </a:r>
            <a:endParaRPr lang="id-ID" altLang="zh-CN" sz="135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519425" y="2565226"/>
            <a:ext cx="1620606" cy="230818"/>
          </a:xfrm>
          <a:prstGeom prst="rect">
            <a:avLst/>
          </a:prstGeom>
        </p:spPr>
        <p:txBody>
          <a:bodyPr wrap="square" lIns="68567" tIns="34283" rIns="68567" bIns="34283">
            <a:spAutoFit/>
          </a:bodyPr>
          <a:lstStyle/>
          <a:p>
            <a:pPr algn="ctr"/>
            <a:r>
              <a:rPr lang="zh-CN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the main content</a:t>
            </a:r>
            <a:endParaRPr lang="id-ID" altLang="zh-CN" sz="105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Ligh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165402" y="2313128"/>
            <a:ext cx="2445198" cy="276985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ctr"/>
            <a:r>
              <a:rPr lang="zh-CN" altLang="en-US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 Regular"/>
              </a:rPr>
              <a:t>Click to add content</a:t>
            </a:r>
            <a:endParaRPr lang="id-ID" altLang="zh-CN" sz="135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 Regular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966117" y="1241837"/>
            <a:ext cx="4079747" cy="523985"/>
            <a:chOff x="7674893" y="1607583"/>
            <a:chExt cx="3659816" cy="771237"/>
          </a:xfrm>
        </p:grpSpPr>
        <p:sp>
          <p:nvSpPr>
            <p:cNvPr id="57" name="TextBox 56"/>
            <p:cNvSpPr txBox="1"/>
            <p:nvPr/>
          </p:nvSpPr>
          <p:spPr>
            <a:xfrm>
              <a:off x="7683181" y="2005089"/>
              <a:ext cx="2775269" cy="373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50"/>
                </a:spcAft>
              </a:pPr>
              <a:r>
                <a:rPr lang="zh-CN" altLang="en-US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Click Add Content Click Add Content</a:t>
              </a:r>
              <a:endParaRPr lang="id-ID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674893" y="1607583"/>
              <a:ext cx="3659816" cy="543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lear Sans" panose="020B0503030202020304" pitchFamily="34" charset="0"/>
                </a:rPr>
                <a:t>Click to add content</a:t>
              </a:r>
              <a:endParaRPr lang="id-ID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" panose="020B05030302020203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85697" y="3308407"/>
            <a:ext cx="1974631" cy="668909"/>
            <a:chOff x="6114259" y="5110703"/>
            <a:chExt cx="2632841" cy="891879"/>
          </a:xfrm>
        </p:grpSpPr>
        <p:sp>
          <p:nvSpPr>
            <p:cNvPr id="44" name="Freeform 43"/>
            <p:cNvSpPr/>
            <p:nvPr/>
          </p:nvSpPr>
          <p:spPr>
            <a:xfrm>
              <a:off x="6114259" y="5110703"/>
              <a:ext cx="2632841" cy="891879"/>
            </a:xfrm>
            <a:custGeom>
              <a:avLst/>
              <a:gdLst>
                <a:gd name="connsiteX0" fmla="*/ 0 w 2229697"/>
                <a:gd name="connsiteY0" fmla="*/ 0 h 891879"/>
                <a:gd name="connsiteX1" fmla="*/ 1783758 w 2229697"/>
                <a:gd name="connsiteY1" fmla="*/ 0 h 891879"/>
                <a:gd name="connsiteX2" fmla="*/ 2229697 w 2229697"/>
                <a:gd name="connsiteY2" fmla="*/ 445940 h 891879"/>
                <a:gd name="connsiteX3" fmla="*/ 1783758 w 2229697"/>
                <a:gd name="connsiteY3" fmla="*/ 891879 h 891879"/>
                <a:gd name="connsiteX4" fmla="*/ 0 w 2229697"/>
                <a:gd name="connsiteY4" fmla="*/ 891879 h 891879"/>
                <a:gd name="connsiteX5" fmla="*/ 445940 w 2229697"/>
                <a:gd name="connsiteY5" fmla="*/ 445940 h 891879"/>
                <a:gd name="connsiteX6" fmla="*/ 0 w 2229697"/>
                <a:gd name="connsiteY6" fmla="*/ 0 h 89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29697" h="891879">
                  <a:moveTo>
                    <a:pt x="0" y="0"/>
                  </a:moveTo>
                  <a:lnTo>
                    <a:pt x="1783758" y="0"/>
                  </a:lnTo>
                  <a:lnTo>
                    <a:pt x="2229697" y="445940"/>
                  </a:lnTo>
                  <a:lnTo>
                    <a:pt x="1783758" y="891879"/>
                  </a:lnTo>
                  <a:lnTo>
                    <a:pt x="0" y="891879"/>
                  </a:lnTo>
                  <a:lnTo>
                    <a:pt x="445940" y="445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967" tIns="72009" rIns="517948" bIns="72009" numCol="1" spcCol="1270" anchor="ctr" anchorCtr="0">
              <a:noAutofit/>
            </a:bodyPr>
            <a:lstStyle/>
            <a:p>
              <a:pPr algn="ctr" defTabSz="18001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1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59" name="Group 58"/>
            <p:cNvGrpSpPr/>
            <p:nvPr/>
          </p:nvGrpSpPr>
          <p:grpSpPr bwMode="auto">
            <a:xfrm>
              <a:off x="7277404" y="5370423"/>
              <a:ext cx="522769" cy="326407"/>
              <a:chOff x="7507288" y="3873501"/>
              <a:chExt cx="338138" cy="211137"/>
            </a:xfrm>
            <a:solidFill>
              <a:schemeClr val="bg1"/>
            </a:solidFill>
          </p:grpSpPr>
          <p:sp>
            <p:nvSpPr>
              <p:cNvPr id="60" name="Freeform 8"/>
              <p:cNvSpPr>
                <a:spLocks/>
              </p:cNvSpPr>
              <p:nvPr/>
            </p:nvSpPr>
            <p:spPr bwMode="auto">
              <a:xfrm>
                <a:off x="7507288" y="3873501"/>
                <a:ext cx="338138" cy="79375"/>
              </a:xfrm>
              <a:custGeom>
                <a:avLst/>
                <a:gdLst>
                  <a:gd name="T0" fmla="*/ 154 w 213"/>
                  <a:gd name="T1" fmla="*/ 50 h 50"/>
                  <a:gd name="T2" fmla="*/ 213 w 213"/>
                  <a:gd name="T3" fmla="*/ 50 h 50"/>
                  <a:gd name="T4" fmla="*/ 170 w 213"/>
                  <a:gd name="T5" fmla="*/ 0 h 50"/>
                  <a:gd name="T6" fmla="*/ 106 w 213"/>
                  <a:gd name="T7" fmla="*/ 0 h 50"/>
                  <a:gd name="T8" fmla="*/ 42 w 213"/>
                  <a:gd name="T9" fmla="*/ 0 h 50"/>
                  <a:gd name="T10" fmla="*/ 0 w 213"/>
                  <a:gd name="T11" fmla="*/ 50 h 50"/>
                  <a:gd name="T12" fmla="*/ 59 w 213"/>
                  <a:gd name="T13" fmla="*/ 50 h 50"/>
                  <a:gd name="T14" fmla="*/ 154 w 213"/>
                  <a:gd name="T15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3" h="50">
                    <a:moveTo>
                      <a:pt x="154" y="50"/>
                    </a:moveTo>
                    <a:lnTo>
                      <a:pt x="213" y="50"/>
                    </a:lnTo>
                    <a:lnTo>
                      <a:pt x="170" y="0"/>
                    </a:lnTo>
                    <a:lnTo>
                      <a:pt x="106" y="0"/>
                    </a:lnTo>
                    <a:lnTo>
                      <a:pt x="42" y="0"/>
                    </a:lnTo>
                    <a:lnTo>
                      <a:pt x="0" y="50"/>
                    </a:lnTo>
                    <a:lnTo>
                      <a:pt x="59" y="50"/>
                    </a:lnTo>
                    <a:lnTo>
                      <a:pt x="154" y="5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1" name="Freeform 9"/>
              <p:cNvSpPr>
                <a:spLocks/>
              </p:cNvSpPr>
              <p:nvPr/>
            </p:nvSpPr>
            <p:spPr bwMode="auto">
              <a:xfrm>
                <a:off x="7507288" y="3978276"/>
                <a:ext cx="338138" cy="38100"/>
              </a:xfrm>
              <a:custGeom>
                <a:avLst/>
                <a:gdLst>
                  <a:gd name="T0" fmla="*/ 21 w 213"/>
                  <a:gd name="T1" fmla="*/ 0 h 24"/>
                  <a:gd name="T2" fmla="*/ 0 w 213"/>
                  <a:gd name="T3" fmla="*/ 24 h 24"/>
                  <a:gd name="T4" fmla="*/ 59 w 213"/>
                  <a:gd name="T5" fmla="*/ 24 h 24"/>
                  <a:gd name="T6" fmla="*/ 154 w 213"/>
                  <a:gd name="T7" fmla="*/ 24 h 24"/>
                  <a:gd name="T8" fmla="*/ 213 w 213"/>
                  <a:gd name="T9" fmla="*/ 24 h 24"/>
                  <a:gd name="T10" fmla="*/ 191 w 213"/>
                  <a:gd name="T11" fmla="*/ 0 h 24"/>
                  <a:gd name="T12" fmla="*/ 21 w 213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3" h="24">
                    <a:moveTo>
                      <a:pt x="21" y="0"/>
                    </a:moveTo>
                    <a:lnTo>
                      <a:pt x="0" y="24"/>
                    </a:lnTo>
                    <a:lnTo>
                      <a:pt x="59" y="24"/>
                    </a:lnTo>
                    <a:lnTo>
                      <a:pt x="154" y="24"/>
                    </a:lnTo>
                    <a:lnTo>
                      <a:pt x="213" y="24"/>
                    </a:lnTo>
                    <a:lnTo>
                      <a:pt x="191" y="0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auto">
              <a:xfrm>
                <a:off x="7507288" y="4043363"/>
                <a:ext cx="338138" cy="41275"/>
              </a:xfrm>
              <a:custGeom>
                <a:avLst/>
                <a:gdLst>
                  <a:gd name="T0" fmla="*/ 21 w 213"/>
                  <a:gd name="T1" fmla="*/ 0 h 26"/>
                  <a:gd name="T2" fmla="*/ 0 w 213"/>
                  <a:gd name="T3" fmla="*/ 26 h 26"/>
                  <a:gd name="T4" fmla="*/ 59 w 213"/>
                  <a:gd name="T5" fmla="*/ 26 h 26"/>
                  <a:gd name="T6" fmla="*/ 154 w 213"/>
                  <a:gd name="T7" fmla="*/ 26 h 26"/>
                  <a:gd name="T8" fmla="*/ 213 w 213"/>
                  <a:gd name="T9" fmla="*/ 26 h 26"/>
                  <a:gd name="T10" fmla="*/ 191 w 213"/>
                  <a:gd name="T11" fmla="*/ 0 h 26"/>
                  <a:gd name="T12" fmla="*/ 21 w 213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3" h="26">
                    <a:moveTo>
                      <a:pt x="21" y="0"/>
                    </a:moveTo>
                    <a:lnTo>
                      <a:pt x="0" y="26"/>
                    </a:lnTo>
                    <a:lnTo>
                      <a:pt x="59" y="26"/>
                    </a:lnTo>
                    <a:lnTo>
                      <a:pt x="154" y="26"/>
                    </a:lnTo>
                    <a:lnTo>
                      <a:pt x="213" y="26"/>
                    </a:lnTo>
                    <a:lnTo>
                      <a:pt x="191" y="0"/>
                    </a:lnTo>
                    <a:lnTo>
                      <a:pt x="2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1031360" y="3308407"/>
            <a:ext cx="1974631" cy="668909"/>
            <a:chOff x="1375143" y="5110703"/>
            <a:chExt cx="2632841" cy="891879"/>
          </a:xfrm>
        </p:grpSpPr>
        <p:sp>
          <p:nvSpPr>
            <p:cNvPr id="42" name="Freeform 41"/>
            <p:cNvSpPr/>
            <p:nvPr/>
          </p:nvSpPr>
          <p:spPr>
            <a:xfrm>
              <a:off x="1375143" y="5110703"/>
              <a:ext cx="2632841" cy="891879"/>
            </a:xfrm>
            <a:custGeom>
              <a:avLst/>
              <a:gdLst>
                <a:gd name="connsiteX0" fmla="*/ 0 w 2229697"/>
                <a:gd name="connsiteY0" fmla="*/ 0 h 891879"/>
                <a:gd name="connsiteX1" fmla="*/ 1783758 w 2229697"/>
                <a:gd name="connsiteY1" fmla="*/ 0 h 891879"/>
                <a:gd name="connsiteX2" fmla="*/ 2229697 w 2229697"/>
                <a:gd name="connsiteY2" fmla="*/ 445940 h 891879"/>
                <a:gd name="connsiteX3" fmla="*/ 1783758 w 2229697"/>
                <a:gd name="connsiteY3" fmla="*/ 891879 h 891879"/>
                <a:gd name="connsiteX4" fmla="*/ 0 w 2229697"/>
                <a:gd name="connsiteY4" fmla="*/ 891879 h 891879"/>
                <a:gd name="connsiteX5" fmla="*/ 445940 w 2229697"/>
                <a:gd name="connsiteY5" fmla="*/ 445940 h 891879"/>
                <a:gd name="connsiteX6" fmla="*/ 0 w 2229697"/>
                <a:gd name="connsiteY6" fmla="*/ 0 h 89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29697" h="891879">
                  <a:moveTo>
                    <a:pt x="0" y="0"/>
                  </a:moveTo>
                  <a:lnTo>
                    <a:pt x="1783758" y="0"/>
                  </a:lnTo>
                  <a:lnTo>
                    <a:pt x="2229697" y="445940"/>
                  </a:lnTo>
                  <a:lnTo>
                    <a:pt x="1783758" y="891879"/>
                  </a:lnTo>
                  <a:lnTo>
                    <a:pt x="0" y="891879"/>
                  </a:lnTo>
                  <a:lnTo>
                    <a:pt x="445940" y="445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967" tIns="72009" rIns="517948" bIns="72009" numCol="1" spcCol="1270" anchor="ctr" anchorCtr="0">
              <a:noAutofit/>
            </a:bodyPr>
            <a:lstStyle/>
            <a:p>
              <a:pPr algn="ctr" defTabSz="18001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1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3" name="Group 62"/>
            <p:cNvGrpSpPr/>
            <p:nvPr/>
          </p:nvGrpSpPr>
          <p:grpSpPr bwMode="auto">
            <a:xfrm>
              <a:off x="2419135" y="5396192"/>
              <a:ext cx="544857" cy="279777"/>
              <a:chOff x="7991476" y="3906838"/>
              <a:chExt cx="352425" cy="180975"/>
            </a:xfrm>
            <a:solidFill>
              <a:schemeClr val="bg1"/>
            </a:solidFill>
          </p:grpSpPr>
          <p:sp>
            <p:nvSpPr>
              <p:cNvPr id="64" name="Freeform 48"/>
              <p:cNvSpPr>
                <a:spLocks noEditPoints="1"/>
              </p:cNvSpPr>
              <p:nvPr/>
            </p:nvSpPr>
            <p:spPr bwMode="auto">
              <a:xfrm>
                <a:off x="7991476" y="3906838"/>
                <a:ext cx="352425" cy="180975"/>
              </a:xfrm>
              <a:custGeom>
                <a:avLst/>
                <a:gdLst>
                  <a:gd name="T0" fmla="*/ 88 w 94"/>
                  <a:gd name="T1" fmla="*/ 0 h 48"/>
                  <a:gd name="T2" fmla="*/ 13 w 94"/>
                  <a:gd name="T3" fmla="*/ 0 h 48"/>
                  <a:gd name="T4" fmla="*/ 7 w 94"/>
                  <a:gd name="T5" fmla="*/ 5 h 48"/>
                  <a:gd name="T6" fmla="*/ 7 w 94"/>
                  <a:gd name="T7" fmla="*/ 15 h 48"/>
                  <a:gd name="T8" fmla="*/ 0 w 94"/>
                  <a:gd name="T9" fmla="*/ 15 h 48"/>
                  <a:gd name="T10" fmla="*/ 0 w 94"/>
                  <a:gd name="T11" fmla="*/ 33 h 48"/>
                  <a:gd name="T12" fmla="*/ 7 w 94"/>
                  <a:gd name="T13" fmla="*/ 33 h 48"/>
                  <a:gd name="T14" fmla="*/ 7 w 94"/>
                  <a:gd name="T15" fmla="*/ 43 h 48"/>
                  <a:gd name="T16" fmla="*/ 13 w 94"/>
                  <a:gd name="T17" fmla="*/ 48 h 48"/>
                  <a:gd name="T18" fmla="*/ 88 w 94"/>
                  <a:gd name="T19" fmla="*/ 48 h 48"/>
                  <a:gd name="T20" fmla="*/ 94 w 94"/>
                  <a:gd name="T21" fmla="*/ 43 h 48"/>
                  <a:gd name="T22" fmla="*/ 94 w 94"/>
                  <a:gd name="T23" fmla="*/ 5 h 48"/>
                  <a:gd name="T24" fmla="*/ 88 w 94"/>
                  <a:gd name="T25" fmla="*/ 0 h 48"/>
                  <a:gd name="T26" fmla="*/ 88 w 94"/>
                  <a:gd name="T27" fmla="*/ 42 h 48"/>
                  <a:gd name="T28" fmla="*/ 87 w 94"/>
                  <a:gd name="T29" fmla="*/ 43 h 48"/>
                  <a:gd name="T30" fmla="*/ 13 w 94"/>
                  <a:gd name="T31" fmla="*/ 43 h 48"/>
                  <a:gd name="T32" fmla="*/ 12 w 94"/>
                  <a:gd name="T33" fmla="*/ 42 h 48"/>
                  <a:gd name="T34" fmla="*/ 12 w 94"/>
                  <a:gd name="T35" fmla="*/ 5 h 48"/>
                  <a:gd name="T36" fmla="*/ 13 w 94"/>
                  <a:gd name="T37" fmla="*/ 4 h 48"/>
                  <a:gd name="T38" fmla="*/ 87 w 94"/>
                  <a:gd name="T39" fmla="*/ 4 h 48"/>
                  <a:gd name="T40" fmla="*/ 88 w 94"/>
                  <a:gd name="T41" fmla="*/ 5 h 48"/>
                  <a:gd name="T42" fmla="*/ 88 w 94"/>
                  <a:gd name="T43" fmla="*/ 42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4" h="48">
                    <a:moveTo>
                      <a:pt x="88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10" y="0"/>
                      <a:pt x="7" y="2"/>
                      <a:pt x="7" y="5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7" y="33"/>
                      <a:pt x="7" y="33"/>
                      <a:pt x="7" y="33"/>
                    </a:cubicBezTo>
                    <a:cubicBezTo>
                      <a:pt x="7" y="43"/>
                      <a:pt x="7" y="43"/>
                      <a:pt x="7" y="43"/>
                    </a:cubicBezTo>
                    <a:cubicBezTo>
                      <a:pt x="7" y="46"/>
                      <a:pt x="10" y="48"/>
                      <a:pt x="13" y="48"/>
                    </a:cubicBezTo>
                    <a:cubicBezTo>
                      <a:pt x="88" y="48"/>
                      <a:pt x="88" y="48"/>
                      <a:pt x="88" y="48"/>
                    </a:cubicBezTo>
                    <a:cubicBezTo>
                      <a:pt x="91" y="48"/>
                      <a:pt x="94" y="46"/>
                      <a:pt x="94" y="43"/>
                    </a:cubicBezTo>
                    <a:cubicBezTo>
                      <a:pt x="94" y="5"/>
                      <a:pt x="94" y="5"/>
                      <a:pt x="94" y="5"/>
                    </a:cubicBezTo>
                    <a:cubicBezTo>
                      <a:pt x="94" y="2"/>
                      <a:pt x="91" y="0"/>
                      <a:pt x="88" y="0"/>
                    </a:cubicBezTo>
                    <a:close/>
                    <a:moveTo>
                      <a:pt x="88" y="42"/>
                    </a:moveTo>
                    <a:cubicBezTo>
                      <a:pt x="88" y="43"/>
                      <a:pt x="88" y="43"/>
                      <a:pt x="87" y="43"/>
                    </a:cubicBezTo>
                    <a:cubicBezTo>
                      <a:pt x="13" y="43"/>
                      <a:pt x="13" y="43"/>
                      <a:pt x="13" y="43"/>
                    </a:cubicBezTo>
                    <a:cubicBezTo>
                      <a:pt x="13" y="43"/>
                      <a:pt x="12" y="43"/>
                      <a:pt x="12" y="42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3" y="4"/>
                      <a:pt x="13" y="4"/>
                    </a:cubicBezTo>
                    <a:cubicBezTo>
                      <a:pt x="87" y="4"/>
                      <a:pt x="87" y="4"/>
                      <a:pt x="87" y="4"/>
                    </a:cubicBezTo>
                    <a:cubicBezTo>
                      <a:pt x="88" y="4"/>
                      <a:pt x="88" y="5"/>
                      <a:pt x="88" y="5"/>
                    </a:cubicBezTo>
                    <a:lnTo>
                      <a:pt x="88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5" name="Rectangle 49"/>
              <p:cNvSpPr>
                <a:spLocks noChangeArrowheads="1"/>
              </p:cNvSpPr>
              <p:nvPr/>
            </p:nvSpPr>
            <p:spPr bwMode="auto">
              <a:xfrm>
                <a:off x="8145463" y="3937001"/>
                <a:ext cx="71438" cy="1174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6" name="Rectangle 50"/>
              <p:cNvSpPr>
                <a:spLocks noChangeArrowheads="1"/>
              </p:cNvSpPr>
              <p:nvPr/>
            </p:nvSpPr>
            <p:spPr bwMode="auto">
              <a:xfrm>
                <a:off x="8231188" y="3937001"/>
                <a:ext cx="71438" cy="1174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6362866" y="3308407"/>
            <a:ext cx="1974631" cy="668909"/>
            <a:chOff x="8483818" y="5110703"/>
            <a:chExt cx="2632841" cy="891879"/>
          </a:xfrm>
        </p:grpSpPr>
        <p:sp>
          <p:nvSpPr>
            <p:cNvPr id="45" name="Freeform 44"/>
            <p:cNvSpPr/>
            <p:nvPr/>
          </p:nvSpPr>
          <p:spPr>
            <a:xfrm>
              <a:off x="8483818" y="5110703"/>
              <a:ext cx="2632841" cy="891879"/>
            </a:xfrm>
            <a:custGeom>
              <a:avLst/>
              <a:gdLst>
                <a:gd name="connsiteX0" fmla="*/ 0 w 2229697"/>
                <a:gd name="connsiteY0" fmla="*/ 0 h 891879"/>
                <a:gd name="connsiteX1" fmla="*/ 1783758 w 2229697"/>
                <a:gd name="connsiteY1" fmla="*/ 0 h 891879"/>
                <a:gd name="connsiteX2" fmla="*/ 2229697 w 2229697"/>
                <a:gd name="connsiteY2" fmla="*/ 445940 h 891879"/>
                <a:gd name="connsiteX3" fmla="*/ 1783758 w 2229697"/>
                <a:gd name="connsiteY3" fmla="*/ 891879 h 891879"/>
                <a:gd name="connsiteX4" fmla="*/ 0 w 2229697"/>
                <a:gd name="connsiteY4" fmla="*/ 891879 h 891879"/>
                <a:gd name="connsiteX5" fmla="*/ 445940 w 2229697"/>
                <a:gd name="connsiteY5" fmla="*/ 445940 h 891879"/>
                <a:gd name="connsiteX6" fmla="*/ 0 w 2229697"/>
                <a:gd name="connsiteY6" fmla="*/ 0 h 89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29697" h="891879">
                  <a:moveTo>
                    <a:pt x="0" y="0"/>
                  </a:moveTo>
                  <a:lnTo>
                    <a:pt x="1783758" y="0"/>
                  </a:lnTo>
                  <a:lnTo>
                    <a:pt x="2229697" y="445940"/>
                  </a:lnTo>
                  <a:lnTo>
                    <a:pt x="1783758" y="891879"/>
                  </a:lnTo>
                  <a:lnTo>
                    <a:pt x="0" y="891879"/>
                  </a:lnTo>
                  <a:lnTo>
                    <a:pt x="445940" y="445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967" tIns="72009" rIns="517948" bIns="72009" numCol="1" spcCol="1270" anchor="ctr" anchorCtr="0">
              <a:noAutofit/>
            </a:bodyPr>
            <a:lstStyle/>
            <a:p>
              <a:pPr algn="ctr" defTabSz="18001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1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67" name="Group 66"/>
            <p:cNvGrpSpPr/>
            <p:nvPr/>
          </p:nvGrpSpPr>
          <p:grpSpPr bwMode="auto">
            <a:xfrm>
              <a:off x="9601774" y="5321043"/>
              <a:ext cx="660210" cy="471198"/>
              <a:chOff x="5099051" y="4389438"/>
              <a:chExt cx="427038" cy="304801"/>
            </a:xfrm>
            <a:solidFill>
              <a:schemeClr val="bg1"/>
            </a:solidFill>
          </p:grpSpPr>
          <p:sp>
            <p:nvSpPr>
              <p:cNvPr id="68" name="Freeform 11"/>
              <p:cNvSpPr>
                <a:spLocks noEditPoints="1"/>
              </p:cNvSpPr>
              <p:nvPr/>
            </p:nvSpPr>
            <p:spPr bwMode="auto">
              <a:xfrm>
                <a:off x="5151438" y="4389438"/>
                <a:ext cx="322263" cy="241300"/>
              </a:xfrm>
              <a:custGeom>
                <a:avLst/>
                <a:gdLst>
                  <a:gd name="T0" fmla="*/ 203 w 203"/>
                  <a:gd name="T1" fmla="*/ 0 h 152"/>
                  <a:gd name="T2" fmla="*/ 0 w 203"/>
                  <a:gd name="T3" fmla="*/ 0 h 152"/>
                  <a:gd name="T4" fmla="*/ 0 w 203"/>
                  <a:gd name="T5" fmla="*/ 152 h 152"/>
                  <a:gd name="T6" fmla="*/ 203 w 203"/>
                  <a:gd name="T7" fmla="*/ 152 h 152"/>
                  <a:gd name="T8" fmla="*/ 203 w 203"/>
                  <a:gd name="T9" fmla="*/ 0 h 152"/>
                  <a:gd name="T10" fmla="*/ 192 w 203"/>
                  <a:gd name="T11" fmla="*/ 140 h 152"/>
                  <a:gd name="T12" fmla="*/ 12 w 203"/>
                  <a:gd name="T13" fmla="*/ 140 h 152"/>
                  <a:gd name="T14" fmla="*/ 12 w 203"/>
                  <a:gd name="T15" fmla="*/ 12 h 152"/>
                  <a:gd name="T16" fmla="*/ 192 w 203"/>
                  <a:gd name="T17" fmla="*/ 12 h 152"/>
                  <a:gd name="T18" fmla="*/ 192 w 203"/>
                  <a:gd name="T19" fmla="*/ 14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3" h="152">
                    <a:moveTo>
                      <a:pt x="203" y="0"/>
                    </a:moveTo>
                    <a:lnTo>
                      <a:pt x="0" y="0"/>
                    </a:lnTo>
                    <a:lnTo>
                      <a:pt x="0" y="152"/>
                    </a:lnTo>
                    <a:lnTo>
                      <a:pt x="203" y="152"/>
                    </a:lnTo>
                    <a:lnTo>
                      <a:pt x="203" y="0"/>
                    </a:lnTo>
                    <a:close/>
                    <a:moveTo>
                      <a:pt x="192" y="140"/>
                    </a:moveTo>
                    <a:lnTo>
                      <a:pt x="12" y="140"/>
                    </a:lnTo>
                    <a:lnTo>
                      <a:pt x="12" y="12"/>
                    </a:lnTo>
                    <a:lnTo>
                      <a:pt x="192" y="12"/>
                    </a:lnTo>
                    <a:lnTo>
                      <a:pt x="192" y="1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9" name="Freeform 12"/>
              <p:cNvSpPr>
                <a:spLocks noEditPoints="1"/>
              </p:cNvSpPr>
              <p:nvPr/>
            </p:nvSpPr>
            <p:spPr bwMode="auto">
              <a:xfrm>
                <a:off x="5099051" y="4641851"/>
                <a:ext cx="427038" cy="52388"/>
              </a:xfrm>
              <a:custGeom>
                <a:avLst/>
                <a:gdLst>
                  <a:gd name="T0" fmla="*/ 100 w 114"/>
                  <a:gd name="T1" fmla="*/ 0 h 14"/>
                  <a:gd name="T2" fmla="*/ 57 w 114"/>
                  <a:gd name="T3" fmla="*/ 0 h 14"/>
                  <a:gd name="T4" fmla="*/ 14 w 114"/>
                  <a:gd name="T5" fmla="*/ 0 h 14"/>
                  <a:gd name="T6" fmla="*/ 0 w 114"/>
                  <a:gd name="T7" fmla="*/ 5 h 14"/>
                  <a:gd name="T8" fmla="*/ 0 w 114"/>
                  <a:gd name="T9" fmla="*/ 10 h 14"/>
                  <a:gd name="T10" fmla="*/ 10 w 114"/>
                  <a:gd name="T11" fmla="*/ 14 h 14"/>
                  <a:gd name="T12" fmla="*/ 41 w 114"/>
                  <a:gd name="T13" fmla="*/ 14 h 14"/>
                  <a:gd name="T14" fmla="*/ 73 w 114"/>
                  <a:gd name="T15" fmla="*/ 14 h 14"/>
                  <a:gd name="T16" fmla="*/ 104 w 114"/>
                  <a:gd name="T17" fmla="*/ 14 h 14"/>
                  <a:gd name="T18" fmla="*/ 114 w 114"/>
                  <a:gd name="T19" fmla="*/ 10 h 14"/>
                  <a:gd name="T20" fmla="*/ 114 w 114"/>
                  <a:gd name="T21" fmla="*/ 5 h 14"/>
                  <a:gd name="T22" fmla="*/ 100 w 114"/>
                  <a:gd name="T23" fmla="*/ 0 h 14"/>
                  <a:gd name="T24" fmla="*/ 64 w 114"/>
                  <a:gd name="T25" fmla="*/ 11 h 14"/>
                  <a:gd name="T26" fmla="*/ 52 w 114"/>
                  <a:gd name="T27" fmla="*/ 11 h 14"/>
                  <a:gd name="T28" fmla="*/ 51 w 114"/>
                  <a:gd name="T29" fmla="*/ 10 h 14"/>
                  <a:gd name="T30" fmla="*/ 52 w 114"/>
                  <a:gd name="T31" fmla="*/ 9 h 14"/>
                  <a:gd name="T32" fmla="*/ 52 w 114"/>
                  <a:gd name="T33" fmla="*/ 9 h 14"/>
                  <a:gd name="T34" fmla="*/ 64 w 114"/>
                  <a:gd name="T35" fmla="*/ 9 h 14"/>
                  <a:gd name="T36" fmla="*/ 65 w 114"/>
                  <a:gd name="T37" fmla="*/ 10 h 14"/>
                  <a:gd name="T38" fmla="*/ 64 w 114"/>
                  <a:gd name="T39" fmla="*/ 11 h 14"/>
                  <a:gd name="T40" fmla="*/ 14 w 114"/>
                  <a:gd name="T41" fmla="*/ 3 h 14"/>
                  <a:gd name="T42" fmla="*/ 17 w 114"/>
                  <a:gd name="T43" fmla="*/ 2 h 14"/>
                  <a:gd name="T44" fmla="*/ 98 w 114"/>
                  <a:gd name="T45" fmla="*/ 2 h 14"/>
                  <a:gd name="T46" fmla="*/ 102 w 114"/>
                  <a:gd name="T47" fmla="*/ 3 h 14"/>
                  <a:gd name="T48" fmla="*/ 14 w 114"/>
                  <a:gd name="T49" fmla="*/ 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4" h="14">
                    <a:moveTo>
                      <a:pt x="100" y="0"/>
                    </a:moveTo>
                    <a:cubicBezTo>
                      <a:pt x="57" y="0"/>
                      <a:pt x="57" y="0"/>
                      <a:pt x="57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2" y="14"/>
                      <a:pt x="10" y="14"/>
                    </a:cubicBezTo>
                    <a:cubicBezTo>
                      <a:pt x="18" y="14"/>
                      <a:pt x="41" y="14"/>
                      <a:pt x="41" y="14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73" y="14"/>
                      <a:pt x="96" y="14"/>
                      <a:pt x="104" y="14"/>
                    </a:cubicBezTo>
                    <a:cubicBezTo>
                      <a:pt x="112" y="14"/>
                      <a:pt x="114" y="10"/>
                      <a:pt x="114" y="10"/>
                    </a:cubicBezTo>
                    <a:cubicBezTo>
                      <a:pt x="114" y="5"/>
                      <a:pt x="114" y="5"/>
                      <a:pt x="114" y="5"/>
                    </a:cubicBezTo>
                    <a:lnTo>
                      <a:pt x="100" y="0"/>
                    </a:lnTo>
                    <a:close/>
                    <a:moveTo>
                      <a:pt x="64" y="11"/>
                    </a:moveTo>
                    <a:cubicBezTo>
                      <a:pt x="52" y="11"/>
                      <a:pt x="52" y="11"/>
                      <a:pt x="52" y="11"/>
                    </a:cubicBezTo>
                    <a:cubicBezTo>
                      <a:pt x="52" y="11"/>
                      <a:pt x="51" y="10"/>
                      <a:pt x="51" y="10"/>
                    </a:cubicBezTo>
                    <a:cubicBezTo>
                      <a:pt x="51" y="9"/>
                      <a:pt x="51" y="9"/>
                      <a:pt x="52" y="9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64" y="9"/>
                      <a:pt x="64" y="9"/>
                      <a:pt x="64" y="9"/>
                    </a:cubicBezTo>
                    <a:cubicBezTo>
                      <a:pt x="64" y="9"/>
                      <a:pt x="65" y="9"/>
                      <a:pt x="65" y="10"/>
                    </a:cubicBezTo>
                    <a:cubicBezTo>
                      <a:pt x="65" y="10"/>
                      <a:pt x="64" y="11"/>
                      <a:pt x="64" y="11"/>
                    </a:cubicBezTo>
                    <a:close/>
                    <a:moveTo>
                      <a:pt x="14" y="3"/>
                    </a:moveTo>
                    <a:cubicBezTo>
                      <a:pt x="17" y="2"/>
                      <a:pt x="17" y="2"/>
                      <a:pt x="17" y="2"/>
                    </a:cubicBezTo>
                    <a:cubicBezTo>
                      <a:pt x="98" y="2"/>
                      <a:pt x="98" y="2"/>
                      <a:pt x="98" y="2"/>
                    </a:cubicBezTo>
                    <a:cubicBezTo>
                      <a:pt x="102" y="3"/>
                      <a:pt x="102" y="3"/>
                      <a:pt x="102" y="3"/>
                    </a:cubicBezTo>
                    <a:lnTo>
                      <a:pt x="14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2808528" y="3308407"/>
            <a:ext cx="1974631" cy="668909"/>
            <a:chOff x="3744701" y="5110703"/>
            <a:chExt cx="2632841" cy="891879"/>
          </a:xfrm>
        </p:grpSpPr>
        <p:sp>
          <p:nvSpPr>
            <p:cNvPr id="43" name="Freeform 42"/>
            <p:cNvSpPr/>
            <p:nvPr/>
          </p:nvSpPr>
          <p:spPr>
            <a:xfrm>
              <a:off x="3744701" y="5110703"/>
              <a:ext cx="2632841" cy="891879"/>
            </a:xfrm>
            <a:custGeom>
              <a:avLst/>
              <a:gdLst>
                <a:gd name="connsiteX0" fmla="*/ 0 w 2229697"/>
                <a:gd name="connsiteY0" fmla="*/ 0 h 891879"/>
                <a:gd name="connsiteX1" fmla="*/ 1783758 w 2229697"/>
                <a:gd name="connsiteY1" fmla="*/ 0 h 891879"/>
                <a:gd name="connsiteX2" fmla="*/ 2229697 w 2229697"/>
                <a:gd name="connsiteY2" fmla="*/ 445940 h 891879"/>
                <a:gd name="connsiteX3" fmla="*/ 1783758 w 2229697"/>
                <a:gd name="connsiteY3" fmla="*/ 891879 h 891879"/>
                <a:gd name="connsiteX4" fmla="*/ 0 w 2229697"/>
                <a:gd name="connsiteY4" fmla="*/ 891879 h 891879"/>
                <a:gd name="connsiteX5" fmla="*/ 445940 w 2229697"/>
                <a:gd name="connsiteY5" fmla="*/ 445940 h 891879"/>
                <a:gd name="connsiteX6" fmla="*/ 0 w 2229697"/>
                <a:gd name="connsiteY6" fmla="*/ 0 h 89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29697" h="891879">
                  <a:moveTo>
                    <a:pt x="0" y="0"/>
                  </a:moveTo>
                  <a:lnTo>
                    <a:pt x="1783758" y="0"/>
                  </a:lnTo>
                  <a:lnTo>
                    <a:pt x="2229697" y="445940"/>
                  </a:lnTo>
                  <a:lnTo>
                    <a:pt x="1783758" y="891879"/>
                  </a:lnTo>
                  <a:lnTo>
                    <a:pt x="0" y="891879"/>
                  </a:lnTo>
                  <a:lnTo>
                    <a:pt x="445940" y="4459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967" tIns="72009" rIns="517948" bIns="72009" numCol="1" spcCol="1270" anchor="ctr" anchorCtr="0">
              <a:noAutofit/>
            </a:bodyPr>
            <a:lstStyle/>
            <a:p>
              <a:pPr algn="ctr" defTabSz="18001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1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0" name="Freeform 73"/>
            <p:cNvSpPr>
              <a:spLocks/>
            </p:cNvSpPr>
            <p:nvPr/>
          </p:nvSpPr>
          <p:spPr bwMode="auto">
            <a:xfrm>
              <a:off x="4756495" y="5287282"/>
              <a:ext cx="513243" cy="538720"/>
            </a:xfrm>
            <a:custGeom>
              <a:avLst/>
              <a:gdLst>
                <a:gd name="T0" fmla="*/ 430366 w 68"/>
                <a:gd name="T1" fmla="*/ 242291 h 71"/>
                <a:gd name="T2" fmla="*/ 585298 w 68"/>
                <a:gd name="T3" fmla="*/ 242291 h 71"/>
                <a:gd name="T4" fmla="*/ 327078 w 68"/>
                <a:gd name="T5" fmla="*/ 17307 h 71"/>
                <a:gd name="T6" fmla="*/ 301256 w 68"/>
                <a:gd name="T7" fmla="*/ 0 h 71"/>
                <a:gd name="T8" fmla="*/ 266827 w 68"/>
                <a:gd name="T9" fmla="*/ 17307 h 71"/>
                <a:gd name="T10" fmla="*/ 0 w 68"/>
                <a:gd name="T11" fmla="*/ 242291 h 71"/>
                <a:gd name="T12" fmla="*/ 163539 w 68"/>
                <a:gd name="T13" fmla="*/ 242291 h 71"/>
                <a:gd name="T14" fmla="*/ 266827 w 68"/>
                <a:gd name="T15" fmla="*/ 17307 h 71"/>
                <a:gd name="T16" fmla="*/ 266827 w 68"/>
                <a:gd name="T17" fmla="*/ 25960 h 71"/>
                <a:gd name="T18" fmla="*/ 189361 w 68"/>
                <a:gd name="T19" fmla="*/ 242291 h 71"/>
                <a:gd name="T20" fmla="*/ 275434 w 68"/>
                <a:gd name="T21" fmla="*/ 242291 h 71"/>
                <a:gd name="T22" fmla="*/ 275434 w 68"/>
                <a:gd name="T23" fmla="*/ 527849 h 71"/>
                <a:gd name="T24" fmla="*/ 275434 w 68"/>
                <a:gd name="T25" fmla="*/ 536503 h 71"/>
                <a:gd name="T26" fmla="*/ 275434 w 68"/>
                <a:gd name="T27" fmla="*/ 562462 h 71"/>
                <a:gd name="T28" fmla="*/ 327078 w 68"/>
                <a:gd name="T29" fmla="*/ 614382 h 71"/>
                <a:gd name="T30" fmla="*/ 378722 w 68"/>
                <a:gd name="T31" fmla="*/ 562462 h 71"/>
                <a:gd name="T32" fmla="*/ 378722 w 68"/>
                <a:gd name="T33" fmla="*/ 536503 h 71"/>
                <a:gd name="T34" fmla="*/ 344293 w 68"/>
                <a:gd name="T35" fmla="*/ 536503 h 71"/>
                <a:gd name="T36" fmla="*/ 344293 w 68"/>
                <a:gd name="T37" fmla="*/ 545156 h 71"/>
                <a:gd name="T38" fmla="*/ 344293 w 68"/>
                <a:gd name="T39" fmla="*/ 562462 h 71"/>
                <a:gd name="T40" fmla="*/ 327078 w 68"/>
                <a:gd name="T41" fmla="*/ 579769 h 71"/>
                <a:gd name="T42" fmla="*/ 309864 w 68"/>
                <a:gd name="T43" fmla="*/ 562462 h 71"/>
                <a:gd name="T44" fmla="*/ 309864 w 68"/>
                <a:gd name="T45" fmla="*/ 545156 h 71"/>
                <a:gd name="T46" fmla="*/ 309864 w 68"/>
                <a:gd name="T47" fmla="*/ 536503 h 71"/>
                <a:gd name="T48" fmla="*/ 309864 w 68"/>
                <a:gd name="T49" fmla="*/ 484583 h 71"/>
                <a:gd name="T50" fmla="*/ 309864 w 68"/>
                <a:gd name="T51" fmla="*/ 242291 h 71"/>
                <a:gd name="T52" fmla="*/ 404544 w 68"/>
                <a:gd name="T53" fmla="*/ 242291 h 71"/>
                <a:gd name="T54" fmla="*/ 327078 w 68"/>
                <a:gd name="T55" fmla="*/ 25960 h 71"/>
                <a:gd name="T56" fmla="*/ 327078 w 68"/>
                <a:gd name="T57" fmla="*/ 17307 h 71"/>
                <a:gd name="T58" fmla="*/ 430366 w 68"/>
                <a:gd name="T59" fmla="*/ 242291 h 7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68" h="71">
                  <a:moveTo>
                    <a:pt x="50" y="28"/>
                  </a:moveTo>
                  <a:cubicBezTo>
                    <a:pt x="68" y="28"/>
                    <a:pt x="68" y="28"/>
                    <a:pt x="68" y="28"/>
                  </a:cubicBezTo>
                  <a:cubicBezTo>
                    <a:pt x="64" y="14"/>
                    <a:pt x="53" y="3"/>
                    <a:pt x="38" y="2"/>
                  </a:cubicBezTo>
                  <a:cubicBezTo>
                    <a:pt x="37" y="1"/>
                    <a:pt x="36" y="0"/>
                    <a:pt x="35" y="0"/>
                  </a:cubicBezTo>
                  <a:cubicBezTo>
                    <a:pt x="33" y="0"/>
                    <a:pt x="32" y="1"/>
                    <a:pt x="31" y="2"/>
                  </a:cubicBezTo>
                  <a:cubicBezTo>
                    <a:pt x="16" y="3"/>
                    <a:pt x="4" y="14"/>
                    <a:pt x="0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12"/>
                    <a:pt x="29" y="4"/>
                    <a:pt x="31" y="2"/>
                  </a:cubicBezTo>
                  <a:cubicBezTo>
                    <a:pt x="31" y="2"/>
                    <a:pt x="31" y="2"/>
                    <a:pt x="31" y="3"/>
                  </a:cubicBezTo>
                  <a:cubicBezTo>
                    <a:pt x="20" y="16"/>
                    <a:pt x="22" y="28"/>
                    <a:pt x="22" y="28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32" y="61"/>
                    <a:pt x="32" y="61"/>
                    <a:pt x="32" y="61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2" y="65"/>
                    <a:pt x="32" y="65"/>
                    <a:pt x="32" y="65"/>
                  </a:cubicBezTo>
                  <a:cubicBezTo>
                    <a:pt x="32" y="68"/>
                    <a:pt x="35" y="71"/>
                    <a:pt x="38" y="71"/>
                  </a:cubicBezTo>
                  <a:cubicBezTo>
                    <a:pt x="41" y="71"/>
                    <a:pt x="44" y="68"/>
                    <a:pt x="44" y="65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3"/>
                    <a:pt x="40" y="63"/>
                    <a:pt x="40" y="63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6"/>
                    <a:pt x="39" y="67"/>
                    <a:pt x="38" y="67"/>
                  </a:cubicBezTo>
                  <a:cubicBezTo>
                    <a:pt x="37" y="67"/>
                    <a:pt x="36" y="66"/>
                    <a:pt x="36" y="65"/>
                  </a:cubicBezTo>
                  <a:cubicBezTo>
                    <a:pt x="36" y="63"/>
                    <a:pt x="36" y="63"/>
                    <a:pt x="36" y="63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47" y="28"/>
                    <a:pt x="47" y="28"/>
                    <a:pt x="47" y="28"/>
                  </a:cubicBezTo>
                  <a:cubicBezTo>
                    <a:pt x="47" y="28"/>
                    <a:pt x="49" y="16"/>
                    <a:pt x="38" y="3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40" y="4"/>
                    <a:pt x="50" y="12"/>
                    <a:pt x="50" y="2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AU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344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1354793" y="1679149"/>
            <a:ext cx="150761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 Light" panose="020B0303030202020304" pitchFamily="34" charset="0"/>
              </a:rPr>
              <a:t>Click to add the main content</a:t>
            </a:r>
            <a:endParaRPr lang="en-US" sz="9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lear Sans Light" panose="020B03030302020203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06258" y="1354255"/>
            <a:ext cx="16992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" panose="020B0503030202020304" pitchFamily="34" charset="0"/>
              </a:rPr>
              <a:t>Click to add content</a:t>
            </a:r>
            <a:endParaRPr lang="en-GB" sz="1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lear Sans" panose="020B05030302020203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779046" y="1704856"/>
            <a:ext cx="147544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 Light" panose="020B0303030202020304" pitchFamily="34" charset="0"/>
              </a:rPr>
              <a:t>Click to add the main content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514382" y="1386547"/>
            <a:ext cx="158874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" panose="020B0503030202020304" pitchFamily="34" charset="0"/>
              </a:rPr>
              <a:t>Click to add content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282127" y="3088197"/>
            <a:ext cx="171112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" panose="020B0503030202020304" pitchFamily="34" charset="0"/>
              </a:rPr>
              <a:t>Click to add content</a:t>
            </a:r>
            <a:endParaRPr lang="en-GB" altLang="zh-CN" sz="1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lear Sans" panose="020B05030302020203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62663" y="3399820"/>
            <a:ext cx="148478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 Light" panose="020B0303030202020304" pitchFamily="34" charset="0"/>
              </a:rPr>
              <a:t>Click to add the main content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513816" y="3313615"/>
            <a:ext cx="16992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" panose="020B0503030202020304" pitchFamily="34" charset="0"/>
              </a:rPr>
              <a:t>Click to add content</a:t>
            </a:r>
            <a:endParaRPr lang="en-GB" altLang="zh-CN" sz="12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lear Sans" panose="020B05030302020203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751730" y="3685045"/>
            <a:ext cx="1505083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 Light" panose="020B0303030202020304" pitchFamily="34" charset="0"/>
              </a:rPr>
              <a:t>Click to add the main content</a:t>
            </a:r>
            <a:endParaRPr lang="en-US" altLang="zh-CN" sz="9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lear Sans Light" panose="020B0303030202020304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635006" y="1629981"/>
            <a:ext cx="1546454" cy="237143"/>
            <a:chOff x="7513339" y="2173307"/>
            <a:chExt cx="2061939" cy="31619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8011305" y="2173307"/>
              <a:ext cx="1563973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7513339" y="2173307"/>
              <a:ext cx="497966" cy="31619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4606771" y="1581416"/>
            <a:ext cx="1114121" cy="1114121"/>
            <a:chOff x="6142359" y="2108552"/>
            <a:chExt cx="1485495" cy="1485495"/>
          </a:xfrm>
        </p:grpSpPr>
        <p:sp>
          <p:nvSpPr>
            <p:cNvPr id="3" name="Freeform 2"/>
            <p:cNvSpPr/>
            <p:nvPr/>
          </p:nvSpPr>
          <p:spPr bwMode="auto">
            <a:xfrm>
              <a:off x="6142359" y="2108552"/>
              <a:ext cx="1485495" cy="1485495"/>
            </a:xfrm>
            <a:custGeom>
              <a:avLst/>
              <a:gdLst>
                <a:gd name="T0" fmla="*/ 0 w 972"/>
                <a:gd name="T1" fmla="*/ 972 h 972"/>
                <a:gd name="T2" fmla="*/ 0 w 972"/>
                <a:gd name="T3" fmla="*/ 486 h 972"/>
                <a:gd name="T4" fmla="*/ 486 w 972"/>
                <a:gd name="T5" fmla="*/ 0 h 972"/>
                <a:gd name="T6" fmla="*/ 972 w 972"/>
                <a:gd name="T7" fmla="*/ 486 h 972"/>
                <a:gd name="T8" fmla="*/ 486 w 972"/>
                <a:gd name="T9" fmla="*/ 972 h 972"/>
                <a:gd name="T10" fmla="*/ 0 w 972"/>
                <a:gd name="T11" fmla="*/ 97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2" h="972">
                  <a:moveTo>
                    <a:pt x="0" y="972"/>
                  </a:moveTo>
                  <a:cubicBezTo>
                    <a:pt x="0" y="486"/>
                    <a:pt x="0" y="486"/>
                    <a:pt x="0" y="486"/>
                  </a:cubicBezTo>
                  <a:cubicBezTo>
                    <a:pt x="0" y="218"/>
                    <a:pt x="218" y="0"/>
                    <a:pt x="486" y="0"/>
                  </a:cubicBezTo>
                  <a:cubicBezTo>
                    <a:pt x="754" y="0"/>
                    <a:pt x="972" y="218"/>
                    <a:pt x="972" y="486"/>
                  </a:cubicBezTo>
                  <a:cubicBezTo>
                    <a:pt x="972" y="754"/>
                    <a:pt x="754" y="972"/>
                    <a:pt x="486" y="972"/>
                  </a:cubicBezTo>
                  <a:lnTo>
                    <a:pt x="0" y="97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0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6249434" y="2212574"/>
              <a:ext cx="1263150" cy="1264896"/>
            </a:xfrm>
            <a:custGeom>
              <a:avLst/>
              <a:gdLst>
                <a:gd name="T0" fmla="*/ 846 w 916"/>
                <a:gd name="T1" fmla="*/ 458 h 917"/>
                <a:gd name="T2" fmla="*/ 910 w 916"/>
                <a:gd name="T3" fmla="*/ 394 h 917"/>
                <a:gd name="T4" fmla="*/ 835 w 916"/>
                <a:gd name="T5" fmla="*/ 369 h 917"/>
                <a:gd name="T6" fmla="*/ 884 w 916"/>
                <a:gd name="T7" fmla="*/ 292 h 917"/>
                <a:gd name="T8" fmla="*/ 805 w 916"/>
                <a:gd name="T9" fmla="*/ 285 h 917"/>
                <a:gd name="T10" fmla="*/ 834 w 916"/>
                <a:gd name="T11" fmla="*/ 199 h 917"/>
                <a:gd name="T12" fmla="*/ 755 w 916"/>
                <a:gd name="T13" fmla="*/ 210 h 917"/>
                <a:gd name="T14" fmla="*/ 764 w 916"/>
                <a:gd name="T15" fmla="*/ 119 h 917"/>
                <a:gd name="T16" fmla="*/ 690 w 916"/>
                <a:gd name="T17" fmla="*/ 148 h 917"/>
                <a:gd name="T18" fmla="*/ 677 w 916"/>
                <a:gd name="T19" fmla="*/ 58 h 917"/>
                <a:gd name="T20" fmla="*/ 612 w 916"/>
                <a:gd name="T21" fmla="*/ 103 h 917"/>
                <a:gd name="T22" fmla="*/ 579 w 916"/>
                <a:gd name="T23" fmla="*/ 19 h 917"/>
                <a:gd name="T24" fmla="*/ 526 w 916"/>
                <a:gd name="T25" fmla="*/ 77 h 917"/>
                <a:gd name="T26" fmla="*/ 474 w 916"/>
                <a:gd name="T27" fmla="*/ 3 h 917"/>
                <a:gd name="T28" fmla="*/ 436 w 916"/>
                <a:gd name="T29" fmla="*/ 72 h 917"/>
                <a:gd name="T30" fmla="*/ 369 w 916"/>
                <a:gd name="T31" fmla="*/ 12 h 917"/>
                <a:gd name="T32" fmla="*/ 348 w 916"/>
                <a:gd name="T33" fmla="*/ 88 h 917"/>
                <a:gd name="T34" fmla="*/ 268 w 916"/>
                <a:gd name="T35" fmla="*/ 44 h 917"/>
                <a:gd name="T36" fmla="*/ 266 w 916"/>
                <a:gd name="T37" fmla="*/ 123 h 917"/>
                <a:gd name="T38" fmla="*/ 178 w 916"/>
                <a:gd name="T39" fmla="*/ 100 h 917"/>
                <a:gd name="T40" fmla="*/ 194 w 916"/>
                <a:gd name="T41" fmla="*/ 177 h 917"/>
                <a:gd name="T42" fmla="*/ 103 w 916"/>
                <a:gd name="T43" fmla="*/ 174 h 917"/>
                <a:gd name="T44" fmla="*/ 136 w 916"/>
                <a:gd name="T45" fmla="*/ 246 h 917"/>
                <a:gd name="T46" fmla="*/ 47 w 916"/>
                <a:gd name="T47" fmla="*/ 264 h 917"/>
                <a:gd name="T48" fmla="*/ 96 w 916"/>
                <a:gd name="T49" fmla="*/ 326 h 917"/>
                <a:gd name="T50" fmla="*/ 13 w 916"/>
                <a:gd name="T51" fmla="*/ 364 h 917"/>
                <a:gd name="T52" fmla="*/ 75 w 916"/>
                <a:gd name="T53" fmla="*/ 414 h 917"/>
                <a:gd name="T54" fmla="*/ 3 w 916"/>
                <a:gd name="T55" fmla="*/ 470 h 917"/>
                <a:gd name="T56" fmla="*/ 75 w 916"/>
                <a:gd name="T57" fmla="*/ 503 h 917"/>
                <a:gd name="T58" fmla="*/ 18 w 916"/>
                <a:gd name="T59" fmla="*/ 574 h 917"/>
                <a:gd name="T60" fmla="*/ 96 w 916"/>
                <a:gd name="T61" fmla="*/ 591 h 917"/>
                <a:gd name="T62" fmla="*/ 57 w 916"/>
                <a:gd name="T63" fmla="*/ 673 h 917"/>
                <a:gd name="T64" fmla="*/ 136 w 916"/>
                <a:gd name="T65" fmla="*/ 671 h 917"/>
                <a:gd name="T66" fmla="*/ 117 w 916"/>
                <a:gd name="T67" fmla="*/ 760 h 917"/>
                <a:gd name="T68" fmla="*/ 194 w 916"/>
                <a:gd name="T69" fmla="*/ 740 h 917"/>
                <a:gd name="T70" fmla="*/ 196 w 916"/>
                <a:gd name="T71" fmla="*/ 831 h 917"/>
                <a:gd name="T72" fmla="*/ 266 w 916"/>
                <a:gd name="T73" fmla="*/ 793 h 917"/>
                <a:gd name="T74" fmla="*/ 289 w 916"/>
                <a:gd name="T75" fmla="*/ 881 h 917"/>
                <a:gd name="T76" fmla="*/ 348 w 916"/>
                <a:gd name="T77" fmla="*/ 829 h 917"/>
                <a:gd name="T78" fmla="*/ 391 w 916"/>
                <a:gd name="T79" fmla="*/ 909 h 917"/>
                <a:gd name="T80" fmla="*/ 437 w 916"/>
                <a:gd name="T81" fmla="*/ 845 h 917"/>
                <a:gd name="T82" fmla="*/ 497 w 916"/>
                <a:gd name="T83" fmla="*/ 913 h 917"/>
                <a:gd name="T84" fmla="*/ 526 w 916"/>
                <a:gd name="T85" fmla="*/ 839 h 917"/>
                <a:gd name="T86" fmla="*/ 601 w 916"/>
                <a:gd name="T87" fmla="*/ 892 h 917"/>
                <a:gd name="T88" fmla="*/ 612 w 916"/>
                <a:gd name="T89" fmla="*/ 814 h 917"/>
                <a:gd name="T90" fmla="*/ 697 w 916"/>
                <a:gd name="T91" fmla="*/ 847 h 917"/>
                <a:gd name="T92" fmla="*/ 690 w 916"/>
                <a:gd name="T93" fmla="*/ 769 h 917"/>
                <a:gd name="T94" fmla="*/ 780 w 916"/>
                <a:gd name="T95" fmla="*/ 782 h 917"/>
                <a:gd name="T96" fmla="*/ 755 w 916"/>
                <a:gd name="T97" fmla="*/ 707 h 917"/>
                <a:gd name="T98" fmla="*/ 846 w 916"/>
                <a:gd name="T99" fmla="*/ 699 h 917"/>
                <a:gd name="T100" fmla="*/ 805 w 916"/>
                <a:gd name="T101" fmla="*/ 632 h 917"/>
                <a:gd name="T102" fmla="*/ 891 w 916"/>
                <a:gd name="T103" fmla="*/ 604 h 917"/>
                <a:gd name="T104" fmla="*/ 835 w 916"/>
                <a:gd name="T105" fmla="*/ 548 h 917"/>
                <a:gd name="T106" fmla="*/ 913 w 916"/>
                <a:gd name="T107" fmla="*/ 50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6" h="917">
                  <a:moveTo>
                    <a:pt x="880" y="485"/>
                  </a:moveTo>
                  <a:cubicBezTo>
                    <a:pt x="864" y="479"/>
                    <a:pt x="848" y="473"/>
                    <a:pt x="847" y="472"/>
                  </a:cubicBezTo>
                  <a:cubicBezTo>
                    <a:pt x="844" y="469"/>
                    <a:pt x="846" y="459"/>
                    <a:pt x="846" y="459"/>
                  </a:cubicBezTo>
                  <a:cubicBezTo>
                    <a:pt x="846" y="458"/>
                    <a:pt x="846" y="458"/>
                    <a:pt x="846" y="458"/>
                  </a:cubicBezTo>
                  <a:cubicBezTo>
                    <a:pt x="846" y="458"/>
                    <a:pt x="845" y="447"/>
                    <a:pt x="847" y="445"/>
                  </a:cubicBezTo>
                  <a:cubicBezTo>
                    <a:pt x="848" y="443"/>
                    <a:pt x="864" y="439"/>
                    <a:pt x="880" y="433"/>
                  </a:cubicBezTo>
                  <a:cubicBezTo>
                    <a:pt x="896" y="427"/>
                    <a:pt x="912" y="421"/>
                    <a:pt x="913" y="418"/>
                  </a:cubicBezTo>
                  <a:cubicBezTo>
                    <a:pt x="916" y="414"/>
                    <a:pt x="914" y="398"/>
                    <a:pt x="910" y="394"/>
                  </a:cubicBezTo>
                  <a:cubicBezTo>
                    <a:pt x="909" y="392"/>
                    <a:pt x="892" y="389"/>
                    <a:pt x="875" y="387"/>
                  </a:cubicBezTo>
                  <a:cubicBezTo>
                    <a:pt x="858" y="385"/>
                    <a:pt x="841" y="383"/>
                    <a:pt x="840" y="382"/>
                  </a:cubicBezTo>
                  <a:cubicBezTo>
                    <a:pt x="836" y="380"/>
                    <a:pt x="835" y="369"/>
                    <a:pt x="835" y="369"/>
                  </a:cubicBezTo>
                  <a:cubicBezTo>
                    <a:pt x="835" y="369"/>
                    <a:pt x="835" y="369"/>
                    <a:pt x="835" y="369"/>
                  </a:cubicBezTo>
                  <a:cubicBezTo>
                    <a:pt x="835" y="369"/>
                    <a:pt x="832" y="359"/>
                    <a:pt x="833" y="356"/>
                  </a:cubicBezTo>
                  <a:cubicBezTo>
                    <a:pt x="834" y="354"/>
                    <a:pt x="848" y="346"/>
                    <a:pt x="863" y="337"/>
                  </a:cubicBezTo>
                  <a:cubicBezTo>
                    <a:pt x="877" y="328"/>
                    <a:pt x="891" y="317"/>
                    <a:pt x="892" y="315"/>
                  </a:cubicBezTo>
                  <a:cubicBezTo>
                    <a:pt x="894" y="309"/>
                    <a:pt x="888" y="295"/>
                    <a:pt x="884" y="292"/>
                  </a:cubicBezTo>
                  <a:cubicBezTo>
                    <a:pt x="881" y="290"/>
                    <a:pt x="864" y="291"/>
                    <a:pt x="847" y="293"/>
                  </a:cubicBezTo>
                  <a:cubicBezTo>
                    <a:pt x="830" y="295"/>
                    <a:pt x="814" y="297"/>
                    <a:pt x="812" y="296"/>
                  </a:cubicBezTo>
                  <a:cubicBezTo>
                    <a:pt x="808" y="295"/>
                    <a:pt x="805" y="285"/>
                    <a:pt x="805" y="285"/>
                  </a:cubicBezTo>
                  <a:cubicBezTo>
                    <a:pt x="805" y="285"/>
                    <a:pt x="805" y="285"/>
                    <a:pt x="805" y="285"/>
                  </a:cubicBezTo>
                  <a:cubicBezTo>
                    <a:pt x="805" y="285"/>
                    <a:pt x="799" y="275"/>
                    <a:pt x="799" y="272"/>
                  </a:cubicBezTo>
                  <a:cubicBezTo>
                    <a:pt x="800" y="271"/>
                    <a:pt x="812" y="259"/>
                    <a:pt x="824" y="247"/>
                  </a:cubicBezTo>
                  <a:cubicBezTo>
                    <a:pt x="835" y="235"/>
                    <a:pt x="847" y="222"/>
                    <a:pt x="847" y="219"/>
                  </a:cubicBezTo>
                  <a:cubicBezTo>
                    <a:pt x="847" y="213"/>
                    <a:pt x="839" y="200"/>
                    <a:pt x="834" y="199"/>
                  </a:cubicBezTo>
                  <a:cubicBezTo>
                    <a:pt x="831" y="198"/>
                    <a:pt x="815" y="202"/>
                    <a:pt x="798" y="208"/>
                  </a:cubicBezTo>
                  <a:cubicBezTo>
                    <a:pt x="782" y="213"/>
                    <a:pt x="767" y="220"/>
                    <a:pt x="765" y="220"/>
                  </a:cubicBezTo>
                  <a:cubicBezTo>
                    <a:pt x="761" y="219"/>
                    <a:pt x="755" y="210"/>
                    <a:pt x="755" y="210"/>
                  </a:cubicBezTo>
                  <a:cubicBezTo>
                    <a:pt x="755" y="210"/>
                    <a:pt x="755" y="210"/>
                    <a:pt x="755" y="210"/>
                  </a:cubicBezTo>
                  <a:cubicBezTo>
                    <a:pt x="755" y="210"/>
                    <a:pt x="748" y="202"/>
                    <a:pt x="747" y="199"/>
                  </a:cubicBezTo>
                  <a:cubicBezTo>
                    <a:pt x="747" y="197"/>
                    <a:pt x="756" y="183"/>
                    <a:pt x="765" y="169"/>
                  </a:cubicBezTo>
                  <a:cubicBezTo>
                    <a:pt x="774" y="154"/>
                    <a:pt x="782" y="139"/>
                    <a:pt x="781" y="136"/>
                  </a:cubicBezTo>
                  <a:cubicBezTo>
                    <a:pt x="780" y="130"/>
                    <a:pt x="769" y="120"/>
                    <a:pt x="764" y="119"/>
                  </a:cubicBezTo>
                  <a:cubicBezTo>
                    <a:pt x="761" y="119"/>
                    <a:pt x="746" y="127"/>
                    <a:pt x="732" y="136"/>
                  </a:cubicBezTo>
                  <a:cubicBezTo>
                    <a:pt x="717" y="145"/>
                    <a:pt x="703" y="155"/>
                    <a:pt x="701" y="155"/>
                  </a:cubicBezTo>
                  <a:cubicBezTo>
                    <a:pt x="698" y="156"/>
                    <a:pt x="690" y="148"/>
                    <a:pt x="690" y="148"/>
                  </a:cubicBezTo>
                  <a:cubicBezTo>
                    <a:pt x="690" y="148"/>
                    <a:pt x="690" y="148"/>
                    <a:pt x="690" y="148"/>
                  </a:cubicBezTo>
                  <a:cubicBezTo>
                    <a:pt x="690" y="148"/>
                    <a:pt x="681" y="142"/>
                    <a:pt x="680" y="139"/>
                  </a:cubicBezTo>
                  <a:cubicBezTo>
                    <a:pt x="679" y="138"/>
                    <a:pt x="685" y="122"/>
                    <a:pt x="690" y="106"/>
                  </a:cubicBezTo>
                  <a:cubicBezTo>
                    <a:pt x="695" y="90"/>
                    <a:pt x="699" y="73"/>
                    <a:pt x="698" y="70"/>
                  </a:cubicBezTo>
                  <a:cubicBezTo>
                    <a:pt x="696" y="65"/>
                    <a:pt x="683" y="58"/>
                    <a:pt x="677" y="58"/>
                  </a:cubicBezTo>
                  <a:cubicBezTo>
                    <a:pt x="675" y="58"/>
                    <a:pt x="662" y="70"/>
                    <a:pt x="650" y="82"/>
                  </a:cubicBezTo>
                  <a:cubicBezTo>
                    <a:pt x="638" y="94"/>
                    <a:pt x="627" y="107"/>
                    <a:pt x="625" y="108"/>
                  </a:cubicBezTo>
                  <a:cubicBezTo>
                    <a:pt x="622" y="109"/>
                    <a:pt x="612" y="103"/>
                    <a:pt x="612" y="103"/>
                  </a:cubicBezTo>
                  <a:cubicBezTo>
                    <a:pt x="612" y="103"/>
                    <a:pt x="612" y="103"/>
                    <a:pt x="612" y="103"/>
                  </a:cubicBezTo>
                  <a:cubicBezTo>
                    <a:pt x="612" y="103"/>
                    <a:pt x="602" y="100"/>
                    <a:pt x="600" y="97"/>
                  </a:cubicBezTo>
                  <a:cubicBezTo>
                    <a:pt x="599" y="95"/>
                    <a:pt x="601" y="79"/>
                    <a:pt x="602" y="62"/>
                  </a:cubicBezTo>
                  <a:cubicBezTo>
                    <a:pt x="604" y="45"/>
                    <a:pt x="604" y="28"/>
                    <a:pt x="602" y="26"/>
                  </a:cubicBezTo>
                  <a:cubicBezTo>
                    <a:pt x="599" y="21"/>
                    <a:pt x="584" y="17"/>
                    <a:pt x="579" y="19"/>
                  </a:cubicBezTo>
                  <a:cubicBezTo>
                    <a:pt x="577" y="19"/>
                    <a:pt x="567" y="34"/>
                    <a:pt x="558" y="48"/>
                  </a:cubicBezTo>
                  <a:cubicBezTo>
                    <a:pt x="549" y="63"/>
                    <a:pt x="541" y="78"/>
                    <a:pt x="540" y="79"/>
                  </a:cubicBezTo>
                  <a:cubicBezTo>
                    <a:pt x="537" y="81"/>
                    <a:pt x="526" y="78"/>
                    <a:pt x="526" y="78"/>
                  </a:cubicBezTo>
                  <a:cubicBezTo>
                    <a:pt x="526" y="77"/>
                    <a:pt x="526" y="77"/>
                    <a:pt x="526" y="77"/>
                  </a:cubicBezTo>
                  <a:cubicBezTo>
                    <a:pt x="526" y="77"/>
                    <a:pt x="515" y="77"/>
                    <a:pt x="513" y="74"/>
                  </a:cubicBezTo>
                  <a:cubicBezTo>
                    <a:pt x="512" y="73"/>
                    <a:pt x="510" y="56"/>
                    <a:pt x="507" y="40"/>
                  </a:cubicBezTo>
                  <a:cubicBezTo>
                    <a:pt x="504" y="23"/>
                    <a:pt x="501" y="6"/>
                    <a:pt x="499" y="4"/>
                  </a:cubicBezTo>
                  <a:cubicBezTo>
                    <a:pt x="494" y="0"/>
                    <a:pt x="479" y="0"/>
                    <a:pt x="474" y="3"/>
                  </a:cubicBezTo>
                  <a:cubicBezTo>
                    <a:pt x="472" y="4"/>
                    <a:pt x="466" y="20"/>
                    <a:pt x="461" y="37"/>
                  </a:cubicBezTo>
                  <a:cubicBezTo>
                    <a:pt x="456" y="53"/>
                    <a:pt x="451" y="69"/>
                    <a:pt x="450" y="71"/>
                  </a:cubicBezTo>
                  <a:cubicBezTo>
                    <a:pt x="447" y="73"/>
                    <a:pt x="437" y="72"/>
                    <a:pt x="437" y="72"/>
                  </a:cubicBezTo>
                  <a:cubicBezTo>
                    <a:pt x="436" y="72"/>
                    <a:pt x="436" y="72"/>
                    <a:pt x="436" y="72"/>
                  </a:cubicBezTo>
                  <a:cubicBezTo>
                    <a:pt x="436" y="72"/>
                    <a:pt x="426" y="74"/>
                    <a:pt x="423" y="72"/>
                  </a:cubicBezTo>
                  <a:cubicBezTo>
                    <a:pt x="421" y="71"/>
                    <a:pt x="416" y="56"/>
                    <a:pt x="409" y="40"/>
                  </a:cubicBezTo>
                  <a:cubicBezTo>
                    <a:pt x="403" y="24"/>
                    <a:pt x="395" y="9"/>
                    <a:pt x="393" y="7"/>
                  </a:cubicBezTo>
                  <a:cubicBezTo>
                    <a:pt x="388" y="5"/>
                    <a:pt x="373" y="8"/>
                    <a:pt x="369" y="12"/>
                  </a:cubicBezTo>
                  <a:cubicBezTo>
                    <a:pt x="367" y="13"/>
                    <a:pt x="365" y="31"/>
                    <a:pt x="363" y="47"/>
                  </a:cubicBezTo>
                  <a:cubicBezTo>
                    <a:pt x="362" y="65"/>
                    <a:pt x="362" y="81"/>
                    <a:pt x="361" y="83"/>
                  </a:cubicBezTo>
                  <a:cubicBezTo>
                    <a:pt x="359" y="86"/>
                    <a:pt x="348" y="88"/>
                    <a:pt x="348" y="88"/>
                  </a:cubicBezTo>
                  <a:cubicBezTo>
                    <a:pt x="348" y="88"/>
                    <a:pt x="348" y="88"/>
                    <a:pt x="348" y="88"/>
                  </a:cubicBezTo>
                  <a:cubicBezTo>
                    <a:pt x="348" y="88"/>
                    <a:pt x="338" y="92"/>
                    <a:pt x="335" y="91"/>
                  </a:cubicBezTo>
                  <a:cubicBezTo>
                    <a:pt x="333" y="90"/>
                    <a:pt x="324" y="76"/>
                    <a:pt x="314" y="63"/>
                  </a:cubicBezTo>
                  <a:cubicBezTo>
                    <a:pt x="304" y="49"/>
                    <a:pt x="293" y="35"/>
                    <a:pt x="290" y="35"/>
                  </a:cubicBezTo>
                  <a:cubicBezTo>
                    <a:pt x="285" y="33"/>
                    <a:pt x="271" y="40"/>
                    <a:pt x="268" y="44"/>
                  </a:cubicBezTo>
                  <a:cubicBezTo>
                    <a:pt x="267" y="47"/>
                    <a:pt x="269" y="64"/>
                    <a:pt x="271" y="81"/>
                  </a:cubicBezTo>
                  <a:cubicBezTo>
                    <a:pt x="274" y="97"/>
                    <a:pt x="277" y="114"/>
                    <a:pt x="277" y="116"/>
                  </a:cubicBezTo>
                  <a:cubicBezTo>
                    <a:pt x="276" y="119"/>
                    <a:pt x="266" y="123"/>
                    <a:pt x="266" y="123"/>
                  </a:cubicBezTo>
                  <a:cubicBezTo>
                    <a:pt x="266" y="123"/>
                    <a:pt x="266" y="123"/>
                    <a:pt x="266" y="123"/>
                  </a:cubicBezTo>
                  <a:cubicBezTo>
                    <a:pt x="266" y="123"/>
                    <a:pt x="257" y="130"/>
                    <a:pt x="253" y="129"/>
                  </a:cubicBezTo>
                  <a:cubicBezTo>
                    <a:pt x="252" y="129"/>
                    <a:pt x="240" y="118"/>
                    <a:pt x="227" y="107"/>
                  </a:cubicBezTo>
                  <a:cubicBezTo>
                    <a:pt x="214" y="96"/>
                    <a:pt x="200" y="85"/>
                    <a:pt x="197" y="85"/>
                  </a:cubicBezTo>
                  <a:cubicBezTo>
                    <a:pt x="192" y="85"/>
                    <a:pt x="179" y="95"/>
                    <a:pt x="178" y="100"/>
                  </a:cubicBezTo>
                  <a:cubicBezTo>
                    <a:pt x="177" y="102"/>
                    <a:pt x="183" y="118"/>
                    <a:pt x="189" y="134"/>
                  </a:cubicBezTo>
                  <a:cubicBezTo>
                    <a:pt x="196" y="150"/>
                    <a:pt x="203" y="165"/>
                    <a:pt x="203" y="167"/>
                  </a:cubicBezTo>
                  <a:cubicBezTo>
                    <a:pt x="203" y="171"/>
                    <a:pt x="194" y="177"/>
                    <a:pt x="194" y="177"/>
                  </a:cubicBezTo>
                  <a:cubicBezTo>
                    <a:pt x="194" y="177"/>
                    <a:pt x="194" y="177"/>
                    <a:pt x="194" y="177"/>
                  </a:cubicBezTo>
                  <a:cubicBezTo>
                    <a:pt x="194" y="177"/>
                    <a:pt x="186" y="185"/>
                    <a:pt x="183" y="186"/>
                  </a:cubicBezTo>
                  <a:cubicBezTo>
                    <a:pt x="181" y="186"/>
                    <a:pt x="167" y="178"/>
                    <a:pt x="152" y="170"/>
                  </a:cubicBezTo>
                  <a:cubicBezTo>
                    <a:pt x="137" y="162"/>
                    <a:pt x="121" y="155"/>
                    <a:pt x="118" y="156"/>
                  </a:cubicBezTo>
                  <a:cubicBezTo>
                    <a:pt x="113" y="157"/>
                    <a:pt x="103" y="169"/>
                    <a:pt x="103" y="174"/>
                  </a:cubicBezTo>
                  <a:cubicBezTo>
                    <a:pt x="103" y="177"/>
                    <a:pt x="112" y="191"/>
                    <a:pt x="122" y="205"/>
                  </a:cubicBezTo>
                  <a:cubicBezTo>
                    <a:pt x="132" y="219"/>
                    <a:pt x="142" y="232"/>
                    <a:pt x="143" y="234"/>
                  </a:cubicBezTo>
                  <a:cubicBezTo>
                    <a:pt x="143" y="238"/>
                    <a:pt x="136" y="246"/>
                    <a:pt x="136" y="246"/>
                  </a:cubicBezTo>
                  <a:cubicBezTo>
                    <a:pt x="136" y="246"/>
                    <a:pt x="136" y="246"/>
                    <a:pt x="136" y="246"/>
                  </a:cubicBezTo>
                  <a:cubicBezTo>
                    <a:pt x="136" y="246"/>
                    <a:pt x="131" y="256"/>
                    <a:pt x="128" y="257"/>
                  </a:cubicBezTo>
                  <a:cubicBezTo>
                    <a:pt x="126" y="257"/>
                    <a:pt x="110" y="253"/>
                    <a:pt x="94" y="248"/>
                  </a:cubicBezTo>
                  <a:cubicBezTo>
                    <a:pt x="77" y="244"/>
                    <a:pt x="60" y="241"/>
                    <a:pt x="58" y="242"/>
                  </a:cubicBezTo>
                  <a:cubicBezTo>
                    <a:pt x="52" y="245"/>
                    <a:pt x="46" y="259"/>
                    <a:pt x="47" y="264"/>
                  </a:cubicBezTo>
                  <a:cubicBezTo>
                    <a:pt x="47" y="266"/>
                    <a:pt x="60" y="279"/>
                    <a:pt x="72" y="290"/>
                  </a:cubicBezTo>
                  <a:cubicBezTo>
                    <a:pt x="85" y="301"/>
                    <a:pt x="98" y="311"/>
                    <a:pt x="99" y="313"/>
                  </a:cubicBezTo>
                  <a:cubicBezTo>
                    <a:pt x="101" y="317"/>
                    <a:pt x="96" y="326"/>
                    <a:pt x="96" y="326"/>
                  </a:cubicBezTo>
                  <a:cubicBezTo>
                    <a:pt x="96" y="326"/>
                    <a:pt x="96" y="326"/>
                    <a:pt x="96" y="326"/>
                  </a:cubicBezTo>
                  <a:cubicBezTo>
                    <a:pt x="95" y="326"/>
                    <a:pt x="93" y="337"/>
                    <a:pt x="90" y="339"/>
                  </a:cubicBezTo>
                  <a:cubicBezTo>
                    <a:pt x="89" y="340"/>
                    <a:pt x="72" y="339"/>
                    <a:pt x="55" y="338"/>
                  </a:cubicBezTo>
                  <a:cubicBezTo>
                    <a:pt x="38" y="338"/>
                    <a:pt x="21" y="339"/>
                    <a:pt x="19" y="341"/>
                  </a:cubicBezTo>
                  <a:cubicBezTo>
                    <a:pt x="14" y="344"/>
                    <a:pt x="11" y="359"/>
                    <a:pt x="13" y="364"/>
                  </a:cubicBezTo>
                  <a:cubicBezTo>
                    <a:pt x="14" y="367"/>
                    <a:pt x="29" y="376"/>
                    <a:pt x="44" y="383"/>
                  </a:cubicBezTo>
                  <a:cubicBezTo>
                    <a:pt x="59" y="391"/>
                    <a:pt x="74" y="398"/>
                    <a:pt x="76" y="400"/>
                  </a:cubicBezTo>
                  <a:cubicBezTo>
                    <a:pt x="78" y="403"/>
                    <a:pt x="75" y="413"/>
                    <a:pt x="75" y="413"/>
                  </a:cubicBezTo>
                  <a:cubicBezTo>
                    <a:pt x="75" y="414"/>
                    <a:pt x="75" y="414"/>
                    <a:pt x="75" y="414"/>
                  </a:cubicBezTo>
                  <a:cubicBezTo>
                    <a:pt x="75" y="414"/>
                    <a:pt x="75" y="424"/>
                    <a:pt x="72" y="427"/>
                  </a:cubicBezTo>
                  <a:cubicBezTo>
                    <a:pt x="71" y="428"/>
                    <a:pt x="55" y="431"/>
                    <a:pt x="38" y="435"/>
                  </a:cubicBezTo>
                  <a:cubicBezTo>
                    <a:pt x="22" y="439"/>
                    <a:pt x="5" y="443"/>
                    <a:pt x="3" y="445"/>
                  </a:cubicBezTo>
                  <a:cubicBezTo>
                    <a:pt x="0" y="450"/>
                    <a:pt x="0" y="465"/>
                    <a:pt x="3" y="470"/>
                  </a:cubicBezTo>
                  <a:cubicBezTo>
                    <a:pt x="5" y="472"/>
                    <a:pt x="21" y="477"/>
                    <a:pt x="38" y="481"/>
                  </a:cubicBezTo>
                  <a:cubicBezTo>
                    <a:pt x="54" y="485"/>
                    <a:pt x="71" y="489"/>
                    <a:pt x="72" y="490"/>
                  </a:cubicBezTo>
                  <a:cubicBezTo>
                    <a:pt x="75" y="492"/>
                    <a:pt x="75" y="503"/>
                    <a:pt x="75" y="503"/>
                  </a:cubicBezTo>
                  <a:cubicBezTo>
                    <a:pt x="75" y="503"/>
                    <a:pt x="75" y="503"/>
                    <a:pt x="75" y="503"/>
                  </a:cubicBezTo>
                  <a:cubicBezTo>
                    <a:pt x="75" y="503"/>
                    <a:pt x="77" y="514"/>
                    <a:pt x="76" y="517"/>
                  </a:cubicBezTo>
                  <a:cubicBezTo>
                    <a:pt x="75" y="519"/>
                    <a:pt x="59" y="525"/>
                    <a:pt x="44" y="533"/>
                  </a:cubicBezTo>
                  <a:cubicBezTo>
                    <a:pt x="29" y="540"/>
                    <a:pt x="14" y="548"/>
                    <a:pt x="13" y="551"/>
                  </a:cubicBezTo>
                  <a:cubicBezTo>
                    <a:pt x="10" y="556"/>
                    <a:pt x="14" y="571"/>
                    <a:pt x="18" y="574"/>
                  </a:cubicBezTo>
                  <a:cubicBezTo>
                    <a:pt x="20" y="576"/>
                    <a:pt x="37" y="577"/>
                    <a:pt x="54" y="578"/>
                  </a:cubicBezTo>
                  <a:cubicBezTo>
                    <a:pt x="71" y="578"/>
                    <a:pt x="88" y="577"/>
                    <a:pt x="90" y="578"/>
                  </a:cubicBezTo>
                  <a:cubicBezTo>
                    <a:pt x="93" y="580"/>
                    <a:pt x="96" y="591"/>
                    <a:pt x="96" y="591"/>
                  </a:cubicBezTo>
                  <a:cubicBezTo>
                    <a:pt x="96" y="591"/>
                    <a:pt x="96" y="591"/>
                    <a:pt x="96" y="591"/>
                  </a:cubicBezTo>
                  <a:cubicBezTo>
                    <a:pt x="96" y="591"/>
                    <a:pt x="100" y="601"/>
                    <a:pt x="99" y="604"/>
                  </a:cubicBezTo>
                  <a:cubicBezTo>
                    <a:pt x="99" y="606"/>
                    <a:pt x="86" y="615"/>
                    <a:pt x="72" y="626"/>
                  </a:cubicBezTo>
                  <a:cubicBezTo>
                    <a:pt x="59" y="637"/>
                    <a:pt x="47" y="649"/>
                    <a:pt x="46" y="651"/>
                  </a:cubicBezTo>
                  <a:cubicBezTo>
                    <a:pt x="45" y="657"/>
                    <a:pt x="52" y="671"/>
                    <a:pt x="57" y="673"/>
                  </a:cubicBezTo>
                  <a:cubicBezTo>
                    <a:pt x="59" y="674"/>
                    <a:pt x="76" y="672"/>
                    <a:pt x="93" y="668"/>
                  </a:cubicBezTo>
                  <a:cubicBezTo>
                    <a:pt x="110" y="664"/>
                    <a:pt x="126" y="660"/>
                    <a:pt x="128" y="660"/>
                  </a:cubicBezTo>
                  <a:cubicBezTo>
                    <a:pt x="131" y="661"/>
                    <a:pt x="136" y="671"/>
                    <a:pt x="136" y="671"/>
                  </a:cubicBezTo>
                  <a:cubicBezTo>
                    <a:pt x="136" y="671"/>
                    <a:pt x="136" y="671"/>
                    <a:pt x="136" y="671"/>
                  </a:cubicBezTo>
                  <a:cubicBezTo>
                    <a:pt x="136" y="671"/>
                    <a:pt x="143" y="680"/>
                    <a:pt x="143" y="683"/>
                  </a:cubicBezTo>
                  <a:cubicBezTo>
                    <a:pt x="143" y="685"/>
                    <a:pt x="132" y="697"/>
                    <a:pt x="122" y="711"/>
                  </a:cubicBezTo>
                  <a:cubicBezTo>
                    <a:pt x="111" y="724"/>
                    <a:pt x="102" y="739"/>
                    <a:pt x="102" y="741"/>
                  </a:cubicBezTo>
                  <a:cubicBezTo>
                    <a:pt x="102" y="747"/>
                    <a:pt x="112" y="759"/>
                    <a:pt x="117" y="760"/>
                  </a:cubicBezTo>
                  <a:cubicBezTo>
                    <a:pt x="120" y="761"/>
                    <a:pt x="136" y="754"/>
                    <a:pt x="151" y="747"/>
                  </a:cubicBezTo>
                  <a:cubicBezTo>
                    <a:pt x="166" y="739"/>
                    <a:pt x="181" y="731"/>
                    <a:pt x="183" y="731"/>
                  </a:cubicBezTo>
                  <a:cubicBezTo>
                    <a:pt x="187" y="731"/>
                    <a:pt x="194" y="740"/>
                    <a:pt x="194" y="740"/>
                  </a:cubicBezTo>
                  <a:cubicBezTo>
                    <a:pt x="194" y="740"/>
                    <a:pt x="194" y="740"/>
                    <a:pt x="194" y="740"/>
                  </a:cubicBezTo>
                  <a:cubicBezTo>
                    <a:pt x="194" y="740"/>
                    <a:pt x="202" y="747"/>
                    <a:pt x="203" y="750"/>
                  </a:cubicBezTo>
                  <a:cubicBezTo>
                    <a:pt x="203" y="751"/>
                    <a:pt x="196" y="766"/>
                    <a:pt x="189" y="782"/>
                  </a:cubicBezTo>
                  <a:cubicBezTo>
                    <a:pt x="182" y="797"/>
                    <a:pt x="176" y="813"/>
                    <a:pt x="177" y="816"/>
                  </a:cubicBezTo>
                  <a:cubicBezTo>
                    <a:pt x="178" y="822"/>
                    <a:pt x="191" y="831"/>
                    <a:pt x="196" y="831"/>
                  </a:cubicBezTo>
                  <a:cubicBezTo>
                    <a:pt x="199" y="831"/>
                    <a:pt x="213" y="821"/>
                    <a:pt x="226" y="810"/>
                  </a:cubicBezTo>
                  <a:cubicBezTo>
                    <a:pt x="239" y="799"/>
                    <a:pt x="252" y="788"/>
                    <a:pt x="254" y="787"/>
                  </a:cubicBezTo>
                  <a:cubicBezTo>
                    <a:pt x="257" y="787"/>
                    <a:pt x="266" y="793"/>
                    <a:pt x="266" y="793"/>
                  </a:cubicBezTo>
                  <a:cubicBezTo>
                    <a:pt x="266" y="793"/>
                    <a:pt x="266" y="793"/>
                    <a:pt x="266" y="793"/>
                  </a:cubicBezTo>
                  <a:cubicBezTo>
                    <a:pt x="266" y="793"/>
                    <a:pt x="276" y="798"/>
                    <a:pt x="277" y="801"/>
                  </a:cubicBezTo>
                  <a:cubicBezTo>
                    <a:pt x="278" y="803"/>
                    <a:pt x="274" y="819"/>
                    <a:pt x="271" y="835"/>
                  </a:cubicBezTo>
                  <a:cubicBezTo>
                    <a:pt x="268" y="852"/>
                    <a:pt x="265" y="869"/>
                    <a:pt x="267" y="872"/>
                  </a:cubicBezTo>
                  <a:cubicBezTo>
                    <a:pt x="269" y="877"/>
                    <a:pt x="284" y="883"/>
                    <a:pt x="289" y="881"/>
                  </a:cubicBezTo>
                  <a:cubicBezTo>
                    <a:pt x="291" y="881"/>
                    <a:pt x="303" y="868"/>
                    <a:pt x="313" y="854"/>
                  </a:cubicBezTo>
                  <a:cubicBezTo>
                    <a:pt x="324" y="841"/>
                    <a:pt x="333" y="827"/>
                    <a:pt x="335" y="826"/>
                  </a:cubicBezTo>
                  <a:cubicBezTo>
                    <a:pt x="338" y="824"/>
                    <a:pt x="348" y="829"/>
                    <a:pt x="348" y="829"/>
                  </a:cubicBezTo>
                  <a:cubicBezTo>
                    <a:pt x="348" y="829"/>
                    <a:pt x="348" y="829"/>
                    <a:pt x="348" y="829"/>
                  </a:cubicBezTo>
                  <a:cubicBezTo>
                    <a:pt x="348" y="829"/>
                    <a:pt x="359" y="831"/>
                    <a:pt x="361" y="834"/>
                  </a:cubicBezTo>
                  <a:cubicBezTo>
                    <a:pt x="362" y="835"/>
                    <a:pt x="362" y="852"/>
                    <a:pt x="363" y="869"/>
                  </a:cubicBezTo>
                  <a:cubicBezTo>
                    <a:pt x="364" y="886"/>
                    <a:pt x="365" y="903"/>
                    <a:pt x="367" y="905"/>
                  </a:cubicBezTo>
                  <a:cubicBezTo>
                    <a:pt x="371" y="909"/>
                    <a:pt x="386" y="912"/>
                    <a:pt x="391" y="909"/>
                  </a:cubicBezTo>
                  <a:cubicBezTo>
                    <a:pt x="393" y="908"/>
                    <a:pt x="401" y="893"/>
                    <a:pt x="408" y="877"/>
                  </a:cubicBezTo>
                  <a:cubicBezTo>
                    <a:pt x="415" y="862"/>
                    <a:pt x="422" y="846"/>
                    <a:pt x="423" y="845"/>
                  </a:cubicBezTo>
                  <a:cubicBezTo>
                    <a:pt x="426" y="842"/>
                    <a:pt x="436" y="844"/>
                    <a:pt x="436" y="844"/>
                  </a:cubicBezTo>
                  <a:cubicBezTo>
                    <a:pt x="437" y="845"/>
                    <a:pt x="437" y="845"/>
                    <a:pt x="437" y="845"/>
                  </a:cubicBezTo>
                  <a:cubicBezTo>
                    <a:pt x="437" y="845"/>
                    <a:pt x="448" y="844"/>
                    <a:pt x="450" y="846"/>
                  </a:cubicBezTo>
                  <a:cubicBezTo>
                    <a:pt x="451" y="847"/>
                    <a:pt x="455" y="864"/>
                    <a:pt x="460" y="880"/>
                  </a:cubicBezTo>
                  <a:cubicBezTo>
                    <a:pt x="465" y="896"/>
                    <a:pt x="470" y="912"/>
                    <a:pt x="473" y="914"/>
                  </a:cubicBezTo>
                  <a:cubicBezTo>
                    <a:pt x="477" y="917"/>
                    <a:pt x="493" y="916"/>
                    <a:pt x="497" y="913"/>
                  </a:cubicBezTo>
                  <a:cubicBezTo>
                    <a:pt x="499" y="911"/>
                    <a:pt x="503" y="894"/>
                    <a:pt x="506" y="878"/>
                  </a:cubicBezTo>
                  <a:cubicBezTo>
                    <a:pt x="510" y="861"/>
                    <a:pt x="512" y="844"/>
                    <a:pt x="513" y="843"/>
                  </a:cubicBezTo>
                  <a:cubicBezTo>
                    <a:pt x="515" y="840"/>
                    <a:pt x="526" y="839"/>
                    <a:pt x="526" y="839"/>
                  </a:cubicBezTo>
                  <a:cubicBezTo>
                    <a:pt x="526" y="839"/>
                    <a:pt x="526" y="839"/>
                    <a:pt x="526" y="839"/>
                  </a:cubicBezTo>
                  <a:cubicBezTo>
                    <a:pt x="526" y="839"/>
                    <a:pt x="537" y="837"/>
                    <a:pt x="540" y="838"/>
                  </a:cubicBezTo>
                  <a:cubicBezTo>
                    <a:pt x="541" y="839"/>
                    <a:pt x="549" y="854"/>
                    <a:pt x="557" y="868"/>
                  </a:cubicBezTo>
                  <a:cubicBezTo>
                    <a:pt x="565" y="883"/>
                    <a:pt x="575" y="898"/>
                    <a:pt x="577" y="899"/>
                  </a:cubicBezTo>
                  <a:cubicBezTo>
                    <a:pt x="583" y="901"/>
                    <a:pt x="597" y="896"/>
                    <a:pt x="601" y="892"/>
                  </a:cubicBezTo>
                  <a:cubicBezTo>
                    <a:pt x="602" y="890"/>
                    <a:pt x="602" y="873"/>
                    <a:pt x="602" y="855"/>
                  </a:cubicBezTo>
                  <a:cubicBezTo>
                    <a:pt x="601" y="838"/>
                    <a:pt x="600" y="822"/>
                    <a:pt x="600" y="820"/>
                  </a:cubicBezTo>
                  <a:cubicBezTo>
                    <a:pt x="602" y="816"/>
                    <a:pt x="612" y="814"/>
                    <a:pt x="612" y="814"/>
                  </a:cubicBezTo>
                  <a:cubicBezTo>
                    <a:pt x="612" y="814"/>
                    <a:pt x="612" y="814"/>
                    <a:pt x="612" y="814"/>
                  </a:cubicBezTo>
                  <a:cubicBezTo>
                    <a:pt x="612" y="814"/>
                    <a:pt x="622" y="808"/>
                    <a:pt x="625" y="809"/>
                  </a:cubicBezTo>
                  <a:cubicBezTo>
                    <a:pt x="627" y="809"/>
                    <a:pt x="638" y="822"/>
                    <a:pt x="649" y="835"/>
                  </a:cubicBezTo>
                  <a:cubicBezTo>
                    <a:pt x="661" y="847"/>
                    <a:pt x="673" y="859"/>
                    <a:pt x="676" y="860"/>
                  </a:cubicBezTo>
                  <a:cubicBezTo>
                    <a:pt x="681" y="860"/>
                    <a:pt x="695" y="852"/>
                    <a:pt x="697" y="847"/>
                  </a:cubicBezTo>
                  <a:cubicBezTo>
                    <a:pt x="698" y="845"/>
                    <a:pt x="694" y="828"/>
                    <a:pt x="689" y="812"/>
                  </a:cubicBezTo>
                  <a:cubicBezTo>
                    <a:pt x="685" y="795"/>
                    <a:pt x="679" y="779"/>
                    <a:pt x="680" y="778"/>
                  </a:cubicBezTo>
                  <a:cubicBezTo>
                    <a:pt x="680" y="774"/>
                    <a:pt x="690" y="769"/>
                    <a:pt x="690" y="769"/>
                  </a:cubicBezTo>
                  <a:cubicBezTo>
                    <a:pt x="690" y="769"/>
                    <a:pt x="690" y="769"/>
                    <a:pt x="690" y="769"/>
                  </a:cubicBezTo>
                  <a:cubicBezTo>
                    <a:pt x="690" y="769"/>
                    <a:pt x="698" y="761"/>
                    <a:pt x="702" y="761"/>
                  </a:cubicBezTo>
                  <a:cubicBezTo>
                    <a:pt x="703" y="761"/>
                    <a:pt x="717" y="771"/>
                    <a:pt x="731" y="781"/>
                  </a:cubicBezTo>
                  <a:cubicBezTo>
                    <a:pt x="745" y="790"/>
                    <a:pt x="759" y="799"/>
                    <a:pt x="762" y="799"/>
                  </a:cubicBezTo>
                  <a:cubicBezTo>
                    <a:pt x="768" y="798"/>
                    <a:pt x="779" y="787"/>
                    <a:pt x="780" y="782"/>
                  </a:cubicBezTo>
                  <a:cubicBezTo>
                    <a:pt x="780" y="780"/>
                    <a:pt x="773" y="764"/>
                    <a:pt x="765" y="749"/>
                  </a:cubicBezTo>
                  <a:cubicBezTo>
                    <a:pt x="756" y="734"/>
                    <a:pt x="748" y="720"/>
                    <a:pt x="747" y="718"/>
                  </a:cubicBezTo>
                  <a:cubicBezTo>
                    <a:pt x="747" y="714"/>
                    <a:pt x="755" y="707"/>
                    <a:pt x="755" y="707"/>
                  </a:cubicBezTo>
                  <a:cubicBezTo>
                    <a:pt x="755" y="707"/>
                    <a:pt x="755" y="707"/>
                    <a:pt x="755" y="707"/>
                  </a:cubicBezTo>
                  <a:cubicBezTo>
                    <a:pt x="755" y="707"/>
                    <a:pt x="762" y="698"/>
                    <a:pt x="765" y="697"/>
                  </a:cubicBezTo>
                  <a:cubicBezTo>
                    <a:pt x="767" y="697"/>
                    <a:pt x="782" y="703"/>
                    <a:pt x="798" y="709"/>
                  </a:cubicBezTo>
                  <a:cubicBezTo>
                    <a:pt x="813" y="715"/>
                    <a:pt x="830" y="721"/>
                    <a:pt x="833" y="720"/>
                  </a:cubicBezTo>
                  <a:cubicBezTo>
                    <a:pt x="838" y="718"/>
                    <a:pt x="846" y="705"/>
                    <a:pt x="846" y="699"/>
                  </a:cubicBezTo>
                  <a:cubicBezTo>
                    <a:pt x="846" y="697"/>
                    <a:pt x="835" y="683"/>
                    <a:pt x="824" y="671"/>
                  </a:cubicBezTo>
                  <a:cubicBezTo>
                    <a:pt x="812" y="658"/>
                    <a:pt x="800" y="646"/>
                    <a:pt x="800" y="645"/>
                  </a:cubicBezTo>
                  <a:cubicBezTo>
                    <a:pt x="799" y="641"/>
                    <a:pt x="805" y="632"/>
                    <a:pt x="805" y="632"/>
                  </a:cubicBezTo>
                  <a:cubicBezTo>
                    <a:pt x="805" y="632"/>
                    <a:pt x="805" y="632"/>
                    <a:pt x="805" y="632"/>
                  </a:cubicBezTo>
                  <a:cubicBezTo>
                    <a:pt x="805" y="632"/>
                    <a:pt x="809" y="622"/>
                    <a:pt x="812" y="620"/>
                  </a:cubicBezTo>
                  <a:cubicBezTo>
                    <a:pt x="813" y="619"/>
                    <a:pt x="830" y="622"/>
                    <a:pt x="846" y="624"/>
                  </a:cubicBezTo>
                  <a:cubicBezTo>
                    <a:pt x="863" y="627"/>
                    <a:pt x="880" y="628"/>
                    <a:pt x="883" y="626"/>
                  </a:cubicBezTo>
                  <a:cubicBezTo>
                    <a:pt x="888" y="624"/>
                    <a:pt x="893" y="609"/>
                    <a:pt x="891" y="604"/>
                  </a:cubicBezTo>
                  <a:cubicBezTo>
                    <a:pt x="891" y="601"/>
                    <a:pt x="877" y="591"/>
                    <a:pt x="863" y="581"/>
                  </a:cubicBezTo>
                  <a:cubicBezTo>
                    <a:pt x="849" y="571"/>
                    <a:pt x="834" y="563"/>
                    <a:pt x="833" y="561"/>
                  </a:cubicBezTo>
                  <a:cubicBezTo>
                    <a:pt x="831" y="558"/>
                    <a:pt x="835" y="548"/>
                    <a:pt x="835" y="548"/>
                  </a:cubicBezTo>
                  <a:cubicBezTo>
                    <a:pt x="835" y="548"/>
                    <a:pt x="835" y="548"/>
                    <a:pt x="835" y="548"/>
                  </a:cubicBezTo>
                  <a:cubicBezTo>
                    <a:pt x="836" y="548"/>
                    <a:pt x="837" y="537"/>
                    <a:pt x="840" y="535"/>
                  </a:cubicBezTo>
                  <a:cubicBezTo>
                    <a:pt x="841" y="533"/>
                    <a:pt x="857" y="533"/>
                    <a:pt x="874" y="531"/>
                  </a:cubicBezTo>
                  <a:cubicBezTo>
                    <a:pt x="891" y="529"/>
                    <a:pt x="908" y="526"/>
                    <a:pt x="910" y="524"/>
                  </a:cubicBezTo>
                  <a:cubicBezTo>
                    <a:pt x="914" y="520"/>
                    <a:pt x="916" y="505"/>
                    <a:pt x="913" y="500"/>
                  </a:cubicBezTo>
                  <a:cubicBezTo>
                    <a:pt x="912" y="498"/>
                    <a:pt x="896" y="491"/>
                    <a:pt x="880" y="4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0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409510" y="2372651"/>
              <a:ext cx="942997" cy="943579"/>
              <a:chOff x="6409510" y="2372651"/>
              <a:chExt cx="942997" cy="943579"/>
            </a:xfrm>
          </p:grpSpPr>
          <p:sp>
            <p:nvSpPr>
              <p:cNvPr id="5" name="Oval 4"/>
              <p:cNvSpPr>
                <a:spLocks noChangeArrowheads="1"/>
              </p:cNvSpPr>
              <p:nvPr/>
            </p:nvSpPr>
            <p:spPr bwMode="auto">
              <a:xfrm>
                <a:off x="6409510" y="2372651"/>
                <a:ext cx="942997" cy="943579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id-ID" sz="105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Freeform 273"/>
              <p:cNvSpPr>
                <a:spLocks noChangeArrowheads="1"/>
              </p:cNvSpPr>
              <p:nvPr/>
            </p:nvSpPr>
            <p:spPr bwMode="auto">
              <a:xfrm>
                <a:off x="6689114" y="2711353"/>
                <a:ext cx="390404" cy="266174"/>
              </a:xfrm>
              <a:custGeom>
                <a:avLst/>
                <a:gdLst>
                  <a:gd name="T0" fmla="*/ 925 w 949"/>
                  <a:gd name="T1" fmla="*/ 40 h 647"/>
                  <a:gd name="T2" fmla="*/ 868 w 949"/>
                  <a:gd name="T3" fmla="*/ 17 h 647"/>
                  <a:gd name="T4" fmla="*/ 742 w 949"/>
                  <a:gd name="T5" fmla="*/ 0 h 647"/>
                  <a:gd name="T6" fmla="*/ 725 w 949"/>
                  <a:gd name="T7" fmla="*/ 40 h 647"/>
                  <a:gd name="T8" fmla="*/ 148 w 949"/>
                  <a:gd name="T9" fmla="*/ 17 h 647"/>
                  <a:gd name="T10" fmla="*/ 97 w 949"/>
                  <a:gd name="T11" fmla="*/ 0 h 647"/>
                  <a:gd name="T12" fmla="*/ 85 w 949"/>
                  <a:gd name="T13" fmla="*/ 40 h 647"/>
                  <a:gd name="T14" fmla="*/ 0 w 949"/>
                  <a:gd name="T15" fmla="*/ 69 h 647"/>
                  <a:gd name="T16" fmla="*/ 28 w 949"/>
                  <a:gd name="T17" fmla="*/ 646 h 647"/>
                  <a:gd name="T18" fmla="*/ 948 w 949"/>
                  <a:gd name="T19" fmla="*/ 617 h 647"/>
                  <a:gd name="T20" fmla="*/ 925 w 949"/>
                  <a:gd name="T21" fmla="*/ 40 h 647"/>
                  <a:gd name="T22" fmla="*/ 114 w 949"/>
                  <a:gd name="T23" fmla="*/ 80 h 647"/>
                  <a:gd name="T24" fmla="*/ 114 w 949"/>
                  <a:gd name="T25" fmla="*/ 160 h 647"/>
                  <a:gd name="T26" fmla="*/ 114 w 949"/>
                  <a:gd name="T27" fmla="*/ 80 h 647"/>
                  <a:gd name="T28" fmla="*/ 851 w 949"/>
                  <a:gd name="T29" fmla="*/ 97 h 647"/>
                  <a:gd name="T30" fmla="*/ 725 w 949"/>
                  <a:gd name="T31" fmla="*/ 114 h 647"/>
                  <a:gd name="T32" fmla="*/ 742 w 949"/>
                  <a:gd name="T33" fmla="*/ 143 h 647"/>
                  <a:gd name="T34" fmla="*/ 868 w 949"/>
                  <a:gd name="T35" fmla="*/ 131 h 647"/>
                  <a:gd name="T36" fmla="*/ 851 w 949"/>
                  <a:gd name="T37" fmla="*/ 97 h 647"/>
                  <a:gd name="T38" fmla="*/ 474 w 949"/>
                  <a:gd name="T39" fmla="*/ 74 h 647"/>
                  <a:gd name="T40" fmla="*/ 474 w 949"/>
                  <a:gd name="T41" fmla="*/ 611 h 647"/>
                  <a:gd name="T42" fmla="*/ 474 w 949"/>
                  <a:gd name="T43" fmla="*/ 74 h 647"/>
                  <a:gd name="T44" fmla="*/ 474 w 949"/>
                  <a:gd name="T45" fmla="*/ 131 h 647"/>
                  <a:gd name="T46" fmla="*/ 474 w 949"/>
                  <a:gd name="T47" fmla="*/ 560 h 647"/>
                  <a:gd name="T48" fmla="*/ 474 w 949"/>
                  <a:gd name="T49" fmla="*/ 131 h 647"/>
                  <a:gd name="T50" fmla="*/ 474 w 949"/>
                  <a:gd name="T51" fmla="*/ 188 h 647"/>
                  <a:gd name="T52" fmla="*/ 474 w 949"/>
                  <a:gd name="T53" fmla="*/ 497 h 647"/>
                  <a:gd name="T54" fmla="*/ 474 w 949"/>
                  <a:gd name="T55" fmla="*/ 188 h 647"/>
                  <a:gd name="T56" fmla="*/ 474 w 949"/>
                  <a:gd name="T57" fmla="*/ 229 h 647"/>
                  <a:gd name="T58" fmla="*/ 497 w 949"/>
                  <a:gd name="T59" fmla="*/ 251 h 647"/>
                  <a:gd name="T60" fmla="*/ 394 w 949"/>
                  <a:gd name="T61" fmla="*/ 423 h 647"/>
                  <a:gd name="T62" fmla="*/ 474 w 949"/>
                  <a:gd name="T63" fmla="*/ 229 h 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49" h="647">
                    <a:moveTo>
                      <a:pt x="925" y="40"/>
                    </a:moveTo>
                    <a:lnTo>
                      <a:pt x="925" y="40"/>
                    </a:lnTo>
                    <a:cubicBezTo>
                      <a:pt x="868" y="40"/>
                      <a:pt x="868" y="40"/>
                      <a:pt x="868" y="40"/>
                    </a:cubicBezTo>
                    <a:cubicBezTo>
                      <a:pt x="868" y="17"/>
                      <a:pt x="868" y="17"/>
                      <a:pt x="868" y="17"/>
                    </a:cubicBezTo>
                    <a:cubicBezTo>
                      <a:pt x="868" y="6"/>
                      <a:pt x="862" y="0"/>
                      <a:pt x="851" y="0"/>
                    </a:cubicBezTo>
                    <a:cubicBezTo>
                      <a:pt x="742" y="0"/>
                      <a:pt x="742" y="0"/>
                      <a:pt x="742" y="0"/>
                    </a:cubicBezTo>
                    <a:cubicBezTo>
                      <a:pt x="731" y="0"/>
                      <a:pt x="725" y="6"/>
                      <a:pt x="725" y="17"/>
                    </a:cubicBezTo>
                    <a:cubicBezTo>
                      <a:pt x="725" y="40"/>
                      <a:pt x="725" y="40"/>
                      <a:pt x="725" y="40"/>
                    </a:cubicBezTo>
                    <a:cubicBezTo>
                      <a:pt x="148" y="40"/>
                      <a:pt x="148" y="40"/>
                      <a:pt x="148" y="40"/>
                    </a:cubicBezTo>
                    <a:cubicBezTo>
                      <a:pt x="148" y="17"/>
                      <a:pt x="148" y="17"/>
                      <a:pt x="148" y="17"/>
                    </a:cubicBezTo>
                    <a:cubicBezTo>
                      <a:pt x="148" y="6"/>
                      <a:pt x="148" y="0"/>
                      <a:pt x="137" y="0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91" y="0"/>
                      <a:pt x="85" y="6"/>
                      <a:pt x="85" y="17"/>
                    </a:cubicBezTo>
                    <a:cubicBezTo>
                      <a:pt x="85" y="40"/>
                      <a:pt x="85" y="40"/>
                      <a:pt x="85" y="40"/>
                    </a:cubicBezTo>
                    <a:cubicBezTo>
                      <a:pt x="28" y="40"/>
                      <a:pt x="28" y="40"/>
                      <a:pt x="28" y="40"/>
                    </a:cubicBezTo>
                    <a:cubicBezTo>
                      <a:pt x="11" y="40"/>
                      <a:pt x="0" y="51"/>
                      <a:pt x="0" y="69"/>
                    </a:cubicBezTo>
                    <a:cubicBezTo>
                      <a:pt x="0" y="617"/>
                      <a:pt x="0" y="617"/>
                      <a:pt x="0" y="617"/>
                    </a:cubicBezTo>
                    <a:cubicBezTo>
                      <a:pt x="0" y="634"/>
                      <a:pt x="11" y="646"/>
                      <a:pt x="28" y="646"/>
                    </a:cubicBezTo>
                    <a:cubicBezTo>
                      <a:pt x="925" y="646"/>
                      <a:pt x="925" y="646"/>
                      <a:pt x="925" y="646"/>
                    </a:cubicBezTo>
                    <a:cubicBezTo>
                      <a:pt x="942" y="646"/>
                      <a:pt x="948" y="634"/>
                      <a:pt x="948" y="617"/>
                    </a:cubicBezTo>
                    <a:cubicBezTo>
                      <a:pt x="948" y="69"/>
                      <a:pt x="948" y="69"/>
                      <a:pt x="948" y="69"/>
                    </a:cubicBezTo>
                    <a:cubicBezTo>
                      <a:pt x="948" y="51"/>
                      <a:pt x="942" y="40"/>
                      <a:pt x="925" y="40"/>
                    </a:cubicBezTo>
                    <a:close/>
                    <a:moveTo>
                      <a:pt x="114" y="80"/>
                    </a:moveTo>
                    <a:lnTo>
                      <a:pt x="114" y="80"/>
                    </a:lnTo>
                    <a:cubicBezTo>
                      <a:pt x="97" y="80"/>
                      <a:pt x="74" y="97"/>
                      <a:pt x="74" y="120"/>
                    </a:cubicBezTo>
                    <a:cubicBezTo>
                      <a:pt x="74" y="143"/>
                      <a:pt x="97" y="160"/>
                      <a:pt x="114" y="160"/>
                    </a:cubicBezTo>
                    <a:cubicBezTo>
                      <a:pt x="143" y="160"/>
                      <a:pt x="160" y="143"/>
                      <a:pt x="160" y="120"/>
                    </a:cubicBezTo>
                    <a:cubicBezTo>
                      <a:pt x="160" y="97"/>
                      <a:pt x="143" y="80"/>
                      <a:pt x="114" y="80"/>
                    </a:cubicBezTo>
                    <a:close/>
                    <a:moveTo>
                      <a:pt x="851" y="97"/>
                    </a:moveTo>
                    <a:lnTo>
                      <a:pt x="851" y="97"/>
                    </a:lnTo>
                    <a:cubicBezTo>
                      <a:pt x="742" y="97"/>
                      <a:pt x="742" y="97"/>
                      <a:pt x="742" y="97"/>
                    </a:cubicBezTo>
                    <a:cubicBezTo>
                      <a:pt x="731" y="97"/>
                      <a:pt x="725" y="103"/>
                      <a:pt x="725" y="114"/>
                    </a:cubicBezTo>
                    <a:cubicBezTo>
                      <a:pt x="725" y="131"/>
                      <a:pt x="725" y="131"/>
                      <a:pt x="725" y="131"/>
                    </a:cubicBezTo>
                    <a:cubicBezTo>
                      <a:pt x="725" y="137"/>
                      <a:pt x="731" y="143"/>
                      <a:pt x="742" y="143"/>
                    </a:cubicBezTo>
                    <a:cubicBezTo>
                      <a:pt x="851" y="143"/>
                      <a:pt x="851" y="143"/>
                      <a:pt x="851" y="143"/>
                    </a:cubicBezTo>
                    <a:cubicBezTo>
                      <a:pt x="862" y="143"/>
                      <a:pt x="868" y="137"/>
                      <a:pt x="868" y="131"/>
                    </a:cubicBezTo>
                    <a:cubicBezTo>
                      <a:pt x="868" y="114"/>
                      <a:pt x="868" y="114"/>
                      <a:pt x="868" y="114"/>
                    </a:cubicBezTo>
                    <a:cubicBezTo>
                      <a:pt x="868" y="103"/>
                      <a:pt x="862" y="97"/>
                      <a:pt x="851" y="97"/>
                    </a:cubicBezTo>
                    <a:close/>
                    <a:moveTo>
                      <a:pt x="474" y="74"/>
                    </a:moveTo>
                    <a:lnTo>
                      <a:pt x="474" y="74"/>
                    </a:lnTo>
                    <a:cubicBezTo>
                      <a:pt x="623" y="74"/>
                      <a:pt x="742" y="194"/>
                      <a:pt x="742" y="343"/>
                    </a:cubicBezTo>
                    <a:cubicBezTo>
                      <a:pt x="742" y="491"/>
                      <a:pt x="623" y="611"/>
                      <a:pt x="474" y="611"/>
                    </a:cubicBezTo>
                    <a:cubicBezTo>
                      <a:pt x="331" y="611"/>
                      <a:pt x="206" y="491"/>
                      <a:pt x="206" y="343"/>
                    </a:cubicBezTo>
                    <a:cubicBezTo>
                      <a:pt x="206" y="194"/>
                      <a:pt x="331" y="74"/>
                      <a:pt x="474" y="74"/>
                    </a:cubicBezTo>
                    <a:close/>
                    <a:moveTo>
                      <a:pt x="474" y="131"/>
                    </a:moveTo>
                    <a:lnTo>
                      <a:pt x="474" y="131"/>
                    </a:lnTo>
                    <a:cubicBezTo>
                      <a:pt x="594" y="131"/>
                      <a:pt x="691" y="223"/>
                      <a:pt x="691" y="343"/>
                    </a:cubicBezTo>
                    <a:cubicBezTo>
                      <a:pt x="691" y="463"/>
                      <a:pt x="594" y="560"/>
                      <a:pt x="474" y="560"/>
                    </a:cubicBezTo>
                    <a:cubicBezTo>
                      <a:pt x="360" y="560"/>
                      <a:pt x="263" y="463"/>
                      <a:pt x="263" y="343"/>
                    </a:cubicBezTo>
                    <a:cubicBezTo>
                      <a:pt x="263" y="223"/>
                      <a:pt x="360" y="131"/>
                      <a:pt x="474" y="131"/>
                    </a:cubicBezTo>
                    <a:close/>
                    <a:moveTo>
                      <a:pt x="474" y="188"/>
                    </a:moveTo>
                    <a:lnTo>
                      <a:pt x="474" y="188"/>
                    </a:lnTo>
                    <a:cubicBezTo>
                      <a:pt x="560" y="188"/>
                      <a:pt x="628" y="257"/>
                      <a:pt x="628" y="343"/>
                    </a:cubicBezTo>
                    <a:cubicBezTo>
                      <a:pt x="628" y="428"/>
                      <a:pt x="560" y="497"/>
                      <a:pt x="474" y="497"/>
                    </a:cubicBezTo>
                    <a:cubicBezTo>
                      <a:pt x="394" y="497"/>
                      <a:pt x="325" y="428"/>
                      <a:pt x="325" y="343"/>
                    </a:cubicBezTo>
                    <a:cubicBezTo>
                      <a:pt x="325" y="257"/>
                      <a:pt x="394" y="188"/>
                      <a:pt x="474" y="188"/>
                    </a:cubicBezTo>
                    <a:close/>
                    <a:moveTo>
                      <a:pt x="474" y="229"/>
                    </a:moveTo>
                    <a:lnTo>
                      <a:pt x="474" y="229"/>
                    </a:lnTo>
                    <a:cubicBezTo>
                      <a:pt x="514" y="229"/>
                      <a:pt x="542" y="246"/>
                      <a:pt x="565" y="268"/>
                    </a:cubicBezTo>
                    <a:cubicBezTo>
                      <a:pt x="548" y="257"/>
                      <a:pt x="520" y="251"/>
                      <a:pt x="497" y="251"/>
                    </a:cubicBezTo>
                    <a:cubicBezTo>
                      <a:pt x="434" y="251"/>
                      <a:pt x="377" y="303"/>
                      <a:pt x="377" y="366"/>
                    </a:cubicBezTo>
                    <a:cubicBezTo>
                      <a:pt x="377" y="388"/>
                      <a:pt x="382" y="405"/>
                      <a:pt x="394" y="423"/>
                    </a:cubicBezTo>
                    <a:cubicBezTo>
                      <a:pt x="371" y="405"/>
                      <a:pt x="360" y="377"/>
                      <a:pt x="360" y="343"/>
                    </a:cubicBezTo>
                    <a:cubicBezTo>
                      <a:pt x="360" y="280"/>
                      <a:pt x="411" y="229"/>
                      <a:pt x="474" y="22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105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1408172" y="1642494"/>
            <a:ext cx="1733388" cy="237143"/>
            <a:chOff x="1877563" y="2189991"/>
            <a:chExt cx="2311184" cy="316190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1877563" y="2189991"/>
              <a:ext cx="1813219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3690781" y="2189991"/>
              <a:ext cx="497966" cy="31619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104853" y="1241421"/>
            <a:ext cx="1454117" cy="1454117"/>
            <a:chOff x="4139803" y="1655227"/>
            <a:chExt cx="1938822" cy="1938822"/>
          </a:xfrm>
        </p:grpSpPr>
        <p:sp>
          <p:nvSpPr>
            <p:cNvPr id="6" name="Freeform 5"/>
            <p:cNvSpPr/>
            <p:nvPr/>
          </p:nvSpPr>
          <p:spPr bwMode="auto">
            <a:xfrm rot="16200000">
              <a:off x="4139803" y="1655227"/>
              <a:ext cx="1938822" cy="1938822"/>
            </a:xfrm>
            <a:custGeom>
              <a:avLst/>
              <a:gdLst>
                <a:gd name="T0" fmla="*/ 0 w 972"/>
                <a:gd name="T1" fmla="*/ 972 h 972"/>
                <a:gd name="T2" fmla="*/ 0 w 972"/>
                <a:gd name="T3" fmla="*/ 486 h 972"/>
                <a:gd name="T4" fmla="*/ 486 w 972"/>
                <a:gd name="T5" fmla="*/ 0 h 972"/>
                <a:gd name="T6" fmla="*/ 972 w 972"/>
                <a:gd name="T7" fmla="*/ 486 h 972"/>
                <a:gd name="T8" fmla="*/ 486 w 972"/>
                <a:gd name="T9" fmla="*/ 972 h 972"/>
                <a:gd name="T10" fmla="*/ 0 w 972"/>
                <a:gd name="T11" fmla="*/ 97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2" h="972">
                  <a:moveTo>
                    <a:pt x="0" y="972"/>
                  </a:moveTo>
                  <a:cubicBezTo>
                    <a:pt x="0" y="486"/>
                    <a:pt x="0" y="486"/>
                    <a:pt x="0" y="486"/>
                  </a:cubicBezTo>
                  <a:cubicBezTo>
                    <a:pt x="0" y="218"/>
                    <a:pt x="218" y="0"/>
                    <a:pt x="486" y="0"/>
                  </a:cubicBezTo>
                  <a:cubicBezTo>
                    <a:pt x="754" y="0"/>
                    <a:pt x="972" y="218"/>
                    <a:pt x="972" y="486"/>
                  </a:cubicBezTo>
                  <a:cubicBezTo>
                    <a:pt x="972" y="754"/>
                    <a:pt x="754" y="972"/>
                    <a:pt x="486" y="972"/>
                  </a:cubicBezTo>
                  <a:lnTo>
                    <a:pt x="0" y="9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0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Freeform 6"/>
            <p:cNvSpPr/>
            <p:nvPr/>
          </p:nvSpPr>
          <p:spPr bwMode="auto">
            <a:xfrm rot="16200000">
              <a:off x="4276710" y="1804535"/>
              <a:ext cx="1648624" cy="1650903"/>
            </a:xfrm>
            <a:custGeom>
              <a:avLst/>
              <a:gdLst>
                <a:gd name="T0" fmla="*/ 846 w 916"/>
                <a:gd name="T1" fmla="*/ 458 h 917"/>
                <a:gd name="T2" fmla="*/ 910 w 916"/>
                <a:gd name="T3" fmla="*/ 394 h 917"/>
                <a:gd name="T4" fmla="*/ 835 w 916"/>
                <a:gd name="T5" fmla="*/ 369 h 917"/>
                <a:gd name="T6" fmla="*/ 884 w 916"/>
                <a:gd name="T7" fmla="*/ 292 h 917"/>
                <a:gd name="T8" fmla="*/ 805 w 916"/>
                <a:gd name="T9" fmla="*/ 285 h 917"/>
                <a:gd name="T10" fmla="*/ 834 w 916"/>
                <a:gd name="T11" fmla="*/ 199 h 917"/>
                <a:gd name="T12" fmla="*/ 755 w 916"/>
                <a:gd name="T13" fmla="*/ 210 h 917"/>
                <a:gd name="T14" fmla="*/ 764 w 916"/>
                <a:gd name="T15" fmla="*/ 119 h 917"/>
                <a:gd name="T16" fmla="*/ 690 w 916"/>
                <a:gd name="T17" fmla="*/ 148 h 917"/>
                <a:gd name="T18" fmla="*/ 677 w 916"/>
                <a:gd name="T19" fmla="*/ 58 h 917"/>
                <a:gd name="T20" fmla="*/ 612 w 916"/>
                <a:gd name="T21" fmla="*/ 103 h 917"/>
                <a:gd name="T22" fmla="*/ 579 w 916"/>
                <a:gd name="T23" fmla="*/ 19 h 917"/>
                <a:gd name="T24" fmla="*/ 526 w 916"/>
                <a:gd name="T25" fmla="*/ 77 h 917"/>
                <a:gd name="T26" fmla="*/ 474 w 916"/>
                <a:gd name="T27" fmla="*/ 3 h 917"/>
                <a:gd name="T28" fmla="*/ 436 w 916"/>
                <a:gd name="T29" fmla="*/ 72 h 917"/>
                <a:gd name="T30" fmla="*/ 369 w 916"/>
                <a:gd name="T31" fmla="*/ 12 h 917"/>
                <a:gd name="T32" fmla="*/ 348 w 916"/>
                <a:gd name="T33" fmla="*/ 88 h 917"/>
                <a:gd name="T34" fmla="*/ 268 w 916"/>
                <a:gd name="T35" fmla="*/ 44 h 917"/>
                <a:gd name="T36" fmla="*/ 266 w 916"/>
                <a:gd name="T37" fmla="*/ 123 h 917"/>
                <a:gd name="T38" fmla="*/ 178 w 916"/>
                <a:gd name="T39" fmla="*/ 100 h 917"/>
                <a:gd name="T40" fmla="*/ 194 w 916"/>
                <a:gd name="T41" fmla="*/ 177 h 917"/>
                <a:gd name="T42" fmla="*/ 103 w 916"/>
                <a:gd name="T43" fmla="*/ 174 h 917"/>
                <a:gd name="T44" fmla="*/ 136 w 916"/>
                <a:gd name="T45" fmla="*/ 246 h 917"/>
                <a:gd name="T46" fmla="*/ 47 w 916"/>
                <a:gd name="T47" fmla="*/ 264 h 917"/>
                <a:gd name="T48" fmla="*/ 96 w 916"/>
                <a:gd name="T49" fmla="*/ 326 h 917"/>
                <a:gd name="T50" fmla="*/ 13 w 916"/>
                <a:gd name="T51" fmla="*/ 364 h 917"/>
                <a:gd name="T52" fmla="*/ 75 w 916"/>
                <a:gd name="T53" fmla="*/ 414 h 917"/>
                <a:gd name="T54" fmla="*/ 3 w 916"/>
                <a:gd name="T55" fmla="*/ 470 h 917"/>
                <a:gd name="T56" fmla="*/ 75 w 916"/>
                <a:gd name="T57" fmla="*/ 503 h 917"/>
                <a:gd name="T58" fmla="*/ 18 w 916"/>
                <a:gd name="T59" fmla="*/ 574 h 917"/>
                <a:gd name="T60" fmla="*/ 96 w 916"/>
                <a:gd name="T61" fmla="*/ 591 h 917"/>
                <a:gd name="T62" fmla="*/ 57 w 916"/>
                <a:gd name="T63" fmla="*/ 673 h 917"/>
                <a:gd name="T64" fmla="*/ 136 w 916"/>
                <a:gd name="T65" fmla="*/ 671 h 917"/>
                <a:gd name="T66" fmla="*/ 117 w 916"/>
                <a:gd name="T67" fmla="*/ 760 h 917"/>
                <a:gd name="T68" fmla="*/ 194 w 916"/>
                <a:gd name="T69" fmla="*/ 740 h 917"/>
                <a:gd name="T70" fmla="*/ 196 w 916"/>
                <a:gd name="T71" fmla="*/ 831 h 917"/>
                <a:gd name="T72" fmla="*/ 266 w 916"/>
                <a:gd name="T73" fmla="*/ 793 h 917"/>
                <a:gd name="T74" fmla="*/ 289 w 916"/>
                <a:gd name="T75" fmla="*/ 881 h 917"/>
                <a:gd name="T76" fmla="*/ 348 w 916"/>
                <a:gd name="T77" fmla="*/ 829 h 917"/>
                <a:gd name="T78" fmla="*/ 391 w 916"/>
                <a:gd name="T79" fmla="*/ 909 h 917"/>
                <a:gd name="T80" fmla="*/ 437 w 916"/>
                <a:gd name="T81" fmla="*/ 845 h 917"/>
                <a:gd name="T82" fmla="*/ 497 w 916"/>
                <a:gd name="T83" fmla="*/ 913 h 917"/>
                <a:gd name="T84" fmla="*/ 526 w 916"/>
                <a:gd name="T85" fmla="*/ 839 h 917"/>
                <a:gd name="T86" fmla="*/ 601 w 916"/>
                <a:gd name="T87" fmla="*/ 892 h 917"/>
                <a:gd name="T88" fmla="*/ 612 w 916"/>
                <a:gd name="T89" fmla="*/ 814 h 917"/>
                <a:gd name="T90" fmla="*/ 697 w 916"/>
                <a:gd name="T91" fmla="*/ 847 h 917"/>
                <a:gd name="T92" fmla="*/ 690 w 916"/>
                <a:gd name="T93" fmla="*/ 769 h 917"/>
                <a:gd name="T94" fmla="*/ 780 w 916"/>
                <a:gd name="T95" fmla="*/ 782 h 917"/>
                <a:gd name="T96" fmla="*/ 755 w 916"/>
                <a:gd name="T97" fmla="*/ 707 h 917"/>
                <a:gd name="T98" fmla="*/ 846 w 916"/>
                <a:gd name="T99" fmla="*/ 699 h 917"/>
                <a:gd name="T100" fmla="*/ 805 w 916"/>
                <a:gd name="T101" fmla="*/ 632 h 917"/>
                <a:gd name="T102" fmla="*/ 891 w 916"/>
                <a:gd name="T103" fmla="*/ 604 h 917"/>
                <a:gd name="T104" fmla="*/ 835 w 916"/>
                <a:gd name="T105" fmla="*/ 548 h 917"/>
                <a:gd name="T106" fmla="*/ 913 w 916"/>
                <a:gd name="T107" fmla="*/ 50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6" h="917">
                  <a:moveTo>
                    <a:pt x="880" y="485"/>
                  </a:moveTo>
                  <a:cubicBezTo>
                    <a:pt x="864" y="479"/>
                    <a:pt x="848" y="473"/>
                    <a:pt x="847" y="472"/>
                  </a:cubicBezTo>
                  <a:cubicBezTo>
                    <a:pt x="844" y="469"/>
                    <a:pt x="846" y="459"/>
                    <a:pt x="846" y="459"/>
                  </a:cubicBezTo>
                  <a:cubicBezTo>
                    <a:pt x="846" y="458"/>
                    <a:pt x="846" y="458"/>
                    <a:pt x="846" y="458"/>
                  </a:cubicBezTo>
                  <a:cubicBezTo>
                    <a:pt x="846" y="458"/>
                    <a:pt x="845" y="447"/>
                    <a:pt x="847" y="445"/>
                  </a:cubicBezTo>
                  <a:cubicBezTo>
                    <a:pt x="848" y="443"/>
                    <a:pt x="864" y="439"/>
                    <a:pt x="880" y="433"/>
                  </a:cubicBezTo>
                  <a:cubicBezTo>
                    <a:pt x="896" y="427"/>
                    <a:pt x="912" y="421"/>
                    <a:pt x="913" y="418"/>
                  </a:cubicBezTo>
                  <a:cubicBezTo>
                    <a:pt x="916" y="414"/>
                    <a:pt x="914" y="398"/>
                    <a:pt x="910" y="394"/>
                  </a:cubicBezTo>
                  <a:cubicBezTo>
                    <a:pt x="909" y="392"/>
                    <a:pt x="892" y="389"/>
                    <a:pt x="875" y="387"/>
                  </a:cubicBezTo>
                  <a:cubicBezTo>
                    <a:pt x="858" y="385"/>
                    <a:pt x="841" y="383"/>
                    <a:pt x="840" y="382"/>
                  </a:cubicBezTo>
                  <a:cubicBezTo>
                    <a:pt x="836" y="380"/>
                    <a:pt x="835" y="369"/>
                    <a:pt x="835" y="369"/>
                  </a:cubicBezTo>
                  <a:cubicBezTo>
                    <a:pt x="835" y="369"/>
                    <a:pt x="835" y="369"/>
                    <a:pt x="835" y="369"/>
                  </a:cubicBezTo>
                  <a:cubicBezTo>
                    <a:pt x="835" y="369"/>
                    <a:pt x="832" y="359"/>
                    <a:pt x="833" y="356"/>
                  </a:cubicBezTo>
                  <a:cubicBezTo>
                    <a:pt x="834" y="354"/>
                    <a:pt x="848" y="346"/>
                    <a:pt x="863" y="337"/>
                  </a:cubicBezTo>
                  <a:cubicBezTo>
                    <a:pt x="877" y="328"/>
                    <a:pt x="891" y="317"/>
                    <a:pt x="892" y="315"/>
                  </a:cubicBezTo>
                  <a:cubicBezTo>
                    <a:pt x="894" y="309"/>
                    <a:pt x="888" y="295"/>
                    <a:pt x="884" y="292"/>
                  </a:cubicBezTo>
                  <a:cubicBezTo>
                    <a:pt x="881" y="290"/>
                    <a:pt x="864" y="291"/>
                    <a:pt x="847" y="293"/>
                  </a:cubicBezTo>
                  <a:cubicBezTo>
                    <a:pt x="830" y="295"/>
                    <a:pt x="814" y="297"/>
                    <a:pt x="812" y="296"/>
                  </a:cubicBezTo>
                  <a:cubicBezTo>
                    <a:pt x="808" y="295"/>
                    <a:pt x="805" y="285"/>
                    <a:pt x="805" y="285"/>
                  </a:cubicBezTo>
                  <a:cubicBezTo>
                    <a:pt x="805" y="285"/>
                    <a:pt x="805" y="285"/>
                    <a:pt x="805" y="285"/>
                  </a:cubicBezTo>
                  <a:cubicBezTo>
                    <a:pt x="805" y="285"/>
                    <a:pt x="799" y="275"/>
                    <a:pt x="799" y="272"/>
                  </a:cubicBezTo>
                  <a:cubicBezTo>
                    <a:pt x="800" y="271"/>
                    <a:pt x="812" y="259"/>
                    <a:pt x="824" y="247"/>
                  </a:cubicBezTo>
                  <a:cubicBezTo>
                    <a:pt x="835" y="235"/>
                    <a:pt x="847" y="222"/>
                    <a:pt x="847" y="219"/>
                  </a:cubicBezTo>
                  <a:cubicBezTo>
                    <a:pt x="847" y="213"/>
                    <a:pt x="839" y="200"/>
                    <a:pt x="834" y="199"/>
                  </a:cubicBezTo>
                  <a:cubicBezTo>
                    <a:pt x="831" y="198"/>
                    <a:pt x="815" y="202"/>
                    <a:pt x="798" y="208"/>
                  </a:cubicBezTo>
                  <a:cubicBezTo>
                    <a:pt x="782" y="213"/>
                    <a:pt x="767" y="220"/>
                    <a:pt x="765" y="220"/>
                  </a:cubicBezTo>
                  <a:cubicBezTo>
                    <a:pt x="761" y="219"/>
                    <a:pt x="755" y="210"/>
                    <a:pt x="755" y="210"/>
                  </a:cubicBezTo>
                  <a:cubicBezTo>
                    <a:pt x="755" y="210"/>
                    <a:pt x="755" y="210"/>
                    <a:pt x="755" y="210"/>
                  </a:cubicBezTo>
                  <a:cubicBezTo>
                    <a:pt x="755" y="210"/>
                    <a:pt x="748" y="202"/>
                    <a:pt x="747" y="199"/>
                  </a:cubicBezTo>
                  <a:cubicBezTo>
                    <a:pt x="747" y="197"/>
                    <a:pt x="756" y="183"/>
                    <a:pt x="765" y="169"/>
                  </a:cubicBezTo>
                  <a:cubicBezTo>
                    <a:pt x="774" y="154"/>
                    <a:pt x="782" y="139"/>
                    <a:pt x="781" y="136"/>
                  </a:cubicBezTo>
                  <a:cubicBezTo>
                    <a:pt x="780" y="130"/>
                    <a:pt x="769" y="120"/>
                    <a:pt x="764" y="119"/>
                  </a:cubicBezTo>
                  <a:cubicBezTo>
                    <a:pt x="761" y="119"/>
                    <a:pt x="746" y="127"/>
                    <a:pt x="732" y="136"/>
                  </a:cubicBezTo>
                  <a:cubicBezTo>
                    <a:pt x="717" y="145"/>
                    <a:pt x="703" y="155"/>
                    <a:pt x="701" y="155"/>
                  </a:cubicBezTo>
                  <a:cubicBezTo>
                    <a:pt x="698" y="156"/>
                    <a:pt x="690" y="148"/>
                    <a:pt x="690" y="148"/>
                  </a:cubicBezTo>
                  <a:cubicBezTo>
                    <a:pt x="690" y="148"/>
                    <a:pt x="690" y="148"/>
                    <a:pt x="690" y="148"/>
                  </a:cubicBezTo>
                  <a:cubicBezTo>
                    <a:pt x="690" y="148"/>
                    <a:pt x="681" y="142"/>
                    <a:pt x="680" y="139"/>
                  </a:cubicBezTo>
                  <a:cubicBezTo>
                    <a:pt x="679" y="138"/>
                    <a:pt x="685" y="122"/>
                    <a:pt x="690" y="106"/>
                  </a:cubicBezTo>
                  <a:cubicBezTo>
                    <a:pt x="695" y="90"/>
                    <a:pt x="699" y="73"/>
                    <a:pt x="698" y="70"/>
                  </a:cubicBezTo>
                  <a:cubicBezTo>
                    <a:pt x="696" y="65"/>
                    <a:pt x="683" y="58"/>
                    <a:pt x="677" y="58"/>
                  </a:cubicBezTo>
                  <a:cubicBezTo>
                    <a:pt x="675" y="58"/>
                    <a:pt x="662" y="70"/>
                    <a:pt x="650" y="82"/>
                  </a:cubicBezTo>
                  <a:cubicBezTo>
                    <a:pt x="638" y="94"/>
                    <a:pt x="627" y="107"/>
                    <a:pt x="625" y="108"/>
                  </a:cubicBezTo>
                  <a:cubicBezTo>
                    <a:pt x="622" y="109"/>
                    <a:pt x="612" y="103"/>
                    <a:pt x="612" y="103"/>
                  </a:cubicBezTo>
                  <a:cubicBezTo>
                    <a:pt x="612" y="103"/>
                    <a:pt x="612" y="103"/>
                    <a:pt x="612" y="103"/>
                  </a:cubicBezTo>
                  <a:cubicBezTo>
                    <a:pt x="612" y="103"/>
                    <a:pt x="602" y="100"/>
                    <a:pt x="600" y="97"/>
                  </a:cubicBezTo>
                  <a:cubicBezTo>
                    <a:pt x="599" y="95"/>
                    <a:pt x="601" y="79"/>
                    <a:pt x="602" y="62"/>
                  </a:cubicBezTo>
                  <a:cubicBezTo>
                    <a:pt x="604" y="45"/>
                    <a:pt x="604" y="28"/>
                    <a:pt x="602" y="26"/>
                  </a:cubicBezTo>
                  <a:cubicBezTo>
                    <a:pt x="599" y="21"/>
                    <a:pt x="584" y="17"/>
                    <a:pt x="579" y="19"/>
                  </a:cubicBezTo>
                  <a:cubicBezTo>
                    <a:pt x="577" y="19"/>
                    <a:pt x="567" y="34"/>
                    <a:pt x="558" y="48"/>
                  </a:cubicBezTo>
                  <a:cubicBezTo>
                    <a:pt x="549" y="63"/>
                    <a:pt x="541" y="78"/>
                    <a:pt x="540" y="79"/>
                  </a:cubicBezTo>
                  <a:cubicBezTo>
                    <a:pt x="537" y="81"/>
                    <a:pt x="526" y="78"/>
                    <a:pt x="526" y="78"/>
                  </a:cubicBezTo>
                  <a:cubicBezTo>
                    <a:pt x="526" y="77"/>
                    <a:pt x="526" y="77"/>
                    <a:pt x="526" y="77"/>
                  </a:cubicBezTo>
                  <a:cubicBezTo>
                    <a:pt x="526" y="77"/>
                    <a:pt x="515" y="77"/>
                    <a:pt x="513" y="74"/>
                  </a:cubicBezTo>
                  <a:cubicBezTo>
                    <a:pt x="512" y="73"/>
                    <a:pt x="510" y="56"/>
                    <a:pt x="507" y="40"/>
                  </a:cubicBezTo>
                  <a:cubicBezTo>
                    <a:pt x="504" y="23"/>
                    <a:pt x="501" y="6"/>
                    <a:pt x="499" y="4"/>
                  </a:cubicBezTo>
                  <a:cubicBezTo>
                    <a:pt x="494" y="0"/>
                    <a:pt x="479" y="0"/>
                    <a:pt x="474" y="3"/>
                  </a:cubicBezTo>
                  <a:cubicBezTo>
                    <a:pt x="472" y="4"/>
                    <a:pt x="466" y="20"/>
                    <a:pt x="461" y="37"/>
                  </a:cubicBezTo>
                  <a:cubicBezTo>
                    <a:pt x="456" y="53"/>
                    <a:pt x="451" y="69"/>
                    <a:pt x="450" y="71"/>
                  </a:cubicBezTo>
                  <a:cubicBezTo>
                    <a:pt x="447" y="73"/>
                    <a:pt x="437" y="72"/>
                    <a:pt x="437" y="72"/>
                  </a:cubicBezTo>
                  <a:cubicBezTo>
                    <a:pt x="436" y="72"/>
                    <a:pt x="436" y="72"/>
                    <a:pt x="436" y="72"/>
                  </a:cubicBezTo>
                  <a:cubicBezTo>
                    <a:pt x="436" y="72"/>
                    <a:pt x="426" y="74"/>
                    <a:pt x="423" y="72"/>
                  </a:cubicBezTo>
                  <a:cubicBezTo>
                    <a:pt x="421" y="71"/>
                    <a:pt x="416" y="56"/>
                    <a:pt x="409" y="40"/>
                  </a:cubicBezTo>
                  <a:cubicBezTo>
                    <a:pt x="403" y="24"/>
                    <a:pt x="395" y="9"/>
                    <a:pt x="393" y="7"/>
                  </a:cubicBezTo>
                  <a:cubicBezTo>
                    <a:pt x="388" y="5"/>
                    <a:pt x="373" y="8"/>
                    <a:pt x="369" y="12"/>
                  </a:cubicBezTo>
                  <a:cubicBezTo>
                    <a:pt x="367" y="13"/>
                    <a:pt x="365" y="31"/>
                    <a:pt x="363" y="47"/>
                  </a:cubicBezTo>
                  <a:cubicBezTo>
                    <a:pt x="362" y="65"/>
                    <a:pt x="362" y="81"/>
                    <a:pt x="361" y="83"/>
                  </a:cubicBezTo>
                  <a:cubicBezTo>
                    <a:pt x="359" y="86"/>
                    <a:pt x="348" y="88"/>
                    <a:pt x="348" y="88"/>
                  </a:cubicBezTo>
                  <a:cubicBezTo>
                    <a:pt x="348" y="88"/>
                    <a:pt x="348" y="88"/>
                    <a:pt x="348" y="88"/>
                  </a:cubicBezTo>
                  <a:cubicBezTo>
                    <a:pt x="348" y="88"/>
                    <a:pt x="338" y="92"/>
                    <a:pt x="335" y="91"/>
                  </a:cubicBezTo>
                  <a:cubicBezTo>
                    <a:pt x="333" y="90"/>
                    <a:pt x="324" y="76"/>
                    <a:pt x="314" y="63"/>
                  </a:cubicBezTo>
                  <a:cubicBezTo>
                    <a:pt x="304" y="49"/>
                    <a:pt x="293" y="35"/>
                    <a:pt x="290" y="35"/>
                  </a:cubicBezTo>
                  <a:cubicBezTo>
                    <a:pt x="285" y="33"/>
                    <a:pt x="271" y="40"/>
                    <a:pt x="268" y="44"/>
                  </a:cubicBezTo>
                  <a:cubicBezTo>
                    <a:pt x="267" y="47"/>
                    <a:pt x="269" y="64"/>
                    <a:pt x="271" y="81"/>
                  </a:cubicBezTo>
                  <a:cubicBezTo>
                    <a:pt x="274" y="97"/>
                    <a:pt x="277" y="114"/>
                    <a:pt x="277" y="116"/>
                  </a:cubicBezTo>
                  <a:cubicBezTo>
                    <a:pt x="276" y="119"/>
                    <a:pt x="266" y="123"/>
                    <a:pt x="266" y="123"/>
                  </a:cubicBezTo>
                  <a:cubicBezTo>
                    <a:pt x="266" y="123"/>
                    <a:pt x="266" y="123"/>
                    <a:pt x="266" y="123"/>
                  </a:cubicBezTo>
                  <a:cubicBezTo>
                    <a:pt x="266" y="123"/>
                    <a:pt x="257" y="130"/>
                    <a:pt x="253" y="129"/>
                  </a:cubicBezTo>
                  <a:cubicBezTo>
                    <a:pt x="252" y="129"/>
                    <a:pt x="240" y="118"/>
                    <a:pt x="227" y="107"/>
                  </a:cubicBezTo>
                  <a:cubicBezTo>
                    <a:pt x="214" y="96"/>
                    <a:pt x="200" y="85"/>
                    <a:pt x="197" y="85"/>
                  </a:cubicBezTo>
                  <a:cubicBezTo>
                    <a:pt x="192" y="85"/>
                    <a:pt x="179" y="95"/>
                    <a:pt x="178" y="100"/>
                  </a:cubicBezTo>
                  <a:cubicBezTo>
                    <a:pt x="177" y="102"/>
                    <a:pt x="183" y="118"/>
                    <a:pt x="189" y="134"/>
                  </a:cubicBezTo>
                  <a:cubicBezTo>
                    <a:pt x="196" y="150"/>
                    <a:pt x="203" y="165"/>
                    <a:pt x="203" y="167"/>
                  </a:cubicBezTo>
                  <a:cubicBezTo>
                    <a:pt x="203" y="171"/>
                    <a:pt x="194" y="177"/>
                    <a:pt x="194" y="177"/>
                  </a:cubicBezTo>
                  <a:cubicBezTo>
                    <a:pt x="194" y="177"/>
                    <a:pt x="194" y="177"/>
                    <a:pt x="194" y="177"/>
                  </a:cubicBezTo>
                  <a:cubicBezTo>
                    <a:pt x="194" y="177"/>
                    <a:pt x="186" y="185"/>
                    <a:pt x="183" y="186"/>
                  </a:cubicBezTo>
                  <a:cubicBezTo>
                    <a:pt x="181" y="186"/>
                    <a:pt x="167" y="178"/>
                    <a:pt x="152" y="170"/>
                  </a:cubicBezTo>
                  <a:cubicBezTo>
                    <a:pt x="137" y="162"/>
                    <a:pt x="121" y="155"/>
                    <a:pt x="118" y="156"/>
                  </a:cubicBezTo>
                  <a:cubicBezTo>
                    <a:pt x="113" y="157"/>
                    <a:pt x="103" y="169"/>
                    <a:pt x="103" y="174"/>
                  </a:cubicBezTo>
                  <a:cubicBezTo>
                    <a:pt x="103" y="177"/>
                    <a:pt x="112" y="191"/>
                    <a:pt x="122" y="205"/>
                  </a:cubicBezTo>
                  <a:cubicBezTo>
                    <a:pt x="132" y="219"/>
                    <a:pt x="142" y="232"/>
                    <a:pt x="143" y="234"/>
                  </a:cubicBezTo>
                  <a:cubicBezTo>
                    <a:pt x="143" y="238"/>
                    <a:pt x="136" y="246"/>
                    <a:pt x="136" y="246"/>
                  </a:cubicBezTo>
                  <a:cubicBezTo>
                    <a:pt x="136" y="246"/>
                    <a:pt x="136" y="246"/>
                    <a:pt x="136" y="246"/>
                  </a:cubicBezTo>
                  <a:cubicBezTo>
                    <a:pt x="136" y="246"/>
                    <a:pt x="131" y="256"/>
                    <a:pt x="128" y="257"/>
                  </a:cubicBezTo>
                  <a:cubicBezTo>
                    <a:pt x="126" y="257"/>
                    <a:pt x="110" y="253"/>
                    <a:pt x="94" y="248"/>
                  </a:cubicBezTo>
                  <a:cubicBezTo>
                    <a:pt x="77" y="244"/>
                    <a:pt x="60" y="241"/>
                    <a:pt x="58" y="242"/>
                  </a:cubicBezTo>
                  <a:cubicBezTo>
                    <a:pt x="52" y="245"/>
                    <a:pt x="46" y="259"/>
                    <a:pt x="47" y="264"/>
                  </a:cubicBezTo>
                  <a:cubicBezTo>
                    <a:pt x="47" y="266"/>
                    <a:pt x="60" y="279"/>
                    <a:pt x="72" y="290"/>
                  </a:cubicBezTo>
                  <a:cubicBezTo>
                    <a:pt x="85" y="301"/>
                    <a:pt x="98" y="311"/>
                    <a:pt x="99" y="313"/>
                  </a:cubicBezTo>
                  <a:cubicBezTo>
                    <a:pt x="101" y="317"/>
                    <a:pt x="96" y="326"/>
                    <a:pt x="96" y="326"/>
                  </a:cubicBezTo>
                  <a:cubicBezTo>
                    <a:pt x="96" y="326"/>
                    <a:pt x="96" y="326"/>
                    <a:pt x="96" y="326"/>
                  </a:cubicBezTo>
                  <a:cubicBezTo>
                    <a:pt x="95" y="326"/>
                    <a:pt x="93" y="337"/>
                    <a:pt x="90" y="339"/>
                  </a:cubicBezTo>
                  <a:cubicBezTo>
                    <a:pt x="89" y="340"/>
                    <a:pt x="72" y="339"/>
                    <a:pt x="55" y="338"/>
                  </a:cubicBezTo>
                  <a:cubicBezTo>
                    <a:pt x="38" y="338"/>
                    <a:pt x="21" y="339"/>
                    <a:pt x="19" y="341"/>
                  </a:cubicBezTo>
                  <a:cubicBezTo>
                    <a:pt x="14" y="344"/>
                    <a:pt x="11" y="359"/>
                    <a:pt x="13" y="364"/>
                  </a:cubicBezTo>
                  <a:cubicBezTo>
                    <a:pt x="14" y="367"/>
                    <a:pt x="29" y="376"/>
                    <a:pt x="44" y="383"/>
                  </a:cubicBezTo>
                  <a:cubicBezTo>
                    <a:pt x="59" y="391"/>
                    <a:pt x="74" y="398"/>
                    <a:pt x="76" y="400"/>
                  </a:cubicBezTo>
                  <a:cubicBezTo>
                    <a:pt x="78" y="403"/>
                    <a:pt x="75" y="413"/>
                    <a:pt x="75" y="413"/>
                  </a:cubicBezTo>
                  <a:cubicBezTo>
                    <a:pt x="75" y="414"/>
                    <a:pt x="75" y="414"/>
                    <a:pt x="75" y="414"/>
                  </a:cubicBezTo>
                  <a:cubicBezTo>
                    <a:pt x="75" y="414"/>
                    <a:pt x="75" y="424"/>
                    <a:pt x="72" y="427"/>
                  </a:cubicBezTo>
                  <a:cubicBezTo>
                    <a:pt x="71" y="428"/>
                    <a:pt x="55" y="431"/>
                    <a:pt x="38" y="435"/>
                  </a:cubicBezTo>
                  <a:cubicBezTo>
                    <a:pt x="22" y="439"/>
                    <a:pt x="5" y="443"/>
                    <a:pt x="3" y="445"/>
                  </a:cubicBezTo>
                  <a:cubicBezTo>
                    <a:pt x="0" y="450"/>
                    <a:pt x="0" y="465"/>
                    <a:pt x="3" y="470"/>
                  </a:cubicBezTo>
                  <a:cubicBezTo>
                    <a:pt x="5" y="472"/>
                    <a:pt x="21" y="477"/>
                    <a:pt x="38" y="481"/>
                  </a:cubicBezTo>
                  <a:cubicBezTo>
                    <a:pt x="54" y="485"/>
                    <a:pt x="71" y="489"/>
                    <a:pt x="72" y="490"/>
                  </a:cubicBezTo>
                  <a:cubicBezTo>
                    <a:pt x="75" y="492"/>
                    <a:pt x="75" y="503"/>
                    <a:pt x="75" y="503"/>
                  </a:cubicBezTo>
                  <a:cubicBezTo>
                    <a:pt x="75" y="503"/>
                    <a:pt x="75" y="503"/>
                    <a:pt x="75" y="503"/>
                  </a:cubicBezTo>
                  <a:cubicBezTo>
                    <a:pt x="75" y="503"/>
                    <a:pt x="77" y="514"/>
                    <a:pt x="76" y="517"/>
                  </a:cubicBezTo>
                  <a:cubicBezTo>
                    <a:pt x="75" y="519"/>
                    <a:pt x="59" y="525"/>
                    <a:pt x="44" y="533"/>
                  </a:cubicBezTo>
                  <a:cubicBezTo>
                    <a:pt x="29" y="540"/>
                    <a:pt x="14" y="548"/>
                    <a:pt x="13" y="551"/>
                  </a:cubicBezTo>
                  <a:cubicBezTo>
                    <a:pt x="10" y="556"/>
                    <a:pt x="14" y="571"/>
                    <a:pt x="18" y="574"/>
                  </a:cubicBezTo>
                  <a:cubicBezTo>
                    <a:pt x="20" y="576"/>
                    <a:pt x="37" y="577"/>
                    <a:pt x="54" y="578"/>
                  </a:cubicBezTo>
                  <a:cubicBezTo>
                    <a:pt x="71" y="578"/>
                    <a:pt x="88" y="577"/>
                    <a:pt x="90" y="578"/>
                  </a:cubicBezTo>
                  <a:cubicBezTo>
                    <a:pt x="93" y="580"/>
                    <a:pt x="96" y="591"/>
                    <a:pt x="96" y="591"/>
                  </a:cubicBezTo>
                  <a:cubicBezTo>
                    <a:pt x="96" y="591"/>
                    <a:pt x="96" y="591"/>
                    <a:pt x="96" y="591"/>
                  </a:cubicBezTo>
                  <a:cubicBezTo>
                    <a:pt x="96" y="591"/>
                    <a:pt x="100" y="601"/>
                    <a:pt x="99" y="604"/>
                  </a:cubicBezTo>
                  <a:cubicBezTo>
                    <a:pt x="99" y="606"/>
                    <a:pt x="86" y="615"/>
                    <a:pt x="72" y="626"/>
                  </a:cubicBezTo>
                  <a:cubicBezTo>
                    <a:pt x="59" y="637"/>
                    <a:pt x="47" y="649"/>
                    <a:pt x="46" y="651"/>
                  </a:cubicBezTo>
                  <a:cubicBezTo>
                    <a:pt x="45" y="657"/>
                    <a:pt x="52" y="671"/>
                    <a:pt x="57" y="673"/>
                  </a:cubicBezTo>
                  <a:cubicBezTo>
                    <a:pt x="59" y="674"/>
                    <a:pt x="76" y="672"/>
                    <a:pt x="93" y="668"/>
                  </a:cubicBezTo>
                  <a:cubicBezTo>
                    <a:pt x="110" y="664"/>
                    <a:pt x="126" y="660"/>
                    <a:pt x="128" y="660"/>
                  </a:cubicBezTo>
                  <a:cubicBezTo>
                    <a:pt x="131" y="661"/>
                    <a:pt x="136" y="671"/>
                    <a:pt x="136" y="671"/>
                  </a:cubicBezTo>
                  <a:cubicBezTo>
                    <a:pt x="136" y="671"/>
                    <a:pt x="136" y="671"/>
                    <a:pt x="136" y="671"/>
                  </a:cubicBezTo>
                  <a:cubicBezTo>
                    <a:pt x="136" y="671"/>
                    <a:pt x="143" y="680"/>
                    <a:pt x="143" y="683"/>
                  </a:cubicBezTo>
                  <a:cubicBezTo>
                    <a:pt x="143" y="685"/>
                    <a:pt x="132" y="697"/>
                    <a:pt x="122" y="711"/>
                  </a:cubicBezTo>
                  <a:cubicBezTo>
                    <a:pt x="111" y="724"/>
                    <a:pt x="102" y="739"/>
                    <a:pt x="102" y="741"/>
                  </a:cubicBezTo>
                  <a:cubicBezTo>
                    <a:pt x="102" y="747"/>
                    <a:pt x="112" y="759"/>
                    <a:pt x="117" y="760"/>
                  </a:cubicBezTo>
                  <a:cubicBezTo>
                    <a:pt x="120" y="761"/>
                    <a:pt x="136" y="754"/>
                    <a:pt x="151" y="747"/>
                  </a:cubicBezTo>
                  <a:cubicBezTo>
                    <a:pt x="166" y="739"/>
                    <a:pt x="181" y="731"/>
                    <a:pt x="183" y="731"/>
                  </a:cubicBezTo>
                  <a:cubicBezTo>
                    <a:pt x="187" y="731"/>
                    <a:pt x="194" y="740"/>
                    <a:pt x="194" y="740"/>
                  </a:cubicBezTo>
                  <a:cubicBezTo>
                    <a:pt x="194" y="740"/>
                    <a:pt x="194" y="740"/>
                    <a:pt x="194" y="740"/>
                  </a:cubicBezTo>
                  <a:cubicBezTo>
                    <a:pt x="194" y="740"/>
                    <a:pt x="202" y="747"/>
                    <a:pt x="203" y="750"/>
                  </a:cubicBezTo>
                  <a:cubicBezTo>
                    <a:pt x="203" y="751"/>
                    <a:pt x="196" y="766"/>
                    <a:pt x="189" y="782"/>
                  </a:cubicBezTo>
                  <a:cubicBezTo>
                    <a:pt x="182" y="797"/>
                    <a:pt x="176" y="813"/>
                    <a:pt x="177" y="816"/>
                  </a:cubicBezTo>
                  <a:cubicBezTo>
                    <a:pt x="178" y="822"/>
                    <a:pt x="191" y="831"/>
                    <a:pt x="196" y="831"/>
                  </a:cubicBezTo>
                  <a:cubicBezTo>
                    <a:pt x="199" y="831"/>
                    <a:pt x="213" y="821"/>
                    <a:pt x="226" y="810"/>
                  </a:cubicBezTo>
                  <a:cubicBezTo>
                    <a:pt x="239" y="799"/>
                    <a:pt x="252" y="788"/>
                    <a:pt x="254" y="787"/>
                  </a:cubicBezTo>
                  <a:cubicBezTo>
                    <a:pt x="257" y="787"/>
                    <a:pt x="266" y="793"/>
                    <a:pt x="266" y="793"/>
                  </a:cubicBezTo>
                  <a:cubicBezTo>
                    <a:pt x="266" y="793"/>
                    <a:pt x="266" y="793"/>
                    <a:pt x="266" y="793"/>
                  </a:cubicBezTo>
                  <a:cubicBezTo>
                    <a:pt x="266" y="793"/>
                    <a:pt x="276" y="798"/>
                    <a:pt x="277" y="801"/>
                  </a:cubicBezTo>
                  <a:cubicBezTo>
                    <a:pt x="278" y="803"/>
                    <a:pt x="274" y="819"/>
                    <a:pt x="271" y="835"/>
                  </a:cubicBezTo>
                  <a:cubicBezTo>
                    <a:pt x="268" y="852"/>
                    <a:pt x="265" y="869"/>
                    <a:pt x="267" y="872"/>
                  </a:cubicBezTo>
                  <a:cubicBezTo>
                    <a:pt x="269" y="877"/>
                    <a:pt x="284" y="883"/>
                    <a:pt x="289" y="881"/>
                  </a:cubicBezTo>
                  <a:cubicBezTo>
                    <a:pt x="291" y="881"/>
                    <a:pt x="303" y="868"/>
                    <a:pt x="313" y="854"/>
                  </a:cubicBezTo>
                  <a:cubicBezTo>
                    <a:pt x="324" y="841"/>
                    <a:pt x="333" y="827"/>
                    <a:pt x="335" y="826"/>
                  </a:cubicBezTo>
                  <a:cubicBezTo>
                    <a:pt x="338" y="824"/>
                    <a:pt x="348" y="829"/>
                    <a:pt x="348" y="829"/>
                  </a:cubicBezTo>
                  <a:cubicBezTo>
                    <a:pt x="348" y="829"/>
                    <a:pt x="348" y="829"/>
                    <a:pt x="348" y="829"/>
                  </a:cubicBezTo>
                  <a:cubicBezTo>
                    <a:pt x="348" y="829"/>
                    <a:pt x="359" y="831"/>
                    <a:pt x="361" y="834"/>
                  </a:cubicBezTo>
                  <a:cubicBezTo>
                    <a:pt x="362" y="835"/>
                    <a:pt x="362" y="852"/>
                    <a:pt x="363" y="869"/>
                  </a:cubicBezTo>
                  <a:cubicBezTo>
                    <a:pt x="364" y="886"/>
                    <a:pt x="365" y="903"/>
                    <a:pt x="367" y="905"/>
                  </a:cubicBezTo>
                  <a:cubicBezTo>
                    <a:pt x="371" y="909"/>
                    <a:pt x="386" y="912"/>
                    <a:pt x="391" y="909"/>
                  </a:cubicBezTo>
                  <a:cubicBezTo>
                    <a:pt x="393" y="908"/>
                    <a:pt x="401" y="893"/>
                    <a:pt x="408" y="877"/>
                  </a:cubicBezTo>
                  <a:cubicBezTo>
                    <a:pt x="415" y="862"/>
                    <a:pt x="422" y="846"/>
                    <a:pt x="423" y="845"/>
                  </a:cubicBezTo>
                  <a:cubicBezTo>
                    <a:pt x="426" y="842"/>
                    <a:pt x="436" y="844"/>
                    <a:pt x="436" y="844"/>
                  </a:cubicBezTo>
                  <a:cubicBezTo>
                    <a:pt x="437" y="845"/>
                    <a:pt x="437" y="845"/>
                    <a:pt x="437" y="845"/>
                  </a:cubicBezTo>
                  <a:cubicBezTo>
                    <a:pt x="437" y="845"/>
                    <a:pt x="448" y="844"/>
                    <a:pt x="450" y="846"/>
                  </a:cubicBezTo>
                  <a:cubicBezTo>
                    <a:pt x="451" y="847"/>
                    <a:pt x="455" y="864"/>
                    <a:pt x="460" y="880"/>
                  </a:cubicBezTo>
                  <a:cubicBezTo>
                    <a:pt x="465" y="896"/>
                    <a:pt x="470" y="912"/>
                    <a:pt x="473" y="914"/>
                  </a:cubicBezTo>
                  <a:cubicBezTo>
                    <a:pt x="477" y="917"/>
                    <a:pt x="493" y="916"/>
                    <a:pt x="497" y="913"/>
                  </a:cubicBezTo>
                  <a:cubicBezTo>
                    <a:pt x="499" y="911"/>
                    <a:pt x="503" y="894"/>
                    <a:pt x="506" y="878"/>
                  </a:cubicBezTo>
                  <a:cubicBezTo>
                    <a:pt x="510" y="861"/>
                    <a:pt x="512" y="844"/>
                    <a:pt x="513" y="843"/>
                  </a:cubicBezTo>
                  <a:cubicBezTo>
                    <a:pt x="515" y="840"/>
                    <a:pt x="526" y="839"/>
                    <a:pt x="526" y="839"/>
                  </a:cubicBezTo>
                  <a:cubicBezTo>
                    <a:pt x="526" y="839"/>
                    <a:pt x="526" y="839"/>
                    <a:pt x="526" y="839"/>
                  </a:cubicBezTo>
                  <a:cubicBezTo>
                    <a:pt x="526" y="839"/>
                    <a:pt x="537" y="837"/>
                    <a:pt x="540" y="838"/>
                  </a:cubicBezTo>
                  <a:cubicBezTo>
                    <a:pt x="541" y="839"/>
                    <a:pt x="549" y="854"/>
                    <a:pt x="557" y="868"/>
                  </a:cubicBezTo>
                  <a:cubicBezTo>
                    <a:pt x="565" y="883"/>
                    <a:pt x="575" y="898"/>
                    <a:pt x="577" y="899"/>
                  </a:cubicBezTo>
                  <a:cubicBezTo>
                    <a:pt x="583" y="901"/>
                    <a:pt x="597" y="896"/>
                    <a:pt x="601" y="892"/>
                  </a:cubicBezTo>
                  <a:cubicBezTo>
                    <a:pt x="602" y="890"/>
                    <a:pt x="602" y="873"/>
                    <a:pt x="602" y="855"/>
                  </a:cubicBezTo>
                  <a:cubicBezTo>
                    <a:pt x="601" y="838"/>
                    <a:pt x="600" y="822"/>
                    <a:pt x="600" y="820"/>
                  </a:cubicBezTo>
                  <a:cubicBezTo>
                    <a:pt x="602" y="816"/>
                    <a:pt x="612" y="814"/>
                    <a:pt x="612" y="814"/>
                  </a:cubicBezTo>
                  <a:cubicBezTo>
                    <a:pt x="612" y="814"/>
                    <a:pt x="612" y="814"/>
                    <a:pt x="612" y="814"/>
                  </a:cubicBezTo>
                  <a:cubicBezTo>
                    <a:pt x="612" y="814"/>
                    <a:pt x="622" y="808"/>
                    <a:pt x="625" y="809"/>
                  </a:cubicBezTo>
                  <a:cubicBezTo>
                    <a:pt x="627" y="809"/>
                    <a:pt x="638" y="822"/>
                    <a:pt x="649" y="835"/>
                  </a:cubicBezTo>
                  <a:cubicBezTo>
                    <a:pt x="661" y="847"/>
                    <a:pt x="673" y="859"/>
                    <a:pt x="676" y="860"/>
                  </a:cubicBezTo>
                  <a:cubicBezTo>
                    <a:pt x="681" y="860"/>
                    <a:pt x="695" y="852"/>
                    <a:pt x="697" y="847"/>
                  </a:cubicBezTo>
                  <a:cubicBezTo>
                    <a:pt x="698" y="845"/>
                    <a:pt x="694" y="828"/>
                    <a:pt x="689" y="812"/>
                  </a:cubicBezTo>
                  <a:cubicBezTo>
                    <a:pt x="685" y="795"/>
                    <a:pt x="679" y="779"/>
                    <a:pt x="680" y="778"/>
                  </a:cubicBezTo>
                  <a:cubicBezTo>
                    <a:pt x="680" y="774"/>
                    <a:pt x="690" y="769"/>
                    <a:pt x="690" y="769"/>
                  </a:cubicBezTo>
                  <a:cubicBezTo>
                    <a:pt x="690" y="769"/>
                    <a:pt x="690" y="769"/>
                    <a:pt x="690" y="769"/>
                  </a:cubicBezTo>
                  <a:cubicBezTo>
                    <a:pt x="690" y="769"/>
                    <a:pt x="698" y="761"/>
                    <a:pt x="702" y="761"/>
                  </a:cubicBezTo>
                  <a:cubicBezTo>
                    <a:pt x="703" y="761"/>
                    <a:pt x="717" y="771"/>
                    <a:pt x="731" y="781"/>
                  </a:cubicBezTo>
                  <a:cubicBezTo>
                    <a:pt x="745" y="790"/>
                    <a:pt x="759" y="799"/>
                    <a:pt x="762" y="799"/>
                  </a:cubicBezTo>
                  <a:cubicBezTo>
                    <a:pt x="768" y="798"/>
                    <a:pt x="779" y="787"/>
                    <a:pt x="780" y="782"/>
                  </a:cubicBezTo>
                  <a:cubicBezTo>
                    <a:pt x="780" y="780"/>
                    <a:pt x="773" y="764"/>
                    <a:pt x="765" y="749"/>
                  </a:cubicBezTo>
                  <a:cubicBezTo>
                    <a:pt x="756" y="734"/>
                    <a:pt x="748" y="720"/>
                    <a:pt x="747" y="718"/>
                  </a:cubicBezTo>
                  <a:cubicBezTo>
                    <a:pt x="747" y="714"/>
                    <a:pt x="755" y="707"/>
                    <a:pt x="755" y="707"/>
                  </a:cubicBezTo>
                  <a:cubicBezTo>
                    <a:pt x="755" y="707"/>
                    <a:pt x="755" y="707"/>
                    <a:pt x="755" y="707"/>
                  </a:cubicBezTo>
                  <a:cubicBezTo>
                    <a:pt x="755" y="707"/>
                    <a:pt x="762" y="698"/>
                    <a:pt x="765" y="697"/>
                  </a:cubicBezTo>
                  <a:cubicBezTo>
                    <a:pt x="767" y="697"/>
                    <a:pt x="782" y="703"/>
                    <a:pt x="798" y="709"/>
                  </a:cubicBezTo>
                  <a:cubicBezTo>
                    <a:pt x="813" y="715"/>
                    <a:pt x="830" y="721"/>
                    <a:pt x="833" y="720"/>
                  </a:cubicBezTo>
                  <a:cubicBezTo>
                    <a:pt x="838" y="718"/>
                    <a:pt x="846" y="705"/>
                    <a:pt x="846" y="699"/>
                  </a:cubicBezTo>
                  <a:cubicBezTo>
                    <a:pt x="846" y="697"/>
                    <a:pt x="835" y="683"/>
                    <a:pt x="824" y="671"/>
                  </a:cubicBezTo>
                  <a:cubicBezTo>
                    <a:pt x="812" y="658"/>
                    <a:pt x="800" y="646"/>
                    <a:pt x="800" y="645"/>
                  </a:cubicBezTo>
                  <a:cubicBezTo>
                    <a:pt x="799" y="641"/>
                    <a:pt x="805" y="632"/>
                    <a:pt x="805" y="632"/>
                  </a:cubicBezTo>
                  <a:cubicBezTo>
                    <a:pt x="805" y="632"/>
                    <a:pt x="805" y="632"/>
                    <a:pt x="805" y="632"/>
                  </a:cubicBezTo>
                  <a:cubicBezTo>
                    <a:pt x="805" y="632"/>
                    <a:pt x="809" y="622"/>
                    <a:pt x="812" y="620"/>
                  </a:cubicBezTo>
                  <a:cubicBezTo>
                    <a:pt x="813" y="619"/>
                    <a:pt x="830" y="622"/>
                    <a:pt x="846" y="624"/>
                  </a:cubicBezTo>
                  <a:cubicBezTo>
                    <a:pt x="863" y="627"/>
                    <a:pt x="880" y="628"/>
                    <a:pt x="883" y="626"/>
                  </a:cubicBezTo>
                  <a:cubicBezTo>
                    <a:pt x="888" y="624"/>
                    <a:pt x="893" y="609"/>
                    <a:pt x="891" y="604"/>
                  </a:cubicBezTo>
                  <a:cubicBezTo>
                    <a:pt x="891" y="601"/>
                    <a:pt x="877" y="591"/>
                    <a:pt x="863" y="581"/>
                  </a:cubicBezTo>
                  <a:cubicBezTo>
                    <a:pt x="849" y="571"/>
                    <a:pt x="834" y="563"/>
                    <a:pt x="833" y="561"/>
                  </a:cubicBezTo>
                  <a:cubicBezTo>
                    <a:pt x="831" y="558"/>
                    <a:pt x="835" y="548"/>
                    <a:pt x="835" y="548"/>
                  </a:cubicBezTo>
                  <a:cubicBezTo>
                    <a:pt x="835" y="548"/>
                    <a:pt x="835" y="548"/>
                    <a:pt x="835" y="548"/>
                  </a:cubicBezTo>
                  <a:cubicBezTo>
                    <a:pt x="836" y="548"/>
                    <a:pt x="837" y="537"/>
                    <a:pt x="840" y="535"/>
                  </a:cubicBezTo>
                  <a:cubicBezTo>
                    <a:pt x="841" y="533"/>
                    <a:pt x="857" y="533"/>
                    <a:pt x="874" y="531"/>
                  </a:cubicBezTo>
                  <a:cubicBezTo>
                    <a:pt x="891" y="529"/>
                    <a:pt x="908" y="526"/>
                    <a:pt x="910" y="524"/>
                  </a:cubicBezTo>
                  <a:cubicBezTo>
                    <a:pt x="914" y="520"/>
                    <a:pt x="916" y="505"/>
                    <a:pt x="913" y="500"/>
                  </a:cubicBezTo>
                  <a:cubicBezTo>
                    <a:pt x="912" y="498"/>
                    <a:pt x="896" y="491"/>
                    <a:pt x="880" y="48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0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4484497" y="2014601"/>
              <a:ext cx="1231530" cy="1230770"/>
              <a:chOff x="4484497" y="2014601"/>
              <a:chExt cx="1231530" cy="1230770"/>
            </a:xfrm>
          </p:grpSpPr>
          <p:sp>
            <p:nvSpPr>
              <p:cNvPr id="8" name="Oval 7"/>
              <p:cNvSpPr>
                <a:spLocks noChangeArrowheads="1"/>
              </p:cNvSpPr>
              <p:nvPr/>
            </p:nvSpPr>
            <p:spPr bwMode="auto">
              <a:xfrm rot="16200000">
                <a:off x="4484877" y="2014221"/>
                <a:ext cx="1230770" cy="1231530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id-ID" sz="105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4" name="AutoShape 38"/>
              <p:cNvSpPr/>
              <p:nvPr/>
            </p:nvSpPr>
            <p:spPr bwMode="auto">
              <a:xfrm>
                <a:off x="4901651" y="2426097"/>
                <a:ext cx="415125" cy="418343"/>
              </a:xfrm>
              <a:custGeom>
                <a:avLst/>
                <a:gdLst>
                  <a:gd name="T0" fmla="*/ 16241 w 21600"/>
                  <a:gd name="T1" fmla="*/ 491 h 21600"/>
                  <a:gd name="T2" fmla="*/ 15753 w 21600"/>
                  <a:gd name="T3" fmla="*/ 0 h 21600"/>
                  <a:gd name="T4" fmla="*/ 5847 w 21600"/>
                  <a:gd name="T5" fmla="*/ 0 h 21600"/>
                  <a:gd name="T6" fmla="*/ 5359 w 21600"/>
                  <a:gd name="T7" fmla="*/ 491 h 21600"/>
                  <a:gd name="T8" fmla="*/ 5359 w 21600"/>
                  <a:gd name="T9" fmla="*/ 5400 h 21600"/>
                  <a:gd name="T10" fmla="*/ 16241 w 21600"/>
                  <a:gd name="T11" fmla="*/ 5400 h 21600"/>
                  <a:gd name="T12" fmla="*/ 16241 w 21600"/>
                  <a:gd name="T13" fmla="*/ 491 h 21600"/>
                  <a:gd name="T14" fmla="*/ 16403 w 21600"/>
                  <a:gd name="T15" fmla="*/ 16691 h 21600"/>
                  <a:gd name="T16" fmla="*/ 15916 w 21600"/>
                  <a:gd name="T17" fmla="*/ 16364 h 21600"/>
                  <a:gd name="T18" fmla="*/ 5684 w 21600"/>
                  <a:gd name="T19" fmla="*/ 16364 h 21600"/>
                  <a:gd name="T20" fmla="*/ 5197 w 21600"/>
                  <a:gd name="T21" fmla="*/ 16691 h 21600"/>
                  <a:gd name="T22" fmla="*/ 3573 w 21600"/>
                  <a:gd name="T23" fmla="*/ 21109 h 21600"/>
                  <a:gd name="T24" fmla="*/ 3735 w 21600"/>
                  <a:gd name="T25" fmla="*/ 21436 h 21600"/>
                  <a:gd name="T26" fmla="*/ 4060 w 21600"/>
                  <a:gd name="T27" fmla="*/ 21600 h 21600"/>
                  <a:gd name="T28" fmla="*/ 17540 w 21600"/>
                  <a:gd name="T29" fmla="*/ 21600 h 21600"/>
                  <a:gd name="T30" fmla="*/ 17865 w 21600"/>
                  <a:gd name="T31" fmla="*/ 21436 h 21600"/>
                  <a:gd name="T32" fmla="*/ 18027 w 21600"/>
                  <a:gd name="T33" fmla="*/ 21109 h 21600"/>
                  <a:gd name="T34" fmla="*/ 16403 w 21600"/>
                  <a:gd name="T35" fmla="*/ 16691 h 21600"/>
                  <a:gd name="T36" fmla="*/ 4872 w 21600"/>
                  <a:gd name="T37" fmla="*/ 9164 h 21600"/>
                  <a:gd name="T38" fmla="*/ 4872 w 21600"/>
                  <a:gd name="T39" fmla="*/ 10964 h 21600"/>
                  <a:gd name="T40" fmla="*/ 16565 w 21600"/>
                  <a:gd name="T41" fmla="*/ 10964 h 21600"/>
                  <a:gd name="T42" fmla="*/ 16565 w 21600"/>
                  <a:gd name="T43" fmla="*/ 9164 h 21600"/>
                  <a:gd name="T44" fmla="*/ 15266 w 21600"/>
                  <a:gd name="T45" fmla="*/ 6545 h 21600"/>
                  <a:gd name="T46" fmla="*/ 6334 w 21600"/>
                  <a:gd name="T47" fmla="*/ 6545 h 21600"/>
                  <a:gd name="T48" fmla="*/ 4872 w 21600"/>
                  <a:gd name="T49" fmla="*/ 9164 h 21600"/>
                  <a:gd name="T50" fmla="*/ 10719 w 21600"/>
                  <a:gd name="T51" fmla="*/ 8345 h 21600"/>
                  <a:gd name="T52" fmla="*/ 12505 w 21600"/>
                  <a:gd name="T53" fmla="*/ 9164 h 21600"/>
                  <a:gd name="T54" fmla="*/ 10719 w 21600"/>
                  <a:gd name="T55" fmla="*/ 10145 h 21600"/>
                  <a:gd name="T56" fmla="*/ 9095 w 21600"/>
                  <a:gd name="T57" fmla="*/ 9164 h 21600"/>
                  <a:gd name="T58" fmla="*/ 10719 w 21600"/>
                  <a:gd name="T59" fmla="*/ 8345 h 21600"/>
                  <a:gd name="T60" fmla="*/ 19326 w 21600"/>
                  <a:gd name="T61" fmla="*/ 6545 h 21600"/>
                  <a:gd name="T62" fmla="*/ 16403 w 21600"/>
                  <a:gd name="T63" fmla="*/ 6545 h 21600"/>
                  <a:gd name="T64" fmla="*/ 17540 w 21600"/>
                  <a:gd name="T65" fmla="*/ 8836 h 21600"/>
                  <a:gd name="T66" fmla="*/ 17540 w 21600"/>
                  <a:gd name="T67" fmla="*/ 8836 h 21600"/>
                  <a:gd name="T68" fmla="*/ 17702 w 21600"/>
                  <a:gd name="T69" fmla="*/ 9000 h 21600"/>
                  <a:gd name="T70" fmla="*/ 17702 w 21600"/>
                  <a:gd name="T71" fmla="*/ 11455 h 21600"/>
                  <a:gd name="T72" fmla="*/ 17215 w 21600"/>
                  <a:gd name="T73" fmla="*/ 11945 h 21600"/>
                  <a:gd name="T74" fmla="*/ 4385 w 21600"/>
                  <a:gd name="T75" fmla="*/ 11945 h 21600"/>
                  <a:gd name="T76" fmla="*/ 3898 w 21600"/>
                  <a:gd name="T77" fmla="*/ 11455 h 21600"/>
                  <a:gd name="T78" fmla="*/ 3898 w 21600"/>
                  <a:gd name="T79" fmla="*/ 9000 h 21600"/>
                  <a:gd name="T80" fmla="*/ 4060 w 21600"/>
                  <a:gd name="T81" fmla="*/ 8836 h 21600"/>
                  <a:gd name="T82" fmla="*/ 5197 w 21600"/>
                  <a:gd name="T83" fmla="*/ 6545 h 21600"/>
                  <a:gd name="T84" fmla="*/ 2274 w 21600"/>
                  <a:gd name="T85" fmla="*/ 6545 h 21600"/>
                  <a:gd name="T86" fmla="*/ 0 w 21600"/>
                  <a:gd name="T87" fmla="*/ 8836 h 21600"/>
                  <a:gd name="T88" fmla="*/ 0 w 21600"/>
                  <a:gd name="T89" fmla="*/ 16527 h 21600"/>
                  <a:gd name="T90" fmla="*/ 2274 w 21600"/>
                  <a:gd name="T91" fmla="*/ 18818 h 21600"/>
                  <a:gd name="T92" fmla="*/ 3086 w 21600"/>
                  <a:gd name="T93" fmla="*/ 18818 h 21600"/>
                  <a:gd name="T94" fmla="*/ 4060 w 21600"/>
                  <a:gd name="T95" fmla="*/ 16200 h 21600"/>
                  <a:gd name="T96" fmla="*/ 5684 w 21600"/>
                  <a:gd name="T97" fmla="*/ 15055 h 21600"/>
                  <a:gd name="T98" fmla="*/ 15916 w 21600"/>
                  <a:gd name="T99" fmla="*/ 15055 h 21600"/>
                  <a:gd name="T100" fmla="*/ 17540 w 21600"/>
                  <a:gd name="T101" fmla="*/ 16200 h 21600"/>
                  <a:gd name="T102" fmla="*/ 18514 w 21600"/>
                  <a:gd name="T103" fmla="*/ 18818 h 21600"/>
                  <a:gd name="T104" fmla="*/ 19326 w 21600"/>
                  <a:gd name="T105" fmla="*/ 18818 h 21600"/>
                  <a:gd name="T106" fmla="*/ 21600 w 21600"/>
                  <a:gd name="T107" fmla="*/ 16527 h 21600"/>
                  <a:gd name="T108" fmla="*/ 21600 w 21600"/>
                  <a:gd name="T109" fmla="*/ 8836 h 21600"/>
                  <a:gd name="T110" fmla="*/ 19326 w 21600"/>
                  <a:gd name="T111" fmla="*/ 6545 h 21600"/>
                  <a:gd name="T112" fmla="*/ 19326 w 21600"/>
                  <a:gd name="T113" fmla="*/ 6545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1600" h="21600">
                    <a:moveTo>
                      <a:pt x="16241" y="491"/>
                    </a:moveTo>
                    <a:cubicBezTo>
                      <a:pt x="16241" y="164"/>
                      <a:pt x="16078" y="0"/>
                      <a:pt x="15753" y="0"/>
                    </a:cubicBezTo>
                    <a:cubicBezTo>
                      <a:pt x="5847" y="0"/>
                      <a:pt x="5847" y="0"/>
                      <a:pt x="5847" y="0"/>
                    </a:cubicBezTo>
                    <a:cubicBezTo>
                      <a:pt x="5522" y="0"/>
                      <a:pt x="5359" y="164"/>
                      <a:pt x="5359" y="491"/>
                    </a:cubicBezTo>
                    <a:cubicBezTo>
                      <a:pt x="5359" y="5400"/>
                      <a:pt x="5359" y="5400"/>
                      <a:pt x="5359" y="5400"/>
                    </a:cubicBezTo>
                    <a:cubicBezTo>
                      <a:pt x="16241" y="5400"/>
                      <a:pt x="16241" y="5400"/>
                      <a:pt x="16241" y="5400"/>
                    </a:cubicBezTo>
                    <a:lnTo>
                      <a:pt x="16241" y="491"/>
                    </a:lnTo>
                    <a:close/>
                    <a:moveTo>
                      <a:pt x="16403" y="16691"/>
                    </a:moveTo>
                    <a:cubicBezTo>
                      <a:pt x="16241" y="16527"/>
                      <a:pt x="16078" y="16364"/>
                      <a:pt x="15916" y="16364"/>
                    </a:cubicBezTo>
                    <a:cubicBezTo>
                      <a:pt x="5684" y="16364"/>
                      <a:pt x="5684" y="16364"/>
                      <a:pt x="5684" y="16364"/>
                    </a:cubicBezTo>
                    <a:cubicBezTo>
                      <a:pt x="5522" y="16364"/>
                      <a:pt x="5359" y="16527"/>
                      <a:pt x="5197" y="16691"/>
                    </a:cubicBezTo>
                    <a:cubicBezTo>
                      <a:pt x="3573" y="21109"/>
                      <a:pt x="3573" y="21109"/>
                      <a:pt x="3573" y="21109"/>
                    </a:cubicBezTo>
                    <a:cubicBezTo>
                      <a:pt x="3573" y="21273"/>
                      <a:pt x="3573" y="21273"/>
                      <a:pt x="3735" y="21436"/>
                    </a:cubicBezTo>
                    <a:cubicBezTo>
                      <a:pt x="3735" y="21600"/>
                      <a:pt x="3898" y="21600"/>
                      <a:pt x="4060" y="21600"/>
                    </a:cubicBezTo>
                    <a:cubicBezTo>
                      <a:pt x="17540" y="21600"/>
                      <a:pt x="17540" y="21600"/>
                      <a:pt x="17540" y="21600"/>
                    </a:cubicBezTo>
                    <a:cubicBezTo>
                      <a:pt x="17702" y="21600"/>
                      <a:pt x="17865" y="21600"/>
                      <a:pt x="17865" y="21436"/>
                    </a:cubicBezTo>
                    <a:cubicBezTo>
                      <a:pt x="18027" y="21273"/>
                      <a:pt x="18027" y="21273"/>
                      <a:pt x="18027" y="21109"/>
                    </a:cubicBezTo>
                    <a:lnTo>
                      <a:pt x="16403" y="16691"/>
                    </a:lnTo>
                    <a:close/>
                    <a:moveTo>
                      <a:pt x="4872" y="9164"/>
                    </a:moveTo>
                    <a:cubicBezTo>
                      <a:pt x="4872" y="10964"/>
                      <a:pt x="4872" y="10964"/>
                      <a:pt x="4872" y="10964"/>
                    </a:cubicBezTo>
                    <a:cubicBezTo>
                      <a:pt x="16565" y="10964"/>
                      <a:pt x="16565" y="10964"/>
                      <a:pt x="16565" y="10964"/>
                    </a:cubicBezTo>
                    <a:cubicBezTo>
                      <a:pt x="16565" y="9164"/>
                      <a:pt x="16565" y="9164"/>
                      <a:pt x="16565" y="9164"/>
                    </a:cubicBezTo>
                    <a:cubicBezTo>
                      <a:pt x="16565" y="9164"/>
                      <a:pt x="15266" y="6545"/>
                      <a:pt x="15266" y="6545"/>
                    </a:cubicBezTo>
                    <a:cubicBezTo>
                      <a:pt x="6334" y="6545"/>
                      <a:pt x="6334" y="6545"/>
                      <a:pt x="6334" y="6545"/>
                    </a:cubicBezTo>
                    <a:cubicBezTo>
                      <a:pt x="6334" y="6545"/>
                      <a:pt x="4872" y="9164"/>
                      <a:pt x="4872" y="9164"/>
                    </a:cubicBezTo>
                    <a:close/>
                    <a:moveTo>
                      <a:pt x="10719" y="8345"/>
                    </a:moveTo>
                    <a:cubicBezTo>
                      <a:pt x="11693" y="8345"/>
                      <a:pt x="12505" y="8673"/>
                      <a:pt x="12505" y="9164"/>
                    </a:cubicBezTo>
                    <a:cubicBezTo>
                      <a:pt x="12505" y="9655"/>
                      <a:pt x="11693" y="10145"/>
                      <a:pt x="10719" y="10145"/>
                    </a:cubicBezTo>
                    <a:cubicBezTo>
                      <a:pt x="9907" y="10145"/>
                      <a:pt x="9095" y="9655"/>
                      <a:pt x="9095" y="9164"/>
                    </a:cubicBezTo>
                    <a:cubicBezTo>
                      <a:pt x="9095" y="8673"/>
                      <a:pt x="9907" y="8345"/>
                      <a:pt x="10719" y="8345"/>
                    </a:cubicBezTo>
                    <a:close/>
                    <a:moveTo>
                      <a:pt x="19326" y="6545"/>
                    </a:moveTo>
                    <a:cubicBezTo>
                      <a:pt x="16403" y="6545"/>
                      <a:pt x="16403" y="6545"/>
                      <a:pt x="16403" y="6545"/>
                    </a:cubicBezTo>
                    <a:cubicBezTo>
                      <a:pt x="17540" y="8836"/>
                      <a:pt x="17540" y="8836"/>
                      <a:pt x="17540" y="8836"/>
                    </a:cubicBezTo>
                    <a:cubicBezTo>
                      <a:pt x="17540" y="8836"/>
                      <a:pt x="17540" y="8836"/>
                      <a:pt x="17540" y="8836"/>
                    </a:cubicBezTo>
                    <a:cubicBezTo>
                      <a:pt x="17702" y="8836"/>
                      <a:pt x="17702" y="8836"/>
                      <a:pt x="17702" y="9000"/>
                    </a:cubicBezTo>
                    <a:cubicBezTo>
                      <a:pt x="17702" y="9000"/>
                      <a:pt x="17702" y="11455"/>
                      <a:pt x="17702" y="11455"/>
                    </a:cubicBezTo>
                    <a:cubicBezTo>
                      <a:pt x="17702" y="11782"/>
                      <a:pt x="17540" y="11945"/>
                      <a:pt x="17215" y="11945"/>
                    </a:cubicBezTo>
                    <a:cubicBezTo>
                      <a:pt x="4385" y="11945"/>
                      <a:pt x="4385" y="11945"/>
                      <a:pt x="4385" y="11945"/>
                    </a:cubicBezTo>
                    <a:cubicBezTo>
                      <a:pt x="4060" y="11945"/>
                      <a:pt x="3898" y="11782"/>
                      <a:pt x="3898" y="11455"/>
                    </a:cubicBezTo>
                    <a:cubicBezTo>
                      <a:pt x="3898" y="11455"/>
                      <a:pt x="3898" y="9164"/>
                      <a:pt x="3898" y="9000"/>
                    </a:cubicBezTo>
                    <a:cubicBezTo>
                      <a:pt x="3898" y="8836"/>
                      <a:pt x="3898" y="8836"/>
                      <a:pt x="4060" y="8836"/>
                    </a:cubicBezTo>
                    <a:cubicBezTo>
                      <a:pt x="5197" y="6545"/>
                      <a:pt x="5197" y="6545"/>
                      <a:pt x="5197" y="6545"/>
                    </a:cubicBezTo>
                    <a:cubicBezTo>
                      <a:pt x="2274" y="6545"/>
                      <a:pt x="2274" y="6545"/>
                      <a:pt x="2274" y="6545"/>
                    </a:cubicBezTo>
                    <a:cubicBezTo>
                      <a:pt x="974" y="6545"/>
                      <a:pt x="0" y="7691"/>
                      <a:pt x="0" y="8836"/>
                    </a:cubicBezTo>
                    <a:cubicBezTo>
                      <a:pt x="0" y="16527"/>
                      <a:pt x="0" y="16527"/>
                      <a:pt x="0" y="16527"/>
                    </a:cubicBezTo>
                    <a:cubicBezTo>
                      <a:pt x="0" y="17836"/>
                      <a:pt x="974" y="18818"/>
                      <a:pt x="2274" y="18818"/>
                    </a:cubicBezTo>
                    <a:cubicBezTo>
                      <a:pt x="3086" y="18818"/>
                      <a:pt x="3086" y="18818"/>
                      <a:pt x="3086" y="18818"/>
                    </a:cubicBezTo>
                    <a:cubicBezTo>
                      <a:pt x="4060" y="16200"/>
                      <a:pt x="4060" y="16200"/>
                      <a:pt x="4060" y="16200"/>
                    </a:cubicBezTo>
                    <a:cubicBezTo>
                      <a:pt x="4223" y="15545"/>
                      <a:pt x="5035" y="15055"/>
                      <a:pt x="5684" y="15055"/>
                    </a:cubicBezTo>
                    <a:cubicBezTo>
                      <a:pt x="15916" y="15055"/>
                      <a:pt x="15916" y="15055"/>
                      <a:pt x="15916" y="15055"/>
                    </a:cubicBezTo>
                    <a:cubicBezTo>
                      <a:pt x="16565" y="15055"/>
                      <a:pt x="17377" y="15545"/>
                      <a:pt x="17540" y="16200"/>
                    </a:cubicBezTo>
                    <a:cubicBezTo>
                      <a:pt x="18514" y="18818"/>
                      <a:pt x="18514" y="18818"/>
                      <a:pt x="18514" y="18818"/>
                    </a:cubicBezTo>
                    <a:cubicBezTo>
                      <a:pt x="19326" y="18818"/>
                      <a:pt x="19326" y="18818"/>
                      <a:pt x="19326" y="18818"/>
                    </a:cubicBezTo>
                    <a:cubicBezTo>
                      <a:pt x="20626" y="18818"/>
                      <a:pt x="21600" y="17836"/>
                      <a:pt x="21600" y="16527"/>
                    </a:cubicBezTo>
                    <a:cubicBezTo>
                      <a:pt x="21600" y="8836"/>
                      <a:pt x="21600" y="8836"/>
                      <a:pt x="21600" y="8836"/>
                    </a:cubicBezTo>
                    <a:cubicBezTo>
                      <a:pt x="21600" y="7691"/>
                      <a:pt x="20626" y="6545"/>
                      <a:pt x="19326" y="6545"/>
                    </a:cubicBezTo>
                    <a:close/>
                    <a:moveTo>
                      <a:pt x="19326" y="6545"/>
                    </a:move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0" tIns="0" rIns="0" bIns="0"/>
              <a:lstStyle/>
              <a:p>
                <a:endParaRPr lang="en-US" sz="105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2" name="Group 31"/>
          <p:cNvGrpSpPr/>
          <p:nvPr/>
        </p:nvGrpSpPr>
        <p:grpSpPr>
          <a:xfrm>
            <a:off x="6116123" y="3178296"/>
            <a:ext cx="1792197" cy="152276"/>
            <a:chOff x="8154829" y="4237727"/>
            <a:chExt cx="2389596" cy="203034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8676968" y="4440761"/>
              <a:ext cx="1867457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154829" y="4237727"/>
              <a:ext cx="522140" cy="203034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4606772" y="2744597"/>
            <a:ext cx="1675355" cy="1675355"/>
            <a:chOff x="6142360" y="3659461"/>
            <a:chExt cx="2233807" cy="2233806"/>
          </a:xfrm>
        </p:grpSpPr>
        <p:sp>
          <p:nvSpPr>
            <p:cNvPr id="9" name="Freeform 8"/>
            <p:cNvSpPr/>
            <p:nvPr/>
          </p:nvSpPr>
          <p:spPr bwMode="auto">
            <a:xfrm flipV="1">
              <a:off x="6142360" y="3659461"/>
              <a:ext cx="2233807" cy="2233806"/>
            </a:xfrm>
            <a:custGeom>
              <a:avLst/>
              <a:gdLst>
                <a:gd name="T0" fmla="*/ 0 w 972"/>
                <a:gd name="T1" fmla="*/ 972 h 972"/>
                <a:gd name="T2" fmla="*/ 0 w 972"/>
                <a:gd name="T3" fmla="*/ 486 h 972"/>
                <a:gd name="T4" fmla="*/ 486 w 972"/>
                <a:gd name="T5" fmla="*/ 0 h 972"/>
                <a:gd name="T6" fmla="*/ 972 w 972"/>
                <a:gd name="T7" fmla="*/ 486 h 972"/>
                <a:gd name="T8" fmla="*/ 486 w 972"/>
                <a:gd name="T9" fmla="*/ 972 h 972"/>
                <a:gd name="T10" fmla="*/ 0 w 972"/>
                <a:gd name="T11" fmla="*/ 97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2" h="972">
                  <a:moveTo>
                    <a:pt x="0" y="972"/>
                  </a:moveTo>
                  <a:cubicBezTo>
                    <a:pt x="0" y="486"/>
                    <a:pt x="0" y="486"/>
                    <a:pt x="0" y="486"/>
                  </a:cubicBezTo>
                  <a:cubicBezTo>
                    <a:pt x="0" y="218"/>
                    <a:pt x="218" y="0"/>
                    <a:pt x="486" y="0"/>
                  </a:cubicBezTo>
                  <a:cubicBezTo>
                    <a:pt x="754" y="0"/>
                    <a:pt x="972" y="218"/>
                    <a:pt x="972" y="486"/>
                  </a:cubicBezTo>
                  <a:cubicBezTo>
                    <a:pt x="972" y="754"/>
                    <a:pt x="754" y="972"/>
                    <a:pt x="486" y="972"/>
                  </a:cubicBezTo>
                  <a:lnTo>
                    <a:pt x="0" y="9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0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 flipV="1">
              <a:off x="6303373" y="3834762"/>
              <a:ext cx="1899456" cy="1902082"/>
            </a:xfrm>
            <a:custGeom>
              <a:avLst/>
              <a:gdLst>
                <a:gd name="T0" fmla="*/ 846 w 916"/>
                <a:gd name="T1" fmla="*/ 458 h 917"/>
                <a:gd name="T2" fmla="*/ 910 w 916"/>
                <a:gd name="T3" fmla="*/ 394 h 917"/>
                <a:gd name="T4" fmla="*/ 835 w 916"/>
                <a:gd name="T5" fmla="*/ 369 h 917"/>
                <a:gd name="T6" fmla="*/ 884 w 916"/>
                <a:gd name="T7" fmla="*/ 292 h 917"/>
                <a:gd name="T8" fmla="*/ 805 w 916"/>
                <a:gd name="T9" fmla="*/ 285 h 917"/>
                <a:gd name="T10" fmla="*/ 834 w 916"/>
                <a:gd name="T11" fmla="*/ 199 h 917"/>
                <a:gd name="T12" fmla="*/ 755 w 916"/>
                <a:gd name="T13" fmla="*/ 210 h 917"/>
                <a:gd name="T14" fmla="*/ 764 w 916"/>
                <a:gd name="T15" fmla="*/ 119 h 917"/>
                <a:gd name="T16" fmla="*/ 690 w 916"/>
                <a:gd name="T17" fmla="*/ 148 h 917"/>
                <a:gd name="T18" fmla="*/ 677 w 916"/>
                <a:gd name="T19" fmla="*/ 58 h 917"/>
                <a:gd name="T20" fmla="*/ 612 w 916"/>
                <a:gd name="T21" fmla="*/ 103 h 917"/>
                <a:gd name="T22" fmla="*/ 579 w 916"/>
                <a:gd name="T23" fmla="*/ 19 h 917"/>
                <a:gd name="T24" fmla="*/ 526 w 916"/>
                <a:gd name="T25" fmla="*/ 77 h 917"/>
                <a:gd name="T26" fmla="*/ 474 w 916"/>
                <a:gd name="T27" fmla="*/ 3 h 917"/>
                <a:gd name="T28" fmla="*/ 436 w 916"/>
                <a:gd name="T29" fmla="*/ 72 h 917"/>
                <a:gd name="T30" fmla="*/ 369 w 916"/>
                <a:gd name="T31" fmla="*/ 12 h 917"/>
                <a:gd name="T32" fmla="*/ 348 w 916"/>
                <a:gd name="T33" fmla="*/ 88 h 917"/>
                <a:gd name="T34" fmla="*/ 268 w 916"/>
                <a:gd name="T35" fmla="*/ 44 h 917"/>
                <a:gd name="T36" fmla="*/ 266 w 916"/>
                <a:gd name="T37" fmla="*/ 123 h 917"/>
                <a:gd name="T38" fmla="*/ 178 w 916"/>
                <a:gd name="T39" fmla="*/ 100 h 917"/>
                <a:gd name="T40" fmla="*/ 194 w 916"/>
                <a:gd name="T41" fmla="*/ 177 h 917"/>
                <a:gd name="T42" fmla="*/ 103 w 916"/>
                <a:gd name="T43" fmla="*/ 174 h 917"/>
                <a:gd name="T44" fmla="*/ 136 w 916"/>
                <a:gd name="T45" fmla="*/ 246 h 917"/>
                <a:gd name="T46" fmla="*/ 47 w 916"/>
                <a:gd name="T47" fmla="*/ 264 h 917"/>
                <a:gd name="T48" fmla="*/ 96 w 916"/>
                <a:gd name="T49" fmla="*/ 326 h 917"/>
                <a:gd name="T50" fmla="*/ 13 w 916"/>
                <a:gd name="T51" fmla="*/ 364 h 917"/>
                <a:gd name="T52" fmla="*/ 75 w 916"/>
                <a:gd name="T53" fmla="*/ 414 h 917"/>
                <a:gd name="T54" fmla="*/ 3 w 916"/>
                <a:gd name="T55" fmla="*/ 470 h 917"/>
                <a:gd name="T56" fmla="*/ 75 w 916"/>
                <a:gd name="T57" fmla="*/ 503 h 917"/>
                <a:gd name="T58" fmla="*/ 18 w 916"/>
                <a:gd name="T59" fmla="*/ 574 h 917"/>
                <a:gd name="T60" fmla="*/ 96 w 916"/>
                <a:gd name="T61" fmla="*/ 591 h 917"/>
                <a:gd name="T62" fmla="*/ 57 w 916"/>
                <a:gd name="T63" fmla="*/ 673 h 917"/>
                <a:gd name="T64" fmla="*/ 136 w 916"/>
                <a:gd name="T65" fmla="*/ 671 h 917"/>
                <a:gd name="T66" fmla="*/ 117 w 916"/>
                <a:gd name="T67" fmla="*/ 760 h 917"/>
                <a:gd name="T68" fmla="*/ 194 w 916"/>
                <a:gd name="T69" fmla="*/ 740 h 917"/>
                <a:gd name="T70" fmla="*/ 196 w 916"/>
                <a:gd name="T71" fmla="*/ 831 h 917"/>
                <a:gd name="T72" fmla="*/ 266 w 916"/>
                <a:gd name="T73" fmla="*/ 793 h 917"/>
                <a:gd name="T74" fmla="*/ 289 w 916"/>
                <a:gd name="T75" fmla="*/ 881 h 917"/>
                <a:gd name="T76" fmla="*/ 348 w 916"/>
                <a:gd name="T77" fmla="*/ 829 h 917"/>
                <a:gd name="T78" fmla="*/ 391 w 916"/>
                <a:gd name="T79" fmla="*/ 909 h 917"/>
                <a:gd name="T80" fmla="*/ 437 w 916"/>
                <a:gd name="T81" fmla="*/ 845 h 917"/>
                <a:gd name="T82" fmla="*/ 497 w 916"/>
                <a:gd name="T83" fmla="*/ 913 h 917"/>
                <a:gd name="T84" fmla="*/ 526 w 916"/>
                <a:gd name="T85" fmla="*/ 839 h 917"/>
                <a:gd name="T86" fmla="*/ 601 w 916"/>
                <a:gd name="T87" fmla="*/ 892 h 917"/>
                <a:gd name="T88" fmla="*/ 612 w 916"/>
                <a:gd name="T89" fmla="*/ 814 h 917"/>
                <a:gd name="T90" fmla="*/ 697 w 916"/>
                <a:gd name="T91" fmla="*/ 847 h 917"/>
                <a:gd name="T92" fmla="*/ 690 w 916"/>
                <a:gd name="T93" fmla="*/ 769 h 917"/>
                <a:gd name="T94" fmla="*/ 780 w 916"/>
                <a:gd name="T95" fmla="*/ 782 h 917"/>
                <a:gd name="T96" fmla="*/ 755 w 916"/>
                <a:gd name="T97" fmla="*/ 707 h 917"/>
                <a:gd name="T98" fmla="*/ 846 w 916"/>
                <a:gd name="T99" fmla="*/ 699 h 917"/>
                <a:gd name="T100" fmla="*/ 805 w 916"/>
                <a:gd name="T101" fmla="*/ 632 h 917"/>
                <a:gd name="T102" fmla="*/ 891 w 916"/>
                <a:gd name="T103" fmla="*/ 604 h 917"/>
                <a:gd name="T104" fmla="*/ 835 w 916"/>
                <a:gd name="T105" fmla="*/ 548 h 917"/>
                <a:gd name="T106" fmla="*/ 913 w 916"/>
                <a:gd name="T107" fmla="*/ 50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6" h="917">
                  <a:moveTo>
                    <a:pt x="880" y="485"/>
                  </a:moveTo>
                  <a:cubicBezTo>
                    <a:pt x="864" y="479"/>
                    <a:pt x="848" y="473"/>
                    <a:pt x="847" y="472"/>
                  </a:cubicBezTo>
                  <a:cubicBezTo>
                    <a:pt x="844" y="469"/>
                    <a:pt x="846" y="459"/>
                    <a:pt x="846" y="459"/>
                  </a:cubicBezTo>
                  <a:cubicBezTo>
                    <a:pt x="846" y="458"/>
                    <a:pt x="846" y="458"/>
                    <a:pt x="846" y="458"/>
                  </a:cubicBezTo>
                  <a:cubicBezTo>
                    <a:pt x="846" y="458"/>
                    <a:pt x="845" y="447"/>
                    <a:pt x="847" y="445"/>
                  </a:cubicBezTo>
                  <a:cubicBezTo>
                    <a:pt x="848" y="443"/>
                    <a:pt x="864" y="439"/>
                    <a:pt x="880" y="433"/>
                  </a:cubicBezTo>
                  <a:cubicBezTo>
                    <a:pt x="896" y="427"/>
                    <a:pt x="912" y="421"/>
                    <a:pt x="913" y="418"/>
                  </a:cubicBezTo>
                  <a:cubicBezTo>
                    <a:pt x="916" y="414"/>
                    <a:pt x="914" y="398"/>
                    <a:pt x="910" y="394"/>
                  </a:cubicBezTo>
                  <a:cubicBezTo>
                    <a:pt x="909" y="392"/>
                    <a:pt x="892" y="389"/>
                    <a:pt x="875" y="387"/>
                  </a:cubicBezTo>
                  <a:cubicBezTo>
                    <a:pt x="858" y="385"/>
                    <a:pt x="841" y="383"/>
                    <a:pt x="840" y="382"/>
                  </a:cubicBezTo>
                  <a:cubicBezTo>
                    <a:pt x="836" y="380"/>
                    <a:pt x="835" y="369"/>
                    <a:pt x="835" y="369"/>
                  </a:cubicBezTo>
                  <a:cubicBezTo>
                    <a:pt x="835" y="369"/>
                    <a:pt x="835" y="369"/>
                    <a:pt x="835" y="369"/>
                  </a:cubicBezTo>
                  <a:cubicBezTo>
                    <a:pt x="835" y="369"/>
                    <a:pt x="832" y="359"/>
                    <a:pt x="833" y="356"/>
                  </a:cubicBezTo>
                  <a:cubicBezTo>
                    <a:pt x="834" y="354"/>
                    <a:pt x="848" y="346"/>
                    <a:pt x="863" y="337"/>
                  </a:cubicBezTo>
                  <a:cubicBezTo>
                    <a:pt x="877" y="328"/>
                    <a:pt x="891" y="317"/>
                    <a:pt x="892" y="315"/>
                  </a:cubicBezTo>
                  <a:cubicBezTo>
                    <a:pt x="894" y="309"/>
                    <a:pt x="888" y="295"/>
                    <a:pt x="884" y="292"/>
                  </a:cubicBezTo>
                  <a:cubicBezTo>
                    <a:pt x="881" y="290"/>
                    <a:pt x="864" y="291"/>
                    <a:pt x="847" y="293"/>
                  </a:cubicBezTo>
                  <a:cubicBezTo>
                    <a:pt x="830" y="295"/>
                    <a:pt x="814" y="297"/>
                    <a:pt x="812" y="296"/>
                  </a:cubicBezTo>
                  <a:cubicBezTo>
                    <a:pt x="808" y="295"/>
                    <a:pt x="805" y="285"/>
                    <a:pt x="805" y="285"/>
                  </a:cubicBezTo>
                  <a:cubicBezTo>
                    <a:pt x="805" y="285"/>
                    <a:pt x="805" y="285"/>
                    <a:pt x="805" y="285"/>
                  </a:cubicBezTo>
                  <a:cubicBezTo>
                    <a:pt x="805" y="285"/>
                    <a:pt x="799" y="275"/>
                    <a:pt x="799" y="272"/>
                  </a:cubicBezTo>
                  <a:cubicBezTo>
                    <a:pt x="800" y="271"/>
                    <a:pt x="812" y="259"/>
                    <a:pt x="824" y="247"/>
                  </a:cubicBezTo>
                  <a:cubicBezTo>
                    <a:pt x="835" y="235"/>
                    <a:pt x="847" y="222"/>
                    <a:pt x="847" y="219"/>
                  </a:cubicBezTo>
                  <a:cubicBezTo>
                    <a:pt x="847" y="213"/>
                    <a:pt x="839" y="200"/>
                    <a:pt x="834" y="199"/>
                  </a:cubicBezTo>
                  <a:cubicBezTo>
                    <a:pt x="831" y="198"/>
                    <a:pt x="815" y="202"/>
                    <a:pt x="798" y="208"/>
                  </a:cubicBezTo>
                  <a:cubicBezTo>
                    <a:pt x="782" y="213"/>
                    <a:pt x="767" y="220"/>
                    <a:pt x="765" y="220"/>
                  </a:cubicBezTo>
                  <a:cubicBezTo>
                    <a:pt x="761" y="219"/>
                    <a:pt x="755" y="210"/>
                    <a:pt x="755" y="210"/>
                  </a:cubicBezTo>
                  <a:cubicBezTo>
                    <a:pt x="755" y="210"/>
                    <a:pt x="755" y="210"/>
                    <a:pt x="755" y="210"/>
                  </a:cubicBezTo>
                  <a:cubicBezTo>
                    <a:pt x="755" y="210"/>
                    <a:pt x="748" y="202"/>
                    <a:pt x="747" y="199"/>
                  </a:cubicBezTo>
                  <a:cubicBezTo>
                    <a:pt x="747" y="197"/>
                    <a:pt x="756" y="183"/>
                    <a:pt x="765" y="169"/>
                  </a:cubicBezTo>
                  <a:cubicBezTo>
                    <a:pt x="774" y="154"/>
                    <a:pt x="782" y="139"/>
                    <a:pt x="781" y="136"/>
                  </a:cubicBezTo>
                  <a:cubicBezTo>
                    <a:pt x="780" y="130"/>
                    <a:pt x="769" y="120"/>
                    <a:pt x="764" y="119"/>
                  </a:cubicBezTo>
                  <a:cubicBezTo>
                    <a:pt x="761" y="119"/>
                    <a:pt x="746" y="127"/>
                    <a:pt x="732" y="136"/>
                  </a:cubicBezTo>
                  <a:cubicBezTo>
                    <a:pt x="717" y="145"/>
                    <a:pt x="703" y="155"/>
                    <a:pt x="701" y="155"/>
                  </a:cubicBezTo>
                  <a:cubicBezTo>
                    <a:pt x="698" y="156"/>
                    <a:pt x="690" y="148"/>
                    <a:pt x="690" y="148"/>
                  </a:cubicBezTo>
                  <a:cubicBezTo>
                    <a:pt x="690" y="148"/>
                    <a:pt x="690" y="148"/>
                    <a:pt x="690" y="148"/>
                  </a:cubicBezTo>
                  <a:cubicBezTo>
                    <a:pt x="690" y="148"/>
                    <a:pt x="681" y="142"/>
                    <a:pt x="680" y="139"/>
                  </a:cubicBezTo>
                  <a:cubicBezTo>
                    <a:pt x="679" y="138"/>
                    <a:pt x="685" y="122"/>
                    <a:pt x="690" y="106"/>
                  </a:cubicBezTo>
                  <a:cubicBezTo>
                    <a:pt x="695" y="90"/>
                    <a:pt x="699" y="73"/>
                    <a:pt x="698" y="70"/>
                  </a:cubicBezTo>
                  <a:cubicBezTo>
                    <a:pt x="696" y="65"/>
                    <a:pt x="683" y="58"/>
                    <a:pt x="677" y="58"/>
                  </a:cubicBezTo>
                  <a:cubicBezTo>
                    <a:pt x="675" y="58"/>
                    <a:pt x="662" y="70"/>
                    <a:pt x="650" y="82"/>
                  </a:cubicBezTo>
                  <a:cubicBezTo>
                    <a:pt x="638" y="94"/>
                    <a:pt x="627" y="107"/>
                    <a:pt x="625" y="108"/>
                  </a:cubicBezTo>
                  <a:cubicBezTo>
                    <a:pt x="622" y="109"/>
                    <a:pt x="612" y="103"/>
                    <a:pt x="612" y="103"/>
                  </a:cubicBezTo>
                  <a:cubicBezTo>
                    <a:pt x="612" y="103"/>
                    <a:pt x="612" y="103"/>
                    <a:pt x="612" y="103"/>
                  </a:cubicBezTo>
                  <a:cubicBezTo>
                    <a:pt x="612" y="103"/>
                    <a:pt x="602" y="100"/>
                    <a:pt x="600" y="97"/>
                  </a:cubicBezTo>
                  <a:cubicBezTo>
                    <a:pt x="599" y="95"/>
                    <a:pt x="601" y="79"/>
                    <a:pt x="602" y="62"/>
                  </a:cubicBezTo>
                  <a:cubicBezTo>
                    <a:pt x="604" y="45"/>
                    <a:pt x="604" y="28"/>
                    <a:pt x="602" y="26"/>
                  </a:cubicBezTo>
                  <a:cubicBezTo>
                    <a:pt x="599" y="21"/>
                    <a:pt x="584" y="17"/>
                    <a:pt x="579" y="19"/>
                  </a:cubicBezTo>
                  <a:cubicBezTo>
                    <a:pt x="577" y="19"/>
                    <a:pt x="567" y="34"/>
                    <a:pt x="558" y="48"/>
                  </a:cubicBezTo>
                  <a:cubicBezTo>
                    <a:pt x="549" y="63"/>
                    <a:pt x="541" y="78"/>
                    <a:pt x="540" y="79"/>
                  </a:cubicBezTo>
                  <a:cubicBezTo>
                    <a:pt x="537" y="81"/>
                    <a:pt x="526" y="78"/>
                    <a:pt x="526" y="78"/>
                  </a:cubicBezTo>
                  <a:cubicBezTo>
                    <a:pt x="526" y="77"/>
                    <a:pt x="526" y="77"/>
                    <a:pt x="526" y="77"/>
                  </a:cubicBezTo>
                  <a:cubicBezTo>
                    <a:pt x="526" y="77"/>
                    <a:pt x="515" y="77"/>
                    <a:pt x="513" y="74"/>
                  </a:cubicBezTo>
                  <a:cubicBezTo>
                    <a:pt x="512" y="73"/>
                    <a:pt x="510" y="56"/>
                    <a:pt x="507" y="40"/>
                  </a:cubicBezTo>
                  <a:cubicBezTo>
                    <a:pt x="504" y="23"/>
                    <a:pt x="501" y="6"/>
                    <a:pt x="499" y="4"/>
                  </a:cubicBezTo>
                  <a:cubicBezTo>
                    <a:pt x="494" y="0"/>
                    <a:pt x="479" y="0"/>
                    <a:pt x="474" y="3"/>
                  </a:cubicBezTo>
                  <a:cubicBezTo>
                    <a:pt x="472" y="4"/>
                    <a:pt x="466" y="20"/>
                    <a:pt x="461" y="37"/>
                  </a:cubicBezTo>
                  <a:cubicBezTo>
                    <a:pt x="456" y="53"/>
                    <a:pt x="451" y="69"/>
                    <a:pt x="450" y="71"/>
                  </a:cubicBezTo>
                  <a:cubicBezTo>
                    <a:pt x="447" y="73"/>
                    <a:pt x="437" y="72"/>
                    <a:pt x="437" y="72"/>
                  </a:cubicBezTo>
                  <a:cubicBezTo>
                    <a:pt x="436" y="72"/>
                    <a:pt x="436" y="72"/>
                    <a:pt x="436" y="72"/>
                  </a:cubicBezTo>
                  <a:cubicBezTo>
                    <a:pt x="436" y="72"/>
                    <a:pt x="426" y="74"/>
                    <a:pt x="423" y="72"/>
                  </a:cubicBezTo>
                  <a:cubicBezTo>
                    <a:pt x="421" y="71"/>
                    <a:pt x="416" y="56"/>
                    <a:pt x="409" y="40"/>
                  </a:cubicBezTo>
                  <a:cubicBezTo>
                    <a:pt x="403" y="24"/>
                    <a:pt x="395" y="9"/>
                    <a:pt x="393" y="7"/>
                  </a:cubicBezTo>
                  <a:cubicBezTo>
                    <a:pt x="388" y="5"/>
                    <a:pt x="373" y="8"/>
                    <a:pt x="369" y="12"/>
                  </a:cubicBezTo>
                  <a:cubicBezTo>
                    <a:pt x="367" y="13"/>
                    <a:pt x="365" y="31"/>
                    <a:pt x="363" y="47"/>
                  </a:cubicBezTo>
                  <a:cubicBezTo>
                    <a:pt x="362" y="65"/>
                    <a:pt x="362" y="81"/>
                    <a:pt x="361" y="83"/>
                  </a:cubicBezTo>
                  <a:cubicBezTo>
                    <a:pt x="359" y="86"/>
                    <a:pt x="348" y="88"/>
                    <a:pt x="348" y="88"/>
                  </a:cubicBezTo>
                  <a:cubicBezTo>
                    <a:pt x="348" y="88"/>
                    <a:pt x="348" y="88"/>
                    <a:pt x="348" y="88"/>
                  </a:cubicBezTo>
                  <a:cubicBezTo>
                    <a:pt x="348" y="88"/>
                    <a:pt x="338" y="92"/>
                    <a:pt x="335" y="91"/>
                  </a:cubicBezTo>
                  <a:cubicBezTo>
                    <a:pt x="333" y="90"/>
                    <a:pt x="324" y="76"/>
                    <a:pt x="314" y="63"/>
                  </a:cubicBezTo>
                  <a:cubicBezTo>
                    <a:pt x="304" y="49"/>
                    <a:pt x="293" y="35"/>
                    <a:pt x="290" y="35"/>
                  </a:cubicBezTo>
                  <a:cubicBezTo>
                    <a:pt x="285" y="33"/>
                    <a:pt x="271" y="40"/>
                    <a:pt x="268" y="44"/>
                  </a:cubicBezTo>
                  <a:cubicBezTo>
                    <a:pt x="267" y="47"/>
                    <a:pt x="269" y="64"/>
                    <a:pt x="271" y="81"/>
                  </a:cubicBezTo>
                  <a:cubicBezTo>
                    <a:pt x="274" y="97"/>
                    <a:pt x="277" y="114"/>
                    <a:pt x="277" y="116"/>
                  </a:cubicBezTo>
                  <a:cubicBezTo>
                    <a:pt x="276" y="119"/>
                    <a:pt x="266" y="123"/>
                    <a:pt x="266" y="123"/>
                  </a:cubicBezTo>
                  <a:cubicBezTo>
                    <a:pt x="266" y="123"/>
                    <a:pt x="266" y="123"/>
                    <a:pt x="266" y="123"/>
                  </a:cubicBezTo>
                  <a:cubicBezTo>
                    <a:pt x="266" y="123"/>
                    <a:pt x="257" y="130"/>
                    <a:pt x="253" y="129"/>
                  </a:cubicBezTo>
                  <a:cubicBezTo>
                    <a:pt x="252" y="129"/>
                    <a:pt x="240" y="118"/>
                    <a:pt x="227" y="107"/>
                  </a:cubicBezTo>
                  <a:cubicBezTo>
                    <a:pt x="214" y="96"/>
                    <a:pt x="200" y="85"/>
                    <a:pt x="197" y="85"/>
                  </a:cubicBezTo>
                  <a:cubicBezTo>
                    <a:pt x="192" y="85"/>
                    <a:pt x="179" y="95"/>
                    <a:pt x="178" y="100"/>
                  </a:cubicBezTo>
                  <a:cubicBezTo>
                    <a:pt x="177" y="102"/>
                    <a:pt x="183" y="118"/>
                    <a:pt x="189" y="134"/>
                  </a:cubicBezTo>
                  <a:cubicBezTo>
                    <a:pt x="196" y="150"/>
                    <a:pt x="203" y="165"/>
                    <a:pt x="203" y="167"/>
                  </a:cubicBezTo>
                  <a:cubicBezTo>
                    <a:pt x="203" y="171"/>
                    <a:pt x="194" y="177"/>
                    <a:pt x="194" y="177"/>
                  </a:cubicBezTo>
                  <a:cubicBezTo>
                    <a:pt x="194" y="177"/>
                    <a:pt x="194" y="177"/>
                    <a:pt x="194" y="177"/>
                  </a:cubicBezTo>
                  <a:cubicBezTo>
                    <a:pt x="194" y="177"/>
                    <a:pt x="186" y="185"/>
                    <a:pt x="183" y="186"/>
                  </a:cubicBezTo>
                  <a:cubicBezTo>
                    <a:pt x="181" y="186"/>
                    <a:pt x="167" y="178"/>
                    <a:pt x="152" y="170"/>
                  </a:cubicBezTo>
                  <a:cubicBezTo>
                    <a:pt x="137" y="162"/>
                    <a:pt x="121" y="155"/>
                    <a:pt x="118" y="156"/>
                  </a:cubicBezTo>
                  <a:cubicBezTo>
                    <a:pt x="113" y="157"/>
                    <a:pt x="103" y="169"/>
                    <a:pt x="103" y="174"/>
                  </a:cubicBezTo>
                  <a:cubicBezTo>
                    <a:pt x="103" y="177"/>
                    <a:pt x="112" y="191"/>
                    <a:pt x="122" y="205"/>
                  </a:cubicBezTo>
                  <a:cubicBezTo>
                    <a:pt x="132" y="219"/>
                    <a:pt x="142" y="232"/>
                    <a:pt x="143" y="234"/>
                  </a:cubicBezTo>
                  <a:cubicBezTo>
                    <a:pt x="143" y="238"/>
                    <a:pt x="136" y="246"/>
                    <a:pt x="136" y="246"/>
                  </a:cubicBezTo>
                  <a:cubicBezTo>
                    <a:pt x="136" y="246"/>
                    <a:pt x="136" y="246"/>
                    <a:pt x="136" y="246"/>
                  </a:cubicBezTo>
                  <a:cubicBezTo>
                    <a:pt x="136" y="246"/>
                    <a:pt x="131" y="256"/>
                    <a:pt x="128" y="257"/>
                  </a:cubicBezTo>
                  <a:cubicBezTo>
                    <a:pt x="126" y="257"/>
                    <a:pt x="110" y="253"/>
                    <a:pt x="94" y="248"/>
                  </a:cubicBezTo>
                  <a:cubicBezTo>
                    <a:pt x="77" y="244"/>
                    <a:pt x="60" y="241"/>
                    <a:pt x="58" y="242"/>
                  </a:cubicBezTo>
                  <a:cubicBezTo>
                    <a:pt x="52" y="245"/>
                    <a:pt x="46" y="259"/>
                    <a:pt x="47" y="264"/>
                  </a:cubicBezTo>
                  <a:cubicBezTo>
                    <a:pt x="47" y="266"/>
                    <a:pt x="60" y="279"/>
                    <a:pt x="72" y="290"/>
                  </a:cubicBezTo>
                  <a:cubicBezTo>
                    <a:pt x="85" y="301"/>
                    <a:pt x="98" y="311"/>
                    <a:pt x="99" y="313"/>
                  </a:cubicBezTo>
                  <a:cubicBezTo>
                    <a:pt x="101" y="317"/>
                    <a:pt x="96" y="326"/>
                    <a:pt x="96" y="326"/>
                  </a:cubicBezTo>
                  <a:cubicBezTo>
                    <a:pt x="96" y="326"/>
                    <a:pt x="96" y="326"/>
                    <a:pt x="96" y="326"/>
                  </a:cubicBezTo>
                  <a:cubicBezTo>
                    <a:pt x="95" y="326"/>
                    <a:pt x="93" y="337"/>
                    <a:pt x="90" y="339"/>
                  </a:cubicBezTo>
                  <a:cubicBezTo>
                    <a:pt x="89" y="340"/>
                    <a:pt x="72" y="339"/>
                    <a:pt x="55" y="338"/>
                  </a:cubicBezTo>
                  <a:cubicBezTo>
                    <a:pt x="38" y="338"/>
                    <a:pt x="21" y="339"/>
                    <a:pt x="19" y="341"/>
                  </a:cubicBezTo>
                  <a:cubicBezTo>
                    <a:pt x="14" y="344"/>
                    <a:pt x="11" y="359"/>
                    <a:pt x="13" y="364"/>
                  </a:cubicBezTo>
                  <a:cubicBezTo>
                    <a:pt x="14" y="367"/>
                    <a:pt x="29" y="376"/>
                    <a:pt x="44" y="383"/>
                  </a:cubicBezTo>
                  <a:cubicBezTo>
                    <a:pt x="59" y="391"/>
                    <a:pt x="74" y="398"/>
                    <a:pt x="76" y="400"/>
                  </a:cubicBezTo>
                  <a:cubicBezTo>
                    <a:pt x="78" y="403"/>
                    <a:pt x="75" y="413"/>
                    <a:pt x="75" y="413"/>
                  </a:cubicBezTo>
                  <a:cubicBezTo>
                    <a:pt x="75" y="414"/>
                    <a:pt x="75" y="414"/>
                    <a:pt x="75" y="414"/>
                  </a:cubicBezTo>
                  <a:cubicBezTo>
                    <a:pt x="75" y="414"/>
                    <a:pt x="75" y="424"/>
                    <a:pt x="72" y="427"/>
                  </a:cubicBezTo>
                  <a:cubicBezTo>
                    <a:pt x="71" y="428"/>
                    <a:pt x="55" y="431"/>
                    <a:pt x="38" y="435"/>
                  </a:cubicBezTo>
                  <a:cubicBezTo>
                    <a:pt x="22" y="439"/>
                    <a:pt x="5" y="443"/>
                    <a:pt x="3" y="445"/>
                  </a:cubicBezTo>
                  <a:cubicBezTo>
                    <a:pt x="0" y="450"/>
                    <a:pt x="0" y="465"/>
                    <a:pt x="3" y="470"/>
                  </a:cubicBezTo>
                  <a:cubicBezTo>
                    <a:pt x="5" y="472"/>
                    <a:pt x="21" y="477"/>
                    <a:pt x="38" y="481"/>
                  </a:cubicBezTo>
                  <a:cubicBezTo>
                    <a:pt x="54" y="485"/>
                    <a:pt x="71" y="489"/>
                    <a:pt x="72" y="490"/>
                  </a:cubicBezTo>
                  <a:cubicBezTo>
                    <a:pt x="75" y="492"/>
                    <a:pt x="75" y="503"/>
                    <a:pt x="75" y="503"/>
                  </a:cubicBezTo>
                  <a:cubicBezTo>
                    <a:pt x="75" y="503"/>
                    <a:pt x="75" y="503"/>
                    <a:pt x="75" y="503"/>
                  </a:cubicBezTo>
                  <a:cubicBezTo>
                    <a:pt x="75" y="503"/>
                    <a:pt x="77" y="514"/>
                    <a:pt x="76" y="517"/>
                  </a:cubicBezTo>
                  <a:cubicBezTo>
                    <a:pt x="75" y="519"/>
                    <a:pt x="59" y="525"/>
                    <a:pt x="44" y="533"/>
                  </a:cubicBezTo>
                  <a:cubicBezTo>
                    <a:pt x="29" y="540"/>
                    <a:pt x="14" y="548"/>
                    <a:pt x="13" y="551"/>
                  </a:cubicBezTo>
                  <a:cubicBezTo>
                    <a:pt x="10" y="556"/>
                    <a:pt x="14" y="571"/>
                    <a:pt x="18" y="574"/>
                  </a:cubicBezTo>
                  <a:cubicBezTo>
                    <a:pt x="20" y="576"/>
                    <a:pt x="37" y="577"/>
                    <a:pt x="54" y="578"/>
                  </a:cubicBezTo>
                  <a:cubicBezTo>
                    <a:pt x="71" y="578"/>
                    <a:pt x="88" y="577"/>
                    <a:pt x="90" y="578"/>
                  </a:cubicBezTo>
                  <a:cubicBezTo>
                    <a:pt x="93" y="580"/>
                    <a:pt x="96" y="591"/>
                    <a:pt x="96" y="591"/>
                  </a:cubicBezTo>
                  <a:cubicBezTo>
                    <a:pt x="96" y="591"/>
                    <a:pt x="96" y="591"/>
                    <a:pt x="96" y="591"/>
                  </a:cubicBezTo>
                  <a:cubicBezTo>
                    <a:pt x="96" y="591"/>
                    <a:pt x="100" y="601"/>
                    <a:pt x="99" y="604"/>
                  </a:cubicBezTo>
                  <a:cubicBezTo>
                    <a:pt x="99" y="606"/>
                    <a:pt x="86" y="615"/>
                    <a:pt x="72" y="626"/>
                  </a:cubicBezTo>
                  <a:cubicBezTo>
                    <a:pt x="59" y="637"/>
                    <a:pt x="47" y="649"/>
                    <a:pt x="46" y="651"/>
                  </a:cubicBezTo>
                  <a:cubicBezTo>
                    <a:pt x="45" y="657"/>
                    <a:pt x="52" y="671"/>
                    <a:pt x="57" y="673"/>
                  </a:cubicBezTo>
                  <a:cubicBezTo>
                    <a:pt x="59" y="674"/>
                    <a:pt x="76" y="672"/>
                    <a:pt x="93" y="668"/>
                  </a:cubicBezTo>
                  <a:cubicBezTo>
                    <a:pt x="110" y="664"/>
                    <a:pt x="126" y="660"/>
                    <a:pt x="128" y="660"/>
                  </a:cubicBezTo>
                  <a:cubicBezTo>
                    <a:pt x="131" y="661"/>
                    <a:pt x="136" y="671"/>
                    <a:pt x="136" y="671"/>
                  </a:cubicBezTo>
                  <a:cubicBezTo>
                    <a:pt x="136" y="671"/>
                    <a:pt x="136" y="671"/>
                    <a:pt x="136" y="671"/>
                  </a:cubicBezTo>
                  <a:cubicBezTo>
                    <a:pt x="136" y="671"/>
                    <a:pt x="143" y="680"/>
                    <a:pt x="143" y="683"/>
                  </a:cubicBezTo>
                  <a:cubicBezTo>
                    <a:pt x="143" y="685"/>
                    <a:pt x="132" y="697"/>
                    <a:pt x="122" y="711"/>
                  </a:cubicBezTo>
                  <a:cubicBezTo>
                    <a:pt x="111" y="724"/>
                    <a:pt x="102" y="739"/>
                    <a:pt x="102" y="741"/>
                  </a:cubicBezTo>
                  <a:cubicBezTo>
                    <a:pt x="102" y="747"/>
                    <a:pt x="112" y="759"/>
                    <a:pt x="117" y="760"/>
                  </a:cubicBezTo>
                  <a:cubicBezTo>
                    <a:pt x="120" y="761"/>
                    <a:pt x="136" y="754"/>
                    <a:pt x="151" y="747"/>
                  </a:cubicBezTo>
                  <a:cubicBezTo>
                    <a:pt x="166" y="739"/>
                    <a:pt x="181" y="731"/>
                    <a:pt x="183" y="731"/>
                  </a:cubicBezTo>
                  <a:cubicBezTo>
                    <a:pt x="187" y="731"/>
                    <a:pt x="194" y="740"/>
                    <a:pt x="194" y="740"/>
                  </a:cubicBezTo>
                  <a:cubicBezTo>
                    <a:pt x="194" y="740"/>
                    <a:pt x="194" y="740"/>
                    <a:pt x="194" y="740"/>
                  </a:cubicBezTo>
                  <a:cubicBezTo>
                    <a:pt x="194" y="740"/>
                    <a:pt x="202" y="747"/>
                    <a:pt x="203" y="750"/>
                  </a:cubicBezTo>
                  <a:cubicBezTo>
                    <a:pt x="203" y="751"/>
                    <a:pt x="196" y="766"/>
                    <a:pt x="189" y="782"/>
                  </a:cubicBezTo>
                  <a:cubicBezTo>
                    <a:pt x="182" y="797"/>
                    <a:pt x="176" y="813"/>
                    <a:pt x="177" y="816"/>
                  </a:cubicBezTo>
                  <a:cubicBezTo>
                    <a:pt x="178" y="822"/>
                    <a:pt x="191" y="831"/>
                    <a:pt x="196" y="831"/>
                  </a:cubicBezTo>
                  <a:cubicBezTo>
                    <a:pt x="199" y="831"/>
                    <a:pt x="213" y="821"/>
                    <a:pt x="226" y="810"/>
                  </a:cubicBezTo>
                  <a:cubicBezTo>
                    <a:pt x="239" y="799"/>
                    <a:pt x="252" y="788"/>
                    <a:pt x="254" y="787"/>
                  </a:cubicBezTo>
                  <a:cubicBezTo>
                    <a:pt x="257" y="787"/>
                    <a:pt x="266" y="793"/>
                    <a:pt x="266" y="793"/>
                  </a:cubicBezTo>
                  <a:cubicBezTo>
                    <a:pt x="266" y="793"/>
                    <a:pt x="266" y="793"/>
                    <a:pt x="266" y="793"/>
                  </a:cubicBezTo>
                  <a:cubicBezTo>
                    <a:pt x="266" y="793"/>
                    <a:pt x="276" y="798"/>
                    <a:pt x="277" y="801"/>
                  </a:cubicBezTo>
                  <a:cubicBezTo>
                    <a:pt x="278" y="803"/>
                    <a:pt x="274" y="819"/>
                    <a:pt x="271" y="835"/>
                  </a:cubicBezTo>
                  <a:cubicBezTo>
                    <a:pt x="268" y="852"/>
                    <a:pt x="265" y="869"/>
                    <a:pt x="267" y="872"/>
                  </a:cubicBezTo>
                  <a:cubicBezTo>
                    <a:pt x="269" y="877"/>
                    <a:pt x="284" y="883"/>
                    <a:pt x="289" y="881"/>
                  </a:cubicBezTo>
                  <a:cubicBezTo>
                    <a:pt x="291" y="881"/>
                    <a:pt x="303" y="868"/>
                    <a:pt x="313" y="854"/>
                  </a:cubicBezTo>
                  <a:cubicBezTo>
                    <a:pt x="324" y="841"/>
                    <a:pt x="333" y="827"/>
                    <a:pt x="335" y="826"/>
                  </a:cubicBezTo>
                  <a:cubicBezTo>
                    <a:pt x="338" y="824"/>
                    <a:pt x="348" y="829"/>
                    <a:pt x="348" y="829"/>
                  </a:cubicBezTo>
                  <a:cubicBezTo>
                    <a:pt x="348" y="829"/>
                    <a:pt x="348" y="829"/>
                    <a:pt x="348" y="829"/>
                  </a:cubicBezTo>
                  <a:cubicBezTo>
                    <a:pt x="348" y="829"/>
                    <a:pt x="359" y="831"/>
                    <a:pt x="361" y="834"/>
                  </a:cubicBezTo>
                  <a:cubicBezTo>
                    <a:pt x="362" y="835"/>
                    <a:pt x="362" y="852"/>
                    <a:pt x="363" y="869"/>
                  </a:cubicBezTo>
                  <a:cubicBezTo>
                    <a:pt x="364" y="886"/>
                    <a:pt x="365" y="903"/>
                    <a:pt x="367" y="905"/>
                  </a:cubicBezTo>
                  <a:cubicBezTo>
                    <a:pt x="371" y="909"/>
                    <a:pt x="386" y="912"/>
                    <a:pt x="391" y="909"/>
                  </a:cubicBezTo>
                  <a:cubicBezTo>
                    <a:pt x="393" y="908"/>
                    <a:pt x="401" y="893"/>
                    <a:pt x="408" y="877"/>
                  </a:cubicBezTo>
                  <a:cubicBezTo>
                    <a:pt x="415" y="862"/>
                    <a:pt x="422" y="846"/>
                    <a:pt x="423" y="845"/>
                  </a:cubicBezTo>
                  <a:cubicBezTo>
                    <a:pt x="426" y="842"/>
                    <a:pt x="436" y="844"/>
                    <a:pt x="436" y="844"/>
                  </a:cubicBezTo>
                  <a:cubicBezTo>
                    <a:pt x="437" y="845"/>
                    <a:pt x="437" y="845"/>
                    <a:pt x="437" y="845"/>
                  </a:cubicBezTo>
                  <a:cubicBezTo>
                    <a:pt x="437" y="845"/>
                    <a:pt x="448" y="844"/>
                    <a:pt x="450" y="846"/>
                  </a:cubicBezTo>
                  <a:cubicBezTo>
                    <a:pt x="451" y="847"/>
                    <a:pt x="455" y="864"/>
                    <a:pt x="460" y="880"/>
                  </a:cubicBezTo>
                  <a:cubicBezTo>
                    <a:pt x="465" y="896"/>
                    <a:pt x="470" y="912"/>
                    <a:pt x="473" y="914"/>
                  </a:cubicBezTo>
                  <a:cubicBezTo>
                    <a:pt x="477" y="917"/>
                    <a:pt x="493" y="916"/>
                    <a:pt x="497" y="913"/>
                  </a:cubicBezTo>
                  <a:cubicBezTo>
                    <a:pt x="499" y="911"/>
                    <a:pt x="503" y="894"/>
                    <a:pt x="506" y="878"/>
                  </a:cubicBezTo>
                  <a:cubicBezTo>
                    <a:pt x="510" y="861"/>
                    <a:pt x="512" y="844"/>
                    <a:pt x="513" y="843"/>
                  </a:cubicBezTo>
                  <a:cubicBezTo>
                    <a:pt x="515" y="840"/>
                    <a:pt x="526" y="839"/>
                    <a:pt x="526" y="839"/>
                  </a:cubicBezTo>
                  <a:cubicBezTo>
                    <a:pt x="526" y="839"/>
                    <a:pt x="526" y="839"/>
                    <a:pt x="526" y="839"/>
                  </a:cubicBezTo>
                  <a:cubicBezTo>
                    <a:pt x="526" y="839"/>
                    <a:pt x="537" y="837"/>
                    <a:pt x="540" y="838"/>
                  </a:cubicBezTo>
                  <a:cubicBezTo>
                    <a:pt x="541" y="839"/>
                    <a:pt x="549" y="854"/>
                    <a:pt x="557" y="868"/>
                  </a:cubicBezTo>
                  <a:cubicBezTo>
                    <a:pt x="565" y="883"/>
                    <a:pt x="575" y="898"/>
                    <a:pt x="577" y="899"/>
                  </a:cubicBezTo>
                  <a:cubicBezTo>
                    <a:pt x="583" y="901"/>
                    <a:pt x="597" y="896"/>
                    <a:pt x="601" y="892"/>
                  </a:cubicBezTo>
                  <a:cubicBezTo>
                    <a:pt x="602" y="890"/>
                    <a:pt x="602" y="873"/>
                    <a:pt x="602" y="855"/>
                  </a:cubicBezTo>
                  <a:cubicBezTo>
                    <a:pt x="601" y="838"/>
                    <a:pt x="600" y="822"/>
                    <a:pt x="600" y="820"/>
                  </a:cubicBezTo>
                  <a:cubicBezTo>
                    <a:pt x="602" y="816"/>
                    <a:pt x="612" y="814"/>
                    <a:pt x="612" y="814"/>
                  </a:cubicBezTo>
                  <a:cubicBezTo>
                    <a:pt x="612" y="814"/>
                    <a:pt x="612" y="814"/>
                    <a:pt x="612" y="814"/>
                  </a:cubicBezTo>
                  <a:cubicBezTo>
                    <a:pt x="612" y="814"/>
                    <a:pt x="622" y="808"/>
                    <a:pt x="625" y="809"/>
                  </a:cubicBezTo>
                  <a:cubicBezTo>
                    <a:pt x="627" y="809"/>
                    <a:pt x="638" y="822"/>
                    <a:pt x="649" y="835"/>
                  </a:cubicBezTo>
                  <a:cubicBezTo>
                    <a:pt x="661" y="847"/>
                    <a:pt x="673" y="859"/>
                    <a:pt x="676" y="860"/>
                  </a:cubicBezTo>
                  <a:cubicBezTo>
                    <a:pt x="681" y="860"/>
                    <a:pt x="695" y="852"/>
                    <a:pt x="697" y="847"/>
                  </a:cubicBezTo>
                  <a:cubicBezTo>
                    <a:pt x="698" y="845"/>
                    <a:pt x="694" y="828"/>
                    <a:pt x="689" y="812"/>
                  </a:cubicBezTo>
                  <a:cubicBezTo>
                    <a:pt x="685" y="795"/>
                    <a:pt x="679" y="779"/>
                    <a:pt x="680" y="778"/>
                  </a:cubicBezTo>
                  <a:cubicBezTo>
                    <a:pt x="680" y="774"/>
                    <a:pt x="690" y="769"/>
                    <a:pt x="690" y="769"/>
                  </a:cubicBezTo>
                  <a:cubicBezTo>
                    <a:pt x="690" y="769"/>
                    <a:pt x="690" y="769"/>
                    <a:pt x="690" y="769"/>
                  </a:cubicBezTo>
                  <a:cubicBezTo>
                    <a:pt x="690" y="769"/>
                    <a:pt x="698" y="761"/>
                    <a:pt x="702" y="761"/>
                  </a:cubicBezTo>
                  <a:cubicBezTo>
                    <a:pt x="703" y="761"/>
                    <a:pt x="717" y="771"/>
                    <a:pt x="731" y="781"/>
                  </a:cubicBezTo>
                  <a:cubicBezTo>
                    <a:pt x="745" y="790"/>
                    <a:pt x="759" y="799"/>
                    <a:pt x="762" y="799"/>
                  </a:cubicBezTo>
                  <a:cubicBezTo>
                    <a:pt x="768" y="798"/>
                    <a:pt x="779" y="787"/>
                    <a:pt x="780" y="782"/>
                  </a:cubicBezTo>
                  <a:cubicBezTo>
                    <a:pt x="780" y="780"/>
                    <a:pt x="773" y="764"/>
                    <a:pt x="765" y="749"/>
                  </a:cubicBezTo>
                  <a:cubicBezTo>
                    <a:pt x="756" y="734"/>
                    <a:pt x="748" y="720"/>
                    <a:pt x="747" y="718"/>
                  </a:cubicBezTo>
                  <a:cubicBezTo>
                    <a:pt x="747" y="714"/>
                    <a:pt x="755" y="707"/>
                    <a:pt x="755" y="707"/>
                  </a:cubicBezTo>
                  <a:cubicBezTo>
                    <a:pt x="755" y="707"/>
                    <a:pt x="755" y="707"/>
                    <a:pt x="755" y="707"/>
                  </a:cubicBezTo>
                  <a:cubicBezTo>
                    <a:pt x="755" y="707"/>
                    <a:pt x="762" y="698"/>
                    <a:pt x="765" y="697"/>
                  </a:cubicBezTo>
                  <a:cubicBezTo>
                    <a:pt x="767" y="697"/>
                    <a:pt x="782" y="703"/>
                    <a:pt x="798" y="709"/>
                  </a:cubicBezTo>
                  <a:cubicBezTo>
                    <a:pt x="813" y="715"/>
                    <a:pt x="830" y="721"/>
                    <a:pt x="833" y="720"/>
                  </a:cubicBezTo>
                  <a:cubicBezTo>
                    <a:pt x="838" y="718"/>
                    <a:pt x="846" y="705"/>
                    <a:pt x="846" y="699"/>
                  </a:cubicBezTo>
                  <a:cubicBezTo>
                    <a:pt x="846" y="697"/>
                    <a:pt x="835" y="683"/>
                    <a:pt x="824" y="671"/>
                  </a:cubicBezTo>
                  <a:cubicBezTo>
                    <a:pt x="812" y="658"/>
                    <a:pt x="800" y="646"/>
                    <a:pt x="800" y="645"/>
                  </a:cubicBezTo>
                  <a:cubicBezTo>
                    <a:pt x="799" y="641"/>
                    <a:pt x="805" y="632"/>
                    <a:pt x="805" y="632"/>
                  </a:cubicBezTo>
                  <a:cubicBezTo>
                    <a:pt x="805" y="632"/>
                    <a:pt x="805" y="632"/>
                    <a:pt x="805" y="632"/>
                  </a:cubicBezTo>
                  <a:cubicBezTo>
                    <a:pt x="805" y="632"/>
                    <a:pt x="809" y="622"/>
                    <a:pt x="812" y="620"/>
                  </a:cubicBezTo>
                  <a:cubicBezTo>
                    <a:pt x="813" y="619"/>
                    <a:pt x="830" y="622"/>
                    <a:pt x="846" y="624"/>
                  </a:cubicBezTo>
                  <a:cubicBezTo>
                    <a:pt x="863" y="627"/>
                    <a:pt x="880" y="628"/>
                    <a:pt x="883" y="626"/>
                  </a:cubicBezTo>
                  <a:cubicBezTo>
                    <a:pt x="888" y="624"/>
                    <a:pt x="893" y="609"/>
                    <a:pt x="891" y="604"/>
                  </a:cubicBezTo>
                  <a:cubicBezTo>
                    <a:pt x="891" y="601"/>
                    <a:pt x="877" y="591"/>
                    <a:pt x="863" y="581"/>
                  </a:cubicBezTo>
                  <a:cubicBezTo>
                    <a:pt x="849" y="571"/>
                    <a:pt x="834" y="563"/>
                    <a:pt x="833" y="561"/>
                  </a:cubicBezTo>
                  <a:cubicBezTo>
                    <a:pt x="831" y="558"/>
                    <a:pt x="835" y="548"/>
                    <a:pt x="835" y="548"/>
                  </a:cubicBezTo>
                  <a:cubicBezTo>
                    <a:pt x="835" y="548"/>
                    <a:pt x="835" y="548"/>
                    <a:pt x="835" y="548"/>
                  </a:cubicBezTo>
                  <a:cubicBezTo>
                    <a:pt x="836" y="548"/>
                    <a:pt x="837" y="537"/>
                    <a:pt x="840" y="535"/>
                  </a:cubicBezTo>
                  <a:cubicBezTo>
                    <a:pt x="841" y="533"/>
                    <a:pt x="857" y="533"/>
                    <a:pt x="874" y="531"/>
                  </a:cubicBezTo>
                  <a:cubicBezTo>
                    <a:pt x="891" y="529"/>
                    <a:pt x="908" y="526"/>
                    <a:pt x="910" y="524"/>
                  </a:cubicBezTo>
                  <a:cubicBezTo>
                    <a:pt x="914" y="520"/>
                    <a:pt x="916" y="505"/>
                    <a:pt x="913" y="500"/>
                  </a:cubicBezTo>
                  <a:cubicBezTo>
                    <a:pt x="912" y="498"/>
                    <a:pt x="896" y="491"/>
                    <a:pt x="880" y="48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0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544088" y="4077227"/>
              <a:ext cx="1418027" cy="1418903"/>
              <a:chOff x="6544088" y="4077227"/>
              <a:chExt cx="1418027" cy="1418903"/>
            </a:xfrm>
          </p:grpSpPr>
          <p:sp>
            <p:nvSpPr>
              <p:cNvPr id="11" name="Oval 10"/>
              <p:cNvSpPr>
                <a:spLocks noChangeArrowheads="1"/>
              </p:cNvSpPr>
              <p:nvPr/>
            </p:nvSpPr>
            <p:spPr bwMode="auto">
              <a:xfrm flipV="1">
                <a:off x="6544088" y="4077227"/>
                <a:ext cx="1418027" cy="1418903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id-ID" sz="105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57" name="Freeform 56"/>
              <p:cNvSpPr>
                <a:spLocks noChangeAspect="1" noChangeArrowheads="1"/>
              </p:cNvSpPr>
              <p:nvPr/>
            </p:nvSpPr>
            <p:spPr bwMode="auto">
              <a:xfrm>
                <a:off x="7046090" y="4523666"/>
                <a:ext cx="414022" cy="495522"/>
              </a:xfrm>
              <a:custGeom>
                <a:avLst/>
                <a:gdLst>
                  <a:gd name="connsiteX0" fmla="*/ 206367 w 449768"/>
                  <a:gd name="connsiteY0" fmla="*/ 423375 h 538305"/>
                  <a:gd name="connsiteX1" fmla="*/ 208536 w 449768"/>
                  <a:gd name="connsiteY1" fmla="*/ 434347 h 538305"/>
                  <a:gd name="connsiteX2" fmla="*/ 136133 w 449768"/>
                  <a:gd name="connsiteY2" fmla="*/ 527584 h 538305"/>
                  <a:gd name="connsiteX3" fmla="*/ 120760 w 449768"/>
                  <a:gd name="connsiteY3" fmla="*/ 517169 h 538305"/>
                  <a:gd name="connsiteX4" fmla="*/ 192667 w 449768"/>
                  <a:gd name="connsiteY4" fmla="*/ 423933 h 538305"/>
                  <a:gd name="connsiteX5" fmla="*/ 206367 w 449768"/>
                  <a:gd name="connsiteY5" fmla="*/ 423375 h 538305"/>
                  <a:gd name="connsiteX6" fmla="*/ 158371 w 449768"/>
                  <a:gd name="connsiteY6" fmla="*/ 386315 h 538305"/>
                  <a:gd name="connsiteX7" fmla="*/ 160292 w 449768"/>
                  <a:gd name="connsiteY7" fmla="*/ 397002 h 538305"/>
                  <a:gd name="connsiteX8" fmla="*/ 51725 w 449768"/>
                  <a:gd name="connsiteY8" fmla="*/ 536376 h 538305"/>
                  <a:gd name="connsiteX9" fmla="*/ 41315 w 449768"/>
                  <a:gd name="connsiteY9" fmla="*/ 525997 h 538305"/>
                  <a:gd name="connsiteX10" fmla="*/ 144924 w 449768"/>
                  <a:gd name="connsiteY10" fmla="*/ 387118 h 538305"/>
                  <a:gd name="connsiteX11" fmla="*/ 158371 w 449768"/>
                  <a:gd name="connsiteY11" fmla="*/ 386315 h 538305"/>
                  <a:gd name="connsiteX12" fmla="*/ 112005 w 449768"/>
                  <a:gd name="connsiteY12" fmla="*/ 349971 h 538305"/>
                  <a:gd name="connsiteX13" fmla="*/ 113740 w 449768"/>
                  <a:gd name="connsiteY13" fmla="*/ 362927 h 538305"/>
                  <a:gd name="connsiteX14" fmla="*/ 41338 w 449768"/>
                  <a:gd name="connsiteY14" fmla="*/ 455221 h 538305"/>
                  <a:gd name="connsiteX15" fmla="*/ 25965 w 449768"/>
                  <a:gd name="connsiteY15" fmla="*/ 444857 h 538305"/>
                  <a:gd name="connsiteX16" fmla="*/ 98367 w 449768"/>
                  <a:gd name="connsiteY16" fmla="*/ 352562 h 538305"/>
                  <a:gd name="connsiteX17" fmla="*/ 112005 w 449768"/>
                  <a:gd name="connsiteY17" fmla="*/ 349971 h 538305"/>
                  <a:gd name="connsiteX18" fmla="*/ 287508 w 449768"/>
                  <a:gd name="connsiteY18" fmla="*/ 153269 h 538305"/>
                  <a:gd name="connsiteX19" fmla="*/ 261020 w 449768"/>
                  <a:gd name="connsiteY19" fmla="*/ 165441 h 538305"/>
                  <a:gd name="connsiteX20" fmla="*/ 255548 w 449768"/>
                  <a:gd name="connsiteY20" fmla="*/ 175874 h 538305"/>
                  <a:gd name="connsiteX21" fmla="*/ 276441 w 449768"/>
                  <a:gd name="connsiteY21" fmla="*/ 232511 h 538305"/>
                  <a:gd name="connsiteX22" fmla="*/ 328174 w 449768"/>
                  <a:gd name="connsiteY22" fmla="*/ 227543 h 538305"/>
                  <a:gd name="connsiteX23" fmla="*/ 333645 w 449768"/>
                  <a:gd name="connsiteY23" fmla="*/ 217110 h 538305"/>
                  <a:gd name="connsiteX24" fmla="*/ 317727 w 449768"/>
                  <a:gd name="connsiteY24" fmla="*/ 160472 h 538305"/>
                  <a:gd name="connsiteX25" fmla="*/ 287508 w 449768"/>
                  <a:gd name="connsiteY25" fmla="*/ 153269 h 538305"/>
                  <a:gd name="connsiteX26" fmla="*/ 437111 w 449768"/>
                  <a:gd name="connsiteY26" fmla="*/ 0 h 538305"/>
                  <a:gd name="connsiteX27" fmla="*/ 442086 w 449768"/>
                  <a:gd name="connsiteY27" fmla="*/ 0 h 538305"/>
                  <a:gd name="connsiteX28" fmla="*/ 447557 w 449768"/>
                  <a:gd name="connsiteY28" fmla="*/ 4968 h 538305"/>
                  <a:gd name="connsiteX29" fmla="*/ 447557 w 449768"/>
                  <a:gd name="connsiteY29" fmla="*/ 9937 h 538305"/>
                  <a:gd name="connsiteX30" fmla="*/ 447557 w 449768"/>
                  <a:gd name="connsiteY30" fmla="*/ 20370 h 538305"/>
                  <a:gd name="connsiteX31" fmla="*/ 447557 w 449768"/>
                  <a:gd name="connsiteY31" fmla="*/ 46204 h 538305"/>
                  <a:gd name="connsiteX32" fmla="*/ 442086 w 449768"/>
                  <a:gd name="connsiteY32" fmla="*/ 103338 h 538305"/>
                  <a:gd name="connsiteX33" fmla="*/ 442086 w 449768"/>
                  <a:gd name="connsiteY33" fmla="*/ 113771 h 538305"/>
                  <a:gd name="connsiteX34" fmla="*/ 437111 w 449768"/>
                  <a:gd name="connsiteY34" fmla="*/ 134141 h 538305"/>
                  <a:gd name="connsiteX35" fmla="*/ 421194 w 449768"/>
                  <a:gd name="connsiteY35" fmla="*/ 175874 h 538305"/>
                  <a:gd name="connsiteX36" fmla="*/ 354040 w 449768"/>
                  <a:gd name="connsiteY36" fmla="*/ 289645 h 538305"/>
                  <a:gd name="connsiteX37" fmla="*/ 344091 w 449768"/>
                  <a:gd name="connsiteY37" fmla="*/ 325913 h 538305"/>
                  <a:gd name="connsiteX38" fmla="*/ 276441 w 449768"/>
                  <a:gd name="connsiteY38" fmla="*/ 506754 h 538305"/>
                  <a:gd name="connsiteX39" fmla="*/ 261020 w 449768"/>
                  <a:gd name="connsiteY39" fmla="*/ 496321 h 538305"/>
                  <a:gd name="connsiteX40" fmla="*/ 17278 w 449768"/>
                  <a:gd name="connsiteY40" fmla="*/ 310511 h 538305"/>
                  <a:gd name="connsiteX41" fmla="*/ 1858 w 449768"/>
                  <a:gd name="connsiteY41" fmla="*/ 289645 h 538305"/>
                  <a:gd name="connsiteX42" fmla="*/ 162528 w 449768"/>
                  <a:gd name="connsiteY42" fmla="*/ 186307 h 538305"/>
                  <a:gd name="connsiteX43" fmla="*/ 193369 w 449768"/>
                  <a:gd name="connsiteY43" fmla="*/ 165441 h 538305"/>
                  <a:gd name="connsiteX44" fmla="*/ 312753 w 449768"/>
                  <a:gd name="connsiteY44" fmla="*/ 51669 h 538305"/>
                  <a:gd name="connsiteX45" fmla="*/ 400799 w 449768"/>
                  <a:gd name="connsiteY45" fmla="*/ 9937 h 538305"/>
                  <a:gd name="connsiteX46" fmla="*/ 426665 w 449768"/>
                  <a:gd name="connsiteY46" fmla="*/ 4968 h 538305"/>
                  <a:gd name="connsiteX47" fmla="*/ 437111 w 449768"/>
                  <a:gd name="connsiteY47" fmla="*/ 0 h 53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449768" h="538305">
                    <a:moveTo>
                      <a:pt x="206367" y="423375"/>
                    </a:moveTo>
                    <a:cubicBezTo>
                      <a:pt x="209652" y="425297"/>
                      <a:pt x="211016" y="429140"/>
                      <a:pt x="208536" y="434347"/>
                    </a:cubicBezTo>
                    <a:cubicBezTo>
                      <a:pt x="198122" y="460136"/>
                      <a:pt x="172335" y="506754"/>
                      <a:pt x="136133" y="527584"/>
                    </a:cubicBezTo>
                    <a:cubicBezTo>
                      <a:pt x="125719" y="532543"/>
                      <a:pt x="115305" y="527584"/>
                      <a:pt x="120760" y="517169"/>
                    </a:cubicBezTo>
                    <a:cubicBezTo>
                      <a:pt x="130678" y="491380"/>
                      <a:pt x="151507" y="450217"/>
                      <a:pt x="192667" y="423933"/>
                    </a:cubicBezTo>
                    <a:cubicBezTo>
                      <a:pt x="197874" y="421453"/>
                      <a:pt x="203081" y="421453"/>
                      <a:pt x="206367" y="423375"/>
                    </a:cubicBezTo>
                    <a:close/>
                    <a:moveTo>
                      <a:pt x="158371" y="386315"/>
                    </a:moveTo>
                    <a:cubicBezTo>
                      <a:pt x="161532" y="388230"/>
                      <a:pt x="162771" y="392060"/>
                      <a:pt x="160292" y="397002"/>
                    </a:cubicBezTo>
                    <a:cubicBezTo>
                      <a:pt x="144924" y="433081"/>
                      <a:pt x="113693" y="500297"/>
                      <a:pt x="51725" y="536376"/>
                    </a:cubicBezTo>
                    <a:cubicBezTo>
                      <a:pt x="41315" y="541318"/>
                      <a:pt x="36357" y="536376"/>
                      <a:pt x="41315" y="525997"/>
                    </a:cubicBezTo>
                    <a:cubicBezTo>
                      <a:pt x="51725" y="489918"/>
                      <a:pt x="82957" y="422702"/>
                      <a:pt x="144924" y="387118"/>
                    </a:cubicBezTo>
                    <a:cubicBezTo>
                      <a:pt x="150130" y="384399"/>
                      <a:pt x="155211" y="384399"/>
                      <a:pt x="158371" y="386315"/>
                    </a:cubicBezTo>
                    <a:close/>
                    <a:moveTo>
                      <a:pt x="112005" y="349971"/>
                    </a:moveTo>
                    <a:cubicBezTo>
                      <a:pt x="115228" y="352562"/>
                      <a:pt x="116468" y="357744"/>
                      <a:pt x="113740" y="362927"/>
                    </a:cubicBezTo>
                    <a:cubicBezTo>
                      <a:pt x="103326" y="388591"/>
                      <a:pt x="77539" y="429556"/>
                      <a:pt x="41338" y="455221"/>
                    </a:cubicBezTo>
                    <a:cubicBezTo>
                      <a:pt x="25965" y="460157"/>
                      <a:pt x="21006" y="455221"/>
                      <a:pt x="25965" y="444857"/>
                    </a:cubicBezTo>
                    <a:cubicBezTo>
                      <a:pt x="36379" y="419192"/>
                      <a:pt x="57207" y="378227"/>
                      <a:pt x="98367" y="352562"/>
                    </a:cubicBezTo>
                    <a:cubicBezTo>
                      <a:pt x="103574" y="347380"/>
                      <a:pt x="108781" y="347380"/>
                      <a:pt x="112005" y="349971"/>
                    </a:cubicBezTo>
                    <a:close/>
                    <a:moveTo>
                      <a:pt x="287508" y="153269"/>
                    </a:moveTo>
                    <a:cubicBezTo>
                      <a:pt x="277809" y="153890"/>
                      <a:pt x="268730" y="157740"/>
                      <a:pt x="261020" y="165441"/>
                    </a:cubicBezTo>
                    <a:cubicBezTo>
                      <a:pt x="261020" y="170409"/>
                      <a:pt x="261020" y="170409"/>
                      <a:pt x="255548" y="175874"/>
                    </a:cubicBezTo>
                    <a:cubicBezTo>
                      <a:pt x="245600" y="196243"/>
                      <a:pt x="250574" y="222575"/>
                      <a:pt x="276441" y="232511"/>
                    </a:cubicBezTo>
                    <a:cubicBezTo>
                      <a:pt x="291861" y="242944"/>
                      <a:pt x="317727" y="242944"/>
                      <a:pt x="328174" y="227543"/>
                    </a:cubicBezTo>
                    <a:cubicBezTo>
                      <a:pt x="333645" y="222575"/>
                      <a:pt x="333645" y="222575"/>
                      <a:pt x="333645" y="217110"/>
                    </a:cubicBezTo>
                    <a:cubicBezTo>
                      <a:pt x="349066" y="196243"/>
                      <a:pt x="338620" y="170409"/>
                      <a:pt x="317727" y="160472"/>
                    </a:cubicBezTo>
                    <a:cubicBezTo>
                      <a:pt x="307530" y="155256"/>
                      <a:pt x="297208" y="152648"/>
                      <a:pt x="287508" y="153269"/>
                    </a:cubicBezTo>
                    <a:close/>
                    <a:moveTo>
                      <a:pt x="437111" y="0"/>
                    </a:moveTo>
                    <a:lnTo>
                      <a:pt x="442086" y="0"/>
                    </a:lnTo>
                    <a:cubicBezTo>
                      <a:pt x="447557" y="0"/>
                      <a:pt x="452532" y="0"/>
                      <a:pt x="447557" y="4968"/>
                    </a:cubicBezTo>
                    <a:lnTo>
                      <a:pt x="447557" y="9937"/>
                    </a:lnTo>
                    <a:cubicBezTo>
                      <a:pt x="452532" y="15402"/>
                      <a:pt x="447557" y="15402"/>
                      <a:pt x="447557" y="20370"/>
                    </a:cubicBezTo>
                    <a:cubicBezTo>
                      <a:pt x="447557" y="25835"/>
                      <a:pt x="447557" y="36268"/>
                      <a:pt x="447557" y="46204"/>
                    </a:cubicBezTo>
                    <a:cubicBezTo>
                      <a:pt x="447557" y="62102"/>
                      <a:pt x="447557" y="82472"/>
                      <a:pt x="442086" y="103338"/>
                    </a:cubicBezTo>
                    <a:cubicBezTo>
                      <a:pt x="442086" y="108306"/>
                      <a:pt x="442086" y="108306"/>
                      <a:pt x="442086" y="113771"/>
                    </a:cubicBezTo>
                    <a:cubicBezTo>
                      <a:pt x="437111" y="124205"/>
                      <a:pt x="437111" y="129173"/>
                      <a:pt x="437111" y="134141"/>
                    </a:cubicBezTo>
                    <a:cubicBezTo>
                      <a:pt x="431640" y="150039"/>
                      <a:pt x="426665" y="165441"/>
                      <a:pt x="421194" y="175874"/>
                    </a:cubicBezTo>
                    <a:cubicBezTo>
                      <a:pt x="406271" y="212141"/>
                      <a:pt x="385378" y="248409"/>
                      <a:pt x="354040" y="289645"/>
                    </a:cubicBezTo>
                    <a:cubicBezTo>
                      <a:pt x="349066" y="294613"/>
                      <a:pt x="344091" y="315479"/>
                      <a:pt x="344091" y="325913"/>
                    </a:cubicBezTo>
                    <a:cubicBezTo>
                      <a:pt x="354040" y="367148"/>
                      <a:pt x="359512" y="460053"/>
                      <a:pt x="276441" y="506754"/>
                    </a:cubicBezTo>
                    <a:cubicBezTo>
                      <a:pt x="265994" y="517187"/>
                      <a:pt x="255548" y="512219"/>
                      <a:pt x="261020" y="496321"/>
                    </a:cubicBezTo>
                    <a:cubicBezTo>
                      <a:pt x="261020" y="439684"/>
                      <a:pt x="240128" y="305046"/>
                      <a:pt x="17278" y="310511"/>
                    </a:cubicBezTo>
                    <a:cubicBezTo>
                      <a:pt x="1858" y="310511"/>
                      <a:pt x="-3117" y="300078"/>
                      <a:pt x="1858" y="289645"/>
                    </a:cubicBezTo>
                    <a:cubicBezTo>
                      <a:pt x="17278" y="253377"/>
                      <a:pt x="59062" y="180842"/>
                      <a:pt x="162528" y="186307"/>
                    </a:cubicBezTo>
                    <a:cubicBezTo>
                      <a:pt x="172975" y="186307"/>
                      <a:pt x="188395" y="175874"/>
                      <a:pt x="193369" y="165441"/>
                    </a:cubicBezTo>
                    <a:cubicBezTo>
                      <a:pt x="214261" y="139606"/>
                      <a:pt x="250574" y="87937"/>
                      <a:pt x="312753" y="51669"/>
                    </a:cubicBezTo>
                    <a:cubicBezTo>
                      <a:pt x="349066" y="25835"/>
                      <a:pt x="379907" y="15402"/>
                      <a:pt x="400799" y="9937"/>
                    </a:cubicBezTo>
                    <a:cubicBezTo>
                      <a:pt x="416219" y="9937"/>
                      <a:pt x="426665" y="9937"/>
                      <a:pt x="426665" y="4968"/>
                    </a:cubicBezTo>
                    <a:cubicBezTo>
                      <a:pt x="431640" y="4968"/>
                      <a:pt x="431640" y="0"/>
                      <a:pt x="43711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pPr>
                  <a:defRPr/>
                </a:pPr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1738407" y="3365495"/>
            <a:ext cx="1584974" cy="237143"/>
            <a:chOff x="2317874" y="4487325"/>
            <a:chExt cx="2113299" cy="316190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2317874" y="4803515"/>
              <a:ext cx="1615334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933207" y="4487325"/>
              <a:ext cx="497966" cy="31619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3314181" y="2744598"/>
            <a:ext cx="1244789" cy="1244789"/>
            <a:chOff x="4418906" y="3659463"/>
            <a:chExt cx="1659719" cy="1659718"/>
          </a:xfrm>
        </p:grpSpPr>
        <p:sp>
          <p:nvSpPr>
            <p:cNvPr id="12" name="Freeform 11"/>
            <p:cNvSpPr/>
            <p:nvPr/>
          </p:nvSpPr>
          <p:spPr bwMode="auto">
            <a:xfrm rot="5400000" flipV="1">
              <a:off x="4418907" y="3659462"/>
              <a:ext cx="1659718" cy="1659719"/>
            </a:xfrm>
            <a:custGeom>
              <a:avLst/>
              <a:gdLst>
                <a:gd name="T0" fmla="*/ 0 w 972"/>
                <a:gd name="T1" fmla="*/ 972 h 972"/>
                <a:gd name="T2" fmla="*/ 0 w 972"/>
                <a:gd name="T3" fmla="*/ 486 h 972"/>
                <a:gd name="T4" fmla="*/ 486 w 972"/>
                <a:gd name="T5" fmla="*/ 0 h 972"/>
                <a:gd name="T6" fmla="*/ 972 w 972"/>
                <a:gd name="T7" fmla="*/ 486 h 972"/>
                <a:gd name="T8" fmla="*/ 486 w 972"/>
                <a:gd name="T9" fmla="*/ 972 h 972"/>
                <a:gd name="T10" fmla="*/ 0 w 972"/>
                <a:gd name="T11" fmla="*/ 972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2" h="972">
                  <a:moveTo>
                    <a:pt x="0" y="972"/>
                  </a:moveTo>
                  <a:cubicBezTo>
                    <a:pt x="0" y="486"/>
                    <a:pt x="0" y="486"/>
                    <a:pt x="0" y="486"/>
                  </a:cubicBezTo>
                  <a:cubicBezTo>
                    <a:pt x="0" y="218"/>
                    <a:pt x="218" y="0"/>
                    <a:pt x="486" y="0"/>
                  </a:cubicBezTo>
                  <a:cubicBezTo>
                    <a:pt x="754" y="0"/>
                    <a:pt x="972" y="218"/>
                    <a:pt x="972" y="486"/>
                  </a:cubicBezTo>
                  <a:cubicBezTo>
                    <a:pt x="972" y="754"/>
                    <a:pt x="754" y="972"/>
                    <a:pt x="486" y="972"/>
                  </a:cubicBezTo>
                  <a:lnTo>
                    <a:pt x="0" y="97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0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 rot="5400000" flipV="1">
              <a:off x="4536105" y="3778119"/>
              <a:ext cx="1411295" cy="1413247"/>
            </a:xfrm>
            <a:custGeom>
              <a:avLst/>
              <a:gdLst>
                <a:gd name="T0" fmla="*/ 846 w 916"/>
                <a:gd name="T1" fmla="*/ 458 h 917"/>
                <a:gd name="T2" fmla="*/ 910 w 916"/>
                <a:gd name="T3" fmla="*/ 394 h 917"/>
                <a:gd name="T4" fmla="*/ 835 w 916"/>
                <a:gd name="T5" fmla="*/ 369 h 917"/>
                <a:gd name="T6" fmla="*/ 884 w 916"/>
                <a:gd name="T7" fmla="*/ 292 h 917"/>
                <a:gd name="T8" fmla="*/ 805 w 916"/>
                <a:gd name="T9" fmla="*/ 285 h 917"/>
                <a:gd name="T10" fmla="*/ 834 w 916"/>
                <a:gd name="T11" fmla="*/ 199 h 917"/>
                <a:gd name="T12" fmla="*/ 755 w 916"/>
                <a:gd name="T13" fmla="*/ 210 h 917"/>
                <a:gd name="T14" fmla="*/ 764 w 916"/>
                <a:gd name="T15" fmla="*/ 119 h 917"/>
                <a:gd name="T16" fmla="*/ 690 w 916"/>
                <a:gd name="T17" fmla="*/ 148 h 917"/>
                <a:gd name="T18" fmla="*/ 677 w 916"/>
                <a:gd name="T19" fmla="*/ 58 h 917"/>
                <a:gd name="T20" fmla="*/ 612 w 916"/>
                <a:gd name="T21" fmla="*/ 103 h 917"/>
                <a:gd name="T22" fmla="*/ 579 w 916"/>
                <a:gd name="T23" fmla="*/ 19 h 917"/>
                <a:gd name="T24" fmla="*/ 526 w 916"/>
                <a:gd name="T25" fmla="*/ 77 h 917"/>
                <a:gd name="T26" fmla="*/ 474 w 916"/>
                <a:gd name="T27" fmla="*/ 3 h 917"/>
                <a:gd name="T28" fmla="*/ 436 w 916"/>
                <a:gd name="T29" fmla="*/ 72 h 917"/>
                <a:gd name="T30" fmla="*/ 369 w 916"/>
                <a:gd name="T31" fmla="*/ 12 h 917"/>
                <a:gd name="T32" fmla="*/ 348 w 916"/>
                <a:gd name="T33" fmla="*/ 88 h 917"/>
                <a:gd name="T34" fmla="*/ 268 w 916"/>
                <a:gd name="T35" fmla="*/ 44 h 917"/>
                <a:gd name="T36" fmla="*/ 266 w 916"/>
                <a:gd name="T37" fmla="*/ 123 h 917"/>
                <a:gd name="T38" fmla="*/ 178 w 916"/>
                <a:gd name="T39" fmla="*/ 100 h 917"/>
                <a:gd name="T40" fmla="*/ 194 w 916"/>
                <a:gd name="T41" fmla="*/ 177 h 917"/>
                <a:gd name="T42" fmla="*/ 103 w 916"/>
                <a:gd name="T43" fmla="*/ 174 h 917"/>
                <a:gd name="T44" fmla="*/ 136 w 916"/>
                <a:gd name="T45" fmla="*/ 246 h 917"/>
                <a:gd name="T46" fmla="*/ 47 w 916"/>
                <a:gd name="T47" fmla="*/ 264 h 917"/>
                <a:gd name="T48" fmla="*/ 96 w 916"/>
                <a:gd name="T49" fmla="*/ 326 h 917"/>
                <a:gd name="T50" fmla="*/ 13 w 916"/>
                <a:gd name="T51" fmla="*/ 364 h 917"/>
                <a:gd name="T52" fmla="*/ 75 w 916"/>
                <a:gd name="T53" fmla="*/ 414 h 917"/>
                <a:gd name="T54" fmla="*/ 3 w 916"/>
                <a:gd name="T55" fmla="*/ 470 h 917"/>
                <a:gd name="T56" fmla="*/ 75 w 916"/>
                <a:gd name="T57" fmla="*/ 503 h 917"/>
                <a:gd name="T58" fmla="*/ 18 w 916"/>
                <a:gd name="T59" fmla="*/ 574 h 917"/>
                <a:gd name="T60" fmla="*/ 96 w 916"/>
                <a:gd name="T61" fmla="*/ 591 h 917"/>
                <a:gd name="T62" fmla="*/ 57 w 916"/>
                <a:gd name="T63" fmla="*/ 673 h 917"/>
                <a:gd name="T64" fmla="*/ 136 w 916"/>
                <a:gd name="T65" fmla="*/ 671 h 917"/>
                <a:gd name="T66" fmla="*/ 117 w 916"/>
                <a:gd name="T67" fmla="*/ 760 h 917"/>
                <a:gd name="T68" fmla="*/ 194 w 916"/>
                <a:gd name="T69" fmla="*/ 740 h 917"/>
                <a:gd name="T70" fmla="*/ 196 w 916"/>
                <a:gd name="T71" fmla="*/ 831 h 917"/>
                <a:gd name="T72" fmla="*/ 266 w 916"/>
                <a:gd name="T73" fmla="*/ 793 h 917"/>
                <a:gd name="T74" fmla="*/ 289 w 916"/>
                <a:gd name="T75" fmla="*/ 881 h 917"/>
                <a:gd name="T76" fmla="*/ 348 w 916"/>
                <a:gd name="T77" fmla="*/ 829 h 917"/>
                <a:gd name="T78" fmla="*/ 391 w 916"/>
                <a:gd name="T79" fmla="*/ 909 h 917"/>
                <a:gd name="T80" fmla="*/ 437 w 916"/>
                <a:gd name="T81" fmla="*/ 845 h 917"/>
                <a:gd name="T82" fmla="*/ 497 w 916"/>
                <a:gd name="T83" fmla="*/ 913 h 917"/>
                <a:gd name="T84" fmla="*/ 526 w 916"/>
                <a:gd name="T85" fmla="*/ 839 h 917"/>
                <a:gd name="T86" fmla="*/ 601 w 916"/>
                <a:gd name="T87" fmla="*/ 892 h 917"/>
                <a:gd name="T88" fmla="*/ 612 w 916"/>
                <a:gd name="T89" fmla="*/ 814 h 917"/>
                <a:gd name="T90" fmla="*/ 697 w 916"/>
                <a:gd name="T91" fmla="*/ 847 h 917"/>
                <a:gd name="T92" fmla="*/ 690 w 916"/>
                <a:gd name="T93" fmla="*/ 769 h 917"/>
                <a:gd name="T94" fmla="*/ 780 w 916"/>
                <a:gd name="T95" fmla="*/ 782 h 917"/>
                <a:gd name="T96" fmla="*/ 755 w 916"/>
                <a:gd name="T97" fmla="*/ 707 h 917"/>
                <a:gd name="T98" fmla="*/ 846 w 916"/>
                <a:gd name="T99" fmla="*/ 699 h 917"/>
                <a:gd name="T100" fmla="*/ 805 w 916"/>
                <a:gd name="T101" fmla="*/ 632 h 917"/>
                <a:gd name="T102" fmla="*/ 891 w 916"/>
                <a:gd name="T103" fmla="*/ 604 h 917"/>
                <a:gd name="T104" fmla="*/ 835 w 916"/>
                <a:gd name="T105" fmla="*/ 548 h 917"/>
                <a:gd name="T106" fmla="*/ 913 w 916"/>
                <a:gd name="T107" fmla="*/ 50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6" h="917">
                  <a:moveTo>
                    <a:pt x="880" y="485"/>
                  </a:moveTo>
                  <a:cubicBezTo>
                    <a:pt x="864" y="479"/>
                    <a:pt x="848" y="473"/>
                    <a:pt x="847" y="472"/>
                  </a:cubicBezTo>
                  <a:cubicBezTo>
                    <a:pt x="844" y="469"/>
                    <a:pt x="846" y="459"/>
                    <a:pt x="846" y="459"/>
                  </a:cubicBezTo>
                  <a:cubicBezTo>
                    <a:pt x="846" y="458"/>
                    <a:pt x="846" y="458"/>
                    <a:pt x="846" y="458"/>
                  </a:cubicBezTo>
                  <a:cubicBezTo>
                    <a:pt x="846" y="458"/>
                    <a:pt x="845" y="447"/>
                    <a:pt x="847" y="445"/>
                  </a:cubicBezTo>
                  <a:cubicBezTo>
                    <a:pt x="848" y="443"/>
                    <a:pt x="864" y="439"/>
                    <a:pt x="880" y="433"/>
                  </a:cubicBezTo>
                  <a:cubicBezTo>
                    <a:pt x="896" y="427"/>
                    <a:pt x="912" y="421"/>
                    <a:pt x="913" y="418"/>
                  </a:cubicBezTo>
                  <a:cubicBezTo>
                    <a:pt x="916" y="414"/>
                    <a:pt x="914" y="398"/>
                    <a:pt x="910" y="394"/>
                  </a:cubicBezTo>
                  <a:cubicBezTo>
                    <a:pt x="909" y="392"/>
                    <a:pt x="892" y="389"/>
                    <a:pt x="875" y="387"/>
                  </a:cubicBezTo>
                  <a:cubicBezTo>
                    <a:pt x="858" y="385"/>
                    <a:pt x="841" y="383"/>
                    <a:pt x="840" y="382"/>
                  </a:cubicBezTo>
                  <a:cubicBezTo>
                    <a:pt x="836" y="380"/>
                    <a:pt x="835" y="369"/>
                    <a:pt x="835" y="369"/>
                  </a:cubicBezTo>
                  <a:cubicBezTo>
                    <a:pt x="835" y="369"/>
                    <a:pt x="835" y="369"/>
                    <a:pt x="835" y="369"/>
                  </a:cubicBezTo>
                  <a:cubicBezTo>
                    <a:pt x="835" y="369"/>
                    <a:pt x="832" y="359"/>
                    <a:pt x="833" y="356"/>
                  </a:cubicBezTo>
                  <a:cubicBezTo>
                    <a:pt x="834" y="354"/>
                    <a:pt x="848" y="346"/>
                    <a:pt x="863" y="337"/>
                  </a:cubicBezTo>
                  <a:cubicBezTo>
                    <a:pt x="877" y="328"/>
                    <a:pt x="891" y="317"/>
                    <a:pt x="892" y="315"/>
                  </a:cubicBezTo>
                  <a:cubicBezTo>
                    <a:pt x="894" y="309"/>
                    <a:pt x="888" y="295"/>
                    <a:pt x="884" y="292"/>
                  </a:cubicBezTo>
                  <a:cubicBezTo>
                    <a:pt x="881" y="290"/>
                    <a:pt x="864" y="291"/>
                    <a:pt x="847" y="293"/>
                  </a:cubicBezTo>
                  <a:cubicBezTo>
                    <a:pt x="830" y="295"/>
                    <a:pt x="814" y="297"/>
                    <a:pt x="812" y="296"/>
                  </a:cubicBezTo>
                  <a:cubicBezTo>
                    <a:pt x="808" y="295"/>
                    <a:pt x="805" y="285"/>
                    <a:pt x="805" y="285"/>
                  </a:cubicBezTo>
                  <a:cubicBezTo>
                    <a:pt x="805" y="285"/>
                    <a:pt x="805" y="285"/>
                    <a:pt x="805" y="285"/>
                  </a:cubicBezTo>
                  <a:cubicBezTo>
                    <a:pt x="805" y="285"/>
                    <a:pt x="799" y="275"/>
                    <a:pt x="799" y="272"/>
                  </a:cubicBezTo>
                  <a:cubicBezTo>
                    <a:pt x="800" y="271"/>
                    <a:pt x="812" y="259"/>
                    <a:pt x="824" y="247"/>
                  </a:cubicBezTo>
                  <a:cubicBezTo>
                    <a:pt x="835" y="235"/>
                    <a:pt x="847" y="222"/>
                    <a:pt x="847" y="219"/>
                  </a:cubicBezTo>
                  <a:cubicBezTo>
                    <a:pt x="847" y="213"/>
                    <a:pt x="839" y="200"/>
                    <a:pt x="834" y="199"/>
                  </a:cubicBezTo>
                  <a:cubicBezTo>
                    <a:pt x="831" y="198"/>
                    <a:pt x="815" y="202"/>
                    <a:pt x="798" y="208"/>
                  </a:cubicBezTo>
                  <a:cubicBezTo>
                    <a:pt x="782" y="213"/>
                    <a:pt x="767" y="220"/>
                    <a:pt x="765" y="220"/>
                  </a:cubicBezTo>
                  <a:cubicBezTo>
                    <a:pt x="761" y="219"/>
                    <a:pt x="755" y="210"/>
                    <a:pt x="755" y="210"/>
                  </a:cubicBezTo>
                  <a:cubicBezTo>
                    <a:pt x="755" y="210"/>
                    <a:pt x="755" y="210"/>
                    <a:pt x="755" y="210"/>
                  </a:cubicBezTo>
                  <a:cubicBezTo>
                    <a:pt x="755" y="210"/>
                    <a:pt x="748" y="202"/>
                    <a:pt x="747" y="199"/>
                  </a:cubicBezTo>
                  <a:cubicBezTo>
                    <a:pt x="747" y="197"/>
                    <a:pt x="756" y="183"/>
                    <a:pt x="765" y="169"/>
                  </a:cubicBezTo>
                  <a:cubicBezTo>
                    <a:pt x="774" y="154"/>
                    <a:pt x="782" y="139"/>
                    <a:pt x="781" y="136"/>
                  </a:cubicBezTo>
                  <a:cubicBezTo>
                    <a:pt x="780" y="130"/>
                    <a:pt x="769" y="120"/>
                    <a:pt x="764" y="119"/>
                  </a:cubicBezTo>
                  <a:cubicBezTo>
                    <a:pt x="761" y="119"/>
                    <a:pt x="746" y="127"/>
                    <a:pt x="732" y="136"/>
                  </a:cubicBezTo>
                  <a:cubicBezTo>
                    <a:pt x="717" y="145"/>
                    <a:pt x="703" y="155"/>
                    <a:pt x="701" y="155"/>
                  </a:cubicBezTo>
                  <a:cubicBezTo>
                    <a:pt x="698" y="156"/>
                    <a:pt x="690" y="148"/>
                    <a:pt x="690" y="148"/>
                  </a:cubicBezTo>
                  <a:cubicBezTo>
                    <a:pt x="690" y="148"/>
                    <a:pt x="690" y="148"/>
                    <a:pt x="690" y="148"/>
                  </a:cubicBezTo>
                  <a:cubicBezTo>
                    <a:pt x="690" y="148"/>
                    <a:pt x="681" y="142"/>
                    <a:pt x="680" y="139"/>
                  </a:cubicBezTo>
                  <a:cubicBezTo>
                    <a:pt x="679" y="138"/>
                    <a:pt x="685" y="122"/>
                    <a:pt x="690" y="106"/>
                  </a:cubicBezTo>
                  <a:cubicBezTo>
                    <a:pt x="695" y="90"/>
                    <a:pt x="699" y="73"/>
                    <a:pt x="698" y="70"/>
                  </a:cubicBezTo>
                  <a:cubicBezTo>
                    <a:pt x="696" y="65"/>
                    <a:pt x="683" y="58"/>
                    <a:pt x="677" y="58"/>
                  </a:cubicBezTo>
                  <a:cubicBezTo>
                    <a:pt x="675" y="58"/>
                    <a:pt x="662" y="70"/>
                    <a:pt x="650" y="82"/>
                  </a:cubicBezTo>
                  <a:cubicBezTo>
                    <a:pt x="638" y="94"/>
                    <a:pt x="627" y="107"/>
                    <a:pt x="625" y="108"/>
                  </a:cubicBezTo>
                  <a:cubicBezTo>
                    <a:pt x="622" y="109"/>
                    <a:pt x="612" y="103"/>
                    <a:pt x="612" y="103"/>
                  </a:cubicBezTo>
                  <a:cubicBezTo>
                    <a:pt x="612" y="103"/>
                    <a:pt x="612" y="103"/>
                    <a:pt x="612" y="103"/>
                  </a:cubicBezTo>
                  <a:cubicBezTo>
                    <a:pt x="612" y="103"/>
                    <a:pt x="602" y="100"/>
                    <a:pt x="600" y="97"/>
                  </a:cubicBezTo>
                  <a:cubicBezTo>
                    <a:pt x="599" y="95"/>
                    <a:pt x="601" y="79"/>
                    <a:pt x="602" y="62"/>
                  </a:cubicBezTo>
                  <a:cubicBezTo>
                    <a:pt x="604" y="45"/>
                    <a:pt x="604" y="28"/>
                    <a:pt x="602" y="26"/>
                  </a:cubicBezTo>
                  <a:cubicBezTo>
                    <a:pt x="599" y="21"/>
                    <a:pt x="584" y="17"/>
                    <a:pt x="579" y="19"/>
                  </a:cubicBezTo>
                  <a:cubicBezTo>
                    <a:pt x="577" y="19"/>
                    <a:pt x="567" y="34"/>
                    <a:pt x="558" y="48"/>
                  </a:cubicBezTo>
                  <a:cubicBezTo>
                    <a:pt x="549" y="63"/>
                    <a:pt x="541" y="78"/>
                    <a:pt x="540" y="79"/>
                  </a:cubicBezTo>
                  <a:cubicBezTo>
                    <a:pt x="537" y="81"/>
                    <a:pt x="526" y="78"/>
                    <a:pt x="526" y="78"/>
                  </a:cubicBezTo>
                  <a:cubicBezTo>
                    <a:pt x="526" y="77"/>
                    <a:pt x="526" y="77"/>
                    <a:pt x="526" y="77"/>
                  </a:cubicBezTo>
                  <a:cubicBezTo>
                    <a:pt x="526" y="77"/>
                    <a:pt x="515" y="77"/>
                    <a:pt x="513" y="74"/>
                  </a:cubicBezTo>
                  <a:cubicBezTo>
                    <a:pt x="512" y="73"/>
                    <a:pt x="510" y="56"/>
                    <a:pt x="507" y="40"/>
                  </a:cubicBezTo>
                  <a:cubicBezTo>
                    <a:pt x="504" y="23"/>
                    <a:pt x="501" y="6"/>
                    <a:pt x="499" y="4"/>
                  </a:cubicBezTo>
                  <a:cubicBezTo>
                    <a:pt x="494" y="0"/>
                    <a:pt x="479" y="0"/>
                    <a:pt x="474" y="3"/>
                  </a:cubicBezTo>
                  <a:cubicBezTo>
                    <a:pt x="472" y="4"/>
                    <a:pt x="466" y="20"/>
                    <a:pt x="461" y="37"/>
                  </a:cubicBezTo>
                  <a:cubicBezTo>
                    <a:pt x="456" y="53"/>
                    <a:pt x="451" y="69"/>
                    <a:pt x="450" y="71"/>
                  </a:cubicBezTo>
                  <a:cubicBezTo>
                    <a:pt x="447" y="73"/>
                    <a:pt x="437" y="72"/>
                    <a:pt x="437" y="72"/>
                  </a:cubicBezTo>
                  <a:cubicBezTo>
                    <a:pt x="436" y="72"/>
                    <a:pt x="436" y="72"/>
                    <a:pt x="436" y="72"/>
                  </a:cubicBezTo>
                  <a:cubicBezTo>
                    <a:pt x="436" y="72"/>
                    <a:pt x="426" y="74"/>
                    <a:pt x="423" y="72"/>
                  </a:cubicBezTo>
                  <a:cubicBezTo>
                    <a:pt x="421" y="71"/>
                    <a:pt x="416" y="56"/>
                    <a:pt x="409" y="40"/>
                  </a:cubicBezTo>
                  <a:cubicBezTo>
                    <a:pt x="403" y="24"/>
                    <a:pt x="395" y="9"/>
                    <a:pt x="393" y="7"/>
                  </a:cubicBezTo>
                  <a:cubicBezTo>
                    <a:pt x="388" y="5"/>
                    <a:pt x="373" y="8"/>
                    <a:pt x="369" y="12"/>
                  </a:cubicBezTo>
                  <a:cubicBezTo>
                    <a:pt x="367" y="13"/>
                    <a:pt x="365" y="31"/>
                    <a:pt x="363" y="47"/>
                  </a:cubicBezTo>
                  <a:cubicBezTo>
                    <a:pt x="362" y="65"/>
                    <a:pt x="362" y="81"/>
                    <a:pt x="361" y="83"/>
                  </a:cubicBezTo>
                  <a:cubicBezTo>
                    <a:pt x="359" y="86"/>
                    <a:pt x="348" y="88"/>
                    <a:pt x="348" y="88"/>
                  </a:cubicBezTo>
                  <a:cubicBezTo>
                    <a:pt x="348" y="88"/>
                    <a:pt x="348" y="88"/>
                    <a:pt x="348" y="88"/>
                  </a:cubicBezTo>
                  <a:cubicBezTo>
                    <a:pt x="348" y="88"/>
                    <a:pt x="338" y="92"/>
                    <a:pt x="335" y="91"/>
                  </a:cubicBezTo>
                  <a:cubicBezTo>
                    <a:pt x="333" y="90"/>
                    <a:pt x="324" y="76"/>
                    <a:pt x="314" y="63"/>
                  </a:cubicBezTo>
                  <a:cubicBezTo>
                    <a:pt x="304" y="49"/>
                    <a:pt x="293" y="35"/>
                    <a:pt x="290" y="35"/>
                  </a:cubicBezTo>
                  <a:cubicBezTo>
                    <a:pt x="285" y="33"/>
                    <a:pt x="271" y="40"/>
                    <a:pt x="268" y="44"/>
                  </a:cubicBezTo>
                  <a:cubicBezTo>
                    <a:pt x="267" y="47"/>
                    <a:pt x="269" y="64"/>
                    <a:pt x="271" y="81"/>
                  </a:cubicBezTo>
                  <a:cubicBezTo>
                    <a:pt x="274" y="97"/>
                    <a:pt x="277" y="114"/>
                    <a:pt x="277" y="116"/>
                  </a:cubicBezTo>
                  <a:cubicBezTo>
                    <a:pt x="276" y="119"/>
                    <a:pt x="266" y="123"/>
                    <a:pt x="266" y="123"/>
                  </a:cubicBezTo>
                  <a:cubicBezTo>
                    <a:pt x="266" y="123"/>
                    <a:pt x="266" y="123"/>
                    <a:pt x="266" y="123"/>
                  </a:cubicBezTo>
                  <a:cubicBezTo>
                    <a:pt x="266" y="123"/>
                    <a:pt x="257" y="130"/>
                    <a:pt x="253" y="129"/>
                  </a:cubicBezTo>
                  <a:cubicBezTo>
                    <a:pt x="252" y="129"/>
                    <a:pt x="240" y="118"/>
                    <a:pt x="227" y="107"/>
                  </a:cubicBezTo>
                  <a:cubicBezTo>
                    <a:pt x="214" y="96"/>
                    <a:pt x="200" y="85"/>
                    <a:pt x="197" y="85"/>
                  </a:cubicBezTo>
                  <a:cubicBezTo>
                    <a:pt x="192" y="85"/>
                    <a:pt x="179" y="95"/>
                    <a:pt x="178" y="100"/>
                  </a:cubicBezTo>
                  <a:cubicBezTo>
                    <a:pt x="177" y="102"/>
                    <a:pt x="183" y="118"/>
                    <a:pt x="189" y="134"/>
                  </a:cubicBezTo>
                  <a:cubicBezTo>
                    <a:pt x="196" y="150"/>
                    <a:pt x="203" y="165"/>
                    <a:pt x="203" y="167"/>
                  </a:cubicBezTo>
                  <a:cubicBezTo>
                    <a:pt x="203" y="171"/>
                    <a:pt x="194" y="177"/>
                    <a:pt x="194" y="177"/>
                  </a:cubicBezTo>
                  <a:cubicBezTo>
                    <a:pt x="194" y="177"/>
                    <a:pt x="194" y="177"/>
                    <a:pt x="194" y="177"/>
                  </a:cubicBezTo>
                  <a:cubicBezTo>
                    <a:pt x="194" y="177"/>
                    <a:pt x="186" y="185"/>
                    <a:pt x="183" y="186"/>
                  </a:cubicBezTo>
                  <a:cubicBezTo>
                    <a:pt x="181" y="186"/>
                    <a:pt x="167" y="178"/>
                    <a:pt x="152" y="170"/>
                  </a:cubicBezTo>
                  <a:cubicBezTo>
                    <a:pt x="137" y="162"/>
                    <a:pt x="121" y="155"/>
                    <a:pt x="118" y="156"/>
                  </a:cubicBezTo>
                  <a:cubicBezTo>
                    <a:pt x="113" y="157"/>
                    <a:pt x="103" y="169"/>
                    <a:pt x="103" y="174"/>
                  </a:cubicBezTo>
                  <a:cubicBezTo>
                    <a:pt x="103" y="177"/>
                    <a:pt x="112" y="191"/>
                    <a:pt x="122" y="205"/>
                  </a:cubicBezTo>
                  <a:cubicBezTo>
                    <a:pt x="132" y="219"/>
                    <a:pt x="142" y="232"/>
                    <a:pt x="143" y="234"/>
                  </a:cubicBezTo>
                  <a:cubicBezTo>
                    <a:pt x="143" y="238"/>
                    <a:pt x="136" y="246"/>
                    <a:pt x="136" y="246"/>
                  </a:cubicBezTo>
                  <a:cubicBezTo>
                    <a:pt x="136" y="246"/>
                    <a:pt x="136" y="246"/>
                    <a:pt x="136" y="246"/>
                  </a:cubicBezTo>
                  <a:cubicBezTo>
                    <a:pt x="136" y="246"/>
                    <a:pt x="131" y="256"/>
                    <a:pt x="128" y="257"/>
                  </a:cubicBezTo>
                  <a:cubicBezTo>
                    <a:pt x="126" y="257"/>
                    <a:pt x="110" y="253"/>
                    <a:pt x="94" y="248"/>
                  </a:cubicBezTo>
                  <a:cubicBezTo>
                    <a:pt x="77" y="244"/>
                    <a:pt x="60" y="241"/>
                    <a:pt x="58" y="242"/>
                  </a:cubicBezTo>
                  <a:cubicBezTo>
                    <a:pt x="52" y="245"/>
                    <a:pt x="46" y="259"/>
                    <a:pt x="47" y="264"/>
                  </a:cubicBezTo>
                  <a:cubicBezTo>
                    <a:pt x="47" y="266"/>
                    <a:pt x="60" y="279"/>
                    <a:pt x="72" y="290"/>
                  </a:cubicBezTo>
                  <a:cubicBezTo>
                    <a:pt x="85" y="301"/>
                    <a:pt x="98" y="311"/>
                    <a:pt x="99" y="313"/>
                  </a:cubicBezTo>
                  <a:cubicBezTo>
                    <a:pt x="101" y="317"/>
                    <a:pt x="96" y="326"/>
                    <a:pt x="96" y="326"/>
                  </a:cubicBezTo>
                  <a:cubicBezTo>
                    <a:pt x="96" y="326"/>
                    <a:pt x="96" y="326"/>
                    <a:pt x="96" y="326"/>
                  </a:cubicBezTo>
                  <a:cubicBezTo>
                    <a:pt x="95" y="326"/>
                    <a:pt x="93" y="337"/>
                    <a:pt x="90" y="339"/>
                  </a:cubicBezTo>
                  <a:cubicBezTo>
                    <a:pt x="89" y="340"/>
                    <a:pt x="72" y="339"/>
                    <a:pt x="55" y="338"/>
                  </a:cubicBezTo>
                  <a:cubicBezTo>
                    <a:pt x="38" y="338"/>
                    <a:pt x="21" y="339"/>
                    <a:pt x="19" y="341"/>
                  </a:cubicBezTo>
                  <a:cubicBezTo>
                    <a:pt x="14" y="344"/>
                    <a:pt x="11" y="359"/>
                    <a:pt x="13" y="364"/>
                  </a:cubicBezTo>
                  <a:cubicBezTo>
                    <a:pt x="14" y="367"/>
                    <a:pt x="29" y="376"/>
                    <a:pt x="44" y="383"/>
                  </a:cubicBezTo>
                  <a:cubicBezTo>
                    <a:pt x="59" y="391"/>
                    <a:pt x="74" y="398"/>
                    <a:pt x="76" y="400"/>
                  </a:cubicBezTo>
                  <a:cubicBezTo>
                    <a:pt x="78" y="403"/>
                    <a:pt x="75" y="413"/>
                    <a:pt x="75" y="413"/>
                  </a:cubicBezTo>
                  <a:cubicBezTo>
                    <a:pt x="75" y="414"/>
                    <a:pt x="75" y="414"/>
                    <a:pt x="75" y="414"/>
                  </a:cubicBezTo>
                  <a:cubicBezTo>
                    <a:pt x="75" y="414"/>
                    <a:pt x="75" y="424"/>
                    <a:pt x="72" y="427"/>
                  </a:cubicBezTo>
                  <a:cubicBezTo>
                    <a:pt x="71" y="428"/>
                    <a:pt x="55" y="431"/>
                    <a:pt x="38" y="435"/>
                  </a:cubicBezTo>
                  <a:cubicBezTo>
                    <a:pt x="22" y="439"/>
                    <a:pt x="5" y="443"/>
                    <a:pt x="3" y="445"/>
                  </a:cubicBezTo>
                  <a:cubicBezTo>
                    <a:pt x="0" y="450"/>
                    <a:pt x="0" y="465"/>
                    <a:pt x="3" y="470"/>
                  </a:cubicBezTo>
                  <a:cubicBezTo>
                    <a:pt x="5" y="472"/>
                    <a:pt x="21" y="477"/>
                    <a:pt x="38" y="481"/>
                  </a:cubicBezTo>
                  <a:cubicBezTo>
                    <a:pt x="54" y="485"/>
                    <a:pt x="71" y="489"/>
                    <a:pt x="72" y="490"/>
                  </a:cubicBezTo>
                  <a:cubicBezTo>
                    <a:pt x="75" y="492"/>
                    <a:pt x="75" y="503"/>
                    <a:pt x="75" y="503"/>
                  </a:cubicBezTo>
                  <a:cubicBezTo>
                    <a:pt x="75" y="503"/>
                    <a:pt x="75" y="503"/>
                    <a:pt x="75" y="503"/>
                  </a:cubicBezTo>
                  <a:cubicBezTo>
                    <a:pt x="75" y="503"/>
                    <a:pt x="77" y="514"/>
                    <a:pt x="76" y="517"/>
                  </a:cubicBezTo>
                  <a:cubicBezTo>
                    <a:pt x="75" y="519"/>
                    <a:pt x="59" y="525"/>
                    <a:pt x="44" y="533"/>
                  </a:cubicBezTo>
                  <a:cubicBezTo>
                    <a:pt x="29" y="540"/>
                    <a:pt x="14" y="548"/>
                    <a:pt x="13" y="551"/>
                  </a:cubicBezTo>
                  <a:cubicBezTo>
                    <a:pt x="10" y="556"/>
                    <a:pt x="14" y="571"/>
                    <a:pt x="18" y="574"/>
                  </a:cubicBezTo>
                  <a:cubicBezTo>
                    <a:pt x="20" y="576"/>
                    <a:pt x="37" y="577"/>
                    <a:pt x="54" y="578"/>
                  </a:cubicBezTo>
                  <a:cubicBezTo>
                    <a:pt x="71" y="578"/>
                    <a:pt x="88" y="577"/>
                    <a:pt x="90" y="578"/>
                  </a:cubicBezTo>
                  <a:cubicBezTo>
                    <a:pt x="93" y="580"/>
                    <a:pt x="96" y="591"/>
                    <a:pt x="96" y="591"/>
                  </a:cubicBezTo>
                  <a:cubicBezTo>
                    <a:pt x="96" y="591"/>
                    <a:pt x="96" y="591"/>
                    <a:pt x="96" y="591"/>
                  </a:cubicBezTo>
                  <a:cubicBezTo>
                    <a:pt x="96" y="591"/>
                    <a:pt x="100" y="601"/>
                    <a:pt x="99" y="604"/>
                  </a:cubicBezTo>
                  <a:cubicBezTo>
                    <a:pt x="99" y="606"/>
                    <a:pt x="86" y="615"/>
                    <a:pt x="72" y="626"/>
                  </a:cubicBezTo>
                  <a:cubicBezTo>
                    <a:pt x="59" y="637"/>
                    <a:pt x="47" y="649"/>
                    <a:pt x="46" y="651"/>
                  </a:cubicBezTo>
                  <a:cubicBezTo>
                    <a:pt x="45" y="657"/>
                    <a:pt x="52" y="671"/>
                    <a:pt x="57" y="673"/>
                  </a:cubicBezTo>
                  <a:cubicBezTo>
                    <a:pt x="59" y="674"/>
                    <a:pt x="76" y="672"/>
                    <a:pt x="93" y="668"/>
                  </a:cubicBezTo>
                  <a:cubicBezTo>
                    <a:pt x="110" y="664"/>
                    <a:pt x="126" y="660"/>
                    <a:pt x="128" y="660"/>
                  </a:cubicBezTo>
                  <a:cubicBezTo>
                    <a:pt x="131" y="661"/>
                    <a:pt x="136" y="671"/>
                    <a:pt x="136" y="671"/>
                  </a:cubicBezTo>
                  <a:cubicBezTo>
                    <a:pt x="136" y="671"/>
                    <a:pt x="136" y="671"/>
                    <a:pt x="136" y="671"/>
                  </a:cubicBezTo>
                  <a:cubicBezTo>
                    <a:pt x="136" y="671"/>
                    <a:pt x="143" y="680"/>
                    <a:pt x="143" y="683"/>
                  </a:cubicBezTo>
                  <a:cubicBezTo>
                    <a:pt x="143" y="685"/>
                    <a:pt x="132" y="697"/>
                    <a:pt x="122" y="711"/>
                  </a:cubicBezTo>
                  <a:cubicBezTo>
                    <a:pt x="111" y="724"/>
                    <a:pt x="102" y="739"/>
                    <a:pt x="102" y="741"/>
                  </a:cubicBezTo>
                  <a:cubicBezTo>
                    <a:pt x="102" y="747"/>
                    <a:pt x="112" y="759"/>
                    <a:pt x="117" y="760"/>
                  </a:cubicBezTo>
                  <a:cubicBezTo>
                    <a:pt x="120" y="761"/>
                    <a:pt x="136" y="754"/>
                    <a:pt x="151" y="747"/>
                  </a:cubicBezTo>
                  <a:cubicBezTo>
                    <a:pt x="166" y="739"/>
                    <a:pt x="181" y="731"/>
                    <a:pt x="183" y="731"/>
                  </a:cubicBezTo>
                  <a:cubicBezTo>
                    <a:pt x="187" y="731"/>
                    <a:pt x="194" y="740"/>
                    <a:pt x="194" y="740"/>
                  </a:cubicBezTo>
                  <a:cubicBezTo>
                    <a:pt x="194" y="740"/>
                    <a:pt x="194" y="740"/>
                    <a:pt x="194" y="740"/>
                  </a:cubicBezTo>
                  <a:cubicBezTo>
                    <a:pt x="194" y="740"/>
                    <a:pt x="202" y="747"/>
                    <a:pt x="203" y="750"/>
                  </a:cubicBezTo>
                  <a:cubicBezTo>
                    <a:pt x="203" y="751"/>
                    <a:pt x="196" y="766"/>
                    <a:pt x="189" y="782"/>
                  </a:cubicBezTo>
                  <a:cubicBezTo>
                    <a:pt x="182" y="797"/>
                    <a:pt x="176" y="813"/>
                    <a:pt x="177" y="816"/>
                  </a:cubicBezTo>
                  <a:cubicBezTo>
                    <a:pt x="178" y="822"/>
                    <a:pt x="191" y="831"/>
                    <a:pt x="196" y="831"/>
                  </a:cubicBezTo>
                  <a:cubicBezTo>
                    <a:pt x="199" y="831"/>
                    <a:pt x="213" y="821"/>
                    <a:pt x="226" y="810"/>
                  </a:cubicBezTo>
                  <a:cubicBezTo>
                    <a:pt x="239" y="799"/>
                    <a:pt x="252" y="788"/>
                    <a:pt x="254" y="787"/>
                  </a:cubicBezTo>
                  <a:cubicBezTo>
                    <a:pt x="257" y="787"/>
                    <a:pt x="266" y="793"/>
                    <a:pt x="266" y="793"/>
                  </a:cubicBezTo>
                  <a:cubicBezTo>
                    <a:pt x="266" y="793"/>
                    <a:pt x="266" y="793"/>
                    <a:pt x="266" y="793"/>
                  </a:cubicBezTo>
                  <a:cubicBezTo>
                    <a:pt x="266" y="793"/>
                    <a:pt x="276" y="798"/>
                    <a:pt x="277" y="801"/>
                  </a:cubicBezTo>
                  <a:cubicBezTo>
                    <a:pt x="278" y="803"/>
                    <a:pt x="274" y="819"/>
                    <a:pt x="271" y="835"/>
                  </a:cubicBezTo>
                  <a:cubicBezTo>
                    <a:pt x="268" y="852"/>
                    <a:pt x="265" y="869"/>
                    <a:pt x="267" y="872"/>
                  </a:cubicBezTo>
                  <a:cubicBezTo>
                    <a:pt x="269" y="877"/>
                    <a:pt x="284" y="883"/>
                    <a:pt x="289" y="881"/>
                  </a:cubicBezTo>
                  <a:cubicBezTo>
                    <a:pt x="291" y="881"/>
                    <a:pt x="303" y="868"/>
                    <a:pt x="313" y="854"/>
                  </a:cubicBezTo>
                  <a:cubicBezTo>
                    <a:pt x="324" y="841"/>
                    <a:pt x="333" y="827"/>
                    <a:pt x="335" y="826"/>
                  </a:cubicBezTo>
                  <a:cubicBezTo>
                    <a:pt x="338" y="824"/>
                    <a:pt x="348" y="829"/>
                    <a:pt x="348" y="829"/>
                  </a:cubicBezTo>
                  <a:cubicBezTo>
                    <a:pt x="348" y="829"/>
                    <a:pt x="348" y="829"/>
                    <a:pt x="348" y="829"/>
                  </a:cubicBezTo>
                  <a:cubicBezTo>
                    <a:pt x="348" y="829"/>
                    <a:pt x="359" y="831"/>
                    <a:pt x="361" y="834"/>
                  </a:cubicBezTo>
                  <a:cubicBezTo>
                    <a:pt x="362" y="835"/>
                    <a:pt x="362" y="852"/>
                    <a:pt x="363" y="869"/>
                  </a:cubicBezTo>
                  <a:cubicBezTo>
                    <a:pt x="364" y="886"/>
                    <a:pt x="365" y="903"/>
                    <a:pt x="367" y="905"/>
                  </a:cubicBezTo>
                  <a:cubicBezTo>
                    <a:pt x="371" y="909"/>
                    <a:pt x="386" y="912"/>
                    <a:pt x="391" y="909"/>
                  </a:cubicBezTo>
                  <a:cubicBezTo>
                    <a:pt x="393" y="908"/>
                    <a:pt x="401" y="893"/>
                    <a:pt x="408" y="877"/>
                  </a:cubicBezTo>
                  <a:cubicBezTo>
                    <a:pt x="415" y="862"/>
                    <a:pt x="422" y="846"/>
                    <a:pt x="423" y="845"/>
                  </a:cubicBezTo>
                  <a:cubicBezTo>
                    <a:pt x="426" y="842"/>
                    <a:pt x="436" y="844"/>
                    <a:pt x="436" y="844"/>
                  </a:cubicBezTo>
                  <a:cubicBezTo>
                    <a:pt x="437" y="845"/>
                    <a:pt x="437" y="845"/>
                    <a:pt x="437" y="845"/>
                  </a:cubicBezTo>
                  <a:cubicBezTo>
                    <a:pt x="437" y="845"/>
                    <a:pt x="448" y="844"/>
                    <a:pt x="450" y="846"/>
                  </a:cubicBezTo>
                  <a:cubicBezTo>
                    <a:pt x="451" y="847"/>
                    <a:pt x="455" y="864"/>
                    <a:pt x="460" y="880"/>
                  </a:cubicBezTo>
                  <a:cubicBezTo>
                    <a:pt x="465" y="896"/>
                    <a:pt x="470" y="912"/>
                    <a:pt x="473" y="914"/>
                  </a:cubicBezTo>
                  <a:cubicBezTo>
                    <a:pt x="477" y="917"/>
                    <a:pt x="493" y="916"/>
                    <a:pt x="497" y="913"/>
                  </a:cubicBezTo>
                  <a:cubicBezTo>
                    <a:pt x="499" y="911"/>
                    <a:pt x="503" y="894"/>
                    <a:pt x="506" y="878"/>
                  </a:cubicBezTo>
                  <a:cubicBezTo>
                    <a:pt x="510" y="861"/>
                    <a:pt x="512" y="844"/>
                    <a:pt x="513" y="843"/>
                  </a:cubicBezTo>
                  <a:cubicBezTo>
                    <a:pt x="515" y="840"/>
                    <a:pt x="526" y="839"/>
                    <a:pt x="526" y="839"/>
                  </a:cubicBezTo>
                  <a:cubicBezTo>
                    <a:pt x="526" y="839"/>
                    <a:pt x="526" y="839"/>
                    <a:pt x="526" y="839"/>
                  </a:cubicBezTo>
                  <a:cubicBezTo>
                    <a:pt x="526" y="839"/>
                    <a:pt x="537" y="837"/>
                    <a:pt x="540" y="838"/>
                  </a:cubicBezTo>
                  <a:cubicBezTo>
                    <a:pt x="541" y="839"/>
                    <a:pt x="549" y="854"/>
                    <a:pt x="557" y="868"/>
                  </a:cubicBezTo>
                  <a:cubicBezTo>
                    <a:pt x="565" y="883"/>
                    <a:pt x="575" y="898"/>
                    <a:pt x="577" y="899"/>
                  </a:cubicBezTo>
                  <a:cubicBezTo>
                    <a:pt x="583" y="901"/>
                    <a:pt x="597" y="896"/>
                    <a:pt x="601" y="892"/>
                  </a:cubicBezTo>
                  <a:cubicBezTo>
                    <a:pt x="602" y="890"/>
                    <a:pt x="602" y="873"/>
                    <a:pt x="602" y="855"/>
                  </a:cubicBezTo>
                  <a:cubicBezTo>
                    <a:pt x="601" y="838"/>
                    <a:pt x="600" y="822"/>
                    <a:pt x="600" y="820"/>
                  </a:cubicBezTo>
                  <a:cubicBezTo>
                    <a:pt x="602" y="816"/>
                    <a:pt x="612" y="814"/>
                    <a:pt x="612" y="814"/>
                  </a:cubicBezTo>
                  <a:cubicBezTo>
                    <a:pt x="612" y="814"/>
                    <a:pt x="612" y="814"/>
                    <a:pt x="612" y="814"/>
                  </a:cubicBezTo>
                  <a:cubicBezTo>
                    <a:pt x="612" y="814"/>
                    <a:pt x="622" y="808"/>
                    <a:pt x="625" y="809"/>
                  </a:cubicBezTo>
                  <a:cubicBezTo>
                    <a:pt x="627" y="809"/>
                    <a:pt x="638" y="822"/>
                    <a:pt x="649" y="835"/>
                  </a:cubicBezTo>
                  <a:cubicBezTo>
                    <a:pt x="661" y="847"/>
                    <a:pt x="673" y="859"/>
                    <a:pt x="676" y="860"/>
                  </a:cubicBezTo>
                  <a:cubicBezTo>
                    <a:pt x="681" y="860"/>
                    <a:pt x="695" y="852"/>
                    <a:pt x="697" y="847"/>
                  </a:cubicBezTo>
                  <a:cubicBezTo>
                    <a:pt x="698" y="845"/>
                    <a:pt x="694" y="828"/>
                    <a:pt x="689" y="812"/>
                  </a:cubicBezTo>
                  <a:cubicBezTo>
                    <a:pt x="685" y="795"/>
                    <a:pt x="679" y="779"/>
                    <a:pt x="680" y="778"/>
                  </a:cubicBezTo>
                  <a:cubicBezTo>
                    <a:pt x="680" y="774"/>
                    <a:pt x="690" y="769"/>
                    <a:pt x="690" y="769"/>
                  </a:cubicBezTo>
                  <a:cubicBezTo>
                    <a:pt x="690" y="769"/>
                    <a:pt x="690" y="769"/>
                    <a:pt x="690" y="769"/>
                  </a:cubicBezTo>
                  <a:cubicBezTo>
                    <a:pt x="690" y="769"/>
                    <a:pt x="698" y="761"/>
                    <a:pt x="702" y="761"/>
                  </a:cubicBezTo>
                  <a:cubicBezTo>
                    <a:pt x="703" y="761"/>
                    <a:pt x="717" y="771"/>
                    <a:pt x="731" y="781"/>
                  </a:cubicBezTo>
                  <a:cubicBezTo>
                    <a:pt x="745" y="790"/>
                    <a:pt x="759" y="799"/>
                    <a:pt x="762" y="799"/>
                  </a:cubicBezTo>
                  <a:cubicBezTo>
                    <a:pt x="768" y="798"/>
                    <a:pt x="779" y="787"/>
                    <a:pt x="780" y="782"/>
                  </a:cubicBezTo>
                  <a:cubicBezTo>
                    <a:pt x="780" y="780"/>
                    <a:pt x="773" y="764"/>
                    <a:pt x="765" y="749"/>
                  </a:cubicBezTo>
                  <a:cubicBezTo>
                    <a:pt x="756" y="734"/>
                    <a:pt x="748" y="720"/>
                    <a:pt x="747" y="718"/>
                  </a:cubicBezTo>
                  <a:cubicBezTo>
                    <a:pt x="747" y="714"/>
                    <a:pt x="755" y="707"/>
                    <a:pt x="755" y="707"/>
                  </a:cubicBezTo>
                  <a:cubicBezTo>
                    <a:pt x="755" y="707"/>
                    <a:pt x="755" y="707"/>
                    <a:pt x="755" y="707"/>
                  </a:cubicBezTo>
                  <a:cubicBezTo>
                    <a:pt x="755" y="707"/>
                    <a:pt x="762" y="698"/>
                    <a:pt x="765" y="697"/>
                  </a:cubicBezTo>
                  <a:cubicBezTo>
                    <a:pt x="767" y="697"/>
                    <a:pt x="782" y="703"/>
                    <a:pt x="798" y="709"/>
                  </a:cubicBezTo>
                  <a:cubicBezTo>
                    <a:pt x="813" y="715"/>
                    <a:pt x="830" y="721"/>
                    <a:pt x="833" y="720"/>
                  </a:cubicBezTo>
                  <a:cubicBezTo>
                    <a:pt x="838" y="718"/>
                    <a:pt x="846" y="705"/>
                    <a:pt x="846" y="699"/>
                  </a:cubicBezTo>
                  <a:cubicBezTo>
                    <a:pt x="846" y="697"/>
                    <a:pt x="835" y="683"/>
                    <a:pt x="824" y="671"/>
                  </a:cubicBezTo>
                  <a:cubicBezTo>
                    <a:pt x="812" y="658"/>
                    <a:pt x="800" y="646"/>
                    <a:pt x="800" y="645"/>
                  </a:cubicBezTo>
                  <a:cubicBezTo>
                    <a:pt x="799" y="641"/>
                    <a:pt x="805" y="632"/>
                    <a:pt x="805" y="632"/>
                  </a:cubicBezTo>
                  <a:cubicBezTo>
                    <a:pt x="805" y="632"/>
                    <a:pt x="805" y="632"/>
                    <a:pt x="805" y="632"/>
                  </a:cubicBezTo>
                  <a:cubicBezTo>
                    <a:pt x="805" y="632"/>
                    <a:pt x="809" y="622"/>
                    <a:pt x="812" y="620"/>
                  </a:cubicBezTo>
                  <a:cubicBezTo>
                    <a:pt x="813" y="619"/>
                    <a:pt x="830" y="622"/>
                    <a:pt x="846" y="624"/>
                  </a:cubicBezTo>
                  <a:cubicBezTo>
                    <a:pt x="863" y="627"/>
                    <a:pt x="880" y="628"/>
                    <a:pt x="883" y="626"/>
                  </a:cubicBezTo>
                  <a:cubicBezTo>
                    <a:pt x="888" y="624"/>
                    <a:pt x="893" y="609"/>
                    <a:pt x="891" y="604"/>
                  </a:cubicBezTo>
                  <a:cubicBezTo>
                    <a:pt x="891" y="601"/>
                    <a:pt x="877" y="591"/>
                    <a:pt x="863" y="581"/>
                  </a:cubicBezTo>
                  <a:cubicBezTo>
                    <a:pt x="849" y="571"/>
                    <a:pt x="834" y="563"/>
                    <a:pt x="833" y="561"/>
                  </a:cubicBezTo>
                  <a:cubicBezTo>
                    <a:pt x="831" y="558"/>
                    <a:pt x="835" y="548"/>
                    <a:pt x="835" y="548"/>
                  </a:cubicBezTo>
                  <a:cubicBezTo>
                    <a:pt x="835" y="548"/>
                    <a:pt x="835" y="548"/>
                    <a:pt x="835" y="548"/>
                  </a:cubicBezTo>
                  <a:cubicBezTo>
                    <a:pt x="836" y="548"/>
                    <a:pt x="837" y="537"/>
                    <a:pt x="840" y="535"/>
                  </a:cubicBezTo>
                  <a:cubicBezTo>
                    <a:pt x="841" y="533"/>
                    <a:pt x="857" y="533"/>
                    <a:pt x="874" y="531"/>
                  </a:cubicBezTo>
                  <a:cubicBezTo>
                    <a:pt x="891" y="529"/>
                    <a:pt x="908" y="526"/>
                    <a:pt x="910" y="524"/>
                  </a:cubicBezTo>
                  <a:cubicBezTo>
                    <a:pt x="914" y="520"/>
                    <a:pt x="916" y="505"/>
                    <a:pt x="913" y="500"/>
                  </a:cubicBezTo>
                  <a:cubicBezTo>
                    <a:pt x="912" y="498"/>
                    <a:pt x="896" y="491"/>
                    <a:pt x="880" y="4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id-ID" sz="10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4713979" y="3957947"/>
              <a:ext cx="1054245" cy="1053594"/>
              <a:chOff x="4713979" y="3957947"/>
              <a:chExt cx="1054245" cy="1053594"/>
            </a:xfrm>
          </p:grpSpPr>
          <p:sp>
            <p:nvSpPr>
              <p:cNvPr id="14" name="Oval 13"/>
              <p:cNvSpPr>
                <a:spLocks noChangeArrowheads="1"/>
              </p:cNvSpPr>
              <p:nvPr/>
            </p:nvSpPr>
            <p:spPr bwMode="auto">
              <a:xfrm rot="5400000" flipV="1">
                <a:off x="4714305" y="3957621"/>
                <a:ext cx="1053594" cy="1054245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id-ID" sz="105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4" name="AutoShape 91"/>
              <p:cNvSpPr>
                <a:spLocks noChangeAspect="1"/>
              </p:cNvSpPr>
              <p:nvPr/>
            </p:nvSpPr>
            <p:spPr bwMode="auto">
              <a:xfrm>
                <a:off x="5095889" y="4316533"/>
                <a:ext cx="305754" cy="336417"/>
              </a:xfrm>
              <a:custGeom>
                <a:avLst/>
                <a:gdLst>
                  <a:gd name="T0" fmla="+- 0 10795 54"/>
                  <a:gd name="T1" fmla="*/ T0 w 21483"/>
                  <a:gd name="T2" fmla="*/ 10800 h 21600"/>
                  <a:gd name="T3" fmla="+- 0 10795 54"/>
                  <a:gd name="T4" fmla="*/ T3 w 21483"/>
                  <a:gd name="T5" fmla="*/ 10800 h 21600"/>
                  <a:gd name="T6" fmla="+- 0 10795 54"/>
                  <a:gd name="T7" fmla="*/ T6 w 21483"/>
                  <a:gd name="T8" fmla="*/ 10800 h 21600"/>
                  <a:gd name="T9" fmla="+- 0 10795 54"/>
                  <a:gd name="T10" fmla="*/ T9 w 21483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483" h="21600">
                    <a:moveTo>
                      <a:pt x="20490" y="581"/>
                    </a:moveTo>
                    <a:cubicBezTo>
                      <a:pt x="20984" y="1781"/>
                      <a:pt x="21295" y="3048"/>
                      <a:pt x="21421" y="4387"/>
                    </a:cubicBezTo>
                    <a:cubicBezTo>
                      <a:pt x="21545" y="5722"/>
                      <a:pt x="21482" y="7179"/>
                      <a:pt x="21220" y="8744"/>
                    </a:cubicBezTo>
                    <a:cubicBezTo>
                      <a:pt x="20549" y="13134"/>
                      <a:pt x="18385" y="16469"/>
                      <a:pt x="14732" y="18748"/>
                    </a:cubicBezTo>
                    <a:cubicBezTo>
                      <a:pt x="13010" y="19857"/>
                      <a:pt x="11265" y="20408"/>
                      <a:pt x="9505" y="20408"/>
                    </a:cubicBezTo>
                    <a:cubicBezTo>
                      <a:pt x="8354" y="20408"/>
                      <a:pt x="7208" y="20165"/>
                      <a:pt x="6064" y="19682"/>
                    </a:cubicBezTo>
                    <a:cubicBezTo>
                      <a:pt x="5893" y="19609"/>
                      <a:pt x="5725" y="19519"/>
                      <a:pt x="5556" y="19411"/>
                    </a:cubicBezTo>
                    <a:cubicBezTo>
                      <a:pt x="5388" y="19301"/>
                      <a:pt x="5221" y="19191"/>
                      <a:pt x="5058" y="19075"/>
                    </a:cubicBezTo>
                    <a:cubicBezTo>
                      <a:pt x="4840" y="18928"/>
                      <a:pt x="4625" y="18790"/>
                      <a:pt x="4414" y="18660"/>
                    </a:cubicBezTo>
                    <a:cubicBezTo>
                      <a:pt x="4199" y="18527"/>
                      <a:pt x="4017" y="18465"/>
                      <a:pt x="3857" y="18465"/>
                    </a:cubicBezTo>
                    <a:cubicBezTo>
                      <a:pt x="3785" y="18485"/>
                      <a:pt x="3698" y="18561"/>
                      <a:pt x="3598" y="18700"/>
                    </a:cubicBezTo>
                    <a:cubicBezTo>
                      <a:pt x="3497" y="18841"/>
                      <a:pt x="3392" y="18996"/>
                      <a:pt x="3287" y="19174"/>
                    </a:cubicBezTo>
                    <a:cubicBezTo>
                      <a:pt x="3184" y="19349"/>
                      <a:pt x="3085" y="19536"/>
                      <a:pt x="2989" y="19728"/>
                    </a:cubicBezTo>
                    <a:cubicBezTo>
                      <a:pt x="2898" y="19922"/>
                      <a:pt x="2821" y="20072"/>
                      <a:pt x="2760" y="20179"/>
                    </a:cubicBezTo>
                    <a:cubicBezTo>
                      <a:pt x="2655" y="20388"/>
                      <a:pt x="2557" y="20575"/>
                      <a:pt x="2463" y="20741"/>
                    </a:cubicBezTo>
                    <a:cubicBezTo>
                      <a:pt x="2372" y="20908"/>
                      <a:pt x="2285" y="21055"/>
                      <a:pt x="2213" y="21182"/>
                    </a:cubicBezTo>
                    <a:cubicBezTo>
                      <a:pt x="2025" y="21461"/>
                      <a:pt x="1787" y="21599"/>
                      <a:pt x="1494" y="21599"/>
                    </a:cubicBezTo>
                    <a:lnTo>
                      <a:pt x="1450" y="21599"/>
                    </a:lnTo>
                    <a:cubicBezTo>
                      <a:pt x="1235" y="21583"/>
                      <a:pt x="1050" y="21526"/>
                      <a:pt x="895" y="21433"/>
                    </a:cubicBezTo>
                    <a:cubicBezTo>
                      <a:pt x="743" y="21334"/>
                      <a:pt x="617" y="21224"/>
                      <a:pt x="521" y="21097"/>
                    </a:cubicBezTo>
                    <a:cubicBezTo>
                      <a:pt x="425" y="20975"/>
                      <a:pt x="348" y="20846"/>
                      <a:pt x="292" y="20716"/>
                    </a:cubicBezTo>
                    <a:cubicBezTo>
                      <a:pt x="236" y="20586"/>
                      <a:pt x="198" y="20484"/>
                      <a:pt x="184" y="20408"/>
                    </a:cubicBezTo>
                    <a:cubicBezTo>
                      <a:pt x="-17" y="20077"/>
                      <a:pt x="-54" y="19724"/>
                      <a:pt x="74" y="19355"/>
                    </a:cubicBezTo>
                    <a:cubicBezTo>
                      <a:pt x="222" y="18877"/>
                      <a:pt x="430" y="18479"/>
                      <a:pt x="699" y="18152"/>
                    </a:cubicBezTo>
                    <a:cubicBezTo>
                      <a:pt x="970" y="17827"/>
                      <a:pt x="1235" y="17536"/>
                      <a:pt x="1494" y="17276"/>
                    </a:cubicBezTo>
                    <a:cubicBezTo>
                      <a:pt x="1712" y="17068"/>
                      <a:pt x="1901" y="16873"/>
                      <a:pt x="2061" y="16692"/>
                    </a:cubicBezTo>
                    <a:cubicBezTo>
                      <a:pt x="2222" y="16511"/>
                      <a:pt x="2325" y="16319"/>
                      <a:pt x="2367" y="16113"/>
                    </a:cubicBezTo>
                    <a:cubicBezTo>
                      <a:pt x="2383" y="16057"/>
                      <a:pt x="2383" y="16003"/>
                      <a:pt x="2367" y="15949"/>
                    </a:cubicBezTo>
                    <a:cubicBezTo>
                      <a:pt x="2353" y="15899"/>
                      <a:pt x="2318" y="15783"/>
                      <a:pt x="2257" y="15611"/>
                    </a:cubicBezTo>
                    <a:cubicBezTo>
                      <a:pt x="2213" y="15503"/>
                      <a:pt x="2168" y="15379"/>
                      <a:pt x="2128" y="15241"/>
                    </a:cubicBezTo>
                    <a:cubicBezTo>
                      <a:pt x="2086" y="15100"/>
                      <a:pt x="2051" y="14941"/>
                      <a:pt x="2021" y="14761"/>
                    </a:cubicBezTo>
                    <a:cubicBezTo>
                      <a:pt x="1836" y="13321"/>
                      <a:pt x="1883" y="11988"/>
                      <a:pt x="2166" y="10774"/>
                    </a:cubicBezTo>
                    <a:cubicBezTo>
                      <a:pt x="2449" y="9557"/>
                      <a:pt x="2898" y="8464"/>
                      <a:pt x="3509" y="7493"/>
                    </a:cubicBezTo>
                    <a:cubicBezTo>
                      <a:pt x="4122" y="6527"/>
                      <a:pt x="4852" y="5689"/>
                      <a:pt x="5694" y="4986"/>
                    </a:cubicBezTo>
                    <a:cubicBezTo>
                      <a:pt x="6539" y="4283"/>
                      <a:pt x="7416" y="3741"/>
                      <a:pt x="8326" y="3351"/>
                    </a:cubicBezTo>
                    <a:cubicBezTo>
                      <a:pt x="8939" y="3091"/>
                      <a:pt x="9611" y="2939"/>
                      <a:pt x="10336" y="2894"/>
                    </a:cubicBezTo>
                    <a:cubicBezTo>
                      <a:pt x="11066" y="2848"/>
                      <a:pt x="11826" y="2817"/>
                      <a:pt x="12617" y="2798"/>
                    </a:cubicBezTo>
                    <a:cubicBezTo>
                      <a:pt x="13073" y="2798"/>
                      <a:pt x="13546" y="2789"/>
                      <a:pt x="14037" y="2772"/>
                    </a:cubicBezTo>
                    <a:cubicBezTo>
                      <a:pt x="14531" y="2752"/>
                      <a:pt x="15008" y="2704"/>
                      <a:pt x="15469" y="2623"/>
                    </a:cubicBezTo>
                    <a:cubicBezTo>
                      <a:pt x="15926" y="2541"/>
                      <a:pt x="16351" y="2414"/>
                      <a:pt x="16740" y="2239"/>
                    </a:cubicBezTo>
                    <a:cubicBezTo>
                      <a:pt x="17128" y="2064"/>
                      <a:pt x="17446" y="1815"/>
                      <a:pt x="17692" y="1499"/>
                    </a:cubicBezTo>
                    <a:cubicBezTo>
                      <a:pt x="17839" y="1321"/>
                      <a:pt x="17984" y="1135"/>
                      <a:pt x="18125" y="948"/>
                    </a:cubicBezTo>
                    <a:cubicBezTo>
                      <a:pt x="18261" y="756"/>
                      <a:pt x="18403" y="595"/>
                      <a:pt x="18548" y="460"/>
                    </a:cubicBezTo>
                    <a:cubicBezTo>
                      <a:pt x="18696" y="324"/>
                      <a:pt x="18855" y="214"/>
                      <a:pt x="19028" y="129"/>
                    </a:cubicBezTo>
                    <a:cubicBezTo>
                      <a:pt x="19206" y="42"/>
                      <a:pt x="19423" y="0"/>
                      <a:pt x="19688" y="0"/>
                    </a:cubicBezTo>
                    <a:cubicBezTo>
                      <a:pt x="19856" y="0"/>
                      <a:pt x="20015" y="50"/>
                      <a:pt x="20163" y="155"/>
                    </a:cubicBezTo>
                    <a:cubicBezTo>
                      <a:pt x="20308" y="261"/>
                      <a:pt x="20418" y="400"/>
                      <a:pt x="20490" y="581"/>
                    </a:cubicBezTo>
                    <a:moveTo>
                      <a:pt x="15350" y="9977"/>
                    </a:moveTo>
                    <a:cubicBezTo>
                      <a:pt x="15596" y="10017"/>
                      <a:pt x="15811" y="9927"/>
                      <a:pt x="15993" y="9712"/>
                    </a:cubicBezTo>
                    <a:cubicBezTo>
                      <a:pt x="16178" y="9503"/>
                      <a:pt x="16276" y="9249"/>
                      <a:pt x="16291" y="8953"/>
                    </a:cubicBezTo>
                    <a:cubicBezTo>
                      <a:pt x="16305" y="8636"/>
                      <a:pt x="16230" y="8374"/>
                      <a:pt x="16064" y="8159"/>
                    </a:cubicBezTo>
                    <a:cubicBezTo>
                      <a:pt x="15893" y="7947"/>
                      <a:pt x="15680" y="7832"/>
                      <a:pt x="15418" y="7815"/>
                    </a:cubicBezTo>
                    <a:cubicBezTo>
                      <a:pt x="14321" y="7761"/>
                      <a:pt x="13284" y="7834"/>
                      <a:pt x="12315" y="8038"/>
                    </a:cubicBezTo>
                    <a:cubicBezTo>
                      <a:pt x="11344" y="8241"/>
                      <a:pt x="10425" y="8571"/>
                      <a:pt x="9550" y="9032"/>
                    </a:cubicBezTo>
                    <a:cubicBezTo>
                      <a:pt x="8673" y="9492"/>
                      <a:pt x="7842" y="10090"/>
                      <a:pt x="7046" y="10830"/>
                    </a:cubicBezTo>
                    <a:cubicBezTo>
                      <a:pt x="6249" y="11567"/>
                      <a:pt x="5479" y="12465"/>
                      <a:pt x="4732" y="13518"/>
                    </a:cubicBezTo>
                    <a:cubicBezTo>
                      <a:pt x="4562" y="13764"/>
                      <a:pt x="4482" y="14032"/>
                      <a:pt x="4496" y="14323"/>
                    </a:cubicBezTo>
                    <a:cubicBezTo>
                      <a:pt x="4510" y="14617"/>
                      <a:pt x="4620" y="14862"/>
                      <a:pt x="4821" y="15063"/>
                    </a:cubicBezTo>
                    <a:cubicBezTo>
                      <a:pt x="4971" y="15221"/>
                      <a:pt x="5163" y="15311"/>
                      <a:pt x="5392" y="15317"/>
                    </a:cubicBezTo>
                    <a:cubicBezTo>
                      <a:pt x="5668" y="15317"/>
                      <a:pt x="5900" y="15195"/>
                      <a:pt x="6087" y="14953"/>
                    </a:cubicBezTo>
                    <a:cubicBezTo>
                      <a:pt x="6759" y="14035"/>
                      <a:pt x="7435" y="13244"/>
                      <a:pt x="8116" y="12586"/>
                    </a:cubicBezTo>
                    <a:cubicBezTo>
                      <a:pt x="8794" y="11929"/>
                      <a:pt x="9510" y="11401"/>
                      <a:pt x="10259" y="11005"/>
                    </a:cubicBezTo>
                    <a:cubicBezTo>
                      <a:pt x="11010" y="10610"/>
                      <a:pt x="11801" y="10330"/>
                      <a:pt x="12636" y="10167"/>
                    </a:cubicBezTo>
                    <a:cubicBezTo>
                      <a:pt x="13467" y="10003"/>
                      <a:pt x="14372" y="9938"/>
                      <a:pt x="15350" y="997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lIns="76184" tIns="76184" rIns="76184" bIns="76184" anchor="ctr"/>
              <a:lstStyle/>
              <a:p>
                <a:pPr defTabSz="685307">
                  <a:defRPr/>
                </a:pPr>
                <a:endParaRPr lang="es-ES" sz="495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Gill Sans" charset="0"/>
                  <a:sym typeface="Gill Sans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56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0"/>
          <p:cNvSpPr>
            <a:spLocks noEditPoints="1"/>
          </p:cNvSpPr>
          <p:nvPr/>
        </p:nvSpPr>
        <p:spPr bwMode="auto">
          <a:xfrm>
            <a:off x="530812" y="2707076"/>
            <a:ext cx="1983998" cy="213039"/>
          </a:xfrm>
          <a:custGeom>
            <a:avLst/>
            <a:gdLst>
              <a:gd name="T0" fmla="*/ 0 w 3467"/>
              <a:gd name="T1" fmla="*/ 51 h 374"/>
              <a:gd name="T2" fmla="*/ 3467 w 3467"/>
              <a:gd name="T3" fmla="*/ 51 h 374"/>
              <a:gd name="T4" fmla="*/ 3467 w 3467"/>
              <a:gd name="T5" fmla="*/ 0 h 374"/>
              <a:gd name="T6" fmla="*/ 0 w 3467"/>
              <a:gd name="T7" fmla="*/ 0 h 374"/>
              <a:gd name="T8" fmla="*/ 0 w 3467"/>
              <a:gd name="T9" fmla="*/ 51 h 374"/>
              <a:gd name="T10" fmla="*/ 1795 w 3467"/>
              <a:gd name="T11" fmla="*/ 374 h 374"/>
              <a:gd name="T12" fmla="*/ 1905 w 3467"/>
              <a:gd name="T13" fmla="*/ 238 h 374"/>
              <a:gd name="T14" fmla="*/ 2014 w 3467"/>
              <a:gd name="T15" fmla="*/ 103 h 374"/>
              <a:gd name="T16" fmla="*/ 1795 w 3467"/>
              <a:gd name="T17" fmla="*/ 103 h 374"/>
              <a:gd name="T18" fmla="*/ 1577 w 3467"/>
              <a:gd name="T19" fmla="*/ 103 h 374"/>
              <a:gd name="T20" fmla="*/ 1686 w 3467"/>
              <a:gd name="T21" fmla="*/ 238 h 374"/>
              <a:gd name="T22" fmla="*/ 1795 w 3467"/>
              <a:gd name="T23" fmla="*/ 374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7" h="374">
                <a:moveTo>
                  <a:pt x="0" y="51"/>
                </a:moveTo>
                <a:lnTo>
                  <a:pt x="3467" y="51"/>
                </a:lnTo>
                <a:lnTo>
                  <a:pt x="3467" y="0"/>
                </a:lnTo>
                <a:lnTo>
                  <a:pt x="0" y="0"/>
                </a:lnTo>
                <a:lnTo>
                  <a:pt x="0" y="51"/>
                </a:lnTo>
                <a:close/>
                <a:moveTo>
                  <a:pt x="1795" y="374"/>
                </a:moveTo>
                <a:lnTo>
                  <a:pt x="1905" y="238"/>
                </a:lnTo>
                <a:lnTo>
                  <a:pt x="2014" y="103"/>
                </a:lnTo>
                <a:lnTo>
                  <a:pt x="1795" y="103"/>
                </a:lnTo>
                <a:lnTo>
                  <a:pt x="1577" y="103"/>
                </a:lnTo>
                <a:lnTo>
                  <a:pt x="1686" y="238"/>
                </a:lnTo>
                <a:lnTo>
                  <a:pt x="1795" y="37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endParaRPr lang="zh-CN" altLang="en-US" sz="1349"/>
          </a:p>
        </p:txBody>
      </p:sp>
      <p:sp>
        <p:nvSpPr>
          <p:cNvPr id="9" name="Freeform 11"/>
          <p:cNvSpPr>
            <a:spLocks noEditPoints="1"/>
          </p:cNvSpPr>
          <p:nvPr/>
        </p:nvSpPr>
        <p:spPr bwMode="auto">
          <a:xfrm>
            <a:off x="2606451" y="2707076"/>
            <a:ext cx="1983998" cy="213039"/>
          </a:xfrm>
          <a:custGeom>
            <a:avLst/>
            <a:gdLst>
              <a:gd name="T0" fmla="*/ 0 w 3467"/>
              <a:gd name="T1" fmla="*/ 51 h 374"/>
              <a:gd name="T2" fmla="*/ 3467 w 3467"/>
              <a:gd name="T3" fmla="*/ 51 h 374"/>
              <a:gd name="T4" fmla="*/ 3467 w 3467"/>
              <a:gd name="T5" fmla="*/ 0 h 374"/>
              <a:gd name="T6" fmla="*/ 0 w 3467"/>
              <a:gd name="T7" fmla="*/ 0 h 374"/>
              <a:gd name="T8" fmla="*/ 0 w 3467"/>
              <a:gd name="T9" fmla="*/ 51 h 374"/>
              <a:gd name="T10" fmla="*/ 1796 w 3467"/>
              <a:gd name="T11" fmla="*/ 374 h 374"/>
              <a:gd name="T12" fmla="*/ 1905 w 3467"/>
              <a:gd name="T13" fmla="*/ 238 h 374"/>
              <a:gd name="T14" fmla="*/ 2014 w 3467"/>
              <a:gd name="T15" fmla="*/ 103 h 374"/>
              <a:gd name="T16" fmla="*/ 1796 w 3467"/>
              <a:gd name="T17" fmla="*/ 103 h 374"/>
              <a:gd name="T18" fmla="*/ 1577 w 3467"/>
              <a:gd name="T19" fmla="*/ 103 h 374"/>
              <a:gd name="T20" fmla="*/ 1686 w 3467"/>
              <a:gd name="T21" fmla="*/ 238 h 374"/>
              <a:gd name="T22" fmla="*/ 1796 w 3467"/>
              <a:gd name="T23" fmla="*/ 374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7" h="374">
                <a:moveTo>
                  <a:pt x="0" y="51"/>
                </a:moveTo>
                <a:lnTo>
                  <a:pt x="3467" y="51"/>
                </a:lnTo>
                <a:lnTo>
                  <a:pt x="3467" y="0"/>
                </a:lnTo>
                <a:lnTo>
                  <a:pt x="0" y="0"/>
                </a:lnTo>
                <a:lnTo>
                  <a:pt x="0" y="51"/>
                </a:lnTo>
                <a:close/>
                <a:moveTo>
                  <a:pt x="1796" y="374"/>
                </a:moveTo>
                <a:lnTo>
                  <a:pt x="1905" y="238"/>
                </a:lnTo>
                <a:lnTo>
                  <a:pt x="2014" y="103"/>
                </a:lnTo>
                <a:lnTo>
                  <a:pt x="1796" y="103"/>
                </a:lnTo>
                <a:lnTo>
                  <a:pt x="1577" y="103"/>
                </a:lnTo>
                <a:lnTo>
                  <a:pt x="1686" y="238"/>
                </a:lnTo>
                <a:lnTo>
                  <a:pt x="1796" y="3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endParaRPr lang="zh-CN" altLang="en-US" sz="1349"/>
          </a:p>
        </p:txBody>
      </p:sp>
      <p:sp>
        <p:nvSpPr>
          <p:cNvPr id="10" name="Freeform 12"/>
          <p:cNvSpPr>
            <a:spLocks noEditPoints="1"/>
          </p:cNvSpPr>
          <p:nvPr/>
        </p:nvSpPr>
        <p:spPr bwMode="auto">
          <a:xfrm>
            <a:off x="4667808" y="2707076"/>
            <a:ext cx="1983998" cy="213039"/>
          </a:xfrm>
          <a:custGeom>
            <a:avLst/>
            <a:gdLst>
              <a:gd name="T0" fmla="*/ 0 w 3467"/>
              <a:gd name="T1" fmla="*/ 51 h 374"/>
              <a:gd name="T2" fmla="*/ 3467 w 3467"/>
              <a:gd name="T3" fmla="*/ 51 h 374"/>
              <a:gd name="T4" fmla="*/ 3467 w 3467"/>
              <a:gd name="T5" fmla="*/ 0 h 374"/>
              <a:gd name="T6" fmla="*/ 0 w 3467"/>
              <a:gd name="T7" fmla="*/ 0 h 374"/>
              <a:gd name="T8" fmla="*/ 0 w 3467"/>
              <a:gd name="T9" fmla="*/ 51 h 374"/>
              <a:gd name="T10" fmla="*/ 1796 w 3467"/>
              <a:gd name="T11" fmla="*/ 374 h 374"/>
              <a:gd name="T12" fmla="*/ 1905 w 3467"/>
              <a:gd name="T13" fmla="*/ 238 h 374"/>
              <a:gd name="T14" fmla="*/ 2014 w 3467"/>
              <a:gd name="T15" fmla="*/ 103 h 374"/>
              <a:gd name="T16" fmla="*/ 1796 w 3467"/>
              <a:gd name="T17" fmla="*/ 103 h 374"/>
              <a:gd name="T18" fmla="*/ 1577 w 3467"/>
              <a:gd name="T19" fmla="*/ 103 h 374"/>
              <a:gd name="T20" fmla="*/ 1686 w 3467"/>
              <a:gd name="T21" fmla="*/ 238 h 374"/>
              <a:gd name="T22" fmla="*/ 1796 w 3467"/>
              <a:gd name="T23" fmla="*/ 374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7" h="374">
                <a:moveTo>
                  <a:pt x="0" y="51"/>
                </a:moveTo>
                <a:lnTo>
                  <a:pt x="3467" y="51"/>
                </a:lnTo>
                <a:lnTo>
                  <a:pt x="3467" y="0"/>
                </a:lnTo>
                <a:lnTo>
                  <a:pt x="0" y="0"/>
                </a:lnTo>
                <a:lnTo>
                  <a:pt x="0" y="51"/>
                </a:lnTo>
                <a:close/>
                <a:moveTo>
                  <a:pt x="1796" y="374"/>
                </a:moveTo>
                <a:lnTo>
                  <a:pt x="1905" y="238"/>
                </a:lnTo>
                <a:lnTo>
                  <a:pt x="2014" y="103"/>
                </a:lnTo>
                <a:lnTo>
                  <a:pt x="1796" y="103"/>
                </a:lnTo>
                <a:lnTo>
                  <a:pt x="1577" y="103"/>
                </a:lnTo>
                <a:lnTo>
                  <a:pt x="1686" y="238"/>
                </a:lnTo>
                <a:lnTo>
                  <a:pt x="1796" y="37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endParaRPr lang="zh-CN" altLang="en-US" sz="1349"/>
          </a:p>
        </p:txBody>
      </p:sp>
      <p:sp>
        <p:nvSpPr>
          <p:cNvPr id="11" name="Freeform 13"/>
          <p:cNvSpPr>
            <a:spLocks noEditPoints="1"/>
          </p:cNvSpPr>
          <p:nvPr/>
        </p:nvSpPr>
        <p:spPr bwMode="auto">
          <a:xfrm>
            <a:off x="6738687" y="2707076"/>
            <a:ext cx="1983998" cy="213039"/>
          </a:xfrm>
          <a:custGeom>
            <a:avLst/>
            <a:gdLst>
              <a:gd name="T0" fmla="*/ 0 w 3466"/>
              <a:gd name="T1" fmla="*/ 51 h 374"/>
              <a:gd name="T2" fmla="*/ 3466 w 3466"/>
              <a:gd name="T3" fmla="*/ 51 h 374"/>
              <a:gd name="T4" fmla="*/ 3466 w 3466"/>
              <a:gd name="T5" fmla="*/ 0 h 374"/>
              <a:gd name="T6" fmla="*/ 0 w 3466"/>
              <a:gd name="T7" fmla="*/ 0 h 374"/>
              <a:gd name="T8" fmla="*/ 0 w 3466"/>
              <a:gd name="T9" fmla="*/ 51 h 374"/>
              <a:gd name="T10" fmla="*/ 1795 w 3466"/>
              <a:gd name="T11" fmla="*/ 374 h 374"/>
              <a:gd name="T12" fmla="*/ 1904 w 3466"/>
              <a:gd name="T13" fmla="*/ 238 h 374"/>
              <a:gd name="T14" fmla="*/ 2013 w 3466"/>
              <a:gd name="T15" fmla="*/ 103 h 374"/>
              <a:gd name="T16" fmla="*/ 1795 w 3466"/>
              <a:gd name="T17" fmla="*/ 103 h 374"/>
              <a:gd name="T18" fmla="*/ 1576 w 3466"/>
              <a:gd name="T19" fmla="*/ 103 h 374"/>
              <a:gd name="T20" fmla="*/ 1686 w 3466"/>
              <a:gd name="T21" fmla="*/ 238 h 374"/>
              <a:gd name="T22" fmla="*/ 1795 w 3466"/>
              <a:gd name="T23" fmla="*/ 374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6" h="374">
                <a:moveTo>
                  <a:pt x="0" y="51"/>
                </a:moveTo>
                <a:lnTo>
                  <a:pt x="3466" y="51"/>
                </a:lnTo>
                <a:lnTo>
                  <a:pt x="3466" y="0"/>
                </a:lnTo>
                <a:lnTo>
                  <a:pt x="0" y="0"/>
                </a:lnTo>
                <a:lnTo>
                  <a:pt x="0" y="51"/>
                </a:lnTo>
                <a:close/>
                <a:moveTo>
                  <a:pt x="1795" y="374"/>
                </a:moveTo>
                <a:lnTo>
                  <a:pt x="1904" y="238"/>
                </a:lnTo>
                <a:lnTo>
                  <a:pt x="2013" y="103"/>
                </a:lnTo>
                <a:lnTo>
                  <a:pt x="1795" y="103"/>
                </a:lnTo>
                <a:lnTo>
                  <a:pt x="1576" y="103"/>
                </a:lnTo>
                <a:lnTo>
                  <a:pt x="1686" y="238"/>
                </a:lnTo>
                <a:lnTo>
                  <a:pt x="1795" y="3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endParaRPr lang="zh-CN" altLang="en-US" sz="1349"/>
          </a:p>
        </p:txBody>
      </p:sp>
      <p:sp>
        <p:nvSpPr>
          <p:cNvPr id="12" name="TextBox 11"/>
          <p:cNvSpPr txBox="1"/>
          <p:nvPr/>
        </p:nvSpPr>
        <p:spPr>
          <a:xfrm>
            <a:off x="530546" y="3110802"/>
            <a:ext cx="1969372" cy="2999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49" b="1" dirty="0">
                <a:solidFill>
                  <a:schemeClr val="bg1"/>
                </a:solidFill>
                <a:latin typeface="+mn-ea"/>
              </a:rPr>
              <a:t>Add a title</a:t>
            </a:r>
            <a:endParaRPr lang="en-US" altLang="zh-CN" sz="1349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1592" y="3454664"/>
            <a:ext cx="1984974" cy="613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rgbClr val="595959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Click to add content</a:t>
            </a:r>
            <a:endParaRPr lang="en-US" altLang="zh-CN" sz="1200" dirty="0">
              <a:solidFill>
                <a:srgbClr val="595959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1199" dirty="0"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28069" y="3110802"/>
            <a:ext cx="1969372" cy="299954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49" b="1" dirty="0">
                <a:solidFill>
                  <a:schemeClr val="bg1"/>
                </a:solidFill>
                <a:latin typeface="+mn-ea"/>
              </a:rPr>
              <a:t>Add a title</a:t>
            </a:r>
            <a:endParaRPr lang="en-US" altLang="zh-CN" sz="1349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5361" y="3110802"/>
            <a:ext cx="1969372" cy="2999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49" b="1" dirty="0">
                <a:solidFill>
                  <a:schemeClr val="bg1"/>
                </a:solidFill>
                <a:latin typeface="+mn-ea"/>
              </a:rPr>
              <a:t>Add a title</a:t>
            </a:r>
            <a:endParaRPr lang="en-US" altLang="zh-CN" sz="1349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61726" y="3110802"/>
            <a:ext cx="1969372" cy="299954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349" b="1" dirty="0">
                <a:solidFill>
                  <a:schemeClr val="bg1"/>
                </a:solidFill>
                <a:latin typeface="+mn-ea"/>
              </a:rPr>
              <a:t>Add a title</a:t>
            </a:r>
            <a:endParaRPr lang="en-US" altLang="zh-CN" sz="1349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8884" y="3454664"/>
            <a:ext cx="1984974" cy="613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1200" dirty="0">
                <a:solidFill>
                  <a:srgbClr val="595959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Click to add content</a:t>
            </a:r>
            <a:endParaRPr lang="en-US" altLang="zh-CN" sz="1200" dirty="0">
              <a:solidFill>
                <a:srgbClr val="595959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 lvl="0" algn="ctr">
              <a:lnSpc>
                <a:spcPct val="150000"/>
              </a:lnSpc>
            </a:pPr>
            <a:endParaRPr lang="zh-CN" altLang="en-US" sz="1199" dirty="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9970" y="3454664"/>
            <a:ext cx="1984974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1200" dirty="0">
                <a:solidFill>
                  <a:srgbClr val="595959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Click to add content</a:t>
            </a:r>
            <a:endParaRPr lang="zh-CN" altLang="en-US" sz="1199" dirty="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67262" y="3454664"/>
            <a:ext cx="1984974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CN" altLang="en-US" sz="1200" dirty="0">
                <a:solidFill>
                  <a:srgbClr val="595959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Click to add content</a:t>
            </a:r>
            <a:endParaRPr lang="zh-CN" altLang="en-US" sz="1199" dirty="0">
              <a:solidFill>
                <a:prstClr val="black"/>
              </a:solidFill>
              <a:latin typeface="微软雅黑"/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536763" y="1131303"/>
            <a:ext cx="1979237" cy="153768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endParaRPr lang="zh-CN" altLang="en-US" sz="1349"/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2605261" y="1131303"/>
            <a:ext cx="1979237" cy="1537687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endParaRPr lang="zh-CN" altLang="en-US" sz="1349"/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4673760" y="1131303"/>
            <a:ext cx="1979237" cy="1537687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endParaRPr lang="zh-CN" altLang="en-US" sz="1349"/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6742258" y="1131303"/>
            <a:ext cx="1978046" cy="1537687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txBody>
          <a:bodyPr vert="horz" wrap="square" lIns="68553" tIns="34277" rIns="68553" bIns="34277" numCol="1" anchor="t" anchorCtr="0" compatLnSpc="1">
            <a:prstTxWarp prst="textNoShape">
              <a:avLst/>
            </a:prstTxWarp>
          </a:bodyPr>
          <a:lstStyle/>
          <a:p>
            <a:endParaRPr lang="zh-CN" altLang="en-US" sz="1349"/>
          </a:p>
        </p:txBody>
      </p:sp>
    </p:spTree>
    <p:extLst>
      <p:ext uri="{BB962C8B-B14F-4D97-AF65-F5344CB8AC3E}">
        <p14:creationId xmlns:p14="http://schemas.microsoft.com/office/powerpoint/2010/main" val="310156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400"/>
                            </p:stCondLst>
                            <p:childTnLst>
                              <p:par>
                                <p:cTn id="4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0" y="838200"/>
            <a:ext cx="9166034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 flipH="1" flipV="1">
            <a:off x="0" y="1088968"/>
            <a:ext cx="4136833" cy="2754044"/>
          </a:xfrm>
          <a:custGeom>
            <a:avLst/>
            <a:gdLst>
              <a:gd name="connsiteX0" fmla="*/ 0 w 4136833"/>
              <a:gd name="connsiteY0" fmla="*/ 2754044 h 2754044"/>
              <a:gd name="connsiteX1" fmla="*/ 4136833 w 4136833"/>
              <a:gd name="connsiteY1" fmla="*/ 2754044 h 2754044"/>
              <a:gd name="connsiteX2" fmla="*/ 4136833 w 4136833"/>
              <a:gd name="connsiteY2" fmla="*/ 0 h 2754044"/>
              <a:gd name="connsiteX3" fmla="*/ 1719680 w 4136833"/>
              <a:gd name="connsiteY3" fmla="*/ 0 h 2754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833" h="2754044">
                <a:moveTo>
                  <a:pt x="0" y="2754044"/>
                </a:moveTo>
                <a:lnTo>
                  <a:pt x="4136833" y="2754044"/>
                </a:lnTo>
                <a:lnTo>
                  <a:pt x="4136833" y="0"/>
                </a:lnTo>
                <a:lnTo>
                  <a:pt x="1719680" y="0"/>
                </a:lnTo>
                <a:close/>
              </a:path>
            </a:pathLst>
          </a:custGeom>
          <a:blipFill dpi="0" rotWithShape="0">
            <a:blip r:embed="rId5"/>
            <a:srcRect/>
            <a:stretch>
              <a:fillRect l="-4000" t="-15000" r="-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任意多边形 20"/>
          <p:cNvSpPr/>
          <p:nvPr/>
        </p:nvSpPr>
        <p:spPr>
          <a:xfrm flipH="1" flipV="1">
            <a:off x="3618" y="3843012"/>
            <a:ext cx="1215582" cy="1318320"/>
          </a:xfrm>
          <a:custGeom>
            <a:avLst/>
            <a:gdLst>
              <a:gd name="connsiteX0" fmla="*/ 0 w 1574136"/>
              <a:gd name="connsiteY0" fmla="*/ 1812774 h 1812774"/>
              <a:gd name="connsiteX1" fmla="*/ 1574136 w 1574136"/>
              <a:gd name="connsiteY1" fmla="*/ 1810598 h 1812774"/>
              <a:gd name="connsiteX2" fmla="*/ 1574136 w 1574136"/>
              <a:gd name="connsiteY2" fmla="*/ 0 h 1812774"/>
              <a:gd name="connsiteX3" fmla="*/ 1162760 w 1574136"/>
              <a:gd name="connsiteY3" fmla="*/ 0 h 1812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4136" h="1812774">
                <a:moveTo>
                  <a:pt x="0" y="1812774"/>
                </a:moveTo>
                <a:lnTo>
                  <a:pt x="1574136" y="1810598"/>
                </a:lnTo>
                <a:lnTo>
                  <a:pt x="1574136" y="0"/>
                </a:lnTo>
                <a:lnTo>
                  <a:pt x="116276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 flipH="1">
            <a:off x="1881130" y="1"/>
            <a:ext cx="3806535" cy="4552950"/>
            <a:chOff x="3478369" y="1"/>
            <a:chExt cx="3806535" cy="4552950"/>
          </a:xfrm>
        </p:grpSpPr>
        <p:sp>
          <p:nvSpPr>
            <p:cNvPr id="3" name="平行四边形 2"/>
            <p:cNvSpPr/>
            <p:nvPr/>
          </p:nvSpPr>
          <p:spPr>
            <a:xfrm flipH="1">
              <a:off x="3478369" y="1"/>
              <a:ext cx="3806535" cy="4552950"/>
            </a:xfrm>
            <a:prstGeom prst="parallelogram">
              <a:avLst>
                <a:gd name="adj" fmla="val 7530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flipH="1">
              <a:off x="5490275" y="4116249"/>
              <a:ext cx="849824" cy="428786"/>
            </a:xfrm>
            <a:custGeom>
              <a:avLst/>
              <a:gdLst>
                <a:gd name="connsiteX0" fmla="*/ 0 w 457200"/>
                <a:gd name="connsiteY0" fmla="*/ 457200 h 457200"/>
                <a:gd name="connsiteX1" fmla="*/ 0 w 457200"/>
                <a:gd name="connsiteY1" fmla="*/ 0 h 457200"/>
                <a:gd name="connsiteX2" fmla="*/ 457200 w 457200"/>
                <a:gd name="connsiteY2" fmla="*/ 457200 h 457200"/>
                <a:gd name="connsiteX3" fmla="*/ 0 w 457200"/>
                <a:gd name="connsiteY3" fmla="*/ 457200 h 457200"/>
                <a:gd name="connsiteX0" fmla="*/ 0 w 457200"/>
                <a:gd name="connsiteY0" fmla="*/ 421037 h 421037"/>
                <a:gd name="connsiteX1" fmla="*/ 247973 w 457200"/>
                <a:gd name="connsiteY1" fmla="*/ 0 h 421037"/>
                <a:gd name="connsiteX2" fmla="*/ 457200 w 457200"/>
                <a:gd name="connsiteY2" fmla="*/ 421037 h 421037"/>
                <a:gd name="connsiteX3" fmla="*/ 0 w 457200"/>
                <a:gd name="connsiteY3" fmla="*/ 421037 h 421037"/>
                <a:gd name="connsiteX0" fmla="*/ 0 w 834325"/>
                <a:gd name="connsiteY0" fmla="*/ 423620 h 423620"/>
                <a:gd name="connsiteX1" fmla="*/ 247973 w 834325"/>
                <a:gd name="connsiteY1" fmla="*/ 2583 h 423620"/>
                <a:gd name="connsiteX2" fmla="*/ 834325 w 834325"/>
                <a:gd name="connsiteY2" fmla="*/ 0 h 423620"/>
                <a:gd name="connsiteX3" fmla="*/ 0 w 834325"/>
                <a:gd name="connsiteY3" fmla="*/ 423620 h 423620"/>
                <a:gd name="connsiteX0" fmla="*/ 0 w 849824"/>
                <a:gd name="connsiteY0" fmla="*/ 428786 h 428786"/>
                <a:gd name="connsiteX1" fmla="*/ 263472 w 849824"/>
                <a:gd name="connsiteY1" fmla="*/ 2583 h 428786"/>
                <a:gd name="connsiteX2" fmla="*/ 849824 w 849824"/>
                <a:gd name="connsiteY2" fmla="*/ 0 h 428786"/>
                <a:gd name="connsiteX3" fmla="*/ 0 w 849824"/>
                <a:gd name="connsiteY3" fmla="*/ 428786 h 42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9824" h="428786">
                  <a:moveTo>
                    <a:pt x="0" y="428786"/>
                  </a:moveTo>
                  <a:lnTo>
                    <a:pt x="263472" y="2583"/>
                  </a:lnTo>
                  <a:lnTo>
                    <a:pt x="849824" y="0"/>
                  </a:lnTo>
                  <a:lnTo>
                    <a:pt x="0" y="42878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3" name="PA_文本框 32"/>
          <p:cNvSpPr txBox="1"/>
          <p:nvPr>
            <p:custDataLst>
              <p:tags r:id="rId1"/>
            </p:custDataLst>
          </p:nvPr>
        </p:nvSpPr>
        <p:spPr>
          <a:xfrm flipH="1">
            <a:off x="4648199" y="2205401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Thanks </a:t>
            </a:r>
            <a:r>
              <a:rPr lang="en-US" altLang="zh-CN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you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Ebrima" panose="02000000000000000000" pitchFamily="2" charset="0"/>
            </a:endParaRPr>
          </a:p>
        </p:txBody>
      </p:sp>
      <p:sp>
        <p:nvSpPr>
          <p:cNvPr id="14" name="PA_文本框 32"/>
          <p:cNvSpPr txBox="1"/>
          <p:nvPr>
            <p:custDataLst>
              <p:tags r:id="rId2"/>
            </p:custDataLst>
          </p:nvPr>
        </p:nvSpPr>
        <p:spPr>
          <a:xfrm flipH="1">
            <a:off x="4648199" y="2902863"/>
            <a:ext cx="434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dynamic report template for papers dynamic report template for papers dynamic report template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Ebrima" panose="02000000000000000000" pitchFamily="2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26092" y="1733550"/>
            <a:ext cx="2970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 OPENING 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509D9D86-6B87-4836-84BD-3A29E8FCFFA0}"/>
              </a:ext>
            </a:extLst>
          </p:cNvPr>
          <p:cNvSpPr/>
          <p:nvPr/>
        </p:nvSpPr>
        <p:spPr>
          <a:xfrm>
            <a:off x="7627168" y="293221"/>
            <a:ext cx="1295400" cy="340051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</a:rPr>
              <a:t>LOGO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Box 3">
            <a:hlinkClick r:id="rId6"/>
            <a:extLst>
              <a:ext uri="{FF2B5EF4-FFF2-40B4-BE49-F238E27FC236}">
                <a16:creationId xmlns:a16="http://schemas.microsoft.com/office/drawing/2014/main" id="{440F3EE3-9BA4-48E0-80D0-61A75249E1A0}"/>
              </a:ext>
            </a:extLst>
          </p:cNvPr>
          <p:cNvSpPr txBox="1"/>
          <p:nvPr/>
        </p:nvSpPr>
        <p:spPr>
          <a:xfrm>
            <a:off x="-22932" y="855862"/>
            <a:ext cx="5169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chemeClr val="bg1">
                    <a:lumMod val="85000"/>
                  </a:schemeClr>
                </a:solidFill>
                <a:cs typeface="Arial" pitchFamily="34" charset="0"/>
              </a:rPr>
              <a:t>https://www.freeppt7.com</a:t>
            </a:r>
            <a:endParaRPr lang="ko-KR" altLang="en-US" sz="800" dirty="0">
              <a:solidFill>
                <a:schemeClr val="bg1">
                  <a:lumMod val="8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25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hyp="http://schemas.microsoft.com/office/drawing/2018/hyperlinkcolor" xmlns:a16="http://schemas.microsoft.com/office/drawing/2014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3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  <p:bldP spid="21" grpId="0" animBg="1"/>
      <p:bldP spid="33" grpId="0"/>
      <p:bldP spid="1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838200"/>
            <a:ext cx="9140889" cy="3276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 flipV="1">
            <a:off x="5029201" y="979756"/>
            <a:ext cx="4136833" cy="2754044"/>
          </a:xfrm>
          <a:custGeom>
            <a:avLst/>
            <a:gdLst>
              <a:gd name="connsiteX0" fmla="*/ 0 w 4136833"/>
              <a:gd name="connsiteY0" fmla="*/ 2754044 h 2754044"/>
              <a:gd name="connsiteX1" fmla="*/ 4136833 w 4136833"/>
              <a:gd name="connsiteY1" fmla="*/ 2754044 h 2754044"/>
              <a:gd name="connsiteX2" fmla="*/ 4136833 w 4136833"/>
              <a:gd name="connsiteY2" fmla="*/ 0 h 2754044"/>
              <a:gd name="connsiteX3" fmla="*/ 1719680 w 4136833"/>
              <a:gd name="connsiteY3" fmla="*/ 0 h 2754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833" h="2754044">
                <a:moveTo>
                  <a:pt x="0" y="2754044"/>
                </a:moveTo>
                <a:lnTo>
                  <a:pt x="4136833" y="2754044"/>
                </a:lnTo>
                <a:lnTo>
                  <a:pt x="4136833" y="0"/>
                </a:lnTo>
                <a:lnTo>
                  <a:pt x="171968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191000" y="1"/>
            <a:ext cx="3806535" cy="4552950"/>
            <a:chOff x="3478369" y="1"/>
            <a:chExt cx="3806535" cy="4552950"/>
          </a:xfrm>
        </p:grpSpPr>
        <p:sp>
          <p:nvSpPr>
            <p:cNvPr id="3" name="平行四边形 2"/>
            <p:cNvSpPr/>
            <p:nvPr/>
          </p:nvSpPr>
          <p:spPr>
            <a:xfrm flipH="1">
              <a:off x="3478369" y="1"/>
              <a:ext cx="3806535" cy="4552950"/>
            </a:xfrm>
            <a:prstGeom prst="parallelogram">
              <a:avLst>
                <a:gd name="adj" fmla="val 7530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flipH="1">
              <a:off x="5490275" y="4116249"/>
              <a:ext cx="849824" cy="428786"/>
            </a:xfrm>
            <a:custGeom>
              <a:avLst/>
              <a:gdLst>
                <a:gd name="connsiteX0" fmla="*/ 0 w 457200"/>
                <a:gd name="connsiteY0" fmla="*/ 457200 h 457200"/>
                <a:gd name="connsiteX1" fmla="*/ 0 w 457200"/>
                <a:gd name="connsiteY1" fmla="*/ 0 h 457200"/>
                <a:gd name="connsiteX2" fmla="*/ 457200 w 457200"/>
                <a:gd name="connsiteY2" fmla="*/ 457200 h 457200"/>
                <a:gd name="connsiteX3" fmla="*/ 0 w 457200"/>
                <a:gd name="connsiteY3" fmla="*/ 457200 h 457200"/>
                <a:gd name="connsiteX0" fmla="*/ 0 w 457200"/>
                <a:gd name="connsiteY0" fmla="*/ 421037 h 421037"/>
                <a:gd name="connsiteX1" fmla="*/ 247973 w 457200"/>
                <a:gd name="connsiteY1" fmla="*/ 0 h 421037"/>
                <a:gd name="connsiteX2" fmla="*/ 457200 w 457200"/>
                <a:gd name="connsiteY2" fmla="*/ 421037 h 421037"/>
                <a:gd name="connsiteX3" fmla="*/ 0 w 457200"/>
                <a:gd name="connsiteY3" fmla="*/ 421037 h 421037"/>
                <a:gd name="connsiteX0" fmla="*/ 0 w 834325"/>
                <a:gd name="connsiteY0" fmla="*/ 423620 h 423620"/>
                <a:gd name="connsiteX1" fmla="*/ 247973 w 834325"/>
                <a:gd name="connsiteY1" fmla="*/ 2583 h 423620"/>
                <a:gd name="connsiteX2" fmla="*/ 834325 w 834325"/>
                <a:gd name="connsiteY2" fmla="*/ 0 h 423620"/>
                <a:gd name="connsiteX3" fmla="*/ 0 w 834325"/>
                <a:gd name="connsiteY3" fmla="*/ 423620 h 423620"/>
                <a:gd name="connsiteX0" fmla="*/ 0 w 849824"/>
                <a:gd name="connsiteY0" fmla="*/ 428786 h 428786"/>
                <a:gd name="connsiteX1" fmla="*/ 263472 w 849824"/>
                <a:gd name="connsiteY1" fmla="*/ 2583 h 428786"/>
                <a:gd name="connsiteX2" fmla="*/ 849824 w 849824"/>
                <a:gd name="connsiteY2" fmla="*/ 0 h 428786"/>
                <a:gd name="connsiteX3" fmla="*/ 0 w 849824"/>
                <a:gd name="connsiteY3" fmla="*/ 428786 h 42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9824" h="428786">
                  <a:moveTo>
                    <a:pt x="0" y="428786"/>
                  </a:moveTo>
                  <a:lnTo>
                    <a:pt x="263472" y="2583"/>
                  </a:lnTo>
                  <a:lnTo>
                    <a:pt x="849824" y="0"/>
                  </a:lnTo>
                  <a:lnTo>
                    <a:pt x="0" y="42878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7315200" y="1733550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>
                <a:solidFill>
                  <a:schemeClr val="bg1"/>
                </a:solidFill>
              </a:rPr>
              <a:t>01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38200" y="1846987"/>
            <a:ext cx="429531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1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Introduction to thesis</a:t>
            </a:r>
          </a:p>
        </p:txBody>
      </p:sp>
    </p:spTree>
    <p:extLst>
      <p:ext uri="{BB962C8B-B14F-4D97-AF65-F5344CB8AC3E}">
        <p14:creationId xmlns:p14="http://schemas.microsoft.com/office/powerpoint/2010/main" val="328413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828410" y="1123258"/>
            <a:ext cx="7503665" cy="4801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050" dirty="0">
                <a:solidFill>
                  <a:srgbClr val="000000">
                    <a:lumMod val="50000"/>
                    <a:lumOff val="50000"/>
                  </a:srgbClr>
                </a:solidFill>
              </a:rPr>
              <a:t>Click add content click add content add content</a:t>
            </a:r>
          </a:p>
        </p:txBody>
      </p:sp>
      <p:pic>
        <p:nvPicPr>
          <p:cNvPr id="7" name="图片占位符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36" y="2805112"/>
            <a:ext cx="1740547" cy="1157653"/>
          </a:xfrm>
          <a:custGeom>
            <a:avLst/>
            <a:gdLst>
              <a:gd name="connsiteX0" fmla="*/ 0 w 2320729"/>
              <a:gd name="connsiteY0" fmla="*/ 0 h 2452418"/>
              <a:gd name="connsiteX1" fmla="*/ 2320729 w 2320729"/>
              <a:gd name="connsiteY1" fmla="*/ 0 h 2452418"/>
              <a:gd name="connsiteX2" fmla="*/ 2320729 w 2320729"/>
              <a:gd name="connsiteY2" fmla="*/ 2452418 h 2452418"/>
              <a:gd name="connsiteX3" fmla="*/ 0 w 2320729"/>
              <a:gd name="connsiteY3" fmla="*/ 2452418 h 245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0729" h="2452418">
                <a:moveTo>
                  <a:pt x="0" y="0"/>
                </a:moveTo>
                <a:lnTo>
                  <a:pt x="2320729" y="0"/>
                </a:lnTo>
                <a:lnTo>
                  <a:pt x="2320729" y="2452418"/>
                </a:lnTo>
                <a:lnTo>
                  <a:pt x="0" y="2452418"/>
                </a:lnTo>
                <a:close/>
              </a:path>
            </a:pathLst>
          </a:custGeom>
        </p:spPr>
      </p:pic>
      <p:pic>
        <p:nvPicPr>
          <p:cNvPr id="8" name="图片占位符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095" y="2805112"/>
            <a:ext cx="1740547" cy="1157653"/>
          </a:xfrm>
          <a:custGeom>
            <a:avLst/>
            <a:gdLst>
              <a:gd name="connsiteX0" fmla="*/ 0 w 2320729"/>
              <a:gd name="connsiteY0" fmla="*/ 0 h 2452418"/>
              <a:gd name="connsiteX1" fmla="*/ 2320729 w 2320729"/>
              <a:gd name="connsiteY1" fmla="*/ 0 h 2452418"/>
              <a:gd name="connsiteX2" fmla="*/ 2320729 w 2320729"/>
              <a:gd name="connsiteY2" fmla="*/ 2452418 h 2452418"/>
              <a:gd name="connsiteX3" fmla="*/ 0 w 2320729"/>
              <a:gd name="connsiteY3" fmla="*/ 2452418 h 245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0729" h="2452418">
                <a:moveTo>
                  <a:pt x="0" y="0"/>
                </a:moveTo>
                <a:lnTo>
                  <a:pt x="2320729" y="0"/>
                </a:lnTo>
                <a:lnTo>
                  <a:pt x="2320729" y="2452418"/>
                </a:lnTo>
                <a:lnTo>
                  <a:pt x="0" y="2452418"/>
                </a:lnTo>
                <a:close/>
              </a:path>
            </a:pathLst>
          </a:custGeom>
        </p:spPr>
      </p:pic>
      <p:pic>
        <p:nvPicPr>
          <p:cNvPr id="9" name="图片占位符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192" y="2805112"/>
            <a:ext cx="1740547" cy="1157653"/>
          </a:xfrm>
          <a:custGeom>
            <a:avLst/>
            <a:gdLst>
              <a:gd name="connsiteX0" fmla="*/ 0 w 2320729"/>
              <a:gd name="connsiteY0" fmla="*/ 0 h 2452418"/>
              <a:gd name="connsiteX1" fmla="*/ 2320729 w 2320729"/>
              <a:gd name="connsiteY1" fmla="*/ 0 h 2452418"/>
              <a:gd name="connsiteX2" fmla="*/ 2320729 w 2320729"/>
              <a:gd name="connsiteY2" fmla="*/ 2452418 h 2452418"/>
              <a:gd name="connsiteX3" fmla="*/ 0 w 2320729"/>
              <a:gd name="connsiteY3" fmla="*/ 2452418 h 245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0729" h="2452418">
                <a:moveTo>
                  <a:pt x="0" y="0"/>
                </a:moveTo>
                <a:lnTo>
                  <a:pt x="2320729" y="0"/>
                </a:lnTo>
                <a:lnTo>
                  <a:pt x="2320729" y="2452418"/>
                </a:lnTo>
                <a:lnTo>
                  <a:pt x="0" y="2452418"/>
                </a:lnTo>
                <a:close/>
              </a:path>
            </a:pathLst>
          </a:custGeom>
        </p:spPr>
      </p:pic>
      <p:pic>
        <p:nvPicPr>
          <p:cNvPr id="10" name="图片占位符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420" y="2805112"/>
            <a:ext cx="1740547" cy="1157653"/>
          </a:xfrm>
          <a:custGeom>
            <a:avLst/>
            <a:gdLst>
              <a:gd name="connsiteX0" fmla="*/ 0 w 2320729"/>
              <a:gd name="connsiteY0" fmla="*/ 0 h 2452418"/>
              <a:gd name="connsiteX1" fmla="*/ 2320729 w 2320729"/>
              <a:gd name="connsiteY1" fmla="*/ 0 h 2452418"/>
              <a:gd name="connsiteX2" fmla="*/ 2320729 w 2320729"/>
              <a:gd name="connsiteY2" fmla="*/ 2452418 h 2452418"/>
              <a:gd name="connsiteX3" fmla="*/ 0 w 2320729"/>
              <a:gd name="connsiteY3" fmla="*/ 2452418 h 245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0729" h="2452418">
                <a:moveTo>
                  <a:pt x="0" y="0"/>
                </a:moveTo>
                <a:lnTo>
                  <a:pt x="2320729" y="0"/>
                </a:lnTo>
                <a:lnTo>
                  <a:pt x="2320729" y="2452418"/>
                </a:lnTo>
                <a:lnTo>
                  <a:pt x="0" y="2452418"/>
                </a:lnTo>
                <a:close/>
              </a:path>
            </a:pathLst>
          </a:custGeom>
        </p:spPr>
      </p:pic>
      <p:sp>
        <p:nvSpPr>
          <p:cNvPr id="11" name="Rectangle 5"/>
          <p:cNvSpPr/>
          <p:nvPr/>
        </p:nvSpPr>
        <p:spPr>
          <a:xfrm>
            <a:off x="876341" y="1900370"/>
            <a:ext cx="1289478" cy="10028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endParaRPr lang="zh-CN" altLang="en-US" sz="1050" b="1">
              <a:solidFill>
                <a:srgbClr val="FFFFFF"/>
              </a:solidFill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2910288" y="1900370"/>
            <a:ext cx="1289478" cy="100286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endParaRPr lang="zh-CN" altLang="en-US" sz="1050" b="1">
              <a:solidFill>
                <a:srgbClr val="FFFFFF"/>
              </a:solidFill>
            </a:endParaRPr>
          </a:p>
        </p:txBody>
      </p:sp>
      <p:sp>
        <p:nvSpPr>
          <p:cNvPr id="13" name="Rectangle 7"/>
          <p:cNvSpPr/>
          <p:nvPr/>
        </p:nvSpPr>
        <p:spPr>
          <a:xfrm>
            <a:off x="4944236" y="1900370"/>
            <a:ext cx="1289478" cy="100286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endParaRPr lang="zh-CN" altLang="en-US" sz="1050" b="1">
              <a:solidFill>
                <a:srgbClr val="FFFFFF"/>
              </a:solidFill>
            </a:endParaRPr>
          </a:p>
        </p:txBody>
      </p:sp>
      <p:sp>
        <p:nvSpPr>
          <p:cNvPr id="14" name="Rectangle 8"/>
          <p:cNvSpPr/>
          <p:nvPr/>
        </p:nvSpPr>
        <p:spPr>
          <a:xfrm>
            <a:off x="6978183" y="1900370"/>
            <a:ext cx="1289478" cy="10028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endParaRPr lang="zh-CN" altLang="en-US" sz="1050" b="1">
              <a:solidFill>
                <a:srgbClr val="FFFFFF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34496" y="2034778"/>
            <a:ext cx="1183625" cy="2441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00" dirty="0">
                <a:solidFill>
                  <a:srgbClr val="FFFFFF"/>
                </a:solidFill>
              </a:rPr>
              <a:t>Click to add content</a:t>
            </a:r>
          </a:p>
        </p:txBody>
      </p:sp>
      <p:sp>
        <p:nvSpPr>
          <p:cNvPr id="16" name="矩形 15"/>
          <p:cNvSpPr/>
          <p:nvPr/>
        </p:nvSpPr>
        <p:spPr>
          <a:xfrm>
            <a:off x="2960555" y="2034778"/>
            <a:ext cx="1183625" cy="2441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00" dirty="0">
                <a:solidFill>
                  <a:srgbClr val="FFFFFF"/>
                </a:solidFill>
              </a:rPr>
              <a:t>Click to add content</a:t>
            </a:r>
          </a:p>
        </p:txBody>
      </p:sp>
      <p:sp>
        <p:nvSpPr>
          <p:cNvPr id="17" name="矩形 16"/>
          <p:cNvSpPr/>
          <p:nvPr/>
        </p:nvSpPr>
        <p:spPr>
          <a:xfrm>
            <a:off x="4997163" y="2034778"/>
            <a:ext cx="1183625" cy="2441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00" dirty="0">
                <a:solidFill>
                  <a:srgbClr val="FFFFFF"/>
                </a:solidFill>
              </a:rPr>
              <a:t>Click to add content</a:t>
            </a:r>
          </a:p>
        </p:txBody>
      </p:sp>
      <p:sp>
        <p:nvSpPr>
          <p:cNvPr id="18" name="矩形 17"/>
          <p:cNvSpPr/>
          <p:nvPr/>
        </p:nvSpPr>
        <p:spPr>
          <a:xfrm>
            <a:off x="7031110" y="2034778"/>
            <a:ext cx="1183625" cy="2441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zh-CN" altLang="en-US" sz="900" dirty="0">
                <a:solidFill>
                  <a:srgbClr val="FFFFFF"/>
                </a:solidFill>
              </a:rPr>
              <a:t>Click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68727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a14="http://schemas.microsoft.com/office/drawing/2010/main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9"/>
          <p:cNvGrpSpPr/>
          <p:nvPr/>
        </p:nvGrpSpPr>
        <p:grpSpPr>
          <a:xfrm>
            <a:off x="3268133" y="1325526"/>
            <a:ext cx="1337072" cy="1029890"/>
            <a:chOff x="4525013" y="1808163"/>
            <a:chExt cx="1782762" cy="1373187"/>
          </a:xfrm>
          <a:solidFill>
            <a:schemeClr val="accent1"/>
          </a:solidFill>
        </p:grpSpPr>
        <p:sp>
          <p:nvSpPr>
            <p:cNvPr id="41" name="Freeform 8"/>
            <p:cNvSpPr>
              <a:spLocks/>
            </p:cNvSpPr>
            <p:nvPr/>
          </p:nvSpPr>
          <p:spPr bwMode="auto">
            <a:xfrm>
              <a:off x="4525013" y="1808163"/>
              <a:ext cx="1187450" cy="1373187"/>
            </a:xfrm>
            <a:custGeom>
              <a:avLst/>
              <a:gdLst>
                <a:gd name="T0" fmla="*/ 0 w 1240"/>
                <a:gd name="T1" fmla="*/ 0 h 1434"/>
                <a:gd name="T2" fmla="*/ 1136953689 w 1240"/>
                <a:gd name="T3" fmla="*/ 658313892 h 1434"/>
                <a:gd name="T4" fmla="*/ 0 w 1240"/>
                <a:gd name="T5" fmla="*/ 1314793994 h 1434"/>
                <a:gd name="T6" fmla="*/ 305326912 w 1240"/>
                <a:gd name="T7" fmla="*/ 658313892 h 1434"/>
                <a:gd name="T8" fmla="*/ 0 w 1240"/>
                <a:gd name="T9" fmla="*/ 0 h 1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0" h="1434">
                  <a:moveTo>
                    <a:pt x="0" y="0"/>
                  </a:moveTo>
                  <a:lnTo>
                    <a:pt x="1240" y="718"/>
                  </a:lnTo>
                  <a:lnTo>
                    <a:pt x="0" y="1434"/>
                  </a:lnTo>
                  <a:lnTo>
                    <a:pt x="333" y="71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Freeform 9"/>
            <p:cNvSpPr>
              <a:spLocks/>
            </p:cNvSpPr>
            <p:nvPr/>
          </p:nvSpPr>
          <p:spPr bwMode="auto">
            <a:xfrm>
              <a:off x="5120325" y="1808163"/>
              <a:ext cx="1187450" cy="1373187"/>
            </a:xfrm>
            <a:custGeom>
              <a:avLst/>
              <a:gdLst>
                <a:gd name="T0" fmla="*/ 0 w 1240"/>
                <a:gd name="T1" fmla="*/ 0 h 1434"/>
                <a:gd name="T2" fmla="*/ 99942112 w 1240"/>
                <a:gd name="T3" fmla="*/ 214547541 h 1434"/>
                <a:gd name="T4" fmla="*/ 866469816 w 1240"/>
                <a:gd name="T5" fmla="*/ 658313892 h 1434"/>
                <a:gd name="T6" fmla="*/ 99942112 w 1240"/>
                <a:gd name="T7" fmla="*/ 1100246453 h 1434"/>
                <a:gd name="T8" fmla="*/ 0 w 1240"/>
                <a:gd name="T9" fmla="*/ 1314793994 h 1434"/>
                <a:gd name="T10" fmla="*/ 1136954646 w 1240"/>
                <a:gd name="T11" fmla="*/ 658313892 h 1434"/>
                <a:gd name="T12" fmla="*/ 0 w 1240"/>
                <a:gd name="T13" fmla="*/ 0 h 14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40" h="1434">
                  <a:moveTo>
                    <a:pt x="0" y="0"/>
                  </a:moveTo>
                  <a:lnTo>
                    <a:pt x="109" y="234"/>
                  </a:lnTo>
                  <a:lnTo>
                    <a:pt x="945" y="718"/>
                  </a:lnTo>
                  <a:lnTo>
                    <a:pt x="109" y="1200"/>
                  </a:lnTo>
                  <a:lnTo>
                    <a:pt x="0" y="1434"/>
                  </a:lnTo>
                  <a:lnTo>
                    <a:pt x="1240" y="71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5220338" y="2398713"/>
              <a:ext cx="211137" cy="209550"/>
            </a:xfrm>
            <a:custGeom>
              <a:avLst/>
              <a:gdLst>
                <a:gd name="T0" fmla="*/ 165266259 w 129"/>
                <a:gd name="T1" fmla="*/ 0 h 128"/>
                <a:gd name="T2" fmla="*/ 63974511 w 129"/>
                <a:gd name="T3" fmla="*/ 47967305 h 128"/>
                <a:gd name="T4" fmla="*/ 63974511 w 129"/>
                <a:gd name="T5" fmla="*/ 277142972 h 128"/>
                <a:gd name="T6" fmla="*/ 295881500 w 129"/>
                <a:gd name="T7" fmla="*/ 277142972 h 128"/>
                <a:gd name="T8" fmla="*/ 343861974 w 129"/>
                <a:gd name="T9" fmla="*/ 175879571 h 128"/>
                <a:gd name="T10" fmla="*/ 165266259 w 129"/>
                <a:gd name="T11" fmla="*/ 175879571 h 128"/>
                <a:gd name="T12" fmla="*/ 165266259 w 129"/>
                <a:gd name="T13" fmla="*/ 0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9" h="128">
                  <a:moveTo>
                    <a:pt x="62" y="0"/>
                  </a:moveTo>
                  <a:cubicBezTo>
                    <a:pt x="48" y="1"/>
                    <a:pt x="35" y="7"/>
                    <a:pt x="24" y="18"/>
                  </a:cubicBezTo>
                  <a:cubicBezTo>
                    <a:pt x="0" y="42"/>
                    <a:pt x="0" y="80"/>
                    <a:pt x="24" y="104"/>
                  </a:cubicBezTo>
                  <a:cubicBezTo>
                    <a:pt x="48" y="128"/>
                    <a:pt x="87" y="128"/>
                    <a:pt x="111" y="104"/>
                  </a:cubicBezTo>
                  <a:cubicBezTo>
                    <a:pt x="122" y="94"/>
                    <a:pt x="127" y="80"/>
                    <a:pt x="129" y="66"/>
                  </a:cubicBezTo>
                  <a:cubicBezTo>
                    <a:pt x="62" y="66"/>
                    <a:pt x="62" y="66"/>
                    <a:pt x="62" y="66"/>
                  </a:cubicBezTo>
                  <a:lnTo>
                    <a:pt x="6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Freeform 22"/>
            <p:cNvSpPr>
              <a:spLocks/>
            </p:cNvSpPr>
            <p:nvPr/>
          </p:nvSpPr>
          <p:spPr bwMode="auto">
            <a:xfrm>
              <a:off x="5337813" y="2381250"/>
              <a:ext cx="109537" cy="109538"/>
            </a:xfrm>
            <a:custGeom>
              <a:avLst/>
              <a:gdLst>
                <a:gd name="T0" fmla="*/ 126971102 w 68"/>
                <a:gd name="T1" fmla="*/ 51824361 h 68"/>
                <a:gd name="T2" fmla="*/ 0 w 68"/>
                <a:gd name="T3" fmla="*/ 5182114 h 68"/>
                <a:gd name="T4" fmla="*/ 0 w 68"/>
                <a:gd name="T5" fmla="*/ 176203149 h 68"/>
                <a:gd name="T6" fmla="*/ 171022695 w 68"/>
                <a:gd name="T7" fmla="*/ 176203149 h 68"/>
                <a:gd name="T8" fmla="*/ 126971102 w 68"/>
                <a:gd name="T9" fmla="*/ 51824361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" h="68">
                  <a:moveTo>
                    <a:pt x="49" y="20"/>
                  </a:moveTo>
                  <a:cubicBezTo>
                    <a:pt x="35" y="6"/>
                    <a:pt x="18" y="0"/>
                    <a:pt x="0" y="2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66" y="68"/>
                    <a:pt x="66" y="68"/>
                    <a:pt x="66" y="68"/>
                  </a:cubicBezTo>
                  <a:cubicBezTo>
                    <a:pt x="68" y="51"/>
                    <a:pt x="62" y="33"/>
                    <a:pt x="49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组合 44"/>
          <p:cNvGrpSpPr/>
          <p:nvPr/>
        </p:nvGrpSpPr>
        <p:grpSpPr>
          <a:xfrm>
            <a:off x="4158892" y="2233393"/>
            <a:ext cx="564454" cy="582178"/>
            <a:chOff x="3862388" y="1625601"/>
            <a:chExt cx="608013" cy="628649"/>
          </a:xfrm>
          <a:solidFill>
            <a:schemeClr val="accent1"/>
          </a:solidFill>
        </p:grpSpPr>
        <p:sp>
          <p:nvSpPr>
            <p:cNvPr id="46" name="Freeform 37"/>
            <p:cNvSpPr>
              <a:spLocks noEditPoints="1"/>
            </p:cNvSpPr>
            <p:nvPr/>
          </p:nvSpPr>
          <p:spPr bwMode="auto">
            <a:xfrm>
              <a:off x="4052888" y="1625601"/>
              <a:ext cx="227013" cy="628649"/>
            </a:xfrm>
            <a:custGeom>
              <a:avLst/>
              <a:gdLst>
                <a:gd name="T0" fmla="*/ 67 w 135"/>
                <a:gd name="T1" fmla="*/ 0 h 373"/>
                <a:gd name="T2" fmla="*/ 0 w 135"/>
                <a:gd name="T3" fmla="*/ 186 h 373"/>
                <a:gd name="T4" fmla="*/ 67 w 135"/>
                <a:gd name="T5" fmla="*/ 373 h 373"/>
                <a:gd name="T6" fmla="*/ 135 w 135"/>
                <a:gd name="T7" fmla="*/ 186 h 373"/>
                <a:gd name="T8" fmla="*/ 67 w 135"/>
                <a:gd name="T9" fmla="*/ 0 h 373"/>
                <a:gd name="T10" fmla="*/ 67 w 135"/>
                <a:gd name="T11" fmla="*/ 354 h 373"/>
                <a:gd name="T12" fmla="*/ 14 w 135"/>
                <a:gd name="T13" fmla="*/ 186 h 373"/>
                <a:gd name="T14" fmla="*/ 67 w 135"/>
                <a:gd name="T15" fmla="*/ 18 h 373"/>
                <a:gd name="T16" fmla="*/ 121 w 135"/>
                <a:gd name="T17" fmla="*/ 186 h 373"/>
                <a:gd name="T18" fmla="*/ 67 w 135"/>
                <a:gd name="T19" fmla="*/ 354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" h="373">
                  <a:moveTo>
                    <a:pt x="67" y="0"/>
                  </a:moveTo>
                  <a:cubicBezTo>
                    <a:pt x="30" y="0"/>
                    <a:pt x="0" y="83"/>
                    <a:pt x="0" y="186"/>
                  </a:cubicBezTo>
                  <a:cubicBezTo>
                    <a:pt x="0" y="289"/>
                    <a:pt x="30" y="373"/>
                    <a:pt x="67" y="373"/>
                  </a:cubicBezTo>
                  <a:cubicBezTo>
                    <a:pt x="105" y="373"/>
                    <a:pt x="135" y="289"/>
                    <a:pt x="135" y="186"/>
                  </a:cubicBezTo>
                  <a:cubicBezTo>
                    <a:pt x="135" y="83"/>
                    <a:pt x="105" y="0"/>
                    <a:pt x="67" y="0"/>
                  </a:cubicBezTo>
                  <a:close/>
                  <a:moveTo>
                    <a:pt x="67" y="354"/>
                  </a:moveTo>
                  <a:cubicBezTo>
                    <a:pt x="42" y="354"/>
                    <a:pt x="14" y="283"/>
                    <a:pt x="14" y="186"/>
                  </a:cubicBezTo>
                  <a:cubicBezTo>
                    <a:pt x="14" y="90"/>
                    <a:pt x="42" y="18"/>
                    <a:pt x="67" y="18"/>
                  </a:cubicBezTo>
                  <a:cubicBezTo>
                    <a:pt x="93" y="18"/>
                    <a:pt x="121" y="90"/>
                    <a:pt x="121" y="186"/>
                  </a:cubicBezTo>
                  <a:cubicBezTo>
                    <a:pt x="121" y="283"/>
                    <a:pt x="93" y="354"/>
                    <a:pt x="67" y="3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dirty="0"/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3862388" y="1728788"/>
              <a:ext cx="608013" cy="422275"/>
            </a:xfrm>
            <a:custGeom>
              <a:avLst/>
              <a:gdLst>
                <a:gd name="T0" fmla="*/ 19 w 361"/>
                <a:gd name="T1" fmla="*/ 32 h 251"/>
                <a:gd name="T2" fmla="*/ 146 w 361"/>
                <a:gd name="T3" fmla="*/ 184 h 251"/>
                <a:gd name="T4" fmla="*/ 342 w 361"/>
                <a:gd name="T5" fmla="*/ 219 h 251"/>
                <a:gd name="T6" fmla="*/ 214 w 361"/>
                <a:gd name="T7" fmla="*/ 67 h 251"/>
                <a:gd name="T8" fmla="*/ 19 w 361"/>
                <a:gd name="T9" fmla="*/ 32 h 251"/>
                <a:gd name="T10" fmla="*/ 326 w 361"/>
                <a:gd name="T11" fmla="*/ 209 h 251"/>
                <a:gd name="T12" fmla="*/ 154 w 361"/>
                <a:gd name="T13" fmla="*/ 172 h 251"/>
                <a:gd name="T14" fmla="*/ 35 w 361"/>
                <a:gd name="T15" fmla="*/ 41 h 251"/>
                <a:gd name="T16" fmla="*/ 207 w 361"/>
                <a:gd name="T17" fmla="*/ 79 h 251"/>
                <a:gd name="T18" fmla="*/ 326 w 361"/>
                <a:gd name="T19" fmla="*/ 209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1" h="251">
                  <a:moveTo>
                    <a:pt x="19" y="32"/>
                  </a:moveTo>
                  <a:cubicBezTo>
                    <a:pt x="0" y="64"/>
                    <a:pt x="57" y="132"/>
                    <a:pt x="146" y="184"/>
                  </a:cubicBezTo>
                  <a:cubicBezTo>
                    <a:pt x="236" y="236"/>
                    <a:pt x="323" y="251"/>
                    <a:pt x="342" y="219"/>
                  </a:cubicBezTo>
                  <a:cubicBezTo>
                    <a:pt x="361" y="186"/>
                    <a:pt x="303" y="118"/>
                    <a:pt x="214" y="67"/>
                  </a:cubicBezTo>
                  <a:cubicBezTo>
                    <a:pt x="125" y="15"/>
                    <a:pt x="37" y="0"/>
                    <a:pt x="19" y="32"/>
                  </a:cubicBezTo>
                  <a:close/>
                  <a:moveTo>
                    <a:pt x="326" y="209"/>
                  </a:moveTo>
                  <a:cubicBezTo>
                    <a:pt x="313" y="231"/>
                    <a:pt x="237" y="220"/>
                    <a:pt x="154" y="172"/>
                  </a:cubicBezTo>
                  <a:cubicBezTo>
                    <a:pt x="70" y="124"/>
                    <a:pt x="22" y="63"/>
                    <a:pt x="35" y="41"/>
                  </a:cubicBezTo>
                  <a:cubicBezTo>
                    <a:pt x="47" y="19"/>
                    <a:pt x="124" y="31"/>
                    <a:pt x="207" y="79"/>
                  </a:cubicBezTo>
                  <a:cubicBezTo>
                    <a:pt x="290" y="127"/>
                    <a:pt x="338" y="187"/>
                    <a:pt x="326" y="20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dirty="0"/>
            </a:p>
          </p:txBody>
        </p:sp>
        <p:sp>
          <p:nvSpPr>
            <p:cNvPr id="48" name="Freeform 39"/>
            <p:cNvSpPr>
              <a:spLocks noEditPoints="1"/>
            </p:cNvSpPr>
            <p:nvPr/>
          </p:nvSpPr>
          <p:spPr bwMode="auto">
            <a:xfrm>
              <a:off x="3862388" y="1728788"/>
              <a:ext cx="608013" cy="422275"/>
            </a:xfrm>
            <a:custGeom>
              <a:avLst/>
              <a:gdLst>
                <a:gd name="T0" fmla="*/ 214 w 361"/>
                <a:gd name="T1" fmla="*/ 184 h 251"/>
                <a:gd name="T2" fmla="*/ 342 w 361"/>
                <a:gd name="T3" fmla="*/ 32 h 251"/>
                <a:gd name="T4" fmla="*/ 146 w 361"/>
                <a:gd name="T5" fmla="*/ 67 h 251"/>
                <a:gd name="T6" fmla="*/ 19 w 361"/>
                <a:gd name="T7" fmla="*/ 219 h 251"/>
                <a:gd name="T8" fmla="*/ 214 w 361"/>
                <a:gd name="T9" fmla="*/ 184 h 251"/>
                <a:gd name="T10" fmla="*/ 207 w 361"/>
                <a:gd name="T11" fmla="*/ 172 h 251"/>
                <a:gd name="T12" fmla="*/ 35 w 361"/>
                <a:gd name="T13" fmla="*/ 209 h 251"/>
                <a:gd name="T14" fmla="*/ 154 w 361"/>
                <a:gd name="T15" fmla="*/ 79 h 251"/>
                <a:gd name="T16" fmla="*/ 326 w 361"/>
                <a:gd name="T17" fmla="*/ 41 h 251"/>
                <a:gd name="T18" fmla="*/ 207 w 361"/>
                <a:gd name="T19" fmla="*/ 17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1" h="251">
                  <a:moveTo>
                    <a:pt x="214" y="184"/>
                  </a:moveTo>
                  <a:cubicBezTo>
                    <a:pt x="303" y="132"/>
                    <a:pt x="361" y="64"/>
                    <a:pt x="342" y="32"/>
                  </a:cubicBezTo>
                  <a:cubicBezTo>
                    <a:pt x="323" y="0"/>
                    <a:pt x="236" y="15"/>
                    <a:pt x="146" y="67"/>
                  </a:cubicBezTo>
                  <a:cubicBezTo>
                    <a:pt x="57" y="118"/>
                    <a:pt x="0" y="186"/>
                    <a:pt x="19" y="219"/>
                  </a:cubicBezTo>
                  <a:cubicBezTo>
                    <a:pt x="37" y="251"/>
                    <a:pt x="125" y="236"/>
                    <a:pt x="214" y="184"/>
                  </a:cubicBezTo>
                  <a:close/>
                  <a:moveTo>
                    <a:pt x="207" y="172"/>
                  </a:moveTo>
                  <a:cubicBezTo>
                    <a:pt x="124" y="220"/>
                    <a:pt x="47" y="231"/>
                    <a:pt x="35" y="209"/>
                  </a:cubicBezTo>
                  <a:cubicBezTo>
                    <a:pt x="22" y="187"/>
                    <a:pt x="70" y="127"/>
                    <a:pt x="154" y="79"/>
                  </a:cubicBezTo>
                  <a:cubicBezTo>
                    <a:pt x="237" y="31"/>
                    <a:pt x="313" y="19"/>
                    <a:pt x="326" y="41"/>
                  </a:cubicBezTo>
                  <a:cubicBezTo>
                    <a:pt x="338" y="63"/>
                    <a:pt x="290" y="123"/>
                    <a:pt x="207" y="1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dirty="0"/>
            </a:p>
          </p:txBody>
        </p:sp>
        <p:sp>
          <p:nvSpPr>
            <p:cNvPr id="49" name="Oval 40"/>
            <p:cNvSpPr>
              <a:spLocks noChangeArrowheads="1"/>
            </p:cNvSpPr>
            <p:nvPr/>
          </p:nvSpPr>
          <p:spPr bwMode="auto">
            <a:xfrm>
              <a:off x="4121150" y="1895475"/>
              <a:ext cx="88900" cy="87312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 dirty="0"/>
            </a:p>
          </p:txBody>
        </p:sp>
      </p:grpSp>
      <p:grpSp>
        <p:nvGrpSpPr>
          <p:cNvPr id="4" name="组合 49"/>
          <p:cNvGrpSpPr/>
          <p:nvPr/>
        </p:nvGrpSpPr>
        <p:grpSpPr>
          <a:xfrm>
            <a:off x="3226461" y="2541154"/>
            <a:ext cx="933450" cy="1213247"/>
            <a:chOff x="4469450" y="3429000"/>
            <a:chExt cx="1244600" cy="1617663"/>
          </a:xfrm>
          <a:solidFill>
            <a:schemeClr val="accent4"/>
          </a:solidFill>
        </p:grpSpPr>
        <p:sp>
          <p:nvSpPr>
            <p:cNvPr id="51" name="Freeform 14"/>
            <p:cNvSpPr>
              <a:spLocks/>
            </p:cNvSpPr>
            <p:nvPr/>
          </p:nvSpPr>
          <p:spPr bwMode="auto">
            <a:xfrm rot="10800000">
              <a:off x="4469450" y="3429000"/>
              <a:ext cx="1244600" cy="1077913"/>
            </a:xfrm>
            <a:custGeom>
              <a:avLst/>
              <a:gdLst>
                <a:gd name="T0" fmla="*/ 556 w 556"/>
                <a:gd name="T1" fmla="*/ 0 h 482"/>
                <a:gd name="T2" fmla="*/ 465 w 556"/>
                <a:gd name="T3" fmla="*/ 43 h 482"/>
                <a:gd name="T4" fmla="*/ 278 w 556"/>
                <a:gd name="T5" fmla="*/ 366 h 482"/>
                <a:gd name="T6" fmla="*/ 91 w 556"/>
                <a:gd name="T7" fmla="*/ 43 h 482"/>
                <a:gd name="T8" fmla="*/ 0 w 556"/>
                <a:gd name="T9" fmla="*/ 0 h 482"/>
                <a:gd name="T10" fmla="*/ 278 w 556"/>
                <a:gd name="T11" fmla="*/ 482 h 482"/>
                <a:gd name="T12" fmla="*/ 556 w 556"/>
                <a:gd name="T13" fmla="*/ 0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465" y="43"/>
                  </a:lnTo>
                  <a:lnTo>
                    <a:pt x="278" y="366"/>
                  </a:lnTo>
                  <a:lnTo>
                    <a:pt x="91" y="43"/>
                  </a:lnTo>
                  <a:lnTo>
                    <a:pt x="0" y="0"/>
                  </a:lnTo>
                  <a:lnTo>
                    <a:pt x="278" y="482"/>
                  </a:lnTo>
                  <a:lnTo>
                    <a:pt x="55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52" name="Freeform 15"/>
            <p:cNvSpPr>
              <a:spLocks/>
            </p:cNvSpPr>
            <p:nvPr/>
          </p:nvSpPr>
          <p:spPr bwMode="auto">
            <a:xfrm rot="10800000">
              <a:off x="4469450" y="3967163"/>
              <a:ext cx="1244600" cy="1079500"/>
            </a:xfrm>
            <a:custGeom>
              <a:avLst/>
              <a:gdLst>
                <a:gd name="T0" fmla="*/ 556 w 556"/>
                <a:gd name="T1" fmla="*/ 0 h 482"/>
                <a:gd name="T2" fmla="*/ 278 w 556"/>
                <a:gd name="T3" fmla="*/ 482 h 482"/>
                <a:gd name="T4" fmla="*/ 0 w 556"/>
                <a:gd name="T5" fmla="*/ 0 h 482"/>
                <a:gd name="T6" fmla="*/ 278 w 556"/>
                <a:gd name="T7" fmla="*/ 130 h 482"/>
                <a:gd name="T8" fmla="*/ 556 w 556"/>
                <a:gd name="T9" fmla="*/ 0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278" y="482"/>
                  </a:lnTo>
                  <a:lnTo>
                    <a:pt x="0" y="0"/>
                  </a:lnTo>
                  <a:lnTo>
                    <a:pt x="278" y="130"/>
                  </a:lnTo>
                  <a:lnTo>
                    <a:pt x="55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53" name="Oval 42"/>
            <p:cNvSpPr>
              <a:spLocks noChangeArrowheads="1"/>
            </p:cNvSpPr>
            <p:nvPr/>
          </p:nvSpPr>
          <p:spPr bwMode="auto">
            <a:xfrm>
              <a:off x="5002850" y="4213225"/>
              <a:ext cx="73025" cy="698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54" name="Oval 43"/>
            <p:cNvSpPr>
              <a:spLocks noChangeArrowheads="1"/>
            </p:cNvSpPr>
            <p:nvPr/>
          </p:nvSpPr>
          <p:spPr bwMode="auto">
            <a:xfrm>
              <a:off x="5090163" y="4194175"/>
              <a:ext cx="88900" cy="889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55" name="Oval 44"/>
            <p:cNvSpPr>
              <a:spLocks noChangeArrowheads="1"/>
            </p:cNvSpPr>
            <p:nvPr/>
          </p:nvSpPr>
          <p:spPr bwMode="auto">
            <a:xfrm>
              <a:off x="5002850" y="4297363"/>
              <a:ext cx="73025" cy="714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56" name="Oval 45"/>
            <p:cNvSpPr>
              <a:spLocks noChangeArrowheads="1"/>
            </p:cNvSpPr>
            <p:nvPr/>
          </p:nvSpPr>
          <p:spPr bwMode="auto">
            <a:xfrm>
              <a:off x="5090163" y="4297363"/>
              <a:ext cx="71437" cy="7143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5" name="组合 56"/>
          <p:cNvGrpSpPr/>
          <p:nvPr/>
        </p:nvGrpSpPr>
        <p:grpSpPr>
          <a:xfrm>
            <a:off x="4343268" y="2723320"/>
            <a:ext cx="1289447" cy="1063228"/>
            <a:chOff x="5958525" y="3671888"/>
            <a:chExt cx="1719263" cy="1417637"/>
          </a:xfrm>
          <a:solidFill>
            <a:schemeClr val="accent3"/>
          </a:solidFill>
        </p:grpSpPr>
        <p:sp>
          <p:nvSpPr>
            <p:cNvPr id="58" name="Freeform 14"/>
            <p:cNvSpPr>
              <a:spLocks/>
            </p:cNvSpPr>
            <p:nvPr/>
          </p:nvSpPr>
          <p:spPr bwMode="auto">
            <a:xfrm rot="5400000">
              <a:off x="5822794" y="3807619"/>
              <a:ext cx="1417637" cy="1146175"/>
            </a:xfrm>
            <a:custGeom>
              <a:avLst/>
              <a:gdLst>
                <a:gd name="T0" fmla="*/ 2147483647 w 556"/>
                <a:gd name="T1" fmla="*/ 0 h 482"/>
                <a:gd name="T2" fmla="*/ 2147483647 w 556"/>
                <a:gd name="T3" fmla="*/ 243267321 h 482"/>
                <a:gd name="T4" fmla="*/ 1806324509 w 556"/>
                <a:gd name="T5" fmla="*/ 2070598429 h 482"/>
                <a:gd name="T6" fmla="*/ 591279565 w 556"/>
                <a:gd name="T7" fmla="*/ 243267321 h 482"/>
                <a:gd name="T8" fmla="*/ 0 w 556"/>
                <a:gd name="T9" fmla="*/ 0 h 482"/>
                <a:gd name="T10" fmla="*/ 1806324509 w 556"/>
                <a:gd name="T11" fmla="*/ 2147483647 h 482"/>
                <a:gd name="T12" fmla="*/ 2147483647 w 556"/>
                <a:gd name="T13" fmla="*/ 0 h 4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465" y="43"/>
                  </a:lnTo>
                  <a:lnTo>
                    <a:pt x="278" y="366"/>
                  </a:lnTo>
                  <a:lnTo>
                    <a:pt x="91" y="43"/>
                  </a:lnTo>
                  <a:lnTo>
                    <a:pt x="0" y="0"/>
                  </a:lnTo>
                  <a:lnTo>
                    <a:pt x="278" y="482"/>
                  </a:lnTo>
                  <a:lnTo>
                    <a:pt x="5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Freeform 15"/>
            <p:cNvSpPr>
              <a:spLocks/>
            </p:cNvSpPr>
            <p:nvPr/>
          </p:nvSpPr>
          <p:spPr bwMode="auto">
            <a:xfrm rot="5400000">
              <a:off x="6395882" y="3807619"/>
              <a:ext cx="1417637" cy="1146175"/>
            </a:xfrm>
            <a:custGeom>
              <a:avLst/>
              <a:gdLst>
                <a:gd name="T0" fmla="*/ 2147483647 w 556"/>
                <a:gd name="T1" fmla="*/ 0 h 482"/>
                <a:gd name="T2" fmla="*/ 1806324509 w 556"/>
                <a:gd name="T3" fmla="*/ 2147483647 h 482"/>
                <a:gd name="T4" fmla="*/ 0 w 556"/>
                <a:gd name="T5" fmla="*/ 0 h 482"/>
                <a:gd name="T6" fmla="*/ 1806324509 w 556"/>
                <a:gd name="T7" fmla="*/ 735459121 h 482"/>
                <a:gd name="T8" fmla="*/ 2147483647 w 556"/>
                <a:gd name="T9" fmla="*/ 0 h 4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278" y="482"/>
                  </a:lnTo>
                  <a:lnTo>
                    <a:pt x="0" y="0"/>
                  </a:lnTo>
                  <a:lnTo>
                    <a:pt x="278" y="130"/>
                  </a:lnTo>
                  <a:lnTo>
                    <a:pt x="55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Freeform 36"/>
            <p:cNvSpPr>
              <a:spLocks/>
            </p:cNvSpPr>
            <p:nvPr/>
          </p:nvSpPr>
          <p:spPr bwMode="auto">
            <a:xfrm>
              <a:off x="6715763" y="4259263"/>
              <a:ext cx="222250" cy="195262"/>
            </a:xfrm>
            <a:custGeom>
              <a:avLst/>
              <a:gdLst>
                <a:gd name="T0" fmla="*/ 368672944 w 134"/>
                <a:gd name="T1" fmla="*/ 55567894 h 117"/>
                <a:gd name="T2" fmla="*/ 313647825 w 134"/>
                <a:gd name="T3" fmla="*/ 0 h 117"/>
                <a:gd name="T4" fmla="*/ 258621047 w 134"/>
                <a:gd name="T5" fmla="*/ 55567894 h 117"/>
                <a:gd name="T6" fmla="*/ 275128914 w 134"/>
                <a:gd name="T7" fmla="*/ 94466754 h 117"/>
                <a:gd name="T8" fmla="*/ 211849032 w 134"/>
                <a:gd name="T9" fmla="*/ 247278462 h 117"/>
                <a:gd name="T10" fmla="*/ 159575500 w 134"/>
                <a:gd name="T11" fmla="*/ 130585218 h 117"/>
                <a:gd name="T12" fmla="*/ 115553414 w 134"/>
                <a:gd name="T13" fmla="*/ 125029430 h 117"/>
                <a:gd name="T14" fmla="*/ 74284575 w 134"/>
                <a:gd name="T15" fmla="*/ 175039866 h 117"/>
                <a:gd name="T16" fmla="*/ 57776707 w 134"/>
                <a:gd name="T17" fmla="*/ 172261138 h 117"/>
                <a:gd name="T18" fmla="*/ 0 w 134"/>
                <a:gd name="T19" fmla="*/ 227830700 h 117"/>
                <a:gd name="T20" fmla="*/ 57776707 w 134"/>
                <a:gd name="T21" fmla="*/ 283398594 h 117"/>
                <a:gd name="T22" fmla="*/ 112803485 w 134"/>
                <a:gd name="T23" fmla="*/ 227830700 h 117"/>
                <a:gd name="T24" fmla="*/ 110051897 w 134"/>
                <a:gd name="T25" fmla="*/ 216715786 h 117"/>
                <a:gd name="T26" fmla="*/ 129311353 w 134"/>
                <a:gd name="T27" fmla="*/ 194489297 h 117"/>
                <a:gd name="T28" fmla="*/ 189839647 w 134"/>
                <a:gd name="T29" fmla="*/ 325074514 h 117"/>
                <a:gd name="T30" fmla="*/ 236611662 w 134"/>
                <a:gd name="T31" fmla="*/ 325074514 h 117"/>
                <a:gd name="T32" fmla="*/ 327404104 w 134"/>
                <a:gd name="T33" fmla="*/ 108358728 h 117"/>
                <a:gd name="T34" fmla="*/ 368672944 w 134"/>
                <a:gd name="T35" fmla="*/ 55567894 h 1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4" h="117">
                  <a:moveTo>
                    <a:pt x="134" y="20"/>
                  </a:moveTo>
                  <a:cubicBezTo>
                    <a:pt x="134" y="9"/>
                    <a:pt x="125" y="0"/>
                    <a:pt x="114" y="0"/>
                  </a:cubicBezTo>
                  <a:cubicBezTo>
                    <a:pt x="103" y="0"/>
                    <a:pt x="94" y="9"/>
                    <a:pt x="94" y="20"/>
                  </a:cubicBezTo>
                  <a:cubicBezTo>
                    <a:pt x="94" y="26"/>
                    <a:pt x="96" y="31"/>
                    <a:pt x="100" y="34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42" y="45"/>
                    <a:pt x="42" y="45"/>
                    <a:pt x="42" y="45"/>
                  </a:cubicBezTo>
                  <a:cubicBezTo>
                    <a:pt x="27" y="63"/>
                    <a:pt x="27" y="63"/>
                    <a:pt x="27" y="63"/>
                  </a:cubicBezTo>
                  <a:cubicBezTo>
                    <a:pt x="25" y="62"/>
                    <a:pt x="23" y="62"/>
                    <a:pt x="21" y="62"/>
                  </a:cubicBezTo>
                  <a:cubicBezTo>
                    <a:pt x="9" y="62"/>
                    <a:pt x="0" y="71"/>
                    <a:pt x="0" y="82"/>
                  </a:cubicBezTo>
                  <a:cubicBezTo>
                    <a:pt x="0" y="93"/>
                    <a:pt x="9" y="102"/>
                    <a:pt x="21" y="102"/>
                  </a:cubicBezTo>
                  <a:cubicBezTo>
                    <a:pt x="32" y="102"/>
                    <a:pt x="41" y="93"/>
                    <a:pt x="41" y="82"/>
                  </a:cubicBezTo>
                  <a:cubicBezTo>
                    <a:pt x="41" y="81"/>
                    <a:pt x="41" y="79"/>
                    <a:pt x="40" y="78"/>
                  </a:cubicBezTo>
                  <a:cubicBezTo>
                    <a:pt x="47" y="70"/>
                    <a:pt x="47" y="70"/>
                    <a:pt x="47" y="70"/>
                  </a:cubicBezTo>
                  <a:cubicBezTo>
                    <a:pt x="69" y="117"/>
                    <a:pt x="69" y="117"/>
                    <a:pt x="69" y="117"/>
                  </a:cubicBezTo>
                  <a:cubicBezTo>
                    <a:pt x="86" y="117"/>
                    <a:pt x="86" y="117"/>
                    <a:pt x="86" y="117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28" y="37"/>
                    <a:pt x="134" y="29"/>
                    <a:pt x="134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" name="组合 60"/>
          <p:cNvGrpSpPr/>
          <p:nvPr/>
        </p:nvGrpSpPr>
        <p:grpSpPr>
          <a:xfrm>
            <a:off x="4659974" y="1311238"/>
            <a:ext cx="1062037" cy="1289447"/>
            <a:chOff x="6380800" y="1789113"/>
            <a:chExt cx="1416050" cy="1719262"/>
          </a:xfrm>
          <a:solidFill>
            <a:schemeClr val="accent2"/>
          </a:solidFill>
        </p:grpSpPr>
        <p:sp>
          <p:nvSpPr>
            <p:cNvPr id="62" name="Freeform 14"/>
            <p:cNvSpPr>
              <a:spLocks/>
            </p:cNvSpPr>
            <p:nvPr/>
          </p:nvSpPr>
          <p:spPr bwMode="auto">
            <a:xfrm>
              <a:off x="6380800" y="2362200"/>
              <a:ext cx="1416050" cy="1146175"/>
            </a:xfrm>
            <a:custGeom>
              <a:avLst/>
              <a:gdLst>
                <a:gd name="T0" fmla="*/ 556 w 556"/>
                <a:gd name="T1" fmla="*/ 0 h 482"/>
                <a:gd name="T2" fmla="*/ 465 w 556"/>
                <a:gd name="T3" fmla="*/ 43 h 482"/>
                <a:gd name="T4" fmla="*/ 278 w 556"/>
                <a:gd name="T5" fmla="*/ 366 h 482"/>
                <a:gd name="T6" fmla="*/ 91 w 556"/>
                <a:gd name="T7" fmla="*/ 43 h 482"/>
                <a:gd name="T8" fmla="*/ 0 w 556"/>
                <a:gd name="T9" fmla="*/ 0 h 482"/>
                <a:gd name="T10" fmla="*/ 278 w 556"/>
                <a:gd name="T11" fmla="*/ 482 h 482"/>
                <a:gd name="T12" fmla="*/ 556 w 556"/>
                <a:gd name="T13" fmla="*/ 0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465" y="43"/>
                  </a:lnTo>
                  <a:lnTo>
                    <a:pt x="278" y="366"/>
                  </a:lnTo>
                  <a:lnTo>
                    <a:pt x="91" y="43"/>
                  </a:lnTo>
                  <a:lnTo>
                    <a:pt x="0" y="0"/>
                  </a:lnTo>
                  <a:lnTo>
                    <a:pt x="278" y="482"/>
                  </a:lnTo>
                  <a:lnTo>
                    <a:pt x="55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63" name="Freeform 15"/>
            <p:cNvSpPr>
              <a:spLocks/>
            </p:cNvSpPr>
            <p:nvPr/>
          </p:nvSpPr>
          <p:spPr bwMode="auto">
            <a:xfrm>
              <a:off x="6380800" y="1789113"/>
              <a:ext cx="1416050" cy="1146175"/>
            </a:xfrm>
            <a:custGeom>
              <a:avLst/>
              <a:gdLst>
                <a:gd name="T0" fmla="*/ 556 w 556"/>
                <a:gd name="T1" fmla="*/ 0 h 482"/>
                <a:gd name="T2" fmla="*/ 278 w 556"/>
                <a:gd name="T3" fmla="*/ 482 h 482"/>
                <a:gd name="T4" fmla="*/ 0 w 556"/>
                <a:gd name="T5" fmla="*/ 0 h 482"/>
                <a:gd name="T6" fmla="*/ 278 w 556"/>
                <a:gd name="T7" fmla="*/ 130 h 482"/>
                <a:gd name="T8" fmla="*/ 556 w 556"/>
                <a:gd name="T9" fmla="*/ 0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6" h="482">
                  <a:moveTo>
                    <a:pt x="556" y="0"/>
                  </a:moveTo>
                  <a:lnTo>
                    <a:pt x="278" y="482"/>
                  </a:lnTo>
                  <a:lnTo>
                    <a:pt x="0" y="0"/>
                  </a:lnTo>
                  <a:lnTo>
                    <a:pt x="278" y="130"/>
                  </a:lnTo>
                  <a:lnTo>
                    <a:pt x="55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/>
            </a:p>
          </p:txBody>
        </p:sp>
        <p:sp>
          <p:nvSpPr>
            <p:cNvPr id="64" name="Rectangle 27"/>
            <p:cNvSpPr>
              <a:spLocks noChangeArrowheads="1"/>
            </p:cNvSpPr>
            <p:nvPr/>
          </p:nvSpPr>
          <p:spPr bwMode="auto">
            <a:xfrm>
              <a:off x="7033263" y="2547938"/>
              <a:ext cx="22225" cy="1524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5" name="Rectangle 28"/>
            <p:cNvSpPr>
              <a:spLocks noChangeArrowheads="1"/>
            </p:cNvSpPr>
            <p:nvPr/>
          </p:nvSpPr>
          <p:spPr bwMode="auto">
            <a:xfrm>
              <a:off x="7074538" y="2524125"/>
              <a:ext cx="20637" cy="176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6" name="Rectangle 29"/>
            <p:cNvSpPr>
              <a:spLocks noChangeArrowheads="1"/>
            </p:cNvSpPr>
            <p:nvPr/>
          </p:nvSpPr>
          <p:spPr bwMode="auto">
            <a:xfrm>
              <a:off x="7111050" y="2508250"/>
              <a:ext cx="22225" cy="1920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7149150" y="2606675"/>
              <a:ext cx="23813" cy="936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68" name="TextBox 57"/>
          <p:cNvSpPr txBox="1"/>
          <p:nvPr/>
        </p:nvSpPr>
        <p:spPr bwMode="auto">
          <a:xfrm>
            <a:off x="964274" y="1523171"/>
            <a:ext cx="2005013" cy="609390"/>
          </a:xfrm>
          <a:prstGeom prst="rect">
            <a:avLst/>
          </a:prstGeom>
          <a:noFill/>
        </p:spPr>
        <p:txBody>
          <a:bodyPr lIns="68574" tIns="34286" rIns="68574" bIns="34286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3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Enter your text here</a:t>
            </a:r>
            <a:endParaRPr lang="en-US" altLang="zh-CN" sz="13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13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Enter your text here</a:t>
            </a:r>
            <a:endParaRPr lang="en-US" altLang="zh-CN" sz="13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9" name="TextBox 27"/>
          <p:cNvSpPr txBox="1"/>
          <p:nvPr/>
        </p:nvSpPr>
        <p:spPr bwMode="auto">
          <a:xfrm>
            <a:off x="5979186" y="1523171"/>
            <a:ext cx="2005013" cy="609390"/>
          </a:xfrm>
          <a:prstGeom prst="rect">
            <a:avLst/>
          </a:prstGeom>
          <a:noFill/>
        </p:spPr>
        <p:txBody>
          <a:bodyPr lIns="68574" tIns="34286" rIns="68574" bIns="34286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3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Enter your text here</a:t>
            </a:r>
            <a:endParaRPr lang="en-US" altLang="zh-CN" sz="13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13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Enter your text here</a:t>
            </a:r>
            <a:endParaRPr lang="en-US" altLang="zh-CN" sz="13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TextBox 57"/>
          <p:cNvSpPr txBox="1"/>
          <p:nvPr/>
        </p:nvSpPr>
        <p:spPr bwMode="auto">
          <a:xfrm>
            <a:off x="964274" y="2922155"/>
            <a:ext cx="2005013" cy="609390"/>
          </a:xfrm>
          <a:prstGeom prst="rect">
            <a:avLst/>
          </a:prstGeom>
          <a:noFill/>
        </p:spPr>
        <p:txBody>
          <a:bodyPr lIns="68574" tIns="34286" rIns="68574" bIns="34286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3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Enter your text here</a:t>
            </a:r>
            <a:endParaRPr lang="en-US" altLang="zh-CN" sz="13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13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Enter your text here</a:t>
            </a:r>
            <a:endParaRPr lang="en-US" altLang="zh-CN" sz="13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" name="TextBox 57"/>
          <p:cNvSpPr txBox="1"/>
          <p:nvPr/>
        </p:nvSpPr>
        <p:spPr bwMode="auto">
          <a:xfrm>
            <a:off x="5979186" y="2922155"/>
            <a:ext cx="2005013" cy="609390"/>
          </a:xfrm>
          <a:prstGeom prst="rect">
            <a:avLst/>
          </a:prstGeom>
          <a:noFill/>
        </p:spPr>
        <p:txBody>
          <a:bodyPr lIns="68574" tIns="34286" rIns="68574" bIns="34286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13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Enter your text here</a:t>
            </a:r>
            <a:endParaRPr lang="en-US" altLang="zh-CN" sz="13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135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Enter your text here</a:t>
            </a:r>
            <a:endParaRPr lang="en-US" altLang="zh-CN" sz="1350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054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45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15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21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30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33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36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1040605" y="2586361"/>
            <a:ext cx="3429000" cy="1602221"/>
            <a:chOff x="1020234" y="2830803"/>
            <a:chExt cx="3429000" cy="1602221"/>
          </a:xfrm>
        </p:grpSpPr>
        <p:sp>
          <p:nvSpPr>
            <p:cNvPr id="13" name="Rectangle 20"/>
            <p:cNvSpPr/>
            <p:nvPr/>
          </p:nvSpPr>
          <p:spPr>
            <a:xfrm>
              <a:off x="1020234" y="2832824"/>
              <a:ext cx="3429000" cy="1600200"/>
            </a:xfrm>
            <a:prstGeom prst="rect">
              <a:avLst/>
            </a:prstGeom>
            <a:noFill/>
            <a:ln w="38100"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1080000" anchor="t" anchorCtr="1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  <a:t>This section is displayed as a text layout placeholder</a:t>
              </a:r>
              <a:b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</a:br>
              <a: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  <a:t>(Subject word is recommended)</a:t>
              </a:r>
            </a:p>
          </p:txBody>
        </p:sp>
        <p:sp>
          <p:nvSpPr>
            <p:cNvPr id="14" name="Right Triangle 21"/>
            <p:cNvSpPr/>
            <p:nvPr/>
          </p:nvSpPr>
          <p:spPr>
            <a:xfrm>
              <a:off x="1020235" y="3651798"/>
              <a:ext cx="781226" cy="781226"/>
            </a:xfrm>
            <a:prstGeom prst="rtTriangle">
              <a:avLst/>
            </a:prstGeom>
            <a:solidFill>
              <a:schemeClr val="accent3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Right Triangle 22"/>
            <p:cNvSpPr/>
            <p:nvPr/>
          </p:nvSpPr>
          <p:spPr>
            <a:xfrm rot="10800000">
              <a:off x="3606579" y="2830803"/>
              <a:ext cx="842655" cy="842655"/>
            </a:xfrm>
            <a:prstGeom prst="rtTriangl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TextBox 23"/>
            <p:cNvSpPr txBox="1"/>
            <p:nvPr/>
          </p:nvSpPr>
          <p:spPr>
            <a:xfrm rot="2720180">
              <a:off x="1107414" y="4008752"/>
              <a:ext cx="330859" cy="276999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03</a:t>
              </a:r>
            </a:p>
          </p:txBody>
        </p:sp>
        <p:sp>
          <p:nvSpPr>
            <p:cNvPr id="17" name="TextBox 25"/>
            <p:cNvSpPr txBox="1"/>
            <p:nvPr/>
          </p:nvSpPr>
          <p:spPr>
            <a:xfrm>
              <a:off x="2128078" y="3185310"/>
              <a:ext cx="1213313" cy="284742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867" b="1">
                  <a:solidFill>
                    <a:schemeClr val="accent3"/>
                  </a:solidFill>
                </a:rPr>
                <a:t>The title text preset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040605" y="863361"/>
            <a:ext cx="3429000" cy="1600200"/>
            <a:chOff x="1020234" y="1107804"/>
            <a:chExt cx="3429000" cy="1600200"/>
          </a:xfrm>
        </p:grpSpPr>
        <p:sp>
          <p:nvSpPr>
            <p:cNvPr id="4" name="Rectangle 4"/>
            <p:cNvSpPr/>
            <p:nvPr/>
          </p:nvSpPr>
          <p:spPr>
            <a:xfrm>
              <a:off x="1020234" y="1107804"/>
              <a:ext cx="3429000" cy="1600200"/>
            </a:xfrm>
            <a:prstGeom prst="rect">
              <a:avLst/>
            </a:prstGeom>
            <a:noFill/>
            <a:ln w="38100"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1080000" anchor="t" anchorCtr="1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  <a:t>This section is displayed as a text layout placeholder</a:t>
              </a:r>
              <a:b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</a:br>
              <a: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  <a:t>(Subject word is recommended)</a:t>
              </a:r>
            </a:p>
          </p:txBody>
        </p:sp>
        <p:sp>
          <p:nvSpPr>
            <p:cNvPr id="5" name="Right Triangle 5"/>
            <p:cNvSpPr/>
            <p:nvPr/>
          </p:nvSpPr>
          <p:spPr>
            <a:xfrm rot="5400000">
              <a:off x="1020235" y="1107805"/>
              <a:ext cx="781226" cy="781226"/>
            </a:xfrm>
            <a:prstGeom prst="rtTriangle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" name="Right Triangle 6"/>
            <p:cNvSpPr/>
            <p:nvPr/>
          </p:nvSpPr>
          <p:spPr>
            <a:xfrm rot="16200000">
              <a:off x="3606579" y="1863328"/>
              <a:ext cx="842655" cy="842655"/>
            </a:xfrm>
            <a:prstGeom prst="rtTriangl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TextBox 7"/>
            <p:cNvSpPr txBox="1"/>
            <p:nvPr/>
          </p:nvSpPr>
          <p:spPr>
            <a:xfrm rot="18900000">
              <a:off x="1107414" y="1233613"/>
              <a:ext cx="330859" cy="276999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01</a:t>
              </a:r>
            </a:p>
          </p:txBody>
        </p:sp>
        <p:sp>
          <p:nvSpPr>
            <p:cNvPr id="8" name="TextBox 9"/>
            <p:cNvSpPr txBox="1"/>
            <p:nvPr/>
          </p:nvSpPr>
          <p:spPr>
            <a:xfrm>
              <a:off x="2127884" y="1460290"/>
              <a:ext cx="1213313" cy="284742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867" b="1" dirty="0">
                  <a:solidFill>
                    <a:schemeClr val="accent1"/>
                  </a:solidFill>
                </a:rPr>
                <a:t>The title text preset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591531" y="863361"/>
            <a:ext cx="3429194" cy="1600200"/>
            <a:chOff x="4571160" y="1107804"/>
            <a:chExt cx="3429194" cy="1600200"/>
          </a:xfrm>
        </p:grpSpPr>
        <p:sp>
          <p:nvSpPr>
            <p:cNvPr id="9" name="Rectangle 12"/>
            <p:cNvSpPr/>
            <p:nvPr/>
          </p:nvSpPr>
          <p:spPr>
            <a:xfrm>
              <a:off x="4571354" y="1107804"/>
              <a:ext cx="3429000" cy="1600200"/>
            </a:xfrm>
            <a:prstGeom prst="rect">
              <a:avLst/>
            </a:prstGeom>
            <a:noFill/>
            <a:ln w="38100"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1080000" anchor="t" anchorCtr="1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  <a:t>This section is displayed as a text layout placeholder</a:t>
              </a:r>
              <a:b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</a:br>
              <a: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  <a:t>(Subject word is recommended)</a:t>
              </a:r>
            </a:p>
          </p:txBody>
        </p:sp>
        <p:sp>
          <p:nvSpPr>
            <p:cNvPr id="10" name="Right Triangle 13"/>
            <p:cNvSpPr/>
            <p:nvPr/>
          </p:nvSpPr>
          <p:spPr>
            <a:xfrm rot="10800000">
              <a:off x="7218934" y="1107805"/>
              <a:ext cx="781226" cy="781226"/>
            </a:xfrm>
            <a:prstGeom prst="rtTriangle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Right Triangle 14"/>
            <p:cNvSpPr/>
            <p:nvPr/>
          </p:nvSpPr>
          <p:spPr>
            <a:xfrm>
              <a:off x="4571160" y="1863328"/>
              <a:ext cx="842655" cy="842655"/>
            </a:xfrm>
            <a:prstGeom prst="rtTriangl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TextBox 15"/>
            <p:cNvSpPr txBox="1"/>
            <p:nvPr/>
          </p:nvSpPr>
          <p:spPr>
            <a:xfrm rot="2700000">
              <a:off x="7575646" y="1233613"/>
              <a:ext cx="330859" cy="276999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02</a:t>
              </a:r>
            </a:p>
          </p:txBody>
        </p:sp>
        <p:sp>
          <p:nvSpPr>
            <p:cNvPr id="26" name="TextBox 32"/>
            <p:cNvSpPr txBox="1"/>
            <p:nvPr/>
          </p:nvSpPr>
          <p:spPr>
            <a:xfrm>
              <a:off x="5680032" y="1460290"/>
              <a:ext cx="1213313" cy="284742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867" b="1">
                  <a:solidFill>
                    <a:schemeClr val="accent2">
                      <a:lumMod val="100000"/>
                    </a:schemeClr>
                  </a:solidFill>
                </a:rPr>
                <a:t>The title text preset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591724" y="2587951"/>
            <a:ext cx="3429000" cy="1600633"/>
            <a:chOff x="4571353" y="2832393"/>
            <a:chExt cx="3429000" cy="1600633"/>
          </a:xfrm>
        </p:grpSpPr>
        <p:sp>
          <p:nvSpPr>
            <p:cNvPr id="18" name="Rectangle 28"/>
            <p:cNvSpPr/>
            <p:nvPr/>
          </p:nvSpPr>
          <p:spPr>
            <a:xfrm>
              <a:off x="4571353" y="2832825"/>
              <a:ext cx="3429000" cy="1600200"/>
            </a:xfrm>
            <a:prstGeom prst="rect">
              <a:avLst/>
            </a:prstGeom>
            <a:noFill/>
            <a:ln w="38100"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1080000" anchor="t" anchorCtr="1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  <a:t>This section is displayed as a text layout placeholder</a:t>
              </a:r>
              <a:b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</a:br>
              <a:r>
                <a:rPr lang="zh-CN" altLang="en-US" sz="1200">
                  <a:solidFill>
                    <a:schemeClr val="dk1">
                      <a:lumMod val="100000"/>
                    </a:schemeClr>
                  </a:solidFill>
                </a:rPr>
                <a:t>(Subject word is recommended)</a:t>
              </a:r>
            </a:p>
          </p:txBody>
        </p:sp>
        <p:sp>
          <p:nvSpPr>
            <p:cNvPr id="19" name="Right Triangle 29"/>
            <p:cNvSpPr/>
            <p:nvPr/>
          </p:nvSpPr>
          <p:spPr>
            <a:xfrm rot="16200000">
              <a:off x="7218934" y="3651800"/>
              <a:ext cx="781226" cy="781226"/>
            </a:xfrm>
            <a:prstGeom prst="rtTriangle">
              <a:avLst/>
            </a:prstGeom>
            <a:solidFill>
              <a:schemeClr val="accent4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Right Triangle 30"/>
            <p:cNvSpPr/>
            <p:nvPr/>
          </p:nvSpPr>
          <p:spPr>
            <a:xfrm rot="5400000">
              <a:off x="4571674" y="2832393"/>
              <a:ext cx="842655" cy="842655"/>
            </a:xfrm>
            <a:prstGeom prst="rtTriangl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TextBox 31"/>
            <p:cNvSpPr txBox="1"/>
            <p:nvPr/>
          </p:nvSpPr>
          <p:spPr>
            <a:xfrm rot="19095347">
              <a:off x="7580181" y="4039344"/>
              <a:ext cx="330859" cy="276999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04</a:t>
              </a:r>
            </a:p>
          </p:txBody>
        </p:sp>
        <p:sp>
          <p:nvSpPr>
            <p:cNvPr id="27" name="TextBox 38"/>
            <p:cNvSpPr txBox="1"/>
            <p:nvPr/>
          </p:nvSpPr>
          <p:spPr>
            <a:xfrm>
              <a:off x="5680225" y="3185310"/>
              <a:ext cx="1213313" cy="284742"/>
            </a:xfrm>
            <a:prstGeom prst="rect">
              <a:avLst/>
            </a:prstGeom>
            <a:noFill/>
          </p:spPr>
          <p:txBody>
            <a:bodyPr wrap="none">
              <a:normAutofit fontScale="77500" lnSpcReduction="20000"/>
            </a:bodyPr>
            <a:lstStyle/>
            <a:p>
              <a:pPr algn="ctr"/>
              <a:r>
                <a:rPr lang="zh-CN" altLang="en-US" sz="1867" b="1">
                  <a:solidFill>
                    <a:schemeClr val="accent4">
                      <a:lumMod val="100000"/>
                    </a:schemeClr>
                  </a:solidFill>
                </a:rPr>
                <a:t>The title text preset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354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 rot="5400000">
            <a:off x="3284511" y="1724031"/>
            <a:ext cx="2453955" cy="1796175"/>
            <a:chOff x="4454779" y="2769995"/>
            <a:chExt cx="3271940" cy="2394900"/>
          </a:xfrm>
        </p:grpSpPr>
        <p:sp>
          <p:nvSpPr>
            <p:cNvPr id="4" name="Rectangle 3"/>
            <p:cNvSpPr/>
            <p:nvPr/>
          </p:nvSpPr>
          <p:spPr>
            <a:xfrm>
              <a:off x="4454780" y="2769995"/>
              <a:ext cx="1641220" cy="54397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454780" y="4620924"/>
              <a:ext cx="1641220" cy="5439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Parallelogram 5"/>
            <p:cNvSpPr/>
            <p:nvPr/>
          </p:nvSpPr>
          <p:spPr bwMode="auto">
            <a:xfrm flipH="1">
              <a:off x="4454779" y="3313966"/>
              <a:ext cx="750011" cy="395416"/>
            </a:xfrm>
            <a:prstGeom prst="parallelogram">
              <a:avLst>
                <a:gd name="adj" fmla="val 50947"/>
              </a:avLst>
            </a:pr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" name="Parallelogram 6"/>
            <p:cNvSpPr/>
            <p:nvPr/>
          </p:nvSpPr>
          <p:spPr bwMode="auto">
            <a:xfrm>
              <a:off x="4454780" y="4225508"/>
              <a:ext cx="750011" cy="395416"/>
            </a:xfrm>
            <a:prstGeom prst="parallelogram">
              <a:avLst>
                <a:gd name="adj" fmla="val 50947"/>
              </a:avLst>
            </a:pr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flipH="1">
              <a:off x="6096000" y="4620924"/>
              <a:ext cx="1630719" cy="54397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Parallelogram 8"/>
            <p:cNvSpPr/>
            <p:nvPr/>
          </p:nvSpPr>
          <p:spPr bwMode="auto">
            <a:xfrm>
              <a:off x="6976708" y="3313966"/>
              <a:ext cx="750011" cy="395416"/>
            </a:xfrm>
            <a:prstGeom prst="parallelogram">
              <a:avLst>
                <a:gd name="adj" fmla="val 50947"/>
              </a:avLst>
            </a:pr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" name="Parallelogram 9"/>
            <p:cNvSpPr/>
            <p:nvPr/>
          </p:nvSpPr>
          <p:spPr bwMode="auto">
            <a:xfrm flipH="1">
              <a:off x="6976707" y="4225508"/>
              <a:ext cx="750011" cy="395416"/>
            </a:xfrm>
            <a:prstGeom prst="parallelogram">
              <a:avLst>
                <a:gd name="adj" fmla="val 50947"/>
              </a:avLst>
            </a:pr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" name="Pentagon 10"/>
            <p:cNvSpPr/>
            <p:nvPr/>
          </p:nvSpPr>
          <p:spPr>
            <a:xfrm rot="10800000" flipH="1">
              <a:off x="4670474" y="3709382"/>
              <a:ext cx="2841674" cy="516126"/>
            </a:xfrm>
            <a:prstGeom prst="homePlate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 flipH="1">
              <a:off x="6096000" y="2769995"/>
              <a:ext cx="1630719" cy="5439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2" name="Straight Connector 21"/>
          <p:cNvCxnSpPr/>
          <p:nvPr/>
        </p:nvCxnSpPr>
        <p:spPr>
          <a:xfrm>
            <a:off x="5715855" y="1865317"/>
            <a:ext cx="0" cy="685800"/>
          </a:xfrm>
          <a:prstGeom prst="line">
            <a:avLst/>
          </a:prstGeom>
          <a:ln w="76200" cmpd="dbl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15855" y="2808565"/>
            <a:ext cx="0" cy="685800"/>
          </a:xfrm>
          <a:prstGeom prst="line">
            <a:avLst/>
          </a:prstGeom>
          <a:ln w="76200" cmpd="dbl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57416" y="2139729"/>
            <a:ext cx="174153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add the main content</a:t>
            </a:r>
            <a:endParaRPr lang="en-AU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57415" y="1809750"/>
            <a:ext cx="2248379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350" b="1" dirty="0">
                <a:solidFill>
                  <a:schemeClr val="accent2"/>
                </a:solidFill>
                <a:latin typeface="+mj-lt"/>
                <a:cs typeface="Clear Sans" panose="020B0503030202020304" pitchFamily="34" charset="0"/>
              </a:rPr>
              <a:t>Click to add content</a:t>
            </a:r>
            <a:endParaRPr lang="id-ID" sz="1350" b="1" dirty="0">
              <a:solidFill>
                <a:schemeClr val="accent2"/>
              </a:solidFill>
              <a:latin typeface="+mj-lt"/>
              <a:cs typeface="Clear Sans" panose="020B05030302020203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92151" y="3098859"/>
            <a:ext cx="174153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add the main content</a:t>
            </a:r>
            <a:endParaRPr lang="en-AU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92150" y="2697314"/>
            <a:ext cx="2085041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350" b="1" dirty="0">
                <a:solidFill>
                  <a:schemeClr val="accent4"/>
                </a:solidFill>
                <a:latin typeface="+mj-lt"/>
                <a:cs typeface="Clear Sans" panose="020B0503030202020304" pitchFamily="34" charset="0"/>
              </a:rPr>
              <a:t>Click to add content</a:t>
            </a:r>
            <a:endParaRPr lang="id-ID" sz="1350" b="1" dirty="0">
              <a:solidFill>
                <a:schemeClr val="accent4"/>
              </a:solidFill>
              <a:latin typeface="+mj-lt"/>
              <a:cs typeface="Clear Sans" panose="020B0503030202020304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144949" y="1881199"/>
            <a:ext cx="0" cy="685800"/>
          </a:xfrm>
          <a:prstGeom prst="line">
            <a:avLst/>
          </a:prstGeom>
          <a:ln w="7620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144949" y="2824447"/>
            <a:ext cx="0" cy="685800"/>
          </a:xfrm>
          <a:prstGeom prst="line">
            <a:avLst/>
          </a:prstGeom>
          <a:ln w="76200" cmpd="dbl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81907" y="2161724"/>
            <a:ext cx="174153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add the main content</a:t>
            </a:r>
            <a:endParaRPr lang="en-AU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38202" y="1865318"/>
            <a:ext cx="2085244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350" b="1" dirty="0">
                <a:solidFill>
                  <a:schemeClr val="accent1"/>
                </a:solidFill>
                <a:latin typeface="+mj-lt"/>
                <a:cs typeface="Clear Sans" panose="020B0503030202020304" pitchFamily="34" charset="0"/>
              </a:rPr>
              <a:t>Click to add content</a:t>
            </a:r>
            <a:endParaRPr lang="id-ID" sz="1350" b="1" dirty="0">
              <a:solidFill>
                <a:schemeClr val="accent1"/>
              </a:solidFill>
              <a:latin typeface="+mj-lt"/>
              <a:cs typeface="Clear Sans" panose="020B05030302020203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16642" y="3120854"/>
            <a:ext cx="174153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add the main content</a:t>
            </a:r>
            <a:endParaRPr lang="en-AU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9602" y="2808566"/>
            <a:ext cx="2248579" cy="207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350" b="1" dirty="0">
                <a:solidFill>
                  <a:schemeClr val="accent5"/>
                </a:solidFill>
                <a:latin typeface="+mj-lt"/>
                <a:cs typeface="Clear Sans" panose="020B0503030202020304" pitchFamily="34" charset="0"/>
              </a:rPr>
              <a:t>Click to add content</a:t>
            </a:r>
            <a:endParaRPr lang="id-ID" sz="1350" b="1" dirty="0">
              <a:solidFill>
                <a:schemeClr val="accent5"/>
              </a:solidFill>
              <a:latin typeface="+mj-lt"/>
              <a:cs typeface="Clear Sans" panose="020B05030302020203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85383" y="2073067"/>
            <a:ext cx="194864" cy="1641873"/>
          </a:xfrm>
          <a:prstGeom prst="rect">
            <a:avLst/>
          </a:prstGeom>
          <a:noFill/>
        </p:spPr>
        <p:txBody>
          <a:bodyPr vert="eaVert" wrap="square" lIns="0" tIns="0" rIns="0" bIns="0" rtlCol="0">
            <a:no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cs typeface="Clear Sans" panose="020B0503030202020304" pitchFamily="34" charset="0"/>
              </a:rPr>
              <a:t>Add content</a:t>
            </a:r>
            <a:endParaRPr lang="id-ID" altLang="zh-CN" sz="1200" dirty="0">
              <a:solidFill>
                <a:schemeClr val="bg1"/>
              </a:solidFill>
              <a:cs typeface="Clear Sans" panose="020B05030302020203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95356" y="1470593"/>
            <a:ext cx="214606" cy="1080524"/>
          </a:xfrm>
          <a:prstGeom prst="rect">
            <a:avLst/>
          </a:prstGeom>
          <a:noFill/>
        </p:spPr>
        <p:txBody>
          <a:bodyPr vert="eaVert" wrap="square" lIns="0" tIns="0" rIns="0" bIns="0" rtlCol="0">
            <a:noAutofit/>
          </a:bodyPr>
          <a:lstStyle/>
          <a:p>
            <a:r>
              <a:rPr lang="zh-CN" altLang="en-US" sz="900" dirty="0">
                <a:solidFill>
                  <a:schemeClr val="bg1"/>
                </a:solidFill>
                <a:latin typeface="+mj-lt"/>
                <a:cs typeface="Clear Sans" panose="020B0503030202020304" pitchFamily="34" charset="0"/>
              </a:rPr>
              <a:t>Add content</a:t>
            </a:r>
            <a:endParaRPr lang="id-ID" sz="900" dirty="0">
              <a:solidFill>
                <a:schemeClr val="bg1"/>
              </a:solidFill>
              <a:latin typeface="+mj-lt"/>
              <a:cs typeface="Clear Sans" panose="020B05030302020203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28552" y="1489577"/>
            <a:ext cx="214606" cy="1080524"/>
          </a:xfrm>
          <a:prstGeom prst="rect">
            <a:avLst/>
          </a:prstGeom>
          <a:noFill/>
        </p:spPr>
        <p:txBody>
          <a:bodyPr vert="eaVert" wrap="square" lIns="0" tIns="0" rIns="0" bIns="0" rtlCol="0">
            <a:noAutofit/>
          </a:bodyPr>
          <a:lstStyle/>
          <a:p>
            <a:r>
              <a:rPr lang="zh-CN" altLang="en-US" sz="900" dirty="0">
                <a:solidFill>
                  <a:schemeClr val="bg1"/>
                </a:solidFill>
                <a:cs typeface="Clear Sans" panose="020B0503030202020304" pitchFamily="34" charset="0"/>
              </a:rPr>
              <a:t>Add content</a:t>
            </a:r>
            <a:endParaRPr lang="id-ID" altLang="zh-CN" sz="900" dirty="0">
              <a:solidFill>
                <a:schemeClr val="bg1"/>
              </a:solidFill>
              <a:cs typeface="Clear Sans" panose="020B05030302020203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01427" y="2697314"/>
            <a:ext cx="214606" cy="1080524"/>
          </a:xfrm>
          <a:prstGeom prst="rect">
            <a:avLst/>
          </a:prstGeom>
          <a:noFill/>
        </p:spPr>
        <p:txBody>
          <a:bodyPr vert="eaVert" wrap="square" lIns="0" tIns="0" rIns="0" bIns="0" rtlCol="0">
            <a:noAutofit/>
          </a:bodyPr>
          <a:lstStyle/>
          <a:p>
            <a:r>
              <a:rPr lang="zh-CN" altLang="en-US" sz="900" dirty="0">
                <a:solidFill>
                  <a:schemeClr val="bg1"/>
                </a:solidFill>
                <a:cs typeface="Clear Sans" panose="020B0503030202020304" pitchFamily="34" charset="0"/>
              </a:rPr>
              <a:t>Add content</a:t>
            </a:r>
            <a:endParaRPr lang="id-ID" altLang="zh-CN" sz="900" dirty="0">
              <a:solidFill>
                <a:schemeClr val="bg1"/>
              </a:solidFill>
              <a:cs typeface="Clear Sans" panose="020B05030302020203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02661" y="2697314"/>
            <a:ext cx="214606" cy="1080524"/>
          </a:xfrm>
          <a:prstGeom prst="rect">
            <a:avLst/>
          </a:prstGeom>
          <a:noFill/>
        </p:spPr>
        <p:txBody>
          <a:bodyPr vert="eaVert" wrap="square" lIns="0" tIns="0" rIns="0" bIns="0" rtlCol="0">
            <a:noAutofit/>
          </a:bodyPr>
          <a:lstStyle/>
          <a:p>
            <a:r>
              <a:rPr lang="zh-CN" altLang="en-US" sz="900" dirty="0">
                <a:solidFill>
                  <a:schemeClr val="bg1"/>
                </a:solidFill>
                <a:cs typeface="Clear Sans" panose="020B0503030202020304" pitchFamily="34" charset="0"/>
              </a:rPr>
              <a:t>Add content</a:t>
            </a:r>
            <a:endParaRPr lang="id-ID" altLang="zh-CN" sz="900" dirty="0">
              <a:solidFill>
                <a:schemeClr val="bg1"/>
              </a:solidFill>
              <a:cs typeface="Clear Sans" panose="020B0503030202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1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762002" y="1451373"/>
          <a:ext cx="3678719" cy="2340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57859" y="3895122"/>
            <a:ext cx="7590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Click to add main content click add major content click add</a:t>
            </a:r>
            <a:endParaRPr lang="id-ID" altLang="zh-CN" sz="1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74659" y="1560719"/>
            <a:ext cx="31280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rPr>
              <a:t>Click to add the main content</a:t>
            </a:r>
            <a:endParaRPr lang="id-ID" sz="9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74659" y="1370056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" panose="020B0503030202020304" pitchFamily="34" charset="0"/>
              </a:rPr>
              <a:t>Click to add content</a:t>
            </a:r>
            <a:endParaRPr lang="id-ID" sz="105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lear Sans" panose="020B05030302020203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749144" y="2201822"/>
            <a:ext cx="2540864" cy="388204"/>
            <a:chOff x="8682511" y="2475824"/>
            <a:chExt cx="3387819" cy="517607"/>
          </a:xfrm>
        </p:grpSpPr>
        <p:sp>
          <p:nvSpPr>
            <p:cNvPr id="30" name="TextBox 29"/>
            <p:cNvSpPr txBox="1"/>
            <p:nvPr/>
          </p:nvSpPr>
          <p:spPr>
            <a:xfrm>
              <a:off x="8689522" y="2475824"/>
              <a:ext cx="1323439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lear Sans" panose="020B0503030202020304" pitchFamily="34" charset="0"/>
                </a:rPr>
                <a:t>Click to add content</a:t>
              </a:r>
              <a:endParaRPr lang="id-ID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" panose="020B05030302020203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682511" y="2701042"/>
              <a:ext cx="3387819" cy="2923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82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Click to add the main content</a:t>
              </a:r>
              <a:endParaRPr lang="en-US" sz="82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54401" y="2728331"/>
            <a:ext cx="2594121" cy="382670"/>
            <a:chOff x="8689522" y="2475824"/>
            <a:chExt cx="3458828" cy="510227"/>
          </a:xfrm>
        </p:grpSpPr>
        <p:sp>
          <p:nvSpPr>
            <p:cNvPr id="33" name="TextBox 32"/>
            <p:cNvSpPr txBox="1"/>
            <p:nvPr/>
          </p:nvSpPr>
          <p:spPr>
            <a:xfrm>
              <a:off x="8689522" y="2475824"/>
              <a:ext cx="1323439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lear Sans" panose="020B0503030202020304" pitchFamily="34" charset="0"/>
                </a:rPr>
                <a:t>Click to add content</a:t>
              </a:r>
              <a:endParaRPr lang="id-ID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" panose="020B05030302020203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689522" y="2693663"/>
              <a:ext cx="3458828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82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Click to add the main content</a:t>
              </a:r>
              <a:endParaRPr lang="en-US" altLang="zh-CN" sz="82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54401" y="3239753"/>
            <a:ext cx="2594121" cy="363238"/>
            <a:chOff x="8689522" y="2475824"/>
            <a:chExt cx="3458828" cy="484317"/>
          </a:xfrm>
        </p:grpSpPr>
        <p:sp>
          <p:nvSpPr>
            <p:cNvPr id="36" name="TextBox 35"/>
            <p:cNvSpPr txBox="1"/>
            <p:nvPr/>
          </p:nvSpPr>
          <p:spPr>
            <a:xfrm>
              <a:off x="8689522" y="2475824"/>
              <a:ext cx="1323439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lear Sans" panose="020B0503030202020304" pitchFamily="34" charset="0"/>
                </a:rPr>
                <a:t>Click to add content</a:t>
              </a:r>
              <a:endParaRPr lang="id-ID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lear Sans" panose="020B0503030202020304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689522" y="2667753"/>
              <a:ext cx="3458828" cy="2923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82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Click to add the main content</a:t>
              </a:r>
              <a:endParaRPr lang="en-US" altLang="zh-CN" sz="82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</p:grpSp>
      <p:sp>
        <p:nvSpPr>
          <p:cNvPr id="44" name="Oval 43"/>
          <p:cNvSpPr/>
          <p:nvPr/>
        </p:nvSpPr>
        <p:spPr>
          <a:xfrm>
            <a:off x="5280489" y="2252939"/>
            <a:ext cx="358876" cy="3588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Shape 731"/>
          <p:cNvSpPr/>
          <p:nvPr/>
        </p:nvSpPr>
        <p:spPr>
          <a:xfrm>
            <a:off x="5390268" y="2334613"/>
            <a:ext cx="155542" cy="1955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6" y="0"/>
                  <a:pt x="0" y="1447"/>
                  <a:pt x="0" y="3231"/>
                </a:cubicBezTo>
                <a:lnTo>
                  <a:pt x="0" y="4776"/>
                </a:lnTo>
                <a:cubicBezTo>
                  <a:pt x="0" y="6669"/>
                  <a:pt x="4836" y="8203"/>
                  <a:pt x="10799" y="8203"/>
                </a:cubicBezTo>
                <a:cubicBezTo>
                  <a:pt x="16764" y="8203"/>
                  <a:pt x="21600" y="6669"/>
                  <a:pt x="21600" y="4776"/>
                </a:cubicBezTo>
                <a:lnTo>
                  <a:pt x="21600" y="3231"/>
                </a:lnTo>
                <a:cubicBezTo>
                  <a:pt x="21600" y="1447"/>
                  <a:pt x="16764" y="0"/>
                  <a:pt x="10799" y="0"/>
                </a:cubicBezTo>
                <a:close/>
                <a:moveTo>
                  <a:pt x="21195" y="8008"/>
                </a:moveTo>
                <a:cubicBezTo>
                  <a:pt x="19915" y="9488"/>
                  <a:pt x="15746" y="10572"/>
                  <a:pt x="10799" y="10572"/>
                </a:cubicBezTo>
                <a:cubicBezTo>
                  <a:pt x="5856" y="10572"/>
                  <a:pt x="1685" y="9488"/>
                  <a:pt x="405" y="8008"/>
                </a:cubicBezTo>
                <a:cubicBezTo>
                  <a:pt x="141" y="7702"/>
                  <a:pt x="0" y="7868"/>
                  <a:pt x="0" y="8007"/>
                </a:cubicBezTo>
                <a:cubicBezTo>
                  <a:pt x="0" y="8144"/>
                  <a:pt x="0" y="10898"/>
                  <a:pt x="0" y="10898"/>
                </a:cubicBezTo>
                <a:cubicBezTo>
                  <a:pt x="0" y="13061"/>
                  <a:pt x="4836" y="14814"/>
                  <a:pt x="10799" y="14814"/>
                </a:cubicBezTo>
                <a:cubicBezTo>
                  <a:pt x="16764" y="14814"/>
                  <a:pt x="21600" y="13061"/>
                  <a:pt x="21600" y="10898"/>
                </a:cubicBezTo>
                <a:cubicBezTo>
                  <a:pt x="21600" y="10898"/>
                  <a:pt x="21600" y="8144"/>
                  <a:pt x="21600" y="8007"/>
                </a:cubicBezTo>
                <a:cubicBezTo>
                  <a:pt x="21600" y="7868"/>
                  <a:pt x="21459" y="7702"/>
                  <a:pt x="21195" y="8008"/>
                </a:cubicBezTo>
                <a:close/>
                <a:moveTo>
                  <a:pt x="21176" y="14285"/>
                </a:moveTo>
                <a:cubicBezTo>
                  <a:pt x="19876" y="15959"/>
                  <a:pt x="15722" y="17184"/>
                  <a:pt x="10799" y="17184"/>
                </a:cubicBezTo>
                <a:cubicBezTo>
                  <a:pt x="5878" y="17184"/>
                  <a:pt x="1724" y="15959"/>
                  <a:pt x="424" y="14285"/>
                </a:cubicBezTo>
                <a:cubicBezTo>
                  <a:pt x="147" y="13932"/>
                  <a:pt x="0" y="14121"/>
                  <a:pt x="0" y="14297"/>
                </a:cubicBezTo>
                <a:cubicBezTo>
                  <a:pt x="0" y="14472"/>
                  <a:pt x="0" y="16754"/>
                  <a:pt x="0" y="16754"/>
                </a:cubicBezTo>
                <a:cubicBezTo>
                  <a:pt x="0" y="19133"/>
                  <a:pt x="4836" y="21600"/>
                  <a:pt x="10799" y="21600"/>
                </a:cubicBezTo>
                <a:cubicBezTo>
                  <a:pt x="16764" y="21600"/>
                  <a:pt x="21600" y="19133"/>
                  <a:pt x="21600" y="16754"/>
                </a:cubicBezTo>
                <a:cubicBezTo>
                  <a:pt x="21600" y="16754"/>
                  <a:pt x="21600" y="14472"/>
                  <a:pt x="21600" y="14297"/>
                </a:cubicBezTo>
                <a:cubicBezTo>
                  <a:pt x="21600" y="14121"/>
                  <a:pt x="21453" y="13932"/>
                  <a:pt x="21176" y="14285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28575" tIns="28575" rIns="28575" bIns="28575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sz="2325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275386" y="2771904"/>
            <a:ext cx="358876" cy="358876"/>
            <a:chOff x="7033848" y="3695870"/>
            <a:chExt cx="478501" cy="478501"/>
          </a:xfrm>
        </p:grpSpPr>
        <p:sp>
          <p:nvSpPr>
            <p:cNvPr id="39" name="Oval 38"/>
            <p:cNvSpPr/>
            <p:nvPr/>
          </p:nvSpPr>
          <p:spPr>
            <a:xfrm>
              <a:off x="7033848" y="3695870"/>
              <a:ext cx="478501" cy="47850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3" name="AutoShape 8"/>
            <p:cNvSpPr/>
            <p:nvPr/>
          </p:nvSpPr>
          <p:spPr bwMode="auto">
            <a:xfrm>
              <a:off x="7168743" y="3778717"/>
              <a:ext cx="222316" cy="304514"/>
            </a:xfrm>
            <a:custGeom>
              <a:avLst/>
              <a:gdLst>
                <a:gd name="T0" fmla="*/ 21600 w 21600"/>
                <a:gd name="T1" fmla="*/ 1825 h 21600"/>
                <a:gd name="T2" fmla="*/ 18155 w 21600"/>
                <a:gd name="T3" fmla="*/ 0 h 21600"/>
                <a:gd name="T4" fmla="*/ 3445 w 21600"/>
                <a:gd name="T5" fmla="*/ 0 h 21600"/>
                <a:gd name="T6" fmla="*/ 0 w 21600"/>
                <a:gd name="T7" fmla="*/ 1825 h 21600"/>
                <a:gd name="T8" fmla="*/ 0 w 21600"/>
                <a:gd name="T9" fmla="*/ 19775 h 21600"/>
                <a:gd name="T10" fmla="*/ 3445 w 21600"/>
                <a:gd name="T11" fmla="*/ 21600 h 21600"/>
                <a:gd name="T12" fmla="*/ 18155 w 21600"/>
                <a:gd name="T13" fmla="*/ 21600 h 21600"/>
                <a:gd name="T14" fmla="*/ 21600 w 21600"/>
                <a:gd name="T15" fmla="*/ 19775 h 21600"/>
                <a:gd name="T16" fmla="*/ 21600 w 21600"/>
                <a:gd name="T17" fmla="*/ 1825 h 21600"/>
                <a:gd name="T18" fmla="*/ 8984 w 21600"/>
                <a:gd name="T19" fmla="*/ 493 h 21600"/>
                <a:gd name="T20" fmla="*/ 12848 w 21600"/>
                <a:gd name="T21" fmla="*/ 493 h 21600"/>
                <a:gd name="T22" fmla="*/ 13128 w 21600"/>
                <a:gd name="T23" fmla="*/ 641 h 21600"/>
                <a:gd name="T24" fmla="*/ 12848 w 21600"/>
                <a:gd name="T25" fmla="*/ 789 h 21600"/>
                <a:gd name="T26" fmla="*/ 8984 w 21600"/>
                <a:gd name="T27" fmla="*/ 789 h 21600"/>
                <a:gd name="T28" fmla="*/ 8752 w 21600"/>
                <a:gd name="T29" fmla="*/ 641 h 21600"/>
                <a:gd name="T30" fmla="*/ 8984 w 21600"/>
                <a:gd name="T31" fmla="*/ 493 h 21600"/>
                <a:gd name="T32" fmla="*/ 12429 w 21600"/>
                <a:gd name="T33" fmla="*/ 20910 h 21600"/>
                <a:gd name="T34" fmla="*/ 9357 w 21600"/>
                <a:gd name="T35" fmla="*/ 20910 h 21600"/>
                <a:gd name="T36" fmla="*/ 8566 w 21600"/>
                <a:gd name="T37" fmla="*/ 20515 h 21600"/>
                <a:gd name="T38" fmla="*/ 9357 w 21600"/>
                <a:gd name="T39" fmla="*/ 20121 h 21600"/>
                <a:gd name="T40" fmla="*/ 12429 w 21600"/>
                <a:gd name="T41" fmla="*/ 20121 h 21600"/>
                <a:gd name="T42" fmla="*/ 13267 w 21600"/>
                <a:gd name="T43" fmla="*/ 20515 h 21600"/>
                <a:gd name="T44" fmla="*/ 12429 w 21600"/>
                <a:gd name="T45" fmla="*/ 20910 h 21600"/>
                <a:gd name="T46" fmla="*/ 20483 w 21600"/>
                <a:gd name="T47" fmla="*/ 19726 h 21600"/>
                <a:gd name="T48" fmla="*/ 1303 w 21600"/>
                <a:gd name="T49" fmla="*/ 19726 h 21600"/>
                <a:gd name="T50" fmla="*/ 1303 w 21600"/>
                <a:gd name="T51" fmla="*/ 1874 h 21600"/>
                <a:gd name="T52" fmla="*/ 20483 w 21600"/>
                <a:gd name="T53" fmla="*/ 1874 h 21600"/>
                <a:gd name="T54" fmla="*/ 20483 w 21600"/>
                <a:gd name="T55" fmla="*/ 19726 h 21600"/>
                <a:gd name="T56" fmla="*/ 20483 w 21600"/>
                <a:gd name="T57" fmla="*/ 1972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600" h="21600">
                  <a:moveTo>
                    <a:pt x="21600" y="1825"/>
                  </a:moveTo>
                  <a:cubicBezTo>
                    <a:pt x="21600" y="814"/>
                    <a:pt x="20064" y="0"/>
                    <a:pt x="18155" y="0"/>
                  </a:cubicBezTo>
                  <a:cubicBezTo>
                    <a:pt x="3445" y="0"/>
                    <a:pt x="3445" y="0"/>
                    <a:pt x="3445" y="0"/>
                  </a:cubicBezTo>
                  <a:cubicBezTo>
                    <a:pt x="1536" y="0"/>
                    <a:pt x="0" y="814"/>
                    <a:pt x="0" y="1825"/>
                  </a:cubicBezTo>
                  <a:cubicBezTo>
                    <a:pt x="0" y="19775"/>
                    <a:pt x="0" y="19775"/>
                    <a:pt x="0" y="19775"/>
                  </a:cubicBezTo>
                  <a:cubicBezTo>
                    <a:pt x="0" y="20786"/>
                    <a:pt x="1536" y="21600"/>
                    <a:pt x="3445" y="21600"/>
                  </a:cubicBezTo>
                  <a:cubicBezTo>
                    <a:pt x="18155" y="21600"/>
                    <a:pt x="18155" y="21600"/>
                    <a:pt x="18155" y="21600"/>
                  </a:cubicBezTo>
                  <a:cubicBezTo>
                    <a:pt x="20064" y="21600"/>
                    <a:pt x="21600" y="20786"/>
                    <a:pt x="21600" y="19775"/>
                  </a:cubicBezTo>
                  <a:lnTo>
                    <a:pt x="21600" y="1825"/>
                  </a:lnTo>
                  <a:close/>
                  <a:moveTo>
                    <a:pt x="8984" y="493"/>
                  </a:moveTo>
                  <a:cubicBezTo>
                    <a:pt x="12848" y="493"/>
                    <a:pt x="12848" y="493"/>
                    <a:pt x="12848" y="493"/>
                  </a:cubicBezTo>
                  <a:cubicBezTo>
                    <a:pt x="12988" y="493"/>
                    <a:pt x="13128" y="567"/>
                    <a:pt x="13128" y="641"/>
                  </a:cubicBezTo>
                  <a:cubicBezTo>
                    <a:pt x="13128" y="715"/>
                    <a:pt x="12988" y="789"/>
                    <a:pt x="12848" y="789"/>
                  </a:cubicBezTo>
                  <a:cubicBezTo>
                    <a:pt x="8984" y="789"/>
                    <a:pt x="8984" y="789"/>
                    <a:pt x="8984" y="789"/>
                  </a:cubicBezTo>
                  <a:cubicBezTo>
                    <a:pt x="8845" y="789"/>
                    <a:pt x="8752" y="715"/>
                    <a:pt x="8752" y="641"/>
                  </a:cubicBezTo>
                  <a:cubicBezTo>
                    <a:pt x="8752" y="567"/>
                    <a:pt x="8845" y="493"/>
                    <a:pt x="8984" y="493"/>
                  </a:cubicBezTo>
                  <a:close/>
                  <a:moveTo>
                    <a:pt x="12429" y="20910"/>
                  </a:moveTo>
                  <a:cubicBezTo>
                    <a:pt x="9357" y="20910"/>
                    <a:pt x="9357" y="20910"/>
                    <a:pt x="9357" y="20910"/>
                  </a:cubicBezTo>
                  <a:cubicBezTo>
                    <a:pt x="8891" y="20910"/>
                    <a:pt x="8566" y="20762"/>
                    <a:pt x="8566" y="20515"/>
                  </a:cubicBezTo>
                  <a:cubicBezTo>
                    <a:pt x="8566" y="20269"/>
                    <a:pt x="8891" y="20121"/>
                    <a:pt x="9357" y="20121"/>
                  </a:cubicBezTo>
                  <a:cubicBezTo>
                    <a:pt x="12429" y="20121"/>
                    <a:pt x="12429" y="20121"/>
                    <a:pt x="12429" y="20121"/>
                  </a:cubicBezTo>
                  <a:cubicBezTo>
                    <a:pt x="12895" y="20121"/>
                    <a:pt x="13267" y="20269"/>
                    <a:pt x="13267" y="20515"/>
                  </a:cubicBezTo>
                  <a:cubicBezTo>
                    <a:pt x="13267" y="20762"/>
                    <a:pt x="12895" y="20910"/>
                    <a:pt x="12429" y="20910"/>
                  </a:cubicBezTo>
                  <a:close/>
                  <a:moveTo>
                    <a:pt x="20483" y="19726"/>
                  </a:moveTo>
                  <a:cubicBezTo>
                    <a:pt x="1303" y="19726"/>
                    <a:pt x="1303" y="19726"/>
                    <a:pt x="1303" y="19726"/>
                  </a:cubicBezTo>
                  <a:cubicBezTo>
                    <a:pt x="1303" y="1874"/>
                    <a:pt x="1303" y="1874"/>
                    <a:pt x="1303" y="1874"/>
                  </a:cubicBezTo>
                  <a:cubicBezTo>
                    <a:pt x="20483" y="1874"/>
                    <a:pt x="20483" y="1874"/>
                    <a:pt x="20483" y="1874"/>
                  </a:cubicBezTo>
                  <a:lnTo>
                    <a:pt x="20483" y="19726"/>
                  </a:lnTo>
                  <a:close/>
                  <a:moveTo>
                    <a:pt x="20483" y="19726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0" tIns="0" rIns="0" bIns="0"/>
            <a:lstStyle/>
            <a:p>
              <a:endParaRPr lang="en-US" sz="105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282832" y="3274506"/>
            <a:ext cx="358876" cy="358876"/>
            <a:chOff x="7043776" y="4366006"/>
            <a:chExt cx="478501" cy="478501"/>
          </a:xfrm>
        </p:grpSpPr>
        <p:sp>
          <p:nvSpPr>
            <p:cNvPr id="47" name="Oval 46"/>
            <p:cNvSpPr/>
            <p:nvPr/>
          </p:nvSpPr>
          <p:spPr>
            <a:xfrm>
              <a:off x="7043776" y="4366006"/>
              <a:ext cx="478501" cy="47850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4" name="Shape 940"/>
            <p:cNvSpPr/>
            <p:nvPr/>
          </p:nvSpPr>
          <p:spPr>
            <a:xfrm>
              <a:off x="7107309" y="4482676"/>
              <a:ext cx="366818" cy="244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extrusionOk="0">
                  <a:moveTo>
                    <a:pt x="18847" y="15749"/>
                  </a:moveTo>
                  <a:lnTo>
                    <a:pt x="2701" y="15749"/>
                  </a:lnTo>
                  <a:lnTo>
                    <a:pt x="2701" y="1346"/>
                  </a:lnTo>
                  <a:lnTo>
                    <a:pt x="18847" y="1346"/>
                  </a:lnTo>
                  <a:cubicBezTo>
                    <a:pt x="18847" y="1346"/>
                    <a:pt x="18847" y="15749"/>
                    <a:pt x="18847" y="15749"/>
                  </a:cubicBezTo>
                  <a:close/>
                  <a:moveTo>
                    <a:pt x="0" y="20510"/>
                  </a:moveTo>
                  <a:cubicBezTo>
                    <a:pt x="0" y="20510"/>
                    <a:pt x="-26" y="21600"/>
                    <a:pt x="1603" y="21600"/>
                  </a:cubicBezTo>
                  <a:cubicBezTo>
                    <a:pt x="2568" y="21600"/>
                    <a:pt x="6216" y="21600"/>
                    <a:pt x="9032" y="21600"/>
                  </a:cubicBezTo>
                  <a:cubicBezTo>
                    <a:pt x="9032" y="21600"/>
                    <a:pt x="10576" y="21600"/>
                    <a:pt x="12515" y="21600"/>
                  </a:cubicBezTo>
                  <a:cubicBezTo>
                    <a:pt x="15331" y="21600"/>
                    <a:pt x="18979" y="21600"/>
                    <a:pt x="19943" y="21600"/>
                  </a:cubicBezTo>
                  <a:cubicBezTo>
                    <a:pt x="21574" y="21600"/>
                    <a:pt x="21547" y="20510"/>
                    <a:pt x="21547" y="20510"/>
                  </a:cubicBezTo>
                  <a:lnTo>
                    <a:pt x="19418" y="16436"/>
                  </a:lnTo>
                  <a:cubicBezTo>
                    <a:pt x="19512" y="16224"/>
                    <a:pt x="19569" y="15977"/>
                    <a:pt x="19569" y="15711"/>
                  </a:cubicBezTo>
                  <a:lnTo>
                    <a:pt x="19569" y="1384"/>
                  </a:lnTo>
                  <a:cubicBezTo>
                    <a:pt x="19569" y="621"/>
                    <a:pt x="19123" y="0"/>
                    <a:pt x="18571" y="0"/>
                  </a:cubicBezTo>
                  <a:lnTo>
                    <a:pt x="2977" y="0"/>
                  </a:lnTo>
                  <a:cubicBezTo>
                    <a:pt x="2425" y="0"/>
                    <a:pt x="1979" y="621"/>
                    <a:pt x="1979" y="1384"/>
                  </a:cubicBezTo>
                  <a:lnTo>
                    <a:pt x="1979" y="15711"/>
                  </a:lnTo>
                  <a:cubicBezTo>
                    <a:pt x="1979" y="15978"/>
                    <a:pt x="2035" y="16224"/>
                    <a:pt x="2129" y="16436"/>
                  </a:cubicBezTo>
                  <a:cubicBezTo>
                    <a:pt x="2129" y="16436"/>
                    <a:pt x="0" y="20510"/>
                    <a:pt x="0" y="20510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28575" tIns="28575" rIns="28575" bIns="28575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36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:c="http://schemas.openxmlformats.org/drawingml/2006/chart"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  <p:bldP spid="26" grpId="0"/>
      <p:bldP spid="27" grpId="0"/>
      <p:bldP spid="28" grpId="0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838200"/>
            <a:ext cx="9140889" cy="3276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 flipV="1">
            <a:off x="5029201" y="979756"/>
            <a:ext cx="4136833" cy="2754044"/>
          </a:xfrm>
          <a:custGeom>
            <a:avLst/>
            <a:gdLst>
              <a:gd name="connsiteX0" fmla="*/ 0 w 4136833"/>
              <a:gd name="connsiteY0" fmla="*/ 2754044 h 2754044"/>
              <a:gd name="connsiteX1" fmla="*/ 4136833 w 4136833"/>
              <a:gd name="connsiteY1" fmla="*/ 2754044 h 2754044"/>
              <a:gd name="connsiteX2" fmla="*/ 4136833 w 4136833"/>
              <a:gd name="connsiteY2" fmla="*/ 0 h 2754044"/>
              <a:gd name="connsiteX3" fmla="*/ 1719680 w 4136833"/>
              <a:gd name="connsiteY3" fmla="*/ 0 h 2754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833" h="2754044">
                <a:moveTo>
                  <a:pt x="0" y="2754044"/>
                </a:moveTo>
                <a:lnTo>
                  <a:pt x="4136833" y="2754044"/>
                </a:lnTo>
                <a:lnTo>
                  <a:pt x="4136833" y="0"/>
                </a:lnTo>
                <a:lnTo>
                  <a:pt x="171968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4191000" y="1"/>
            <a:ext cx="3806535" cy="4552950"/>
            <a:chOff x="3478369" y="1"/>
            <a:chExt cx="3806535" cy="4552950"/>
          </a:xfrm>
        </p:grpSpPr>
        <p:sp>
          <p:nvSpPr>
            <p:cNvPr id="3" name="平行四边形 2"/>
            <p:cNvSpPr/>
            <p:nvPr/>
          </p:nvSpPr>
          <p:spPr>
            <a:xfrm flipH="1">
              <a:off x="3478369" y="1"/>
              <a:ext cx="3806535" cy="4552950"/>
            </a:xfrm>
            <a:prstGeom prst="parallelogram">
              <a:avLst>
                <a:gd name="adj" fmla="val 7530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直角三角形 8"/>
            <p:cNvSpPr/>
            <p:nvPr/>
          </p:nvSpPr>
          <p:spPr>
            <a:xfrm flipH="1">
              <a:off x="5490275" y="4116249"/>
              <a:ext cx="849824" cy="428786"/>
            </a:xfrm>
            <a:custGeom>
              <a:avLst/>
              <a:gdLst>
                <a:gd name="connsiteX0" fmla="*/ 0 w 457200"/>
                <a:gd name="connsiteY0" fmla="*/ 457200 h 457200"/>
                <a:gd name="connsiteX1" fmla="*/ 0 w 457200"/>
                <a:gd name="connsiteY1" fmla="*/ 0 h 457200"/>
                <a:gd name="connsiteX2" fmla="*/ 457200 w 457200"/>
                <a:gd name="connsiteY2" fmla="*/ 457200 h 457200"/>
                <a:gd name="connsiteX3" fmla="*/ 0 w 457200"/>
                <a:gd name="connsiteY3" fmla="*/ 457200 h 457200"/>
                <a:gd name="connsiteX0" fmla="*/ 0 w 457200"/>
                <a:gd name="connsiteY0" fmla="*/ 421037 h 421037"/>
                <a:gd name="connsiteX1" fmla="*/ 247973 w 457200"/>
                <a:gd name="connsiteY1" fmla="*/ 0 h 421037"/>
                <a:gd name="connsiteX2" fmla="*/ 457200 w 457200"/>
                <a:gd name="connsiteY2" fmla="*/ 421037 h 421037"/>
                <a:gd name="connsiteX3" fmla="*/ 0 w 457200"/>
                <a:gd name="connsiteY3" fmla="*/ 421037 h 421037"/>
                <a:gd name="connsiteX0" fmla="*/ 0 w 834325"/>
                <a:gd name="connsiteY0" fmla="*/ 423620 h 423620"/>
                <a:gd name="connsiteX1" fmla="*/ 247973 w 834325"/>
                <a:gd name="connsiteY1" fmla="*/ 2583 h 423620"/>
                <a:gd name="connsiteX2" fmla="*/ 834325 w 834325"/>
                <a:gd name="connsiteY2" fmla="*/ 0 h 423620"/>
                <a:gd name="connsiteX3" fmla="*/ 0 w 834325"/>
                <a:gd name="connsiteY3" fmla="*/ 423620 h 423620"/>
                <a:gd name="connsiteX0" fmla="*/ 0 w 849824"/>
                <a:gd name="connsiteY0" fmla="*/ 428786 h 428786"/>
                <a:gd name="connsiteX1" fmla="*/ 263472 w 849824"/>
                <a:gd name="connsiteY1" fmla="*/ 2583 h 428786"/>
                <a:gd name="connsiteX2" fmla="*/ 849824 w 849824"/>
                <a:gd name="connsiteY2" fmla="*/ 0 h 428786"/>
                <a:gd name="connsiteX3" fmla="*/ 0 w 849824"/>
                <a:gd name="connsiteY3" fmla="*/ 428786 h 428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9824" h="428786">
                  <a:moveTo>
                    <a:pt x="0" y="428786"/>
                  </a:moveTo>
                  <a:lnTo>
                    <a:pt x="263472" y="2583"/>
                  </a:lnTo>
                  <a:lnTo>
                    <a:pt x="849824" y="0"/>
                  </a:lnTo>
                  <a:lnTo>
                    <a:pt x="0" y="42878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7315200" y="1733550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>
                <a:solidFill>
                  <a:schemeClr val="bg1"/>
                </a:solidFill>
              </a:rPr>
              <a:t>02</a:t>
            </a:r>
            <a:endParaRPr lang="zh-CN" altLang="en-US" sz="6000" b="1" dirty="0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38200" y="1846987"/>
            <a:ext cx="4295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Ebrima" panose="02000000000000000000" pitchFamily="2" charset="0"/>
              </a:rPr>
              <a:t>The idea of research method</a:t>
            </a:r>
          </a:p>
        </p:txBody>
      </p:sp>
    </p:spTree>
    <p:extLst>
      <p:ext uri="{BB962C8B-B14F-4D97-AF65-F5344CB8AC3E}">
        <p14:creationId xmlns:p14="http://schemas.microsoft.com/office/powerpoint/2010/main" val="43409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82ADB108-2F67-4B4E-A97E-19ABB6FAC58E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www.jpppt.com">
  <a:themeElements>
    <a:clrScheme name="自定义 8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B5F83"/>
      </a:accent1>
      <a:accent2>
        <a:srgbClr val="E8574E"/>
      </a:accent2>
      <a:accent3>
        <a:srgbClr val="0B5F83"/>
      </a:accent3>
      <a:accent4>
        <a:srgbClr val="E8574E"/>
      </a:accent4>
      <a:accent5>
        <a:srgbClr val="0B5F83"/>
      </a:accent5>
      <a:accent6>
        <a:srgbClr val="E8574E"/>
      </a:accent6>
      <a:hlink>
        <a:srgbClr val="0B5F83"/>
      </a:hlink>
      <a:folHlink>
        <a:srgbClr val="E8574E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1413</Words>
  <Application>Microsoft Office PowerPoint</Application>
  <PresentationFormat>全屏显示(16:9)</PresentationFormat>
  <Paragraphs>274</Paragraphs>
  <Slides>29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7" baseType="lpstr">
      <vt:lpstr>Lato Light</vt:lpstr>
      <vt:lpstr>Lato Regular</vt:lpstr>
      <vt:lpstr>微软雅黑</vt:lpstr>
      <vt:lpstr>Arial</vt:lpstr>
      <vt:lpstr>Arial Black</vt:lpstr>
      <vt:lpstr>Calibri</vt:lpstr>
      <vt:lpstr>Impact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/>
  <cp:keywords>www.freeppt7.com</cp:keywords>
  <cp:lastModifiedBy/>
  <cp:revision>1</cp:revision>
  <dcterms:created xsi:type="dcterms:W3CDTF">2019-04-26T01:20:47Z</dcterms:created>
  <dcterms:modified xsi:type="dcterms:W3CDTF">2021-01-11T23:53:28Z</dcterms:modified>
</cp:coreProperties>
</file>