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36" r:id="rId2"/>
  </p:sldMasterIdLst>
  <p:notesMasterIdLst>
    <p:notesMasterId r:id="rId34"/>
  </p:notesMasterIdLst>
  <p:handoutMasterIdLst>
    <p:handoutMasterId r:id="rId35"/>
  </p:handoutMasterIdLst>
  <p:sldIdLst>
    <p:sldId id="286" r:id="rId3"/>
    <p:sldId id="287" r:id="rId4"/>
    <p:sldId id="288" r:id="rId5"/>
    <p:sldId id="257" r:id="rId6"/>
    <p:sldId id="305" r:id="rId7"/>
    <p:sldId id="330" r:id="rId8"/>
    <p:sldId id="348" r:id="rId9"/>
    <p:sldId id="349" r:id="rId10"/>
    <p:sldId id="317" r:id="rId11"/>
    <p:sldId id="314" r:id="rId12"/>
    <p:sldId id="547" r:id="rId13"/>
    <p:sldId id="338" r:id="rId14"/>
    <p:sldId id="1122" r:id="rId15"/>
    <p:sldId id="1123" r:id="rId16"/>
    <p:sldId id="261" r:id="rId17"/>
    <p:sldId id="263" r:id="rId18"/>
    <p:sldId id="268" r:id="rId19"/>
    <p:sldId id="270" r:id="rId20"/>
    <p:sldId id="258" r:id="rId21"/>
    <p:sldId id="1124" r:id="rId22"/>
    <p:sldId id="306" r:id="rId23"/>
    <p:sldId id="335" r:id="rId24"/>
    <p:sldId id="289" r:id="rId25"/>
    <p:sldId id="320" r:id="rId26"/>
    <p:sldId id="1125" r:id="rId27"/>
    <p:sldId id="266" r:id="rId28"/>
    <p:sldId id="275" r:id="rId29"/>
    <p:sldId id="1020" r:id="rId30"/>
    <p:sldId id="352" r:id="rId31"/>
    <p:sldId id="450" r:id="rId32"/>
    <p:sldId id="112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8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7B6"/>
    <a:srgbClr val="465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7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6-462F-9C42-DE661051AEA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5877B6"/>
                </a:gs>
                <a:gs pos="100000">
                  <a:srgbClr val="465E96"/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6-462F-9C42-DE661051A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8474880"/>
        <c:axId val="658476416"/>
      </c:areaChart>
      <c:catAx>
        <c:axId val="65847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58476416"/>
        <c:crosses val="autoZero"/>
        <c:auto val="1"/>
        <c:lblAlgn val="ctr"/>
        <c:lblOffset val="100"/>
        <c:noMultiLvlLbl val="0"/>
      </c:catAx>
      <c:valAx>
        <c:axId val="658476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8474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1-42FB-BB5C-55179E7680C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5877B6"/>
                </a:gs>
                <a:gs pos="100000">
                  <a:srgbClr val="465E96"/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1-42FB-BB5C-55179E768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8510208"/>
        <c:axId val="658511744"/>
      </c:areaChart>
      <c:catAx>
        <c:axId val="6585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58511744"/>
        <c:crosses val="autoZero"/>
        <c:auto val="1"/>
        <c:lblAlgn val="ctr"/>
        <c:lblOffset val="100"/>
        <c:noMultiLvlLbl val="0"/>
      </c:catAx>
      <c:valAx>
        <c:axId val="658511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8510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F32B4-CCD4-44C6-A14C-4DC3B9DB7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5418F-27D2-419A-BD3D-2430FF1BBA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D774-52FA-4552-9278-8871F8D0D51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05D8D-065F-4F07-BCD1-CB892115B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705EE-8408-4D99-9BD0-53181B8CE5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EF8-ACAB-43A8-B55D-60C94978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9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6C52-80BE-4770-9469-2B53534CDE0D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9F5A-0E0D-4A71-8646-3725F6241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0A1F-8D08-4C6A-B6B5-9236E58979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8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9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2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09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49410" y="2571750"/>
            <a:ext cx="2047875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67325" y="1209675"/>
            <a:ext cx="3876675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943600" y="0"/>
            <a:ext cx="1371600" cy="1885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479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43512" y="0"/>
            <a:ext cx="3900488" cy="328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81525" y="1885950"/>
            <a:ext cx="2733675" cy="203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79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43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7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bg>
      <p:bgPr>
        <a:solidFill>
          <a:srgbClr val="FAFAFA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20015"/>
            <a:ext cx="9144000" cy="4689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177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8" name="灯片编号占位符 4"/>
          <p:cNvSpPr txBox="1">
            <a:spLocks/>
          </p:cNvSpPr>
          <p:nvPr userDrawn="1"/>
        </p:nvSpPr>
        <p:spPr>
          <a:xfrm>
            <a:off x="8727566" y="4858851"/>
            <a:ext cx="19236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 marL="0" algn="r" defTabSz="914400" rtl="0" eaLnBrk="1" latinLnBrk="0" hangingPunct="1">
              <a:defRPr lang="en-US" altLang="zh-CN"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4C642-52FE-4436-9921-21EF1F32C57C}" type="slidenum">
              <a:rPr lang="zh-CN" altLang="en-US" sz="1200" smtClean="0">
                <a:solidFill>
                  <a:schemeClr val="accent3"/>
                </a:solidFill>
                <a:latin typeface="+mn-lt"/>
              </a:rPr>
              <a:pPr/>
              <a:t>‹#›</a:t>
            </a:fld>
            <a:endParaRPr lang="zh-CN" altLang="en-US" sz="120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Line 28"/>
          <p:cNvSpPr>
            <a:spLocks noChangeShapeType="1"/>
          </p:cNvSpPr>
          <p:nvPr userDrawn="1"/>
        </p:nvSpPr>
        <p:spPr bwMode="auto">
          <a:xfrm flipH="1">
            <a:off x="8594477" y="4877644"/>
            <a:ext cx="86268" cy="147080"/>
          </a:xfrm>
          <a:prstGeom prst="line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56287" y="4887706"/>
            <a:ext cx="3467296" cy="1269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CN" sz="825" spc="225">
                <a:solidFill>
                  <a:schemeClr val="bg1">
                    <a:lumMod val="65000"/>
                  </a:schemeClr>
                </a:solidFill>
              </a:rPr>
              <a:t>SHANGHAI  OOOPIC  TECHNOLOGIES  CO.,LTD.</a:t>
            </a:r>
            <a:endParaRPr lang="zh-CN" altLang="en-US" sz="825" spc="22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296960"/>
            <a:ext cx="77638" cy="386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13073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EFB178-DF53-49C1-98F3-F68B9E2A5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2"/>
          </a:xfrm>
          <a:custGeom>
            <a:avLst/>
            <a:gdLst>
              <a:gd name="connsiteX0" fmla="*/ 0 w 12192000"/>
              <a:gd name="connsiteY0" fmla="*/ 0 h 6858002"/>
              <a:gd name="connsiteX1" fmla="*/ 12192000 w 12192000"/>
              <a:gd name="connsiteY1" fmla="*/ 0 h 6858002"/>
              <a:gd name="connsiteX2" fmla="*/ 0 w 12192000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2">
                <a:moveTo>
                  <a:pt x="0" y="0"/>
                </a:moveTo>
                <a:lnTo>
                  <a:pt x="12192000" y="0"/>
                </a:lnTo>
                <a:cubicBezTo>
                  <a:pt x="9153677" y="4957013"/>
                  <a:pt x="2341638" y="2225843"/>
                  <a:pt x="0" y="6858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68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84756"/>
            <a:ext cx="8267700" cy="4405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7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384572"/>
            <a:ext cx="7505700" cy="292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 spc="225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78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76850" y="2581275"/>
            <a:ext cx="20574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86200" y="1209675"/>
            <a:ext cx="2733675" cy="129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00400" y="0"/>
            <a:ext cx="2000250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05425" y="0"/>
            <a:ext cx="2000250" cy="3257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3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67F91C-CC9D-4D06-BA8D-05882C16A6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143500" cy="51435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cubicBezTo>
                  <a:pt x="4660490" y="3170903"/>
                  <a:pt x="1165123" y="2138516"/>
                  <a:pt x="0" y="68580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311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0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21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EF3D6F-A997-4463-A761-0514E7C936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3999" cy="5143500"/>
          </a:xfrm>
          <a:custGeom>
            <a:avLst/>
            <a:gdLst>
              <a:gd name="connsiteX0" fmla="*/ 12191999 w 12191999"/>
              <a:gd name="connsiteY0" fmla="*/ 2242458 h 6858000"/>
              <a:gd name="connsiteX1" fmla="*/ 12191999 w 12191999"/>
              <a:gd name="connsiteY1" fmla="*/ 6858000 h 6858000"/>
              <a:gd name="connsiteX2" fmla="*/ 7576457 w 12191999"/>
              <a:gd name="connsiteY2" fmla="*/ 6858000 h 6858000"/>
              <a:gd name="connsiteX3" fmla="*/ 12191999 w 12191999"/>
              <a:gd name="connsiteY3" fmla="*/ 2242458 h 6858000"/>
              <a:gd name="connsiteX4" fmla="*/ 0 w 12191999"/>
              <a:gd name="connsiteY4" fmla="*/ 0 h 6858000"/>
              <a:gd name="connsiteX5" fmla="*/ 4615542 w 12191999"/>
              <a:gd name="connsiteY5" fmla="*/ 0 h 6858000"/>
              <a:gd name="connsiteX6" fmla="*/ 0 w 12191999"/>
              <a:gd name="connsiteY6" fmla="*/ 46155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12191999" y="2242458"/>
                </a:moveTo>
                <a:lnTo>
                  <a:pt x="12191999" y="6858000"/>
                </a:lnTo>
                <a:lnTo>
                  <a:pt x="7576457" y="6858000"/>
                </a:lnTo>
                <a:cubicBezTo>
                  <a:pt x="9055416" y="4723932"/>
                  <a:pt x="11407853" y="5418745"/>
                  <a:pt x="12191999" y="2242458"/>
                </a:cubicBezTo>
                <a:close/>
                <a:moveTo>
                  <a:pt x="0" y="0"/>
                </a:moveTo>
                <a:lnTo>
                  <a:pt x="4615542" y="0"/>
                </a:lnTo>
                <a:cubicBezTo>
                  <a:pt x="3136584" y="2134068"/>
                  <a:pt x="784146" y="1439255"/>
                  <a:pt x="0" y="46155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633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57728" y="1162253"/>
            <a:ext cx="838200" cy="838200"/>
          </a:xfrm>
          <a:custGeom>
            <a:avLst/>
            <a:gdLst>
              <a:gd name="connsiteX0" fmla="*/ 419100 w 838200"/>
              <a:gd name="connsiteY0" fmla="*/ 0 h 838200"/>
              <a:gd name="connsiteX1" fmla="*/ 838200 w 838200"/>
              <a:gd name="connsiteY1" fmla="*/ 419100 h 838200"/>
              <a:gd name="connsiteX2" fmla="*/ 419100 w 838200"/>
              <a:gd name="connsiteY2" fmla="*/ 838200 h 838200"/>
              <a:gd name="connsiteX3" fmla="*/ 0 w 838200"/>
              <a:gd name="connsiteY3" fmla="*/ 419100 h 838200"/>
              <a:gd name="connsiteX4" fmla="*/ 419100 w 83820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838200">
                <a:moveTo>
                  <a:pt x="419100" y="0"/>
                </a:moveTo>
                <a:cubicBezTo>
                  <a:pt x="650563" y="0"/>
                  <a:pt x="838200" y="187637"/>
                  <a:pt x="838200" y="419100"/>
                </a:cubicBezTo>
                <a:cubicBezTo>
                  <a:pt x="838200" y="650563"/>
                  <a:pt x="650563" y="838200"/>
                  <a:pt x="419100" y="838200"/>
                </a:cubicBezTo>
                <a:cubicBezTo>
                  <a:pt x="187637" y="838200"/>
                  <a:pt x="0" y="650563"/>
                  <a:pt x="0" y="419100"/>
                </a:cubicBezTo>
                <a:cubicBezTo>
                  <a:pt x="0" y="187637"/>
                  <a:pt x="187637" y="0"/>
                  <a:pt x="41910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57728" y="3657397"/>
            <a:ext cx="838200" cy="838200"/>
          </a:xfrm>
          <a:custGeom>
            <a:avLst/>
            <a:gdLst>
              <a:gd name="connsiteX0" fmla="*/ 419100 w 838200"/>
              <a:gd name="connsiteY0" fmla="*/ 0 h 838200"/>
              <a:gd name="connsiteX1" fmla="*/ 838200 w 838200"/>
              <a:gd name="connsiteY1" fmla="*/ 419100 h 838200"/>
              <a:gd name="connsiteX2" fmla="*/ 419100 w 838200"/>
              <a:gd name="connsiteY2" fmla="*/ 838200 h 838200"/>
              <a:gd name="connsiteX3" fmla="*/ 0 w 838200"/>
              <a:gd name="connsiteY3" fmla="*/ 419100 h 838200"/>
              <a:gd name="connsiteX4" fmla="*/ 419100 w 83820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838200">
                <a:moveTo>
                  <a:pt x="419100" y="0"/>
                </a:moveTo>
                <a:cubicBezTo>
                  <a:pt x="650563" y="0"/>
                  <a:pt x="838200" y="187637"/>
                  <a:pt x="838200" y="419100"/>
                </a:cubicBezTo>
                <a:cubicBezTo>
                  <a:pt x="838200" y="650563"/>
                  <a:pt x="650563" y="838200"/>
                  <a:pt x="419100" y="838200"/>
                </a:cubicBezTo>
                <a:cubicBezTo>
                  <a:pt x="187637" y="838200"/>
                  <a:pt x="0" y="650563"/>
                  <a:pt x="0" y="419100"/>
                </a:cubicBezTo>
                <a:cubicBezTo>
                  <a:pt x="0" y="187637"/>
                  <a:pt x="187637" y="0"/>
                  <a:pt x="41910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162800" y="2257425"/>
            <a:ext cx="1143000" cy="1143000"/>
          </a:xfrm>
          <a:custGeom>
            <a:avLst/>
            <a:gdLst>
              <a:gd name="connsiteX0" fmla="*/ 571500 w 1143000"/>
              <a:gd name="connsiteY0" fmla="*/ 0 h 1143000"/>
              <a:gd name="connsiteX1" fmla="*/ 1143000 w 1143000"/>
              <a:gd name="connsiteY1" fmla="*/ 571500 h 1143000"/>
              <a:gd name="connsiteX2" fmla="*/ 571500 w 1143000"/>
              <a:gd name="connsiteY2" fmla="*/ 1143000 h 1143000"/>
              <a:gd name="connsiteX3" fmla="*/ 0 w 1143000"/>
              <a:gd name="connsiteY3" fmla="*/ 571500 h 1143000"/>
              <a:gd name="connsiteX4" fmla="*/ 571500 w 11430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571500" y="0"/>
                </a:move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0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242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A26423F-15D3-41BD-83E1-155E156029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625" y="523875"/>
            <a:ext cx="2667000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09925" y="523875"/>
            <a:ext cx="2667000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91225" y="523875"/>
            <a:ext cx="2667000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8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52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01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0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4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1917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27775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9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1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5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6" r:id="rId16"/>
    <p:sldLayoutId id="2147483701" r:id="rId17"/>
    <p:sldLayoutId id="214748366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7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5877B6"/>
            </a:gs>
            <a:gs pos="0">
              <a:srgbClr val="465E9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035236D-571F-4E36-8D43-B076A39B1BC9}"/>
              </a:ext>
            </a:extLst>
          </p:cNvPr>
          <p:cNvSpPr>
            <a:spLocks/>
          </p:cNvSpPr>
          <p:nvPr/>
        </p:nvSpPr>
        <p:spPr bwMode="auto">
          <a:xfrm>
            <a:off x="3971472" y="0"/>
            <a:ext cx="5172528" cy="5143500"/>
          </a:xfrm>
          <a:custGeom>
            <a:avLst/>
            <a:gdLst>
              <a:gd name="connsiteX0" fmla="*/ 0 w 5172528"/>
              <a:gd name="connsiteY0" fmla="*/ 0 h 5143500"/>
              <a:gd name="connsiteX1" fmla="*/ 5057233 w 5172528"/>
              <a:gd name="connsiteY1" fmla="*/ 0 h 5143500"/>
              <a:gd name="connsiteX2" fmla="*/ 5172528 w 5172528"/>
              <a:gd name="connsiteY2" fmla="*/ 0 h 5143500"/>
              <a:gd name="connsiteX3" fmla="*/ 5172528 w 5172528"/>
              <a:gd name="connsiteY3" fmla="*/ 5143500 h 5143500"/>
              <a:gd name="connsiteX4" fmla="*/ 5170060 w 5172528"/>
              <a:gd name="connsiteY4" fmla="*/ 5143500 h 5143500"/>
              <a:gd name="connsiteX5" fmla="*/ 2422279 w 5172528"/>
              <a:gd name="connsiteY5" fmla="*/ 5143500 h 5143500"/>
              <a:gd name="connsiteX6" fmla="*/ 2157109 w 5172528"/>
              <a:gd name="connsiteY6" fmla="*/ 4979789 h 5143500"/>
              <a:gd name="connsiteX7" fmla="*/ 1200711 w 5172528"/>
              <a:gd name="connsiteY7" fmla="*/ 4759524 h 5143500"/>
              <a:gd name="connsiteX8" fmla="*/ 378388 w 5172528"/>
              <a:gd name="connsiteY8" fmla="*/ 4271367 h 5143500"/>
              <a:gd name="connsiteX9" fmla="*/ 345614 w 5172528"/>
              <a:gd name="connsiteY9" fmla="*/ 3443883 h 5143500"/>
              <a:gd name="connsiteX10" fmla="*/ 768694 w 5172528"/>
              <a:gd name="connsiteY10" fmla="*/ 2702719 h 5143500"/>
              <a:gd name="connsiteX11" fmla="*/ 1194753 w 5172528"/>
              <a:gd name="connsiteY11" fmla="*/ 1163836 h 5143500"/>
              <a:gd name="connsiteX12" fmla="*/ 1188794 w 5172528"/>
              <a:gd name="connsiteY12" fmla="*/ 1151930 h 5143500"/>
              <a:gd name="connsiteX13" fmla="*/ 670372 w 5172528"/>
              <a:gd name="connsiteY13" fmla="*/ 514945 h 5143500"/>
              <a:gd name="connsiteX14" fmla="*/ 32774 w 5172528"/>
              <a:gd name="connsiteY14" fmla="*/ 32742 h 5143500"/>
              <a:gd name="connsiteX15" fmla="*/ 0 w 5172528"/>
              <a:gd name="connsiteY1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2528" h="5143500">
                <a:moveTo>
                  <a:pt x="0" y="0"/>
                </a:moveTo>
                <a:cubicBezTo>
                  <a:pt x="0" y="0"/>
                  <a:pt x="0" y="0"/>
                  <a:pt x="5057233" y="0"/>
                </a:cubicBezTo>
                <a:lnTo>
                  <a:pt x="5172528" y="0"/>
                </a:lnTo>
                <a:lnTo>
                  <a:pt x="5172528" y="5143500"/>
                </a:lnTo>
                <a:lnTo>
                  <a:pt x="5170060" y="5143500"/>
                </a:lnTo>
                <a:cubicBezTo>
                  <a:pt x="4777520" y="5143500"/>
                  <a:pt x="3992440" y="5143500"/>
                  <a:pt x="2422279" y="5143500"/>
                </a:cubicBezTo>
                <a:cubicBezTo>
                  <a:pt x="2344813" y="5080992"/>
                  <a:pt x="2255430" y="5024438"/>
                  <a:pt x="2157109" y="4979789"/>
                </a:cubicBezTo>
                <a:cubicBezTo>
                  <a:pt x="1859166" y="4845844"/>
                  <a:pt x="1522490" y="4827985"/>
                  <a:pt x="1200711" y="4759524"/>
                </a:cubicBezTo>
                <a:cubicBezTo>
                  <a:pt x="878933" y="4694039"/>
                  <a:pt x="542257" y="4557117"/>
                  <a:pt x="378388" y="4271367"/>
                </a:cubicBezTo>
                <a:cubicBezTo>
                  <a:pt x="235375" y="4024313"/>
                  <a:pt x="250273" y="3711774"/>
                  <a:pt x="345614" y="3443883"/>
                </a:cubicBezTo>
                <a:cubicBezTo>
                  <a:pt x="443936" y="3175992"/>
                  <a:pt x="610784" y="2940844"/>
                  <a:pt x="768694" y="2702719"/>
                </a:cubicBezTo>
                <a:cubicBezTo>
                  <a:pt x="1039822" y="2288977"/>
                  <a:pt x="1379477" y="1669852"/>
                  <a:pt x="1194753" y="1163836"/>
                </a:cubicBezTo>
                <a:cubicBezTo>
                  <a:pt x="1191773" y="1157883"/>
                  <a:pt x="1191773" y="1154906"/>
                  <a:pt x="1188794" y="1151930"/>
                </a:cubicBezTo>
                <a:cubicBezTo>
                  <a:pt x="1090472" y="895945"/>
                  <a:pt x="878933" y="684610"/>
                  <a:pt x="670372" y="514945"/>
                </a:cubicBezTo>
                <a:cubicBezTo>
                  <a:pt x="464792" y="348258"/>
                  <a:pt x="235375" y="205383"/>
                  <a:pt x="32774" y="32742"/>
                </a:cubicBezTo>
                <a:cubicBezTo>
                  <a:pt x="20856" y="20836"/>
                  <a:pt x="11918" y="1190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B72358E-5066-44AE-966F-C4584C0B7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9545" y="545520"/>
            <a:ext cx="3418114" cy="3858814"/>
          </a:xfrm>
          <a:prstGeom prst="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2AACAD38-307E-4B9C-B067-BDDD4FE3A4E6}"/>
              </a:ext>
            </a:extLst>
          </p:cNvPr>
          <p:cNvSpPr txBox="1"/>
          <p:nvPr/>
        </p:nvSpPr>
        <p:spPr>
          <a:xfrm>
            <a:off x="426341" y="1615067"/>
            <a:ext cx="269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Free </a:t>
            </a:r>
            <a:endParaRPr lang="id-ID" sz="4800" spc="300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FCA8A889-F7F0-4C2F-9809-D0BE99891A69}"/>
              </a:ext>
            </a:extLst>
          </p:cNvPr>
          <p:cNvSpPr txBox="1"/>
          <p:nvPr/>
        </p:nvSpPr>
        <p:spPr>
          <a:xfrm>
            <a:off x="372246" y="2406476"/>
            <a:ext cx="4390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 templates</a:t>
            </a:r>
            <a:endParaRPr lang="id-ID" sz="4000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PA-文本框 31">
            <a:extLst>
              <a:ext uri="{FF2B5EF4-FFF2-40B4-BE49-F238E27FC236}">
                <a16:creationId xmlns:a16="http://schemas.microsoft.com/office/drawing/2014/main" id="{AD483315-D2F4-4AAB-B8C6-FED71F2AA99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6340" y="3029724"/>
            <a:ext cx="452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PA-文本框 31">
            <a:extLst>
              <a:ext uri="{FF2B5EF4-FFF2-40B4-BE49-F238E27FC236}">
                <a16:creationId xmlns:a16="http://schemas.microsoft.com/office/drawing/2014/main" id="{85638770-F27A-4EBF-97CA-FEB785E21D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2541" y="4104981"/>
            <a:ext cx="361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Report: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 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Date: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04E09BD8-B85C-4B40-99A9-A2A4BDA2CB40}"/>
              </a:ext>
            </a:extLst>
          </p:cNvPr>
          <p:cNvSpPr txBox="1"/>
          <p:nvPr/>
        </p:nvSpPr>
        <p:spPr>
          <a:xfrm>
            <a:off x="426340" y="335454"/>
            <a:ext cx="170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sz="2400" dirty="0">
                <a:latin typeface="方正正黑简体" panose="02000000000000000000" pitchFamily="2" charset="-122"/>
                <a:ea typeface="方正正黑简体" panose="02000000000000000000" pitchFamily="2" charset="-122"/>
                <a:sym typeface="+mn-lt"/>
              </a:rPr>
              <a:t>LOGO</a:t>
            </a:r>
            <a:endParaRPr lang="id-ID" sz="2400" dirty="0">
              <a:latin typeface="方正正黑简体" panose="02000000000000000000" pitchFamily="2" charset="-122"/>
              <a:ea typeface="方正正黑简体" panose="02000000000000000000" pitchFamily="2" charset="-122"/>
              <a:sym typeface="+mn-lt"/>
            </a:endParaRPr>
          </a:p>
        </p:txBody>
      </p:sp>
      <p:sp>
        <p:nvSpPr>
          <p:cNvPr id="9" name="TextBox 3">
            <a:hlinkClick r:id="rId6"/>
            <a:extLst>
              <a:ext uri="{FF2B5EF4-FFF2-40B4-BE49-F238E27FC236}">
                <a16:creationId xmlns:a16="http://schemas.microsoft.com/office/drawing/2014/main" id="{BE48D87E-2FE5-48E9-9659-C4B81C4B0384}"/>
              </a:ext>
            </a:extLst>
          </p:cNvPr>
          <p:cNvSpPr txBox="1"/>
          <p:nvPr/>
        </p:nvSpPr>
        <p:spPr>
          <a:xfrm>
            <a:off x="3971472" y="48267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3000"/>
    </mc:Choice>
    <mc:Fallback xmlns:ahyp="http://schemas.microsoft.com/office/drawing/2018/hyperlinkcolor" xmlns:asvg="http://schemas.microsoft.com/office/drawing/2016/SVG/main" xmlns:a14="http://schemas.microsoft.com/office/drawing/2010/main" xmlns:a16="http://schemas.microsoft.com/office/drawing/2014/main"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7944" y="320328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6" name="Rectangle 62"/>
          <p:cNvSpPr/>
          <p:nvPr/>
        </p:nvSpPr>
        <p:spPr>
          <a:xfrm>
            <a:off x="4827944" y="4308690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7" name="Rectangle 66"/>
          <p:cNvSpPr/>
          <p:nvPr/>
        </p:nvSpPr>
        <p:spPr>
          <a:xfrm>
            <a:off x="4827944" y="210281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770294" y="320328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9" name="Rectangle 74"/>
          <p:cNvSpPr/>
          <p:nvPr/>
        </p:nvSpPr>
        <p:spPr>
          <a:xfrm>
            <a:off x="778268" y="4308690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0" name="Rectangle 78"/>
          <p:cNvSpPr/>
          <p:nvPr/>
        </p:nvSpPr>
        <p:spPr>
          <a:xfrm>
            <a:off x="778268" y="210281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1" name="Rectangle 79"/>
          <p:cNvSpPr/>
          <p:nvPr/>
        </p:nvSpPr>
        <p:spPr>
          <a:xfrm>
            <a:off x="778268" y="2106451"/>
            <a:ext cx="2536433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714500"/>
            <a:r>
              <a:rPr lang="en-US" altLang="zh-CN" sz="1350" dirty="0">
                <a:solidFill>
                  <a:prstClr val="white"/>
                </a:solidFill>
                <a:cs typeface="+mn-ea"/>
                <a:sym typeface="+mn-lt"/>
              </a:rPr>
              <a:t>70 %</a:t>
            </a:r>
          </a:p>
        </p:txBody>
      </p:sp>
      <p:sp>
        <p:nvSpPr>
          <p:cNvPr id="12" name="Rectangle 67"/>
          <p:cNvSpPr/>
          <p:nvPr/>
        </p:nvSpPr>
        <p:spPr>
          <a:xfrm>
            <a:off x="4835797" y="2106451"/>
            <a:ext cx="1715730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714500"/>
            <a:r>
              <a:rPr lang="en-US" altLang="zh-CN" sz="1350" dirty="0">
                <a:solidFill>
                  <a:prstClr val="white"/>
                </a:solidFill>
                <a:cs typeface="+mn-ea"/>
                <a:sym typeface="+mn-lt"/>
              </a:rPr>
              <a:t>50 %</a:t>
            </a:r>
          </a:p>
        </p:txBody>
      </p:sp>
      <p:sp>
        <p:nvSpPr>
          <p:cNvPr id="13" name="Rectangle 71"/>
          <p:cNvSpPr/>
          <p:nvPr/>
        </p:nvSpPr>
        <p:spPr>
          <a:xfrm>
            <a:off x="786121" y="3206921"/>
            <a:ext cx="2879331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714500"/>
            <a:r>
              <a:rPr lang="en-US" altLang="zh-CN" sz="1350" dirty="0">
                <a:solidFill>
                  <a:prstClr val="white"/>
                </a:solidFill>
                <a:cs typeface="+mn-ea"/>
                <a:sym typeface="+mn-lt"/>
              </a:rPr>
              <a:t>80 %</a:t>
            </a:r>
          </a:p>
        </p:txBody>
      </p:sp>
      <p:sp>
        <p:nvSpPr>
          <p:cNvPr id="14" name="Rectangle 75"/>
          <p:cNvSpPr/>
          <p:nvPr/>
        </p:nvSpPr>
        <p:spPr>
          <a:xfrm>
            <a:off x="786121" y="4312329"/>
            <a:ext cx="3165081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714500"/>
            <a:r>
              <a:rPr lang="en-US" altLang="zh-CN" sz="1350">
                <a:solidFill>
                  <a:prstClr val="white"/>
                </a:solidFill>
                <a:cs typeface="+mn-ea"/>
                <a:sym typeface="+mn-lt"/>
              </a:rPr>
              <a:t>90 %</a:t>
            </a:r>
            <a:endParaRPr lang="en-US" altLang="zh-CN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 63"/>
          <p:cNvSpPr/>
          <p:nvPr/>
        </p:nvSpPr>
        <p:spPr>
          <a:xfrm>
            <a:off x="4835797" y="4312329"/>
            <a:ext cx="2065774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714500"/>
            <a:r>
              <a:rPr lang="en-US" altLang="zh-CN" sz="1350" dirty="0">
                <a:solidFill>
                  <a:prstClr val="white"/>
                </a:solidFill>
                <a:cs typeface="+mn-ea"/>
                <a:sym typeface="+mn-lt"/>
              </a:rPr>
              <a:t>62 %</a:t>
            </a:r>
          </a:p>
        </p:txBody>
      </p:sp>
      <p:sp>
        <p:nvSpPr>
          <p:cNvPr id="16" name="Rectangle 59"/>
          <p:cNvSpPr/>
          <p:nvPr/>
        </p:nvSpPr>
        <p:spPr>
          <a:xfrm>
            <a:off x="4835796" y="3206921"/>
            <a:ext cx="2651563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blurRad="342900" dist="152400" dir="5400000" sx="94000" sy="94000" algn="t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714500"/>
            <a:r>
              <a:rPr lang="en-US" altLang="zh-CN" sz="1350" dirty="0">
                <a:solidFill>
                  <a:prstClr val="white"/>
                </a:solidFill>
                <a:cs typeface="+mn-ea"/>
                <a:sym typeface="+mn-lt"/>
              </a:rPr>
              <a:t>75 %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0295" y="1551524"/>
            <a:ext cx="769441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lang="zh-CN" altLang="en-US" sz="1200" dirty="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Job name one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770294" y="1793982"/>
            <a:ext cx="3561710" cy="149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zh-CN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Type your content here, select Paste in this box, and choose to keep only the text.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0295" y="2655467"/>
            <a:ext cx="769441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lang="zh-CN" altLang="en-US" sz="1200" dirty="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Job name two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770294" y="2897924"/>
            <a:ext cx="3561710" cy="149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zh-CN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Type your content here, select Paste in this box, and choose to keep only the text.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0295" y="3760875"/>
            <a:ext cx="769441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lang="zh-CN" altLang="en-US" sz="1200" dirty="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Job name three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770294" y="4003332"/>
            <a:ext cx="3561710" cy="149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zh-CN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Type your content here, select Paste in this box, and choose to keep only the text.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27945" y="1551524"/>
            <a:ext cx="769441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lang="zh-CN" altLang="en-US" sz="1200" dirty="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Job name four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4827945" y="1793982"/>
            <a:ext cx="3561710" cy="149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zh-CN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Type your content here, select Paste in this box, and choose to keep only the text.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27945" y="2655467"/>
            <a:ext cx="769441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lang="zh-CN" altLang="en-US" sz="1200" dirty="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Job name five</a:t>
            </a:r>
          </a:p>
        </p:txBody>
      </p:sp>
      <p:sp>
        <p:nvSpPr>
          <p:cNvPr id="26" name="TextBox 11"/>
          <p:cNvSpPr txBox="1"/>
          <p:nvPr/>
        </p:nvSpPr>
        <p:spPr>
          <a:xfrm>
            <a:off x="4827945" y="2897924"/>
            <a:ext cx="3561710" cy="149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zh-CN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Type your content here, select Paste in this box, and choose to keep only the text.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27945" y="3760875"/>
            <a:ext cx="769441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>
              <a:defRPr sz="1600" b="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lang="zh-CN" altLang="en-US" sz="1200" dirty="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Job name six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827945" y="4003332"/>
            <a:ext cx="3561710" cy="149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lang="zh-CN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Type your content here, select Paste in this box, and choose to keep only the text.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434613C-B28A-4E1E-BA1F-B67987AE4995}"/>
              </a:ext>
            </a:extLst>
          </p:cNvPr>
          <p:cNvGrpSpPr/>
          <p:nvPr/>
        </p:nvGrpSpPr>
        <p:grpSpPr>
          <a:xfrm>
            <a:off x="2509284" y="408788"/>
            <a:ext cx="4476307" cy="702173"/>
            <a:chOff x="104222" y="1134310"/>
            <a:chExt cx="4221147" cy="702173"/>
          </a:xfrm>
        </p:grpSpPr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7ADA2C56-7D22-4222-B026-22E3C90844D6}"/>
                </a:ext>
              </a:extLst>
            </p:cNvPr>
            <p:cNvSpPr txBox="1"/>
            <p:nvPr/>
          </p:nvSpPr>
          <p:spPr>
            <a:xfrm>
              <a:off x="104222" y="1134310"/>
              <a:ext cx="4221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The completion of the work</a:t>
              </a:r>
              <a:endParaRPr lang="id-ID" sz="2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6AED8746-F343-46F4-8100-01121E9865E5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79276867"/>
              </p:ext>
            </p:extLst>
          </p:nvPr>
        </p:nvGraphicFramePr>
        <p:xfrm>
          <a:off x="428625" y="1183515"/>
          <a:ext cx="3086100" cy="161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18"/>
          <p:cNvSpPr/>
          <p:nvPr/>
        </p:nvSpPr>
        <p:spPr>
          <a:xfrm>
            <a:off x="3758973" y="1918836"/>
            <a:ext cx="166513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67,892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8973" y="2406631"/>
            <a:ext cx="2305051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name of the project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29277" y="1853538"/>
            <a:ext cx="2328183" cy="345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en-US" sz="1500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414013154"/>
              </p:ext>
            </p:extLst>
          </p:nvPr>
        </p:nvGraphicFramePr>
        <p:xfrm>
          <a:off x="428625" y="2756948"/>
          <a:ext cx="3086100" cy="161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3758973" y="3492270"/>
            <a:ext cx="166513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58,043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58973" y="3980064"/>
            <a:ext cx="2305051" cy="29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name of the project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29277" y="3279632"/>
            <a:ext cx="2328183" cy="345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51DB138E-95F9-48C3-B1AD-92853585A221}"/>
              </a:ext>
            </a:extLst>
          </p:cNvPr>
          <p:cNvSpPr/>
          <p:nvPr/>
        </p:nvSpPr>
        <p:spPr>
          <a:xfrm>
            <a:off x="5629277" y="2157957"/>
            <a:ext cx="2613933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981F1296-887D-45C3-92BE-D622B5D7CDA9}"/>
              </a:ext>
            </a:extLst>
          </p:cNvPr>
          <p:cNvSpPr/>
          <p:nvPr/>
        </p:nvSpPr>
        <p:spPr>
          <a:xfrm>
            <a:off x="5629277" y="3585084"/>
            <a:ext cx="2613933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F46BAB4-14D3-47AC-9919-A249789970ED}"/>
              </a:ext>
            </a:extLst>
          </p:cNvPr>
          <p:cNvGrpSpPr/>
          <p:nvPr/>
        </p:nvGrpSpPr>
        <p:grpSpPr>
          <a:xfrm>
            <a:off x="1573619" y="408788"/>
            <a:ext cx="5911701" cy="702173"/>
            <a:chOff x="-831443" y="1134310"/>
            <a:chExt cx="5911701" cy="702173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C26079D-BC8C-42C8-9FC3-BF9556E5FF5F}"/>
                </a:ext>
              </a:extLst>
            </p:cNvPr>
            <p:cNvSpPr txBox="1"/>
            <p:nvPr/>
          </p:nvSpPr>
          <p:spPr>
            <a:xfrm>
              <a:off x="-831443" y="1134310"/>
              <a:ext cx="5911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The completion of the work</a:t>
              </a:r>
              <a:endParaRPr lang="id-ID" sz="2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0917C53D-4CCD-4FDE-8210-A1463E99C002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5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c="http://schemas.openxmlformats.org/drawingml/2006/chart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9" grpId="0"/>
      <p:bldP spid="20" grpId="0"/>
      <p:bldP spid="22" grpId="0"/>
      <p:bldGraphic spid="23" grpId="0">
        <p:bldAsOne/>
      </p:bldGraphic>
      <p:bldP spid="29" grpId="0"/>
      <p:bldP spid="30" grpId="0"/>
      <p:bldP spid="32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DE7DC1-6469-4D4E-A20F-11D9B49FAD4A}"/>
              </a:ext>
            </a:extLst>
          </p:cNvPr>
          <p:cNvGrpSpPr/>
          <p:nvPr/>
        </p:nvGrpSpPr>
        <p:grpSpPr>
          <a:xfrm>
            <a:off x="2967366" y="1301373"/>
            <a:ext cx="3209268" cy="3209265"/>
            <a:chOff x="2153110" y="2091200"/>
            <a:chExt cx="2345406" cy="234540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DC5148C-C03F-4400-B5E1-D10E0D582857}"/>
                </a:ext>
              </a:extLst>
            </p:cNvPr>
            <p:cNvSpPr/>
            <p:nvPr/>
          </p:nvSpPr>
          <p:spPr>
            <a:xfrm>
              <a:off x="2153110" y="2091200"/>
              <a:ext cx="2345406" cy="234540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CDBD30-1ADF-42FB-BE7E-37D124EB9DC3}"/>
                </a:ext>
              </a:extLst>
            </p:cNvPr>
            <p:cNvGrpSpPr/>
            <p:nvPr/>
          </p:nvGrpSpPr>
          <p:grpSpPr>
            <a:xfrm>
              <a:off x="2420480" y="2358570"/>
              <a:ext cx="1810664" cy="1810664"/>
              <a:chOff x="2420480" y="2358570"/>
              <a:chExt cx="1810664" cy="181066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845D095-FA83-402E-8802-C3101980304E}"/>
                  </a:ext>
                </a:extLst>
              </p:cNvPr>
              <p:cNvSpPr/>
              <p:nvPr/>
            </p:nvSpPr>
            <p:spPr>
              <a:xfrm>
                <a:off x="2420480" y="2358570"/>
                <a:ext cx="1810664" cy="1810664"/>
              </a:xfrm>
              <a:prstGeom prst="ellipse">
                <a:avLst/>
              </a:prstGeom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1"/>
              </a:gradFill>
              <a:ln>
                <a:noFill/>
              </a:ln>
              <a:effectLst>
                <a:outerShdw blurRad="1270000" sx="80000" sy="80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FCDC909-DF4D-4415-8C01-7EF93607E24F}"/>
                  </a:ext>
                </a:extLst>
              </p:cNvPr>
              <p:cNvSpPr/>
              <p:nvPr/>
            </p:nvSpPr>
            <p:spPr>
              <a:xfrm>
                <a:off x="2673286" y="2611375"/>
                <a:ext cx="1305054" cy="13050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0" sx="90000" sy="90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7" name="Partial Circle 6">
                <a:extLst>
                  <a:ext uri="{FF2B5EF4-FFF2-40B4-BE49-F238E27FC236}">
                    <a16:creationId xmlns:a16="http://schemas.microsoft.com/office/drawing/2014/main" id="{A66A9984-34A2-44B6-9403-415A7DF41051}"/>
                  </a:ext>
                </a:extLst>
              </p:cNvPr>
              <p:cNvSpPr/>
              <p:nvPr/>
            </p:nvSpPr>
            <p:spPr>
              <a:xfrm>
                <a:off x="2655440" y="2593531"/>
                <a:ext cx="1340746" cy="1340744"/>
              </a:xfrm>
              <a:prstGeom prst="pie">
                <a:avLst>
                  <a:gd name="adj1" fmla="val 16157514"/>
                  <a:gd name="adj2" fmla="val 12837911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D686392-4E66-475B-8FF3-0BFA593D07D0}"/>
                  </a:ext>
                </a:extLst>
              </p:cNvPr>
              <p:cNvSpPr/>
              <p:nvPr/>
            </p:nvSpPr>
            <p:spPr>
              <a:xfrm>
                <a:off x="2976387" y="2914476"/>
                <a:ext cx="698852" cy="6988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40A9A8-07C9-48C6-9C0E-304D68C2AABC}"/>
              </a:ext>
            </a:extLst>
          </p:cNvPr>
          <p:cNvGrpSpPr/>
          <p:nvPr/>
        </p:nvGrpSpPr>
        <p:grpSpPr>
          <a:xfrm>
            <a:off x="6349097" y="1317944"/>
            <a:ext cx="2327069" cy="1069164"/>
            <a:chOff x="8465463" y="1311584"/>
            <a:chExt cx="3102758" cy="1425552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6A2D70F9-C4F3-408F-970C-3A95086F6876}"/>
                </a:ext>
              </a:extLst>
            </p:cNvPr>
            <p:cNvSpPr txBox="1">
              <a:spLocks/>
            </p:cNvSpPr>
            <p:nvPr/>
          </p:nvSpPr>
          <p:spPr>
            <a:xfrm>
              <a:off x="8465463" y="1311584"/>
              <a:ext cx="3102758" cy="427903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100" i="1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</a:t>
              </a:r>
              <a:r>
                <a:rPr lang="en-US" sz="2100" i="1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id-ID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BDEF81-F563-4C3D-973C-FF4FBBD661F5}"/>
                </a:ext>
              </a:extLst>
            </p:cNvPr>
            <p:cNvSpPr/>
            <p:nvPr/>
          </p:nvSpPr>
          <p:spPr>
            <a:xfrm>
              <a:off x="8465464" y="1783028"/>
              <a:ext cx="2810042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 and choose to keep only the text.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5F5457-725E-437A-AEAA-952B2EAA0923}"/>
              </a:ext>
            </a:extLst>
          </p:cNvPr>
          <p:cNvGrpSpPr/>
          <p:nvPr/>
        </p:nvGrpSpPr>
        <p:grpSpPr>
          <a:xfrm>
            <a:off x="6349097" y="3240239"/>
            <a:ext cx="2656679" cy="1069164"/>
            <a:chOff x="8465463" y="3874644"/>
            <a:chExt cx="3542238" cy="1425552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91895566-69F7-4DE3-A117-590E3BC647B6}"/>
                </a:ext>
              </a:extLst>
            </p:cNvPr>
            <p:cNvSpPr txBox="1">
              <a:spLocks/>
            </p:cNvSpPr>
            <p:nvPr/>
          </p:nvSpPr>
          <p:spPr>
            <a:xfrm>
              <a:off x="8465463" y="3874644"/>
              <a:ext cx="3542238" cy="427903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100" i="1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</a:t>
              </a:r>
              <a:r>
                <a:rPr lang="en-US" sz="2100" i="1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id-ID" sz="15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861DC9-8D73-4972-9CD3-E7397FF7BD1C}"/>
                </a:ext>
              </a:extLst>
            </p:cNvPr>
            <p:cNvSpPr/>
            <p:nvPr/>
          </p:nvSpPr>
          <p:spPr>
            <a:xfrm>
              <a:off x="8465464" y="4346088"/>
              <a:ext cx="2810042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 and choose to keep only the text.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BEFD1A-AB19-478C-8C76-E89FBE6FF2CC}"/>
              </a:ext>
            </a:extLst>
          </p:cNvPr>
          <p:cNvGrpSpPr/>
          <p:nvPr/>
        </p:nvGrpSpPr>
        <p:grpSpPr>
          <a:xfrm>
            <a:off x="467834" y="1317944"/>
            <a:ext cx="2327068" cy="1069164"/>
            <a:chOff x="623779" y="1311584"/>
            <a:chExt cx="3102757" cy="1425552"/>
          </a:xfrm>
        </p:grpSpPr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A4419BF5-2AE9-4A36-9E99-21F209D4063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3779" y="1311584"/>
              <a:ext cx="3102757" cy="427903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100" i="1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</a:t>
              </a:r>
              <a:r>
                <a:rPr lang="en-US" sz="2100" i="1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id-ID" sz="15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7CF7A5-CCB4-4CE1-A4DF-572B2F294AE1}"/>
                </a:ext>
              </a:extLst>
            </p:cNvPr>
            <p:cNvSpPr/>
            <p:nvPr/>
          </p:nvSpPr>
          <p:spPr>
            <a:xfrm flipH="1">
              <a:off x="916494" y="1783028"/>
              <a:ext cx="2810042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 and choose to keep only the text.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31C07B-B3BB-446D-9CCF-E4B22A63A319}"/>
              </a:ext>
            </a:extLst>
          </p:cNvPr>
          <p:cNvGrpSpPr/>
          <p:nvPr/>
        </p:nvGrpSpPr>
        <p:grpSpPr>
          <a:xfrm>
            <a:off x="223284" y="3240239"/>
            <a:ext cx="2571618" cy="1069164"/>
            <a:chOff x="297713" y="3874644"/>
            <a:chExt cx="3428823" cy="1425552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3B86AE89-A6C0-42B8-A4E0-4A2F5F46C80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7713" y="3874644"/>
              <a:ext cx="3428823" cy="427903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100" i="1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</a:t>
              </a:r>
              <a:r>
                <a:rPr lang="en-US" sz="2100" i="1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id-ID" sz="1500" i="1" dirty="0">
                <a:cs typeface="+mn-ea"/>
                <a:sym typeface="+mn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CB5919-A34F-4584-AC82-FD75218973BD}"/>
                </a:ext>
              </a:extLst>
            </p:cNvPr>
            <p:cNvSpPr/>
            <p:nvPr/>
          </p:nvSpPr>
          <p:spPr>
            <a:xfrm flipH="1">
              <a:off x="916494" y="4346088"/>
              <a:ext cx="2810042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 and choose to keep only the text.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545B8E4-1B34-4EEB-BF5B-E6BAA669AA66}"/>
              </a:ext>
            </a:extLst>
          </p:cNvPr>
          <p:cNvGrpSpPr/>
          <p:nvPr/>
        </p:nvGrpSpPr>
        <p:grpSpPr>
          <a:xfrm>
            <a:off x="2169042" y="408788"/>
            <a:ext cx="4912242" cy="702173"/>
            <a:chOff x="-236020" y="1134310"/>
            <a:chExt cx="4912242" cy="702173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6A474A23-87D3-4FBF-AFCD-FB0B5DBEA501}"/>
                </a:ext>
              </a:extLst>
            </p:cNvPr>
            <p:cNvSpPr txBox="1"/>
            <p:nvPr/>
          </p:nvSpPr>
          <p:spPr>
            <a:xfrm>
              <a:off x="-236020" y="1134310"/>
              <a:ext cx="4912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The completion of the work</a:t>
              </a:r>
              <a:endParaRPr lang="id-ID" sz="2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CF7B142B-654B-49B7-AF4F-D6ED3DD226F8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1">
            <a:extLst>
              <a:ext uri="{FF2B5EF4-FFF2-40B4-BE49-F238E27FC236}">
                <a16:creationId xmlns:a16="http://schemas.microsoft.com/office/drawing/2014/main" id="{201B53C1-7DED-4D94-95E1-A52FC2C7526F}"/>
              </a:ext>
            </a:extLst>
          </p:cNvPr>
          <p:cNvSpPr txBox="1"/>
          <p:nvPr/>
        </p:nvSpPr>
        <p:spPr>
          <a:xfrm>
            <a:off x="3386135" y="2575384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20</a:t>
            </a:r>
          </a:p>
          <a:p>
            <a:pPr algn="ctr"/>
            <a:r>
              <a:rPr lang="en-US" altLang="zh-CN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20</a:t>
            </a:r>
            <a:endParaRPr lang="id-ID" sz="1600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3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FE54A9E2-D10C-48AE-AC9E-104AF2FE1827}"/>
              </a:ext>
            </a:extLst>
          </p:cNvPr>
          <p:cNvSpPr/>
          <p:nvPr/>
        </p:nvSpPr>
        <p:spPr>
          <a:xfrm>
            <a:off x="8193589" y="685456"/>
            <a:ext cx="2045129" cy="2045129"/>
          </a:xfrm>
          <a:prstGeom prst="ellipse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44" dirty="0">
              <a:cs typeface="+mn-ea"/>
              <a:sym typeface="+mn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A9B1752-F947-41E7-AD83-EB649521AF93}"/>
              </a:ext>
            </a:extLst>
          </p:cNvPr>
          <p:cNvSpPr/>
          <p:nvPr/>
        </p:nvSpPr>
        <p:spPr>
          <a:xfrm>
            <a:off x="7439901" y="2331267"/>
            <a:ext cx="752488" cy="752488"/>
          </a:xfrm>
          <a:prstGeom prst="ellipse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44" dirty="0">
              <a:cs typeface="+mn-ea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6C27C8-B23A-4EB4-BBB1-31A3A30261C7}"/>
              </a:ext>
            </a:extLst>
          </p:cNvPr>
          <p:cNvSpPr/>
          <p:nvPr/>
        </p:nvSpPr>
        <p:spPr>
          <a:xfrm>
            <a:off x="1204321" y="2621255"/>
            <a:ext cx="1633428" cy="16334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 dirty="0"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AD44F7-CC60-4608-A0CA-22A70118B34D}"/>
              </a:ext>
            </a:extLst>
          </p:cNvPr>
          <p:cNvGrpSpPr/>
          <p:nvPr/>
        </p:nvGrpSpPr>
        <p:grpSpPr>
          <a:xfrm>
            <a:off x="1460178" y="2877114"/>
            <a:ext cx="1121714" cy="1121713"/>
            <a:chOff x="2420481" y="2358570"/>
            <a:chExt cx="1810664" cy="181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7C854D-01BD-4D97-9235-D5A6C65DB9F0}"/>
                </a:ext>
              </a:extLst>
            </p:cNvPr>
            <p:cNvSpPr/>
            <p:nvPr/>
          </p:nvSpPr>
          <p:spPr>
            <a:xfrm>
              <a:off x="2420481" y="2358570"/>
              <a:ext cx="1810664" cy="1810664"/>
            </a:xfrm>
            <a:prstGeom prst="ellipse">
              <a:avLst/>
            </a:pr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100000">
                  <a:srgbClr val="465E96"/>
                </a:gs>
              </a:gsLst>
              <a:lin ang="6600000" scaled="0"/>
            </a:gra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20E29A-0710-4580-9644-72C17BE9B2C1}"/>
                </a:ext>
              </a:extLst>
            </p:cNvPr>
            <p:cNvSpPr/>
            <p:nvPr/>
          </p:nvSpPr>
          <p:spPr>
            <a:xfrm>
              <a:off x="2673286" y="2611375"/>
              <a:ext cx="1305054" cy="1305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8C1A33F7-C616-4B3D-A8A4-ABDB33C5EC8E}"/>
                </a:ext>
              </a:extLst>
            </p:cNvPr>
            <p:cNvSpPr/>
            <p:nvPr/>
          </p:nvSpPr>
          <p:spPr>
            <a:xfrm>
              <a:off x="2655440" y="2593531"/>
              <a:ext cx="1340746" cy="1340744"/>
            </a:xfrm>
            <a:prstGeom prst="pie">
              <a:avLst>
                <a:gd name="adj1" fmla="val 16157514"/>
                <a:gd name="adj2" fmla="val 2353918"/>
              </a:avLst>
            </a:prstGeom>
            <a:solidFill>
              <a:srgbClr val="465E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2C3F2C-2BBA-4A00-843F-1C787C5E01D6}"/>
                </a:ext>
              </a:extLst>
            </p:cNvPr>
            <p:cNvSpPr/>
            <p:nvPr/>
          </p:nvSpPr>
          <p:spPr>
            <a:xfrm>
              <a:off x="2976387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</p:grpSp>
      <p:sp>
        <p:nvSpPr>
          <p:cNvPr id="25" name="Freeform 120">
            <a:extLst>
              <a:ext uri="{FF2B5EF4-FFF2-40B4-BE49-F238E27FC236}">
                <a16:creationId xmlns:a16="http://schemas.microsoft.com/office/drawing/2014/main" id="{13D10A25-DE4D-4430-B5D4-004382F5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728" y="3357367"/>
            <a:ext cx="202614" cy="161204"/>
          </a:xfrm>
          <a:custGeom>
            <a:avLst/>
            <a:gdLst>
              <a:gd name="T0" fmla="*/ 217118 w 602"/>
              <a:gd name="T1" fmla="*/ 38054 h 482"/>
              <a:gd name="T2" fmla="*/ 217118 w 602"/>
              <a:gd name="T3" fmla="*/ 38054 h 482"/>
              <a:gd name="T4" fmla="*/ 217118 w 602"/>
              <a:gd name="T5" fmla="*/ 38054 h 482"/>
              <a:gd name="T6" fmla="*/ 186411 w 602"/>
              <a:gd name="T7" fmla="*/ 104109 h 482"/>
              <a:gd name="T8" fmla="*/ 186411 w 602"/>
              <a:gd name="T9" fmla="*/ 104109 h 482"/>
              <a:gd name="T10" fmla="*/ 178824 w 602"/>
              <a:gd name="T11" fmla="*/ 111648 h 482"/>
              <a:gd name="T12" fmla="*/ 178824 w 602"/>
              <a:gd name="T13" fmla="*/ 111648 h 482"/>
              <a:gd name="T14" fmla="*/ 89231 w 602"/>
              <a:gd name="T15" fmla="*/ 116674 h 482"/>
              <a:gd name="T16" fmla="*/ 94289 w 602"/>
              <a:gd name="T17" fmla="*/ 132111 h 482"/>
              <a:gd name="T18" fmla="*/ 191468 w 602"/>
              <a:gd name="T19" fmla="*/ 132111 h 482"/>
              <a:gd name="T20" fmla="*/ 212060 w 602"/>
              <a:gd name="T21" fmla="*/ 152215 h 482"/>
              <a:gd name="T22" fmla="*/ 191468 w 602"/>
              <a:gd name="T23" fmla="*/ 172678 h 482"/>
              <a:gd name="T24" fmla="*/ 171238 w 602"/>
              <a:gd name="T25" fmla="*/ 152215 h 482"/>
              <a:gd name="T26" fmla="*/ 74058 w 602"/>
              <a:gd name="T27" fmla="*/ 152215 h 482"/>
              <a:gd name="T28" fmla="*/ 53467 w 602"/>
              <a:gd name="T29" fmla="*/ 172678 h 482"/>
              <a:gd name="T30" fmla="*/ 33236 w 602"/>
              <a:gd name="T31" fmla="*/ 152215 h 482"/>
              <a:gd name="T32" fmla="*/ 53467 w 602"/>
              <a:gd name="T33" fmla="*/ 132111 h 482"/>
              <a:gd name="T34" fmla="*/ 74058 w 602"/>
              <a:gd name="T35" fmla="*/ 132111 h 482"/>
              <a:gd name="T36" fmla="*/ 33236 w 602"/>
              <a:gd name="T37" fmla="*/ 20463 h 482"/>
              <a:gd name="T38" fmla="*/ 10115 w 602"/>
              <a:gd name="T39" fmla="*/ 20463 h 482"/>
              <a:gd name="T40" fmla="*/ 0 w 602"/>
              <a:gd name="T41" fmla="*/ 10052 h 482"/>
              <a:gd name="T42" fmla="*/ 10115 w 602"/>
              <a:gd name="T43" fmla="*/ 0 h 482"/>
              <a:gd name="T44" fmla="*/ 40822 w 602"/>
              <a:gd name="T45" fmla="*/ 0 h 482"/>
              <a:gd name="T46" fmla="*/ 50938 w 602"/>
              <a:gd name="T47" fmla="*/ 5026 h 482"/>
              <a:gd name="T48" fmla="*/ 50938 w 602"/>
              <a:gd name="T49" fmla="*/ 5026 h 482"/>
              <a:gd name="T50" fmla="*/ 56357 w 602"/>
              <a:gd name="T51" fmla="*/ 22976 h 482"/>
              <a:gd name="T52" fmla="*/ 206641 w 602"/>
              <a:gd name="T53" fmla="*/ 22976 h 482"/>
              <a:gd name="T54" fmla="*/ 217118 w 602"/>
              <a:gd name="T55" fmla="*/ 33028 h 482"/>
              <a:gd name="T56" fmla="*/ 217118 w 602"/>
              <a:gd name="T57" fmla="*/ 38054 h 482"/>
              <a:gd name="T58" fmla="*/ 63943 w 602"/>
              <a:gd name="T59" fmla="*/ 43080 h 482"/>
              <a:gd name="T60" fmla="*/ 63943 w 602"/>
              <a:gd name="T61" fmla="*/ 43080 h 482"/>
              <a:gd name="T62" fmla="*/ 81645 w 602"/>
              <a:gd name="T63" fmla="*/ 96570 h 482"/>
              <a:gd name="T64" fmla="*/ 171238 w 602"/>
              <a:gd name="T65" fmla="*/ 91544 h 482"/>
              <a:gd name="T66" fmla="*/ 191468 w 602"/>
              <a:gd name="T67" fmla="*/ 43080 h 482"/>
              <a:gd name="T68" fmla="*/ 63943 w 602"/>
              <a:gd name="T69" fmla="*/ 43080 h 4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13" dirty="0"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512E23-6D30-4D1D-9069-BE5E4F54174C}"/>
              </a:ext>
            </a:extLst>
          </p:cNvPr>
          <p:cNvSpPr txBox="1"/>
          <p:nvPr/>
        </p:nvSpPr>
        <p:spPr>
          <a:xfrm>
            <a:off x="3003362" y="2939183"/>
            <a:ext cx="80983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1"/>
                </a:gradFill>
                <a:cs typeface="+mn-ea"/>
                <a:sym typeface="+mn-lt"/>
              </a:rPr>
              <a:t>35%</a:t>
            </a:r>
          </a:p>
        </p:txBody>
      </p:sp>
      <p:sp>
        <p:nvSpPr>
          <p:cNvPr id="32" name="Down Arrow 2">
            <a:extLst>
              <a:ext uri="{FF2B5EF4-FFF2-40B4-BE49-F238E27FC236}">
                <a16:creationId xmlns:a16="http://schemas.microsoft.com/office/drawing/2014/main" id="{C4BFBC7D-F9A6-42A7-A405-D9C6CB420649}"/>
              </a:ext>
            </a:extLst>
          </p:cNvPr>
          <p:cNvSpPr/>
          <p:nvPr/>
        </p:nvSpPr>
        <p:spPr>
          <a:xfrm>
            <a:off x="3864261" y="3037171"/>
            <a:ext cx="147021" cy="229334"/>
          </a:xfrm>
          <a:prstGeom prst="downArrow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3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68F5A0-1421-46FF-A4B9-65CA4C79D0B4}"/>
              </a:ext>
            </a:extLst>
          </p:cNvPr>
          <p:cNvSpPr txBox="1"/>
          <p:nvPr/>
        </p:nvSpPr>
        <p:spPr>
          <a:xfrm>
            <a:off x="3003362" y="3354874"/>
            <a:ext cx="163342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  <a:endParaRPr lang="en-US" sz="11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1EE77C-1368-4B0B-B0E9-F357318BA349}"/>
              </a:ext>
            </a:extLst>
          </p:cNvPr>
          <p:cNvSpPr/>
          <p:nvPr/>
        </p:nvSpPr>
        <p:spPr>
          <a:xfrm>
            <a:off x="3003363" y="3550887"/>
            <a:ext cx="1554532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56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3533C8-4FA3-46FF-8355-D0E0686EC24E}"/>
              </a:ext>
            </a:extLst>
          </p:cNvPr>
          <p:cNvSpPr/>
          <p:nvPr/>
        </p:nvSpPr>
        <p:spPr>
          <a:xfrm>
            <a:off x="4459602" y="888818"/>
            <a:ext cx="1633429" cy="16334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cs typeface="+mn-ea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46AACF-B7D9-455A-9EB7-B7CFA90B636D}"/>
              </a:ext>
            </a:extLst>
          </p:cNvPr>
          <p:cNvGrpSpPr/>
          <p:nvPr/>
        </p:nvGrpSpPr>
        <p:grpSpPr>
          <a:xfrm>
            <a:off x="4715460" y="1144676"/>
            <a:ext cx="1121714" cy="1121713"/>
            <a:chOff x="5190668" y="2358570"/>
            <a:chExt cx="1810664" cy="18106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20FFF5-E1E7-4F47-9997-B27899BCE106}"/>
                </a:ext>
              </a:extLst>
            </p:cNvPr>
            <p:cNvSpPr/>
            <p:nvPr/>
          </p:nvSpPr>
          <p:spPr>
            <a:xfrm>
              <a:off x="5190668" y="2358570"/>
              <a:ext cx="1810664" cy="1810664"/>
            </a:xfrm>
            <a:prstGeom prst="ellipse">
              <a:avLst/>
            </a:pr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100000">
                  <a:srgbClr val="465E96"/>
                </a:gs>
              </a:gsLst>
              <a:lin ang="6600000" scaled="0"/>
            </a:gra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4FDD83-DB98-460F-88D7-F5E5A2CFC1B3}"/>
                </a:ext>
              </a:extLst>
            </p:cNvPr>
            <p:cNvSpPr/>
            <p:nvPr/>
          </p:nvSpPr>
          <p:spPr>
            <a:xfrm>
              <a:off x="5443473" y="2611375"/>
              <a:ext cx="1305054" cy="1305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22" name="Partial Circle 21">
              <a:extLst>
                <a:ext uri="{FF2B5EF4-FFF2-40B4-BE49-F238E27FC236}">
                  <a16:creationId xmlns:a16="http://schemas.microsoft.com/office/drawing/2014/main" id="{FABC95D3-6D78-4903-A3A1-5E232318C53A}"/>
                </a:ext>
              </a:extLst>
            </p:cNvPr>
            <p:cNvSpPr/>
            <p:nvPr/>
          </p:nvSpPr>
          <p:spPr>
            <a:xfrm>
              <a:off x="5425627" y="2593531"/>
              <a:ext cx="1340746" cy="1340744"/>
            </a:xfrm>
            <a:prstGeom prst="pie">
              <a:avLst>
                <a:gd name="adj1" fmla="val 16166539"/>
                <a:gd name="adj2" fmla="val 11041918"/>
              </a:avLst>
            </a:prstGeom>
            <a:solidFill>
              <a:srgbClr val="465E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215043-6EBD-4A7C-82E4-0BC1F5EE538E}"/>
                </a:ext>
              </a:extLst>
            </p:cNvPr>
            <p:cNvSpPr/>
            <p:nvPr/>
          </p:nvSpPr>
          <p:spPr>
            <a:xfrm>
              <a:off x="5746574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</p:grpSp>
      <p:sp>
        <p:nvSpPr>
          <p:cNvPr id="24" name="Freeform 57">
            <a:extLst>
              <a:ext uri="{FF2B5EF4-FFF2-40B4-BE49-F238E27FC236}">
                <a16:creationId xmlns:a16="http://schemas.microsoft.com/office/drawing/2014/main" id="{1FDADBE2-76D4-48E4-ABD4-F072E7E39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051" y="1616832"/>
            <a:ext cx="202532" cy="177400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13" dirty="0">
              <a:cs typeface="+mn-ea"/>
              <a:sym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B9BA0E-6D04-448C-9CD4-33E26DDB54BE}"/>
              </a:ext>
            </a:extLst>
          </p:cNvPr>
          <p:cNvSpPr txBox="1"/>
          <p:nvPr/>
        </p:nvSpPr>
        <p:spPr>
          <a:xfrm>
            <a:off x="6273765" y="1206745"/>
            <a:ext cx="80983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1"/>
                </a:gradFill>
                <a:cs typeface="+mn-ea"/>
                <a:sym typeface="+mn-lt"/>
              </a:rPr>
              <a:t>75%</a:t>
            </a:r>
          </a:p>
        </p:txBody>
      </p:sp>
      <p:sp>
        <p:nvSpPr>
          <p:cNvPr id="37" name="Down Arrow 2">
            <a:extLst>
              <a:ext uri="{FF2B5EF4-FFF2-40B4-BE49-F238E27FC236}">
                <a16:creationId xmlns:a16="http://schemas.microsoft.com/office/drawing/2014/main" id="{27AF7CE6-02A5-4016-AA49-6767DCC72B94}"/>
              </a:ext>
            </a:extLst>
          </p:cNvPr>
          <p:cNvSpPr/>
          <p:nvPr/>
        </p:nvSpPr>
        <p:spPr>
          <a:xfrm flipV="1">
            <a:off x="7134664" y="1304734"/>
            <a:ext cx="147021" cy="229334"/>
          </a:xfrm>
          <a:prstGeom prst="downArrow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3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BBE277-DD15-4586-9A6A-7B927812AFB7}"/>
              </a:ext>
            </a:extLst>
          </p:cNvPr>
          <p:cNvSpPr txBox="1"/>
          <p:nvPr/>
        </p:nvSpPr>
        <p:spPr>
          <a:xfrm>
            <a:off x="6273764" y="1622436"/>
            <a:ext cx="163342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  <a:endParaRPr lang="en-US" altLang="zh-CN" sz="11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E52F19-6276-4BF8-8F22-4FF05FE34ECC}"/>
              </a:ext>
            </a:extLst>
          </p:cNvPr>
          <p:cNvSpPr/>
          <p:nvPr/>
        </p:nvSpPr>
        <p:spPr>
          <a:xfrm>
            <a:off x="6273764" y="1818448"/>
            <a:ext cx="1604481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56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7BEB80-E960-46F4-9498-1D3B9A6AC698}"/>
              </a:ext>
            </a:extLst>
          </p:cNvPr>
          <p:cNvSpPr/>
          <p:nvPr/>
        </p:nvSpPr>
        <p:spPr>
          <a:xfrm>
            <a:off x="5008196" y="3091304"/>
            <a:ext cx="1633428" cy="16334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50">
              <a:cs typeface="+mn-ea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9F83CE-7EA9-4889-9A19-4852A4F87AAF}"/>
              </a:ext>
            </a:extLst>
          </p:cNvPr>
          <p:cNvGrpSpPr/>
          <p:nvPr/>
        </p:nvGrpSpPr>
        <p:grpSpPr>
          <a:xfrm>
            <a:off x="5264053" y="3347163"/>
            <a:ext cx="1121714" cy="1121713"/>
            <a:chOff x="7960855" y="2358570"/>
            <a:chExt cx="1810664" cy="18106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B36039-B172-40B8-9518-4173C7D4A651}"/>
                </a:ext>
              </a:extLst>
            </p:cNvPr>
            <p:cNvSpPr/>
            <p:nvPr/>
          </p:nvSpPr>
          <p:spPr>
            <a:xfrm>
              <a:off x="7960855" y="2358570"/>
              <a:ext cx="1810664" cy="1810664"/>
            </a:xfrm>
            <a:prstGeom prst="ellipse">
              <a:avLst/>
            </a:pr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100000">
                  <a:srgbClr val="465E96"/>
                </a:gs>
              </a:gsLst>
              <a:lin ang="6600000" scaled="0"/>
            </a:gra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ECC40E-3B60-4DA4-8F5B-09BC39B01407}"/>
                </a:ext>
              </a:extLst>
            </p:cNvPr>
            <p:cNvSpPr/>
            <p:nvPr/>
          </p:nvSpPr>
          <p:spPr>
            <a:xfrm>
              <a:off x="8213661" y="2611375"/>
              <a:ext cx="1305054" cy="1305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F101BCF0-0857-4050-95CE-6999B2CB7C1B}"/>
                </a:ext>
              </a:extLst>
            </p:cNvPr>
            <p:cNvSpPr/>
            <p:nvPr/>
          </p:nvSpPr>
          <p:spPr>
            <a:xfrm>
              <a:off x="8195815" y="2593531"/>
              <a:ext cx="1340746" cy="1340744"/>
            </a:xfrm>
            <a:prstGeom prst="pie">
              <a:avLst>
                <a:gd name="adj1" fmla="val 16162621"/>
                <a:gd name="adj2" fmla="val 3656218"/>
              </a:avLst>
            </a:prstGeom>
            <a:solidFill>
              <a:srgbClr val="465E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72B68B-CD9B-488B-9FF2-5051503ACA3F}"/>
                </a:ext>
              </a:extLst>
            </p:cNvPr>
            <p:cNvSpPr/>
            <p:nvPr/>
          </p:nvSpPr>
          <p:spPr>
            <a:xfrm>
              <a:off x="8516762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</p:grpSp>
      <p:sp>
        <p:nvSpPr>
          <p:cNvPr id="26" name="Freeform 34">
            <a:extLst>
              <a:ext uri="{FF2B5EF4-FFF2-40B4-BE49-F238E27FC236}">
                <a16:creationId xmlns:a16="http://schemas.microsoft.com/office/drawing/2014/main" id="{3F269C91-3661-4D60-B4C1-4726AC1D2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294" y="3819058"/>
            <a:ext cx="179232" cy="177923"/>
          </a:xfrm>
          <a:custGeom>
            <a:avLst/>
            <a:gdLst>
              <a:gd name="T0" fmla="*/ 207002 w 602"/>
              <a:gd name="T1" fmla="*/ 40594 h 601"/>
              <a:gd name="T2" fmla="*/ 207002 w 602"/>
              <a:gd name="T3" fmla="*/ 40594 h 601"/>
              <a:gd name="T4" fmla="*/ 196526 w 602"/>
              <a:gd name="T5" fmla="*/ 40594 h 601"/>
              <a:gd name="T6" fmla="*/ 196526 w 602"/>
              <a:gd name="T7" fmla="*/ 96275 h 601"/>
              <a:gd name="T8" fmla="*/ 196526 w 602"/>
              <a:gd name="T9" fmla="*/ 144412 h 601"/>
              <a:gd name="T10" fmla="*/ 196526 w 602"/>
              <a:gd name="T11" fmla="*/ 154830 h 601"/>
              <a:gd name="T12" fmla="*/ 186411 w 602"/>
              <a:gd name="T13" fmla="*/ 164889 h 601"/>
              <a:gd name="T14" fmla="*/ 132944 w 602"/>
              <a:gd name="T15" fmla="*/ 164889 h 601"/>
              <a:gd name="T16" fmla="*/ 166180 w 602"/>
              <a:gd name="T17" fmla="*/ 197938 h 601"/>
              <a:gd name="T18" fmla="*/ 166180 w 602"/>
              <a:gd name="T19" fmla="*/ 197938 h 601"/>
              <a:gd name="T20" fmla="*/ 168709 w 602"/>
              <a:gd name="T21" fmla="*/ 205482 h 601"/>
              <a:gd name="T22" fmla="*/ 158232 w 602"/>
              <a:gd name="T23" fmla="*/ 215541 h 601"/>
              <a:gd name="T24" fmla="*/ 153175 w 602"/>
              <a:gd name="T25" fmla="*/ 213026 h 601"/>
              <a:gd name="T26" fmla="*/ 153175 w 602"/>
              <a:gd name="T27" fmla="*/ 213026 h 601"/>
              <a:gd name="T28" fmla="*/ 117410 w 602"/>
              <a:gd name="T29" fmla="*/ 180336 h 601"/>
              <a:gd name="T30" fmla="*/ 117410 w 602"/>
              <a:gd name="T31" fmla="*/ 205482 h 601"/>
              <a:gd name="T32" fmla="*/ 107294 w 602"/>
              <a:gd name="T33" fmla="*/ 215541 h 601"/>
              <a:gd name="T34" fmla="*/ 97179 w 602"/>
              <a:gd name="T35" fmla="*/ 205482 h 601"/>
              <a:gd name="T36" fmla="*/ 97179 w 602"/>
              <a:gd name="T37" fmla="*/ 180336 h 601"/>
              <a:gd name="T38" fmla="*/ 63943 w 602"/>
              <a:gd name="T39" fmla="*/ 213026 h 601"/>
              <a:gd name="T40" fmla="*/ 63943 w 602"/>
              <a:gd name="T41" fmla="*/ 213026 h 601"/>
              <a:gd name="T42" fmla="*/ 56357 w 602"/>
              <a:gd name="T43" fmla="*/ 215541 h 601"/>
              <a:gd name="T44" fmla="*/ 45880 w 602"/>
              <a:gd name="T45" fmla="*/ 205482 h 601"/>
              <a:gd name="T46" fmla="*/ 51299 w 602"/>
              <a:gd name="T47" fmla="*/ 197938 h 601"/>
              <a:gd name="T48" fmla="*/ 51299 w 602"/>
              <a:gd name="T49" fmla="*/ 197938 h 601"/>
              <a:gd name="T50" fmla="*/ 84174 w 602"/>
              <a:gd name="T51" fmla="*/ 164889 h 601"/>
              <a:gd name="T52" fmla="*/ 30707 w 602"/>
              <a:gd name="T53" fmla="*/ 164889 h 601"/>
              <a:gd name="T54" fmla="*/ 20592 w 602"/>
              <a:gd name="T55" fmla="*/ 154830 h 601"/>
              <a:gd name="T56" fmla="*/ 20592 w 602"/>
              <a:gd name="T57" fmla="*/ 144412 h 601"/>
              <a:gd name="T58" fmla="*/ 20592 w 602"/>
              <a:gd name="T59" fmla="*/ 96275 h 601"/>
              <a:gd name="T60" fmla="*/ 20592 w 602"/>
              <a:gd name="T61" fmla="*/ 40594 h 601"/>
              <a:gd name="T62" fmla="*/ 10477 w 602"/>
              <a:gd name="T63" fmla="*/ 40594 h 601"/>
              <a:gd name="T64" fmla="*/ 0 w 602"/>
              <a:gd name="T65" fmla="*/ 30176 h 601"/>
              <a:gd name="T66" fmla="*/ 10477 w 602"/>
              <a:gd name="T67" fmla="*/ 20117 h 601"/>
              <a:gd name="T68" fmla="*/ 97179 w 602"/>
              <a:gd name="T69" fmla="*/ 20117 h 601"/>
              <a:gd name="T70" fmla="*/ 97179 w 602"/>
              <a:gd name="T71" fmla="*/ 10059 h 601"/>
              <a:gd name="T72" fmla="*/ 107294 w 602"/>
              <a:gd name="T73" fmla="*/ 0 h 601"/>
              <a:gd name="T74" fmla="*/ 117410 w 602"/>
              <a:gd name="T75" fmla="*/ 10059 h 601"/>
              <a:gd name="T76" fmla="*/ 117410 w 602"/>
              <a:gd name="T77" fmla="*/ 20117 h 601"/>
              <a:gd name="T78" fmla="*/ 207002 w 602"/>
              <a:gd name="T79" fmla="*/ 20117 h 601"/>
              <a:gd name="T80" fmla="*/ 217118 w 602"/>
              <a:gd name="T81" fmla="*/ 30176 h 601"/>
              <a:gd name="T82" fmla="*/ 207002 w 602"/>
              <a:gd name="T83" fmla="*/ 40594 h 601"/>
              <a:gd name="T84" fmla="*/ 176295 w 602"/>
              <a:gd name="T85" fmla="*/ 86216 h 601"/>
              <a:gd name="T86" fmla="*/ 176295 w 602"/>
              <a:gd name="T87" fmla="*/ 86216 h 601"/>
              <a:gd name="T88" fmla="*/ 176295 w 602"/>
              <a:gd name="T89" fmla="*/ 76158 h 601"/>
              <a:gd name="T90" fmla="*/ 176295 w 602"/>
              <a:gd name="T91" fmla="*/ 40594 h 601"/>
              <a:gd name="T92" fmla="*/ 40822 w 602"/>
              <a:gd name="T93" fmla="*/ 40594 h 601"/>
              <a:gd name="T94" fmla="*/ 40822 w 602"/>
              <a:gd name="T95" fmla="*/ 76158 h 601"/>
              <a:gd name="T96" fmla="*/ 40822 w 602"/>
              <a:gd name="T97" fmla="*/ 86216 h 601"/>
              <a:gd name="T98" fmla="*/ 40822 w 602"/>
              <a:gd name="T99" fmla="*/ 144412 h 601"/>
              <a:gd name="T100" fmla="*/ 176295 w 602"/>
              <a:gd name="T101" fmla="*/ 144412 h 601"/>
              <a:gd name="T102" fmla="*/ 176295 w 602"/>
              <a:gd name="T103" fmla="*/ 86216 h 6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13" dirty="0">
              <a:cs typeface="+mn-ea"/>
              <a:sym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51F64D-FD9D-4195-8D2E-316B67ABA3C3}"/>
              </a:ext>
            </a:extLst>
          </p:cNvPr>
          <p:cNvSpPr txBox="1"/>
          <p:nvPr/>
        </p:nvSpPr>
        <p:spPr>
          <a:xfrm>
            <a:off x="6829474" y="3409233"/>
            <a:ext cx="80983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1"/>
                </a:gradFill>
                <a:cs typeface="+mn-ea"/>
                <a:sym typeface="+mn-lt"/>
              </a:rPr>
              <a:t>45%</a:t>
            </a:r>
          </a:p>
        </p:txBody>
      </p:sp>
      <p:sp>
        <p:nvSpPr>
          <p:cNvPr id="42" name="Down Arrow 2">
            <a:extLst>
              <a:ext uri="{FF2B5EF4-FFF2-40B4-BE49-F238E27FC236}">
                <a16:creationId xmlns:a16="http://schemas.microsoft.com/office/drawing/2014/main" id="{D60F99E2-01B2-49B5-B900-8496F4188AF0}"/>
              </a:ext>
            </a:extLst>
          </p:cNvPr>
          <p:cNvSpPr/>
          <p:nvPr/>
        </p:nvSpPr>
        <p:spPr>
          <a:xfrm>
            <a:off x="7690372" y="3507220"/>
            <a:ext cx="147021" cy="229334"/>
          </a:xfrm>
          <a:prstGeom prst="downArrow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3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E07128-1C88-4ECE-A10D-DFDF1F749CB1}"/>
              </a:ext>
            </a:extLst>
          </p:cNvPr>
          <p:cNvSpPr txBox="1"/>
          <p:nvPr/>
        </p:nvSpPr>
        <p:spPr>
          <a:xfrm>
            <a:off x="6829473" y="3824923"/>
            <a:ext cx="1633427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  <a:endParaRPr lang="en-US" altLang="zh-CN" sz="11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503383-C394-49D7-803B-5D1FAA4EEECE}"/>
              </a:ext>
            </a:extLst>
          </p:cNvPr>
          <p:cNvSpPr/>
          <p:nvPr/>
        </p:nvSpPr>
        <p:spPr>
          <a:xfrm>
            <a:off x="6829474" y="4020936"/>
            <a:ext cx="1486242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56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52B793-1842-4007-BA09-0F5A7B2FEC4E}"/>
              </a:ext>
            </a:extLst>
          </p:cNvPr>
          <p:cNvSpPr/>
          <p:nvPr/>
        </p:nvSpPr>
        <p:spPr>
          <a:xfrm>
            <a:off x="264498" y="4604295"/>
            <a:ext cx="1244254" cy="1244254"/>
          </a:xfrm>
          <a:prstGeom prst="ellipse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44" dirty="0">
              <a:cs typeface="+mn-ea"/>
              <a:sym typeface="+mn-lt"/>
            </a:endParaRPr>
          </a:p>
        </p:txBody>
      </p:sp>
      <p:sp>
        <p:nvSpPr>
          <p:cNvPr id="46" name="TextBox 149">
            <a:extLst>
              <a:ext uri="{FF2B5EF4-FFF2-40B4-BE49-F238E27FC236}">
                <a16:creationId xmlns:a16="http://schemas.microsoft.com/office/drawing/2014/main" id="{F934F241-AD36-425E-AC03-F0D77476CDD2}"/>
              </a:ext>
            </a:extLst>
          </p:cNvPr>
          <p:cNvSpPr txBox="1"/>
          <p:nvPr/>
        </p:nvSpPr>
        <p:spPr>
          <a:xfrm>
            <a:off x="583075" y="1290235"/>
            <a:ext cx="2719049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F014E69-5AF7-4280-863F-420DD8958BAE}"/>
              </a:ext>
            </a:extLst>
          </p:cNvPr>
          <p:cNvGrpSpPr/>
          <p:nvPr/>
        </p:nvGrpSpPr>
        <p:grpSpPr>
          <a:xfrm>
            <a:off x="631637" y="442500"/>
            <a:ext cx="4229381" cy="702173"/>
            <a:chOff x="981076" y="1134310"/>
            <a:chExt cx="4229381" cy="702173"/>
          </a:xfrm>
        </p:grpSpPr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56C7099A-8A90-4A1D-AAA9-A5A35921878A}"/>
                </a:ext>
              </a:extLst>
            </p:cNvPr>
            <p:cNvSpPr txBox="1"/>
            <p:nvPr/>
          </p:nvSpPr>
          <p:spPr>
            <a:xfrm>
              <a:off x="981076" y="1134310"/>
              <a:ext cx="4229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The completion of the work</a:t>
              </a:r>
              <a:endParaRPr lang="id-ID" sz="2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F19ADD6D-1297-4F64-AEBF-42B4C8079424}"/>
                </a:ext>
              </a:extLst>
            </p:cNvPr>
            <p:cNvSpPr txBox="1"/>
            <p:nvPr/>
          </p:nvSpPr>
          <p:spPr>
            <a:xfrm>
              <a:off x="997139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7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2" grpId="0" animBg="1"/>
      <p:bldP spid="25" grpId="0" animBg="1"/>
      <p:bldP spid="31" grpId="0"/>
      <p:bldP spid="32" grpId="0" animBg="1"/>
      <p:bldP spid="33" grpId="0"/>
      <p:bldP spid="34" grpId="0"/>
      <p:bldP spid="3" grpId="0" animBg="1"/>
      <p:bldP spid="24" grpId="0" animBg="1"/>
      <p:bldP spid="36" grpId="0"/>
      <p:bldP spid="37" grpId="0" animBg="1"/>
      <p:bldP spid="38" grpId="0"/>
      <p:bldP spid="39" grpId="0"/>
      <p:bldP spid="4" grpId="0" animBg="1"/>
      <p:bldP spid="26" grpId="0" animBg="1"/>
      <p:bldP spid="41" grpId="0"/>
      <p:bldP spid="42" grpId="0" animBg="1"/>
      <p:bldP spid="43" grpId="0"/>
      <p:bldP spid="44" grpId="0"/>
      <p:bldP spid="62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515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PROJECT RESULTS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03</a:t>
            </a:r>
            <a:endParaRPr lang="id-ID" sz="1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7577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图片包含 人, 桌子, 笔记本, 女人&#10;&#10;描述已自动生成">
            <a:extLst>
              <a:ext uri="{FF2B5EF4-FFF2-40B4-BE49-F238E27FC236}">
                <a16:creationId xmlns:a16="http://schemas.microsoft.com/office/drawing/2014/main" id="{D041FF84-E1B8-4245-A04E-F0BCE6709F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5878769-0C15-477B-B1E1-9A5E0684A82C}"/>
              </a:ext>
            </a:extLst>
          </p:cNvPr>
          <p:cNvGrpSpPr/>
          <p:nvPr/>
        </p:nvGrpSpPr>
        <p:grpSpPr>
          <a:xfrm>
            <a:off x="981076" y="743876"/>
            <a:ext cx="4207612" cy="1092607"/>
            <a:chOff x="981076" y="743876"/>
            <a:chExt cx="4207612" cy="1092607"/>
          </a:xfrm>
        </p:grpSpPr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2952DE90-34BC-4261-97B6-0AF81DF374D0}"/>
                </a:ext>
              </a:extLst>
            </p:cNvPr>
            <p:cNvSpPr txBox="1"/>
            <p:nvPr/>
          </p:nvSpPr>
          <p:spPr>
            <a:xfrm>
              <a:off x="981076" y="743876"/>
              <a:ext cx="4207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Show the results of the project</a:t>
              </a:r>
            </a:p>
          </p:txBody>
        </p: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F5F69AA2-E453-4630-BF00-804ADF875C19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28">
            <a:extLst>
              <a:ext uri="{FF2B5EF4-FFF2-40B4-BE49-F238E27FC236}">
                <a16:creationId xmlns:a16="http://schemas.microsoft.com/office/drawing/2014/main" id="{A7D764F6-35A0-476E-BAB1-7D9EB90A90D6}"/>
              </a:ext>
            </a:extLst>
          </p:cNvPr>
          <p:cNvSpPr txBox="1"/>
          <p:nvPr/>
        </p:nvSpPr>
        <p:spPr>
          <a:xfrm>
            <a:off x="981076" y="230097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01  </a:t>
            </a:r>
            <a:r>
              <a:rPr lang="zh-CN" altLang="en-US" sz="16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Add the title content</a:t>
            </a:r>
            <a:endParaRPr lang="en-US" altLang="zh-CN" sz="1600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effectLst>
                <a:outerShdw blurRad="254000" dist="101600" dir="5400000" algn="ctr" rotWithShape="0">
                  <a:srgbClr val="5877B6">
                    <a:alpha val="2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CAD3C804-44EB-4773-B634-C25F87B7E400}"/>
              </a:ext>
            </a:extLst>
          </p:cNvPr>
          <p:cNvSpPr/>
          <p:nvPr/>
        </p:nvSpPr>
        <p:spPr>
          <a:xfrm>
            <a:off x="981076" y="2581095"/>
            <a:ext cx="3175981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4C9ACE23-08EA-4033-8D4B-F5D432269CC2}"/>
              </a:ext>
            </a:extLst>
          </p:cNvPr>
          <p:cNvSpPr txBox="1"/>
          <p:nvPr/>
        </p:nvSpPr>
        <p:spPr>
          <a:xfrm>
            <a:off x="981076" y="3484425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02  </a:t>
            </a:r>
            <a:r>
              <a:rPr lang="zh-CN" altLang="en-US" sz="16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Add the title content</a:t>
            </a:r>
            <a:endParaRPr lang="en-US" altLang="zh-CN" sz="1600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effectLst>
                <a:outerShdw blurRad="254000" dist="101600" dir="5400000" algn="ctr" rotWithShape="0">
                  <a:srgbClr val="5877B6">
                    <a:alpha val="2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92C02C2A-DA1D-4C5B-9B6B-DD571DD84E3C}"/>
              </a:ext>
            </a:extLst>
          </p:cNvPr>
          <p:cNvSpPr/>
          <p:nvPr/>
        </p:nvSpPr>
        <p:spPr>
          <a:xfrm>
            <a:off x="981076" y="3764548"/>
            <a:ext cx="3175981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F018CD2E-BD27-47BA-8ABB-19476E3FF0F6}"/>
              </a:ext>
            </a:extLst>
          </p:cNvPr>
          <p:cNvSpPr txBox="1"/>
          <p:nvPr/>
        </p:nvSpPr>
        <p:spPr>
          <a:xfrm>
            <a:off x="5267325" y="3159038"/>
            <a:ext cx="2695575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40209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6434" y="3389907"/>
            <a:ext cx="234605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4599" y="626590"/>
            <a:ext cx="1159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88%</a:t>
            </a:r>
            <a:endParaRPr lang="en-US" sz="2400" b="1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2250" y="1065172"/>
            <a:ext cx="122387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Annual Return</a:t>
            </a:r>
          </a:p>
        </p:txBody>
      </p:sp>
      <p:pic>
        <p:nvPicPr>
          <p:cNvPr id="27" name="图片占位符 26" descr="图片包含 人, 桌子, 室内, 笔记本&#10;&#10;描述已自动生成">
            <a:extLst>
              <a:ext uri="{FF2B5EF4-FFF2-40B4-BE49-F238E27FC236}">
                <a16:creationId xmlns:a16="http://schemas.microsoft.com/office/drawing/2014/main" id="{DE60D817-F563-4162-ADEB-A479E03DA6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E1707B-A7F8-4D92-9B95-73D90D385351}"/>
              </a:ext>
            </a:extLst>
          </p:cNvPr>
          <p:cNvGrpSpPr/>
          <p:nvPr/>
        </p:nvGrpSpPr>
        <p:grpSpPr>
          <a:xfrm>
            <a:off x="906434" y="331299"/>
            <a:ext cx="4548068" cy="1108042"/>
            <a:chOff x="981076" y="728441"/>
            <a:chExt cx="4548068" cy="1108042"/>
          </a:xfrm>
        </p:grpSpPr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099FF85E-82CC-4F45-A7F7-46F386147800}"/>
                </a:ext>
              </a:extLst>
            </p:cNvPr>
            <p:cNvSpPr txBox="1"/>
            <p:nvPr/>
          </p:nvSpPr>
          <p:spPr>
            <a:xfrm>
              <a:off x="981076" y="728441"/>
              <a:ext cx="45480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Show the results of the project</a:t>
              </a:r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9D1D284F-2F3A-4BD4-90D2-89669FD1FAC2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28">
            <a:extLst>
              <a:ext uri="{FF2B5EF4-FFF2-40B4-BE49-F238E27FC236}">
                <a16:creationId xmlns:a16="http://schemas.microsoft.com/office/drawing/2014/main" id="{7F370D76-3347-4807-8E74-5068BEB47463}"/>
              </a:ext>
            </a:extLst>
          </p:cNvPr>
          <p:cNvSpPr txBox="1"/>
          <p:nvPr/>
        </p:nvSpPr>
        <p:spPr>
          <a:xfrm>
            <a:off x="906434" y="2108567"/>
            <a:ext cx="34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01  </a:t>
            </a:r>
            <a:r>
              <a:rPr lang="zh-CN" altLang="en-US" sz="16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Add the title content</a:t>
            </a:r>
            <a:endParaRPr lang="en-US" altLang="zh-CN" sz="1600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effectLst>
                <a:outerShdw blurRad="254000" dist="101600" dir="5400000" algn="ctr" rotWithShape="0">
                  <a:srgbClr val="5877B6">
                    <a:alpha val="2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CA878CD6-9BE4-4758-BE79-E9BB21F1F0E3}"/>
              </a:ext>
            </a:extLst>
          </p:cNvPr>
          <p:cNvSpPr/>
          <p:nvPr/>
        </p:nvSpPr>
        <p:spPr>
          <a:xfrm>
            <a:off x="906434" y="2388690"/>
            <a:ext cx="3175981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3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7115" y="2780916"/>
            <a:ext cx="2490335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295" y="2806924"/>
            <a:ext cx="397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0" scaled="0"/>
                </a:gradFill>
                <a:cs typeface="+mn-ea"/>
                <a:sym typeface="+mn-lt"/>
              </a:rPr>
              <a:t>01.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7115" y="3440466"/>
            <a:ext cx="2490335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95" y="3466474"/>
            <a:ext cx="397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0" scaled="0"/>
                </a:gradFill>
                <a:cs typeface="+mn-ea"/>
                <a:sym typeface="+mn-lt"/>
              </a:rPr>
              <a:t>02.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2707" y="4335656"/>
            <a:ext cx="5138585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pic>
        <p:nvPicPr>
          <p:cNvPr id="32" name="图片占位符 31" descr="图片包含 人, 桌子, 室内, 笔记本&#10;&#10;描述已自动生成">
            <a:extLst>
              <a:ext uri="{FF2B5EF4-FFF2-40B4-BE49-F238E27FC236}">
                <a16:creationId xmlns:a16="http://schemas.microsoft.com/office/drawing/2014/main" id="{F4191B2D-6B76-4BD1-AF9D-982BDF5A6E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图片占位符 33" descr="图片包含 人, 桌子, 笔记本, 女人&#10;&#10;描述已自动生成">
            <a:extLst>
              <a:ext uri="{FF2B5EF4-FFF2-40B4-BE49-F238E27FC236}">
                <a16:creationId xmlns:a16="http://schemas.microsoft.com/office/drawing/2014/main" id="{9ECEC3C3-B8C1-48D8-87F7-F8DF8BC8A5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C0E0D9E-27BF-46DA-9507-5A3C31A69593}"/>
              </a:ext>
            </a:extLst>
          </p:cNvPr>
          <p:cNvGrpSpPr/>
          <p:nvPr/>
        </p:nvGrpSpPr>
        <p:grpSpPr>
          <a:xfrm>
            <a:off x="963597" y="920154"/>
            <a:ext cx="3091194" cy="991694"/>
            <a:chOff x="963597" y="844789"/>
            <a:chExt cx="3091194" cy="991694"/>
          </a:xfrm>
        </p:grpSpPr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5A8233F9-BEFB-44B7-A16B-477BE0B7E20E}"/>
                </a:ext>
              </a:extLst>
            </p:cNvPr>
            <p:cNvSpPr txBox="1"/>
            <p:nvPr/>
          </p:nvSpPr>
          <p:spPr>
            <a:xfrm>
              <a:off x="963597" y="844789"/>
              <a:ext cx="30911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Show the results of the project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94EC87A5-8A56-4F3E-9481-CDAA519D99E3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Rectangle 6">
            <a:extLst>
              <a:ext uri="{FF2B5EF4-FFF2-40B4-BE49-F238E27FC236}">
                <a16:creationId xmlns:a16="http://schemas.microsoft.com/office/drawing/2014/main" id="{EB12EA65-FBCC-476D-924A-54AFB807E417}"/>
              </a:ext>
            </a:extLst>
          </p:cNvPr>
          <p:cNvSpPr/>
          <p:nvPr/>
        </p:nvSpPr>
        <p:spPr>
          <a:xfrm>
            <a:off x="6971400" y="978842"/>
            <a:ext cx="1159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88%</a:t>
            </a:r>
            <a:endParaRPr lang="en-US" sz="2400" b="1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3D5C9E69-E26B-40B4-9371-16C5A9BF20A4}"/>
              </a:ext>
            </a:extLst>
          </p:cNvPr>
          <p:cNvSpPr/>
          <p:nvPr/>
        </p:nvSpPr>
        <p:spPr>
          <a:xfrm>
            <a:off x="6939051" y="1417424"/>
            <a:ext cx="122387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Annual Return</a:t>
            </a:r>
          </a:p>
        </p:txBody>
      </p:sp>
    </p:spTree>
    <p:extLst>
      <p:ext uri="{BB962C8B-B14F-4D97-AF65-F5344CB8AC3E}">
        <p14:creationId xmlns:p14="http://schemas.microsoft.com/office/powerpoint/2010/main" val="41579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0089" y="3896825"/>
            <a:ext cx="2486613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770" y="3983387"/>
            <a:ext cx="457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gradFill>
                  <a:gsLst>
                    <a:gs pos="2200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01.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806" y="3896825"/>
            <a:ext cx="2486613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3488" y="3983387"/>
            <a:ext cx="457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gradFill>
                  <a:gsLst>
                    <a:gs pos="2200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02.</a:t>
            </a:r>
          </a:p>
        </p:txBody>
      </p:sp>
      <p:pic>
        <p:nvPicPr>
          <p:cNvPr id="18" name="图片占位符 17" descr="图片包含 人, 桌子, 笔记本, 女人&#10;&#10;描述已自动生成">
            <a:extLst>
              <a:ext uri="{FF2B5EF4-FFF2-40B4-BE49-F238E27FC236}">
                <a16:creationId xmlns:a16="http://schemas.microsoft.com/office/drawing/2014/main" id="{CFDA60E3-5CA8-482F-BD33-27F823626F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图片包含 人, 桌子, 室内, 笔记本&#10;&#10;描述已自动生成">
            <a:extLst>
              <a:ext uri="{FF2B5EF4-FFF2-40B4-BE49-F238E27FC236}">
                <a16:creationId xmlns:a16="http://schemas.microsoft.com/office/drawing/2014/main" id="{0951C44A-3578-4DBD-ABDE-48C685C704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A191D357-3DC7-4CCC-BBD6-7B708CC87194}"/>
              </a:ext>
            </a:extLst>
          </p:cNvPr>
          <p:cNvGrpSpPr/>
          <p:nvPr/>
        </p:nvGrpSpPr>
        <p:grpSpPr>
          <a:xfrm>
            <a:off x="978770" y="1819385"/>
            <a:ext cx="3954737" cy="1038787"/>
            <a:chOff x="981076" y="1004880"/>
            <a:chExt cx="3954737" cy="1038787"/>
          </a:xfrm>
        </p:grpSpPr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63BDEAC5-ABEA-47A7-BDCE-AB224C403DEA}"/>
                </a:ext>
              </a:extLst>
            </p:cNvPr>
            <p:cNvSpPr txBox="1"/>
            <p:nvPr/>
          </p:nvSpPr>
          <p:spPr>
            <a:xfrm>
              <a:off x="981076" y="1004880"/>
              <a:ext cx="3954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Show the results of the project</a:t>
              </a: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A95CEFF9-617C-43A0-9CC6-705AE5E3AC15}"/>
                </a:ext>
              </a:extLst>
            </p:cNvPr>
            <p:cNvSpPr txBox="1"/>
            <p:nvPr/>
          </p:nvSpPr>
          <p:spPr>
            <a:xfrm>
              <a:off x="981076" y="1782057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TextBox 10">
            <a:extLst>
              <a:ext uri="{FF2B5EF4-FFF2-40B4-BE49-F238E27FC236}">
                <a16:creationId xmlns:a16="http://schemas.microsoft.com/office/drawing/2014/main" id="{179FCF3F-1627-42EE-BCCB-F55A680EDF3E}"/>
              </a:ext>
            </a:extLst>
          </p:cNvPr>
          <p:cNvSpPr txBox="1"/>
          <p:nvPr/>
        </p:nvSpPr>
        <p:spPr>
          <a:xfrm>
            <a:off x="955109" y="2848089"/>
            <a:ext cx="3616891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7281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9EA549D-CF64-418F-8B51-A9B72A41551A}"/>
              </a:ext>
            </a:extLst>
          </p:cNvPr>
          <p:cNvSpPr/>
          <p:nvPr/>
        </p:nvSpPr>
        <p:spPr>
          <a:xfrm>
            <a:off x="1149410" y="0"/>
            <a:ext cx="2047875" cy="292100"/>
          </a:xfrm>
          <a:prstGeom prst="rect">
            <a:avLst/>
          </a:prstGeom>
          <a:gradFill>
            <a:gsLst>
              <a:gs pos="76000">
                <a:srgbClr val="5877B6"/>
              </a:gs>
              <a:gs pos="26000">
                <a:srgbClr val="465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296" y="2409559"/>
            <a:ext cx="3280104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CE46402B-97CF-433C-8119-443B30E1AE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CF71693F-9079-4C81-B815-910A53668D29}"/>
              </a:ext>
            </a:extLst>
          </p:cNvPr>
          <p:cNvGrpSpPr/>
          <p:nvPr/>
        </p:nvGrpSpPr>
        <p:grpSpPr>
          <a:xfrm>
            <a:off x="4417868" y="1153984"/>
            <a:ext cx="4651704" cy="772605"/>
            <a:chOff x="906648" y="1021471"/>
            <a:chExt cx="4651704" cy="772605"/>
          </a:xfrm>
        </p:grpSpPr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24D5A1CF-9A93-4BA6-AAD1-B9AC8BA6F6FC}"/>
                </a:ext>
              </a:extLst>
            </p:cNvPr>
            <p:cNvSpPr txBox="1"/>
            <p:nvPr/>
          </p:nvSpPr>
          <p:spPr>
            <a:xfrm>
              <a:off x="906648" y="1021471"/>
              <a:ext cx="4651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Show the results of the project</a:t>
              </a: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FF5AE930-9A7E-4F5E-B869-BAA4A227F85B}"/>
                </a:ext>
              </a:extLst>
            </p:cNvPr>
            <p:cNvSpPr txBox="1"/>
            <p:nvPr/>
          </p:nvSpPr>
          <p:spPr>
            <a:xfrm>
              <a:off x="906648" y="1532466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3">
            <a:extLst>
              <a:ext uri="{FF2B5EF4-FFF2-40B4-BE49-F238E27FC236}">
                <a16:creationId xmlns:a16="http://schemas.microsoft.com/office/drawing/2014/main" id="{FA71B077-50E2-4DAF-81FD-6FD361083536}"/>
              </a:ext>
            </a:extLst>
          </p:cNvPr>
          <p:cNvSpPr txBox="1"/>
          <p:nvPr/>
        </p:nvSpPr>
        <p:spPr>
          <a:xfrm>
            <a:off x="4911396" y="3462813"/>
            <a:ext cx="3280104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D52E29A3-E60B-44A5-996E-10AC783A97CA}"/>
              </a:ext>
            </a:extLst>
          </p:cNvPr>
          <p:cNvSpPr/>
          <p:nvPr/>
        </p:nvSpPr>
        <p:spPr>
          <a:xfrm>
            <a:off x="1522427" y="1319488"/>
            <a:ext cx="130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88%</a:t>
            </a:r>
            <a:endParaRPr lang="en-US" sz="3600" b="1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165ABD8D-0BE6-4793-89DD-44A55B5547FA}"/>
              </a:ext>
            </a:extLst>
          </p:cNvPr>
          <p:cNvSpPr/>
          <p:nvPr/>
        </p:nvSpPr>
        <p:spPr>
          <a:xfrm>
            <a:off x="627320" y="1945619"/>
            <a:ext cx="2955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name of the project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8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30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8E3DDE5B-9BA2-4169-888B-5935C652AA41}"/>
              </a:ext>
            </a:extLst>
          </p:cNvPr>
          <p:cNvSpPr>
            <a:spLocks/>
          </p:cNvSpPr>
          <p:nvPr/>
        </p:nvSpPr>
        <p:spPr bwMode="auto">
          <a:xfrm>
            <a:off x="3467100" y="0"/>
            <a:ext cx="5676900" cy="5149850"/>
          </a:xfrm>
          <a:custGeom>
            <a:avLst/>
            <a:gdLst>
              <a:gd name="T0" fmla="*/ 1902 w 1902"/>
              <a:gd name="T1" fmla="*/ 1727 h 1727"/>
              <a:gd name="T2" fmla="*/ 1902 w 1902"/>
              <a:gd name="T3" fmla="*/ 0 h 1727"/>
              <a:gd name="T4" fmla="*/ 1005 w 1902"/>
              <a:gd name="T5" fmla="*/ 0 h 1727"/>
              <a:gd name="T6" fmla="*/ 1024 w 1902"/>
              <a:gd name="T7" fmla="*/ 104 h 1727"/>
              <a:gd name="T8" fmla="*/ 1020 w 1902"/>
              <a:gd name="T9" fmla="*/ 183 h 1727"/>
              <a:gd name="T10" fmla="*/ 787 w 1902"/>
              <a:gd name="T11" fmla="*/ 479 h 1727"/>
              <a:gd name="T12" fmla="*/ 568 w 1902"/>
              <a:gd name="T13" fmla="*/ 726 h 1727"/>
              <a:gd name="T14" fmla="*/ 639 w 1902"/>
              <a:gd name="T15" fmla="*/ 1018 h 1727"/>
              <a:gd name="T16" fmla="*/ 512 w 1902"/>
              <a:gd name="T17" fmla="*/ 1301 h 1727"/>
              <a:gd name="T18" fmla="*/ 192 w 1902"/>
              <a:gd name="T19" fmla="*/ 1529 h 1727"/>
              <a:gd name="T20" fmla="*/ 0 w 1902"/>
              <a:gd name="T21" fmla="*/ 1727 h 1727"/>
              <a:gd name="T22" fmla="*/ 1902 w 1902"/>
              <a:gd name="T23" fmla="*/ 1727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2" h="1727">
                <a:moveTo>
                  <a:pt x="1902" y="1727"/>
                </a:moveTo>
                <a:cubicBezTo>
                  <a:pt x="1902" y="0"/>
                  <a:pt x="1902" y="0"/>
                  <a:pt x="1902" y="0"/>
                </a:cubicBezTo>
                <a:cubicBezTo>
                  <a:pt x="1005" y="0"/>
                  <a:pt x="1005" y="0"/>
                  <a:pt x="1005" y="0"/>
                </a:cubicBezTo>
                <a:cubicBezTo>
                  <a:pt x="1016" y="34"/>
                  <a:pt x="1022" y="69"/>
                  <a:pt x="1024" y="104"/>
                </a:cubicBezTo>
                <a:cubicBezTo>
                  <a:pt x="1025" y="130"/>
                  <a:pt x="1024" y="157"/>
                  <a:pt x="1020" y="183"/>
                </a:cubicBezTo>
                <a:cubicBezTo>
                  <a:pt x="997" y="323"/>
                  <a:pt x="905" y="413"/>
                  <a:pt x="787" y="479"/>
                </a:cubicBezTo>
                <a:cubicBezTo>
                  <a:pt x="685" y="536"/>
                  <a:pt x="585" y="601"/>
                  <a:pt x="568" y="726"/>
                </a:cubicBezTo>
                <a:cubicBezTo>
                  <a:pt x="553" y="837"/>
                  <a:pt x="634" y="914"/>
                  <a:pt x="639" y="1018"/>
                </a:cubicBezTo>
                <a:cubicBezTo>
                  <a:pt x="643" y="1124"/>
                  <a:pt x="585" y="1227"/>
                  <a:pt x="512" y="1301"/>
                </a:cubicBezTo>
                <a:cubicBezTo>
                  <a:pt x="419" y="1393"/>
                  <a:pt x="300" y="1453"/>
                  <a:pt x="192" y="1529"/>
                </a:cubicBezTo>
                <a:cubicBezTo>
                  <a:pt x="117" y="1582"/>
                  <a:pt x="44" y="1648"/>
                  <a:pt x="0" y="1727"/>
                </a:cubicBezTo>
                <a:lnTo>
                  <a:pt x="1902" y="1727"/>
                </a:lnTo>
                <a:close/>
              </a:path>
            </a:pathLst>
          </a:cu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85283BB4-C5B8-427A-B45B-980B3988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0537" y="938212"/>
            <a:ext cx="3667125" cy="3267075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id="{41966009-D92C-44B3-992A-B960E31525C2}"/>
              </a:ext>
            </a:extLst>
          </p:cNvPr>
          <p:cNvSpPr txBox="1"/>
          <p:nvPr/>
        </p:nvSpPr>
        <p:spPr>
          <a:xfrm>
            <a:off x="557983" y="361468"/>
            <a:ext cx="256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gradFill>
                  <a:gsLst>
                    <a:gs pos="100000">
                      <a:srgbClr val="5877B6"/>
                    </a:gs>
                    <a:gs pos="0">
                      <a:srgbClr val="465E96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C</a:t>
            </a:r>
            <a:r>
              <a:rPr lang="en-US" altLang="zh-CN" sz="3200" b="1" dirty="0">
                <a:gradFill>
                  <a:gsLst>
                    <a:gs pos="100000">
                      <a:srgbClr val="5877B6"/>
                    </a:gs>
                    <a:gs pos="0">
                      <a:srgbClr val="465E96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ontents</a:t>
            </a:r>
            <a:endParaRPr lang="id-ID" sz="3200" b="1" dirty="0">
              <a:gradFill>
                <a:gsLst>
                  <a:gs pos="100000">
                    <a:srgbClr val="5877B6"/>
                  </a:gs>
                  <a:gs pos="0">
                    <a:srgbClr val="465E96"/>
                  </a:gs>
                </a:gsLst>
                <a:lin ang="0" scaled="0"/>
              </a:gra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FC4A3FD-BB84-4F2C-86E6-9331BE3B11C7}"/>
              </a:ext>
            </a:extLst>
          </p:cNvPr>
          <p:cNvSpPr/>
          <p:nvPr/>
        </p:nvSpPr>
        <p:spPr>
          <a:xfrm>
            <a:off x="647700" y="1460500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51">
            <a:extLst>
              <a:ext uri="{FF2B5EF4-FFF2-40B4-BE49-F238E27FC236}">
                <a16:creationId xmlns:a16="http://schemas.microsoft.com/office/drawing/2014/main" id="{95529E35-8F10-4362-817B-40911B41714E}"/>
              </a:ext>
            </a:extLst>
          </p:cNvPr>
          <p:cNvSpPr txBox="1"/>
          <p:nvPr/>
        </p:nvSpPr>
        <p:spPr>
          <a:xfrm>
            <a:off x="988059" y="1422261"/>
            <a:ext cx="202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GENERAL VIEW</a:t>
            </a:r>
            <a:endParaRPr lang="en-US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BD5D42A5-3B39-4C14-8100-AC34968FD7CF}"/>
              </a:ext>
            </a:extLst>
          </p:cNvPr>
          <p:cNvSpPr txBox="1"/>
          <p:nvPr/>
        </p:nvSpPr>
        <p:spPr>
          <a:xfrm>
            <a:off x="988059" y="2211093"/>
            <a:ext cx="282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WORK COMPLETED</a:t>
            </a:r>
            <a:endParaRPr lang="en-US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7" name="TextBox 51">
            <a:extLst>
              <a:ext uri="{FF2B5EF4-FFF2-40B4-BE49-F238E27FC236}">
                <a16:creationId xmlns:a16="http://schemas.microsoft.com/office/drawing/2014/main" id="{6FB696A1-FF76-40F2-B1B7-EFF9EED14ED7}"/>
              </a:ext>
            </a:extLst>
          </p:cNvPr>
          <p:cNvSpPr txBox="1"/>
          <p:nvPr/>
        </p:nvSpPr>
        <p:spPr>
          <a:xfrm>
            <a:off x="988059" y="3015016"/>
            <a:ext cx="258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PROJECT RESULTS</a:t>
            </a:r>
            <a:endParaRPr lang="en-US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8" name="TextBox 51">
            <a:extLst>
              <a:ext uri="{FF2B5EF4-FFF2-40B4-BE49-F238E27FC236}">
                <a16:creationId xmlns:a16="http://schemas.microsoft.com/office/drawing/2014/main" id="{AECC7BBA-EABC-44F2-A7CD-82754C9F9304}"/>
              </a:ext>
            </a:extLst>
          </p:cNvPr>
          <p:cNvSpPr txBox="1"/>
          <p:nvPr/>
        </p:nvSpPr>
        <p:spPr>
          <a:xfrm>
            <a:off x="988059" y="3841041"/>
            <a:ext cx="258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PROJECT RESULTS</a:t>
            </a:r>
            <a:endParaRPr lang="en-US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572BEAD-21C2-4C78-82FC-724BF45EA6AB}"/>
              </a:ext>
            </a:extLst>
          </p:cNvPr>
          <p:cNvSpPr/>
          <p:nvPr/>
        </p:nvSpPr>
        <p:spPr>
          <a:xfrm>
            <a:off x="647700" y="2280919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8F3403C-F550-49FB-A51B-7CBABCF0AE0C}"/>
              </a:ext>
            </a:extLst>
          </p:cNvPr>
          <p:cNvSpPr/>
          <p:nvPr/>
        </p:nvSpPr>
        <p:spPr>
          <a:xfrm>
            <a:off x="647700" y="3101338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C5695A5-7D88-4DC2-92CA-2217B6D6A77A}"/>
              </a:ext>
            </a:extLst>
          </p:cNvPr>
          <p:cNvSpPr/>
          <p:nvPr/>
        </p:nvSpPr>
        <p:spPr>
          <a:xfrm>
            <a:off x="647700" y="3914457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5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434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where to work</a:t>
            </a:r>
            <a:endParaRPr lang="id-ID" sz="3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04</a:t>
            </a:r>
            <a:endParaRPr lang="id-ID" sz="1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40115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4E7F379-EB6E-44D4-9332-B5AEE623B2BE}"/>
              </a:ext>
            </a:extLst>
          </p:cNvPr>
          <p:cNvSpPr txBox="1"/>
          <p:nvPr/>
        </p:nvSpPr>
        <p:spPr>
          <a:xfrm>
            <a:off x="6074843" y="1836110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3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63A27D-4540-4EB2-BD92-FD1317C47A1C}"/>
              </a:ext>
            </a:extLst>
          </p:cNvPr>
          <p:cNvSpPr txBox="1"/>
          <p:nvPr/>
        </p:nvSpPr>
        <p:spPr>
          <a:xfrm>
            <a:off x="6540276" y="205420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24F564-D7E9-4DAC-85E5-F79F121CA2C4}"/>
              </a:ext>
            </a:extLst>
          </p:cNvPr>
          <p:cNvSpPr/>
          <p:nvPr/>
        </p:nvSpPr>
        <p:spPr>
          <a:xfrm flipH="1">
            <a:off x="6540274" y="2310678"/>
            <a:ext cx="185462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E55F34-AD61-48D5-AA87-5A6BE6214643}"/>
              </a:ext>
            </a:extLst>
          </p:cNvPr>
          <p:cNvSpPr txBox="1"/>
          <p:nvPr/>
        </p:nvSpPr>
        <p:spPr>
          <a:xfrm>
            <a:off x="4486975" y="3440212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4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7159A-D365-4315-BD5E-ECB90DE9F821}"/>
              </a:ext>
            </a:extLst>
          </p:cNvPr>
          <p:cNvSpPr txBox="1"/>
          <p:nvPr/>
        </p:nvSpPr>
        <p:spPr>
          <a:xfrm>
            <a:off x="4960912" y="359519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D577FD-8E1B-4B56-BABA-BFFA51A843E3}"/>
              </a:ext>
            </a:extLst>
          </p:cNvPr>
          <p:cNvSpPr/>
          <p:nvPr/>
        </p:nvSpPr>
        <p:spPr>
          <a:xfrm flipH="1">
            <a:off x="4960910" y="3851669"/>
            <a:ext cx="185462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D6F9FDB-1719-4A6C-A16C-1016A5D7041F}"/>
              </a:ext>
            </a:extLst>
          </p:cNvPr>
          <p:cNvSpPr/>
          <p:nvPr/>
        </p:nvSpPr>
        <p:spPr>
          <a:xfrm flipH="1">
            <a:off x="7672387" y="3671887"/>
            <a:ext cx="1471613" cy="1471613"/>
          </a:xfrm>
          <a:custGeom>
            <a:avLst/>
            <a:gdLst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  <a:gd name="connsiteX0" fmla="*/ 0 w 2133600"/>
              <a:gd name="connsiteY0" fmla="*/ 2133600 h 2133600"/>
              <a:gd name="connsiteX1" fmla="*/ 0 w 2133600"/>
              <a:gd name="connsiteY1" fmla="*/ 0 h 2133600"/>
              <a:gd name="connsiteX2" fmla="*/ 2133600 w 2133600"/>
              <a:gd name="connsiteY2" fmla="*/ 2133600 h 2133600"/>
              <a:gd name="connsiteX3" fmla="*/ 0 w 2133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133600">
                <a:moveTo>
                  <a:pt x="0" y="2133600"/>
                </a:moveTo>
                <a:lnTo>
                  <a:pt x="0" y="0"/>
                </a:lnTo>
                <a:cubicBezTo>
                  <a:pt x="554294" y="1266723"/>
                  <a:pt x="1618215" y="1064480"/>
                  <a:pt x="2133600" y="2133600"/>
                </a:cubicBezTo>
                <a:lnTo>
                  <a:pt x="0" y="2133600"/>
                </a:lnTo>
                <a:close/>
              </a:path>
            </a:pathLst>
          </a:custGeom>
          <a:gradFill>
            <a:gsLst>
              <a:gs pos="65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6B1D15-C77D-4B32-B85F-A7EE8531FBB4}"/>
              </a:ext>
            </a:extLst>
          </p:cNvPr>
          <p:cNvSpPr txBox="1"/>
          <p:nvPr/>
        </p:nvSpPr>
        <p:spPr>
          <a:xfrm>
            <a:off x="3584194" y="1836110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1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74BE13-F9B4-45D0-A16F-7A2F08349618}"/>
              </a:ext>
            </a:extLst>
          </p:cNvPr>
          <p:cNvSpPr txBox="1"/>
          <p:nvPr/>
        </p:nvSpPr>
        <p:spPr>
          <a:xfrm>
            <a:off x="4099466" y="199109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241677-5575-404A-8059-A6BD21502E6F}"/>
              </a:ext>
            </a:extLst>
          </p:cNvPr>
          <p:cNvSpPr/>
          <p:nvPr/>
        </p:nvSpPr>
        <p:spPr>
          <a:xfrm flipH="1">
            <a:off x="4099464" y="2247567"/>
            <a:ext cx="197217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6B021-140B-4D12-9AB5-EB733F0537BF}"/>
              </a:ext>
            </a:extLst>
          </p:cNvPr>
          <p:cNvSpPr txBox="1"/>
          <p:nvPr/>
        </p:nvSpPr>
        <p:spPr>
          <a:xfrm>
            <a:off x="2019893" y="3377101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2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A4FFC-5148-42BD-A279-F9465B74FBB2}"/>
              </a:ext>
            </a:extLst>
          </p:cNvPr>
          <p:cNvSpPr txBox="1"/>
          <p:nvPr/>
        </p:nvSpPr>
        <p:spPr>
          <a:xfrm>
            <a:off x="2493477" y="352878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7187B-2D45-4CBA-9AF7-CD522B1FEAB2}"/>
              </a:ext>
            </a:extLst>
          </p:cNvPr>
          <p:cNvSpPr/>
          <p:nvPr/>
        </p:nvSpPr>
        <p:spPr>
          <a:xfrm flipH="1">
            <a:off x="2493476" y="3785256"/>
            <a:ext cx="185462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pic>
        <p:nvPicPr>
          <p:cNvPr id="7" name="图片占位符 6" descr="图片包含 人, 桌子, 室内, 笔记本&#10;&#10;描述已自动生成">
            <a:extLst>
              <a:ext uri="{FF2B5EF4-FFF2-40B4-BE49-F238E27FC236}">
                <a16:creationId xmlns:a16="http://schemas.microsoft.com/office/drawing/2014/main" id="{E27B69A3-F546-4A7F-9041-2C6898A0ED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BE863517-9272-49C0-83B9-CB3F2207033F}"/>
              </a:ext>
            </a:extLst>
          </p:cNvPr>
          <p:cNvGrpSpPr/>
          <p:nvPr/>
        </p:nvGrpSpPr>
        <p:grpSpPr>
          <a:xfrm>
            <a:off x="4722549" y="802275"/>
            <a:ext cx="3953618" cy="702173"/>
            <a:chOff x="981076" y="1134310"/>
            <a:chExt cx="3953618" cy="702173"/>
          </a:xfrm>
        </p:grpSpPr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854EF7E0-A708-43DF-8DF5-0BEE61E98859}"/>
                </a:ext>
              </a:extLst>
            </p:cNvPr>
            <p:cNvSpPr txBox="1"/>
            <p:nvPr/>
          </p:nvSpPr>
          <p:spPr>
            <a:xfrm>
              <a:off x="981076" y="1134310"/>
              <a:ext cx="3953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where to work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9D629DA1-5E23-4AEA-89B4-1175C90CE77D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5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23" grpId="0"/>
      <p:bldP spid="35" grpId="0"/>
      <p:bldP spid="36" grpId="0"/>
      <p:bldP spid="4" grpId="0" animBg="1"/>
      <p:bldP spid="20" grpId="0"/>
      <p:bldP spid="26" grpId="0"/>
      <p:bldP spid="27" grpId="0"/>
      <p:bldP spid="21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11B71B-1CED-40C5-BB54-B71DCEF33993}"/>
              </a:ext>
            </a:extLst>
          </p:cNvPr>
          <p:cNvSpPr/>
          <p:nvPr/>
        </p:nvSpPr>
        <p:spPr>
          <a:xfrm>
            <a:off x="797523" y="4264494"/>
            <a:ext cx="6693857" cy="391555"/>
          </a:xfrm>
          <a:custGeom>
            <a:avLst/>
            <a:gdLst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78514 w 8547000"/>
              <a:gd name="connsiteY7" fmla="*/ 71120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35314 w 8547000"/>
              <a:gd name="connsiteY6" fmla="*/ 464457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57539 w 8547000"/>
              <a:gd name="connsiteY6" fmla="*/ 404228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  <a:gd name="connsiteX0" fmla="*/ 8389257 w 8547000"/>
              <a:gd name="connsiteY0" fmla="*/ 725715 h 900316"/>
              <a:gd name="connsiteX1" fmla="*/ 6995886 w 8547000"/>
              <a:gd name="connsiteY1" fmla="*/ 319315 h 900316"/>
              <a:gd name="connsiteX2" fmla="*/ 5471886 w 8547000"/>
              <a:gd name="connsiteY2" fmla="*/ 449943 h 900316"/>
              <a:gd name="connsiteX3" fmla="*/ 3381828 w 8547000"/>
              <a:gd name="connsiteY3" fmla="*/ 566057 h 900316"/>
              <a:gd name="connsiteX4" fmla="*/ 1785257 w 8547000"/>
              <a:gd name="connsiteY4" fmla="*/ 435429 h 900316"/>
              <a:gd name="connsiteX5" fmla="*/ 0 w 8547000"/>
              <a:gd name="connsiteY5" fmla="*/ 0 h 900316"/>
              <a:gd name="connsiteX6" fmla="*/ 1357539 w 8547000"/>
              <a:gd name="connsiteY6" fmla="*/ 404228 h 900316"/>
              <a:gd name="connsiteX7" fmla="*/ 4055654 w 8547000"/>
              <a:gd name="connsiteY7" fmla="*/ 657860 h 900316"/>
              <a:gd name="connsiteX8" fmla="*/ 6749143 w 8547000"/>
              <a:gd name="connsiteY8" fmla="*/ 377372 h 900316"/>
              <a:gd name="connsiteX9" fmla="*/ 8331200 w 8547000"/>
              <a:gd name="connsiteY9" fmla="*/ 885372 h 900316"/>
              <a:gd name="connsiteX10" fmla="*/ 8389257 w 8547000"/>
              <a:gd name="connsiteY10" fmla="*/ 725715 h 90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7000" h="900316">
                <a:moveTo>
                  <a:pt x="8389257" y="725715"/>
                </a:moveTo>
                <a:cubicBezTo>
                  <a:pt x="8166705" y="631372"/>
                  <a:pt x="7482114" y="365277"/>
                  <a:pt x="6995886" y="319315"/>
                </a:cubicBezTo>
                <a:cubicBezTo>
                  <a:pt x="6509657" y="273353"/>
                  <a:pt x="6074229" y="408819"/>
                  <a:pt x="5471886" y="449943"/>
                </a:cubicBezTo>
                <a:cubicBezTo>
                  <a:pt x="4869543" y="491067"/>
                  <a:pt x="3996266" y="568476"/>
                  <a:pt x="3381828" y="566057"/>
                </a:cubicBezTo>
                <a:cubicBezTo>
                  <a:pt x="2767390" y="563638"/>
                  <a:pt x="2348895" y="529772"/>
                  <a:pt x="1785257" y="435429"/>
                </a:cubicBezTo>
                <a:cubicBezTo>
                  <a:pt x="1221619" y="341086"/>
                  <a:pt x="254000" y="41124"/>
                  <a:pt x="0" y="0"/>
                </a:cubicBezTo>
                <a:cubicBezTo>
                  <a:pt x="464155" y="143868"/>
                  <a:pt x="741922" y="212455"/>
                  <a:pt x="1357539" y="404228"/>
                </a:cubicBezTo>
                <a:cubicBezTo>
                  <a:pt x="1973156" y="596001"/>
                  <a:pt x="3157053" y="662336"/>
                  <a:pt x="4055654" y="657860"/>
                </a:cubicBezTo>
                <a:cubicBezTo>
                  <a:pt x="4954255" y="653384"/>
                  <a:pt x="5994642" y="409303"/>
                  <a:pt x="6749143" y="377372"/>
                </a:cubicBezTo>
                <a:cubicBezTo>
                  <a:pt x="7457924" y="406401"/>
                  <a:pt x="8057848" y="827315"/>
                  <a:pt x="8331200" y="885372"/>
                </a:cubicBezTo>
                <a:cubicBezTo>
                  <a:pt x="8604552" y="943429"/>
                  <a:pt x="8611809" y="820058"/>
                  <a:pt x="8389257" y="725715"/>
                </a:cubicBezTo>
                <a:close/>
              </a:path>
            </a:pathLst>
          </a:cu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893120-061D-43BD-8F2C-4ABCE29DE8B8}"/>
              </a:ext>
            </a:extLst>
          </p:cNvPr>
          <p:cNvGrpSpPr/>
          <p:nvPr/>
        </p:nvGrpSpPr>
        <p:grpSpPr>
          <a:xfrm>
            <a:off x="6093224" y="1339159"/>
            <a:ext cx="2681879" cy="3287126"/>
            <a:chOff x="6845608" y="1634105"/>
            <a:chExt cx="4088690" cy="5128979"/>
          </a:xfr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1"/>
          </a:gradFill>
        </p:grpSpPr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4E3E46CA-7A3B-4265-97BD-0D1F37D654AE}"/>
                </a:ext>
              </a:extLst>
            </p:cNvPr>
            <p:cNvSpPr>
              <a:spLocks/>
            </p:cNvSpPr>
            <p:nvPr/>
          </p:nvSpPr>
          <p:spPr bwMode="auto">
            <a:xfrm rot="20192702" flipH="1">
              <a:off x="9028458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B45A34C-DE2A-4DF9-B6A0-1A42E88EE727}"/>
                </a:ext>
              </a:extLst>
            </p:cNvPr>
            <p:cNvSpPr>
              <a:spLocks/>
            </p:cNvSpPr>
            <p:nvPr/>
          </p:nvSpPr>
          <p:spPr bwMode="auto">
            <a:xfrm rot="1695130">
              <a:off x="10373996" y="2638713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A33595-44B1-4687-83C0-2250881B6950}"/>
                </a:ext>
              </a:extLst>
            </p:cNvPr>
            <p:cNvSpPr>
              <a:spLocks/>
            </p:cNvSpPr>
            <p:nvPr/>
          </p:nvSpPr>
          <p:spPr bwMode="auto">
            <a:xfrm rot="19798984">
              <a:off x="9120342" y="2107154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43488FF9-17C1-493B-B0B0-76D56CA2192F}"/>
                </a:ext>
              </a:extLst>
            </p:cNvPr>
            <p:cNvSpPr>
              <a:spLocks/>
            </p:cNvSpPr>
            <p:nvPr/>
          </p:nvSpPr>
          <p:spPr bwMode="auto">
            <a:xfrm rot="20742510">
              <a:off x="8792271" y="2635933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D4BA67A-9D6A-4F10-84D4-5E74554C6E64}"/>
                </a:ext>
              </a:extLst>
            </p:cNvPr>
            <p:cNvSpPr>
              <a:spLocks/>
            </p:cNvSpPr>
            <p:nvPr/>
          </p:nvSpPr>
          <p:spPr bwMode="auto">
            <a:xfrm rot="1666479" flipH="1">
              <a:off x="7272030" y="1634105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73BB2D1F-98E1-44D6-B1B7-140E3D770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F148D096-80F6-4EF8-B100-44D32F364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380" y="2545000"/>
              <a:ext cx="129310" cy="858191"/>
            </a:xfrm>
            <a:custGeom>
              <a:avLst/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09B15972-B444-442D-BB0D-94AB34494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ED0A2748-252F-4A8C-88F4-5A570A204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8B10244C-754F-446C-BF87-39409BA16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9DD0962-C5FC-4267-A532-78C3231A3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8449" y="5568262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B0510159-9E9B-43EB-92EF-603486C6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608" y="2875219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ECBA92AE-00C1-4F91-9F15-317BE6766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961" y="2912240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065D5503-16F3-4EB9-8829-FCD1E8697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B516D111-9435-406C-B0A5-4943552B5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6961" y="3299773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B16D9B2C-4BDA-4B6C-BDE3-C1D7E5053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085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EBAB5772-53F2-474E-BA0B-EEA5E9D8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064" y="4280337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4601B7F4-EE99-433D-B734-C794221A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35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15F55789-A436-4491-A7FF-20347BEA9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381" y="1986383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8BAD3C09-0CA5-42A5-8FCA-F1B3506B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4A39E109-009D-46B2-9C17-0F7627C1D3DB}"/>
                </a:ext>
              </a:extLst>
            </p:cNvPr>
            <p:cNvSpPr>
              <a:spLocks/>
            </p:cNvSpPr>
            <p:nvPr/>
          </p:nvSpPr>
          <p:spPr bwMode="auto">
            <a:xfrm rot="1801016" flipH="1">
              <a:off x="8472135" y="4114422"/>
              <a:ext cx="879181" cy="660892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B3066CD-F1CA-4065-A41F-E03218FBA051}"/>
              </a:ext>
            </a:extLst>
          </p:cNvPr>
          <p:cNvGrpSpPr/>
          <p:nvPr/>
        </p:nvGrpSpPr>
        <p:grpSpPr>
          <a:xfrm>
            <a:off x="797523" y="450031"/>
            <a:ext cx="4487736" cy="702173"/>
            <a:chOff x="981076" y="1134310"/>
            <a:chExt cx="4487736" cy="702173"/>
          </a:xfrm>
        </p:grpSpPr>
        <p:sp>
          <p:nvSpPr>
            <p:cNvPr id="51" name="TextBox 21">
              <a:extLst>
                <a:ext uri="{FF2B5EF4-FFF2-40B4-BE49-F238E27FC236}">
                  <a16:creationId xmlns:a16="http://schemas.microsoft.com/office/drawing/2014/main" id="{36C7843C-5AD5-4301-9A19-2BBCD1BA88F6}"/>
                </a:ext>
              </a:extLst>
            </p:cNvPr>
            <p:cNvSpPr txBox="1"/>
            <p:nvPr/>
          </p:nvSpPr>
          <p:spPr>
            <a:xfrm>
              <a:off x="981076" y="1134310"/>
              <a:ext cx="448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I don't know where to work</a:t>
              </a:r>
            </a:p>
          </p:txBody>
        </p:sp>
        <p:sp>
          <p:nvSpPr>
            <p:cNvPr id="52" name="TextBox 21">
              <a:extLst>
                <a:ext uri="{FF2B5EF4-FFF2-40B4-BE49-F238E27FC236}">
                  <a16:creationId xmlns:a16="http://schemas.microsoft.com/office/drawing/2014/main" id="{0F43B393-2E0F-4037-B760-A6025347D5AC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45">
            <a:extLst>
              <a:ext uri="{FF2B5EF4-FFF2-40B4-BE49-F238E27FC236}">
                <a16:creationId xmlns:a16="http://schemas.microsoft.com/office/drawing/2014/main" id="{6C25AEB0-B836-4FB1-9127-A8D5319BB467}"/>
              </a:ext>
            </a:extLst>
          </p:cNvPr>
          <p:cNvSpPr txBox="1"/>
          <p:nvPr/>
        </p:nvSpPr>
        <p:spPr>
          <a:xfrm>
            <a:off x="3536543" y="1726627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3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54" name="TextBox 47">
            <a:extLst>
              <a:ext uri="{FF2B5EF4-FFF2-40B4-BE49-F238E27FC236}">
                <a16:creationId xmlns:a16="http://schemas.microsoft.com/office/drawing/2014/main" id="{FFB3EF6E-DDD6-4D3C-90F0-89F614C4EADE}"/>
              </a:ext>
            </a:extLst>
          </p:cNvPr>
          <p:cNvSpPr txBox="1"/>
          <p:nvPr/>
        </p:nvSpPr>
        <p:spPr>
          <a:xfrm>
            <a:off x="4001976" y="194472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CFFFC986-F64B-485C-A2F8-32034B18E9A5}"/>
              </a:ext>
            </a:extLst>
          </p:cNvPr>
          <p:cNvSpPr/>
          <p:nvPr/>
        </p:nvSpPr>
        <p:spPr>
          <a:xfrm flipH="1">
            <a:off x="4001973" y="2201195"/>
            <a:ext cx="211954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E4C8AA71-9C4A-47C1-BC5A-438AE7F4E346}"/>
              </a:ext>
            </a:extLst>
          </p:cNvPr>
          <p:cNvSpPr txBox="1"/>
          <p:nvPr/>
        </p:nvSpPr>
        <p:spPr>
          <a:xfrm>
            <a:off x="3549438" y="3138743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4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58" name="TextBox 34">
            <a:extLst>
              <a:ext uri="{FF2B5EF4-FFF2-40B4-BE49-F238E27FC236}">
                <a16:creationId xmlns:a16="http://schemas.microsoft.com/office/drawing/2014/main" id="{F0803922-7888-462D-A9D5-2EF4BE32BB41}"/>
              </a:ext>
            </a:extLst>
          </p:cNvPr>
          <p:cNvSpPr txBox="1"/>
          <p:nvPr/>
        </p:nvSpPr>
        <p:spPr>
          <a:xfrm>
            <a:off x="4023375" y="329372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7B469DAF-3C08-45F4-8A1C-B59CD9C7A1F2}"/>
              </a:ext>
            </a:extLst>
          </p:cNvPr>
          <p:cNvSpPr/>
          <p:nvPr/>
        </p:nvSpPr>
        <p:spPr>
          <a:xfrm flipH="1">
            <a:off x="4023372" y="3550200"/>
            <a:ext cx="211954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159DF295-772C-48C7-9D73-5C90653C32D1}"/>
              </a:ext>
            </a:extLst>
          </p:cNvPr>
          <p:cNvSpPr txBox="1"/>
          <p:nvPr/>
        </p:nvSpPr>
        <p:spPr>
          <a:xfrm>
            <a:off x="846581" y="1726627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1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05A242EF-AD74-4ECF-A0BB-C257C14904B6}"/>
              </a:ext>
            </a:extLst>
          </p:cNvPr>
          <p:cNvSpPr txBox="1"/>
          <p:nvPr/>
        </p:nvSpPr>
        <p:spPr>
          <a:xfrm>
            <a:off x="1361853" y="188160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2" name="Rectangle 26">
            <a:extLst>
              <a:ext uri="{FF2B5EF4-FFF2-40B4-BE49-F238E27FC236}">
                <a16:creationId xmlns:a16="http://schemas.microsoft.com/office/drawing/2014/main" id="{31900D75-DB44-4B8A-917A-B0FA775417C3}"/>
              </a:ext>
            </a:extLst>
          </p:cNvPr>
          <p:cNvSpPr/>
          <p:nvPr/>
        </p:nvSpPr>
        <p:spPr>
          <a:xfrm flipH="1">
            <a:off x="1361851" y="2138084"/>
            <a:ext cx="204824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sp>
        <p:nvSpPr>
          <p:cNvPr id="63" name="TextBox 20">
            <a:extLst>
              <a:ext uri="{FF2B5EF4-FFF2-40B4-BE49-F238E27FC236}">
                <a16:creationId xmlns:a16="http://schemas.microsoft.com/office/drawing/2014/main" id="{63BA38D2-06EC-4A21-8E5D-28CE6CFC7057}"/>
              </a:ext>
            </a:extLst>
          </p:cNvPr>
          <p:cNvSpPr txBox="1"/>
          <p:nvPr/>
        </p:nvSpPr>
        <p:spPr>
          <a:xfrm>
            <a:off x="883043" y="3075632"/>
            <a:ext cx="532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2</a:t>
            </a:r>
            <a:r>
              <a:rPr lang="en-US" sz="30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64" name="TextBox 28">
            <a:extLst>
              <a:ext uri="{FF2B5EF4-FFF2-40B4-BE49-F238E27FC236}">
                <a16:creationId xmlns:a16="http://schemas.microsoft.com/office/drawing/2014/main" id="{1AF345A9-7F4D-446D-9040-2408EA04AF11}"/>
              </a:ext>
            </a:extLst>
          </p:cNvPr>
          <p:cNvSpPr txBox="1"/>
          <p:nvPr/>
        </p:nvSpPr>
        <p:spPr>
          <a:xfrm>
            <a:off x="1356627" y="322731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4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4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id="{7090673F-3B81-4C76-A9DC-1832A1433050}"/>
              </a:ext>
            </a:extLst>
          </p:cNvPr>
          <p:cNvSpPr/>
          <p:nvPr/>
        </p:nvSpPr>
        <p:spPr>
          <a:xfrm flipH="1">
            <a:off x="1356625" y="3483787"/>
            <a:ext cx="211954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</p:spTree>
    <p:extLst>
      <p:ext uri="{BB962C8B-B14F-4D97-AF65-F5344CB8AC3E}">
        <p14:creationId xmlns:p14="http://schemas.microsoft.com/office/powerpoint/2010/main" val="10117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3409379-4340-413A-85A7-929026C37C34}"/>
              </a:ext>
            </a:extLst>
          </p:cNvPr>
          <p:cNvGrpSpPr/>
          <p:nvPr/>
        </p:nvGrpSpPr>
        <p:grpSpPr>
          <a:xfrm>
            <a:off x="658998" y="1936320"/>
            <a:ext cx="2706067" cy="1065501"/>
            <a:chOff x="870584" y="2393892"/>
            <a:chExt cx="3613676" cy="14228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7A3414-946A-4842-8A05-91ED6784A12A}"/>
                </a:ext>
              </a:extLst>
            </p:cNvPr>
            <p:cNvGrpSpPr/>
            <p:nvPr/>
          </p:nvGrpSpPr>
          <p:grpSpPr>
            <a:xfrm>
              <a:off x="870584" y="2393892"/>
              <a:ext cx="3613676" cy="1422868"/>
              <a:chOff x="5015796" y="2790857"/>
              <a:chExt cx="1234417" cy="421447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DCEE26D-0D07-4C68-9AED-292599623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796" y="2813487"/>
                <a:ext cx="268888" cy="398817"/>
              </a:xfrm>
              <a:custGeom>
                <a:avLst/>
                <a:gdLst>
                  <a:gd name="connsiteX0" fmla="*/ 0 w 338448"/>
                  <a:gd name="connsiteY0" fmla="*/ 0 h 415475"/>
                  <a:gd name="connsiteX1" fmla="*/ 338448 w 338448"/>
                  <a:gd name="connsiteY1" fmla="*/ 0 h 415475"/>
                  <a:gd name="connsiteX2" fmla="*/ 314098 w 338448"/>
                  <a:gd name="connsiteY2" fmla="*/ 4994 h 415475"/>
                  <a:gd name="connsiteX3" fmla="*/ 129588 w 338448"/>
                  <a:gd name="connsiteY3" fmla="*/ 115977 h 415475"/>
                  <a:gd name="connsiteX4" fmla="*/ 0 w 338448"/>
                  <a:gd name="connsiteY4" fmla="*/ 415475 h 415475"/>
                  <a:gd name="connsiteX5" fmla="*/ 0 w 338448"/>
                  <a:gd name="connsiteY5" fmla="*/ 60122 h 415475"/>
                  <a:gd name="connsiteX0" fmla="*/ 0 w 314098"/>
                  <a:gd name="connsiteY0" fmla="*/ 0 h 415475"/>
                  <a:gd name="connsiteX1" fmla="*/ 314098 w 314098"/>
                  <a:gd name="connsiteY1" fmla="*/ 4994 h 415475"/>
                  <a:gd name="connsiteX2" fmla="*/ 129588 w 314098"/>
                  <a:gd name="connsiteY2" fmla="*/ 115977 h 415475"/>
                  <a:gd name="connsiteX3" fmla="*/ 0 w 314098"/>
                  <a:gd name="connsiteY3" fmla="*/ 415475 h 415475"/>
                  <a:gd name="connsiteX4" fmla="*/ 0 w 314098"/>
                  <a:gd name="connsiteY4" fmla="*/ 60122 h 415475"/>
                  <a:gd name="connsiteX5" fmla="*/ 0 w 314098"/>
                  <a:gd name="connsiteY5" fmla="*/ 0 h 41547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0 w 314098"/>
                  <a:gd name="connsiteY4" fmla="*/ 118342 h 473695"/>
                  <a:gd name="connsiteX5" fmla="*/ 158047 w 314098"/>
                  <a:gd name="connsiteY5" fmla="*/ 0 h 47369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28584 w 314098"/>
                  <a:gd name="connsiteY4" fmla="*/ 134220 h 473695"/>
                  <a:gd name="connsiteX5" fmla="*/ 158047 w 314098"/>
                  <a:gd name="connsiteY5" fmla="*/ 0 h 47369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158047 w 314098"/>
                  <a:gd name="connsiteY4" fmla="*/ 0 h 473695"/>
                  <a:gd name="connsiteX0" fmla="*/ 158100 w 314151"/>
                  <a:gd name="connsiteY0" fmla="*/ 0 h 473695"/>
                  <a:gd name="connsiteX1" fmla="*/ 314151 w 314151"/>
                  <a:gd name="connsiteY1" fmla="*/ 63214 h 473695"/>
                  <a:gd name="connsiteX2" fmla="*/ 129641 w 314151"/>
                  <a:gd name="connsiteY2" fmla="*/ 174197 h 473695"/>
                  <a:gd name="connsiteX3" fmla="*/ 53 w 314151"/>
                  <a:gd name="connsiteY3" fmla="*/ 473695 h 473695"/>
                  <a:gd name="connsiteX4" fmla="*/ 158100 w 314151"/>
                  <a:gd name="connsiteY4" fmla="*/ 0 h 473695"/>
                  <a:gd name="connsiteX0" fmla="*/ 158092 w 314143"/>
                  <a:gd name="connsiteY0" fmla="*/ 0 h 473695"/>
                  <a:gd name="connsiteX1" fmla="*/ 314143 w 314143"/>
                  <a:gd name="connsiteY1" fmla="*/ 63214 h 473695"/>
                  <a:gd name="connsiteX2" fmla="*/ 129633 w 314143"/>
                  <a:gd name="connsiteY2" fmla="*/ 174197 h 473695"/>
                  <a:gd name="connsiteX3" fmla="*/ 45 w 314143"/>
                  <a:gd name="connsiteY3" fmla="*/ 473695 h 473695"/>
                  <a:gd name="connsiteX4" fmla="*/ 158092 w 314143"/>
                  <a:gd name="connsiteY4" fmla="*/ 0 h 473695"/>
                  <a:gd name="connsiteX0" fmla="*/ 159772 w 315823"/>
                  <a:gd name="connsiteY0" fmla="*/ 0 h 441939"/>
                  <a:gd name="connsiteX1" fmla="*/ 315823 w 315823"/>
                  <a:gd name="connsiteY1" fmla="*/ 63214 h 441939"/>
                  <a:gd name="connsiteX2" fmla="*/ 131313 w 315823"/>
                  <a:gd name="connsiteY2" fmla="*/ 174197 h 441939"/>
                  <a:gd name="connsiteX3" fmla="*/ 44 w 315823"/>
                  <a:gd name="connsiteY3" fmla="*/ 441939 h 441939"/>
                  <a:gd name="connsiteX4" fmla="*/ 159772 w 315823"/>
                  <a:gd name="connsiteY4" fmla="*/ 0 h 441939"/>
                  <a:gd name="connsiteX0" fmla="*/ 160553 w 316604"/>
                  <a:gd name="connsiteY0" fmla="*/ 0 h 441939"/>
                  <a:gd name="connsiteX1" fmla="*/ 316604 w 316604"/>
                  <a:gd name="connsiteY1" fmla="*/ 63214 h 441939"/>
                  <a:gd name="connsiteX2" fmla="*/ 132094 w 316604"/>
                  <a:gd name="connsiteY2" fmla="*/ 174197 h 441939"/>
                  <a:gd name="connsiteX3" fmla="*/ 825 w 316604"/>
                  <a:gd name="connsiteY3" fmla="*/ 441939 h 441939"/>
                  <a:gd name="connsiteX4" fmla="*/ 160553 w 316604"/>
                  <a:gd name="connsiteY4" fmla="*/ 0 h 441939"/>
                  <a:gd name="connsiteX0" fmla="*/ 160553 w 170326"/>
                  <a:gd name="connsiteY0" fmla="*/ 0 h 441939"/>
                  <a:gd name="connsiteX1" fmla="*/ 170326 w 170326"/>
                  <a:gd name="connsiteY1" fmla="*/ 100263 h 441939"/>
                  <a:gd name="connsiteX2" fmla="*/ 132094 w 170326"/>
                  <a:gd name="connsiteY2" fmla="*/ 174197 h 441939"/>
                  <a:gd name="connsiteX3" fmla="*/ 825 w 170326"/>
                  <a:gd name="connsiteY3" fmla="*/ 441939 h 441939"/>
                  <a:gd name="connsiteX4" fmla="*/ 160553 w 170326"/>
                  <a:gd name="connsiteY4" fmla="*/ 0 h 441939"/>
                  <a:gd name="connsiteX0" fmla="*/ 160553 w 170326"/>
                  <a:gd name="connsiteY0" fmla="*/ 0 h 441939"/>
                  <a:gd name="connsiteX1" fmla="*/ 170326 w 170326"/>
                  <a:gd name="connsiteY1" fmla="*/ 100263 h 441939"/>
                  <a:gd name="connsiteX2" fmla="*/ 150588 w 170326"/>
                  <a:gd name="connsiteY2" fmla="*/ 166257 h 441939"/>
                  <a:gd name="connsiteX3" fmla="*/ 825 w 170326"/>
                  <a:gd name="connsiteY3" fmla="*/ 441939 h 441939"/>
                  <a:gd name="connsiteX4" fmla="*/ 160553 w 170326"/>
                  <a:gd name="connsiteY4" fmla="*/ 0 h 441939"/>
                  <a:gd name="connsiteX0" fmla="*/ 160553 w 160553"/>
                  <a:gd name="connsiteY0" fmla="*/ 0 h 441939"/>
                  <a:gd name="connsiteX1" fmla="*/ 150588 w 160553"/>
                  <a:gd name="connsiteY1" fmla="*/ 166257 h 441939"/>
                  <a:gd name="connsiteX2" fmla="*/ 825 w 160553"/>
                  <a:gd name="connsiteY2" fmla="*/ 441939 h 441939"/>
                  <a:gd name="connsiteX3" fmla="*/ 160553 w 160553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0380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0380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2932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2932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490 w 162294"/>
                  <a:gd name="connsiteY0" fmla="*/ 0 h 441939"/>
                  <a:gd name="connsiteX1" fmla="*/ 162294 w 162294"/>
                  <a:gd name="connsiteY1" fmla="*/ 152932 h 441939"/>
                  <a:gd name="connsiteX2" fmla="*/ 762 w 162294"/>
                  <a:gd name="connsiteY2" fmla="*/ 441939 h 441939"/>
                  <a:gd name="connsiteX3" fmla="*/ 160490 w 162294"/>
                  <a:gd name="connsiteY3" fmla="*/ 0 h 441939"/>
                  <a:gd name="connsiteX0" fmla="*/ 161700 w 162288"/>
                  <a:gd name="connsiteY0" fmla="*/ 0 h 443215"/>
                  <a:gd name="connsiteX1" fmla="*/ 162288 w 162288"/>
                  <a:gd name="connsiteY1" fmla="*/ 154208 h 443215"/>
                  <a:gd name="connsiteX2" fmla="*/ 756 w 162288"/>
                  <a:gd name="connsiteY2" fmla="*/ 443215 h 443215"/>
                  <a:gd name="connsiteX3" fmla="*/ 161700 w 162288"/>
                  <a:gd name="connsiteY3" fmla="*/ 0 h 44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288" h="443215">
                    <a:moveTo>
                      <a:pt x="161700" y="0"/>
                    </a:moveTo>
                    <a:cubicBezTo>
                      <a:pt x="162301" y="50127"/>
                      <a:pt x="161687" y="104081"/>
                      <a:pt x="162288" y="154208"/>
                    </a:cubicBezTo>
                    <a:cubicBezTo>
                      <a:pt x="83085" y="173091"/>
                      <a:pt x="756" y="329892"/>
                      <a:pt x="756" y="443215"/>
                    </a:cubicBezTo>
                    <a:cubicBezTo>
                      <a:pt x="-12134" y="63024"/>
                      <a:pt x="143845" y="2425"/>
                      <a:pt x="1617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5877B6">
                      <a:lumMod val="80000"/>
                      <a:lumOff val="20000"/>
                    </a:srgbClr>
                  </a:gs>
                  <a:gs pos="0">
                    <a:srgbClr val="465E96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298" tIns="45650" rIns="91298" bIns="4565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49">
                  <a:cs typeface="+mn-ea"/>
                  <a:sym typeface="+mn-lt"/>
                </a:endParaRPr>
              </a:p>
            </p:txBody>
          </p:sp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184CFC99-0A45-40A4-B4E1-4865110A051B}"/>
                  </a:ext>
                </a:extLst>
              </p:cNvPr>
              <p:cNvSpPr/>
              <p:nvPr/>
            </p:nvSpPr>
            <p:spPr>
              <a:xfrm>
                <a:off x="5281301" y="2790857"/>
                <a:ext cx="968912" cy="184419"/>
              </a:xfrm>
              <a:prstGeom prst="rightArrow">
                <a:avLst>
                  <a:gd name="adj1" fmla="val 75012"/>
                  <a:gd name="adj2" fmla="val 72928"/>
                </a:avLst>
              </a:prstGeom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100000">
                    <a:srgbClr val="465E9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49"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6AF8B160-E4B6-4B2F-BA66-2CF3F26B7DB6}"/>
                </a:ext>
              </a:extLst>
            </p:cNvPr>
            <p:cNvSpPr txBox="1">
              <a:spLocks/>
            </p:cNvSpPr>
            <p:nvPr/>
          </p:nvSpPr>
          <p:spPr>
            <a:xfrm>
              <a:off x="1807558" y="2540326"/>
              <a:ext cx="2236517" cy="31771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99" dirty="0">
                  <a:solidFill>
                    <a:schemeClr val="bg1"/>
                  </a:solidFill>
                  <a:cs typeface="+mn-ea"/>
                  <a:sym typeface="+mn-lt"/>
                </a:rPr>
                <a:t>Fashion Style</a:t>
              </a:r>
              <a:endParaRPr lang="id-ID" sz="11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544FAD-6BDD-419E-BEBA-BDBC99D6A9AF}"/>
              </a:ext>
            </a:extLst>
          </p:cNvPr>
          <p:cNvGrpSpPr/>
          <p:nvPr/>
        </p:nvGrpSpPr>
        <p:grpSpPr>
          <a:xfrm>
            <a:off x="1601403" y="2700946"/>
            <a:ext cx="2706067" cy="1065501"/>
            <a:chOff x="2129071" y="3414972"/>
            <a:chExt cx="3613676" cy="14228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70DD83-E9D8-4F1A-AEC3-3FF8B008F855}"/>
                </a:ext>
              </a:extLst>
            </p:cNvPr>
            <p:cNvGrpSpPr/>
            <p:nvPr/>
          </p:nvGrpSpPr>
          <p:grpSpPr>
            <a:xfrm>
              <a:off x="2129071" y="3414972"/>
              <a:ext cx="3613676" cy="1422868"/>
              <a:chOff x="5015796" y="2790857"/>
              <a:chExt cx="1234417" cy="421447"/>
            </a:xfr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1"/>
            </a:gra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377DDA5-447E-4F1F-A07F-F5D5F097B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796" y="2813487"/>
                <a:ext cx="268888" cy="398817"/>
              </a:xfrm>
              <a:custGeom>
                <a:avLst/>
                <a:gdLst>
                  <a:gd name="connsiteX0" fmla="*/ 0 w 338448"/>
                  <a:gd name="connsiteY0" fmla="*/ 0 h 415475"/>
                  <a:gd name="connsiteX1" fmla="*/ 338448 w 338448"/>
                  <a:gd name="connsiteY1" fmla="*/ 0 h 415475"/>
                  <a:gd name="connsiteX2" fmla="*/ 314098 w 338448"/>
                  <a:gd name="connsiteY2" fmla="*/ 4994 h 415475"/>
                  <a:gd name="connsiteX3" fmla="*/ 129588 w 338448"/>
                  <a:gd name="connsiteY3" fmla="*/ 115977 h 415475"/>
                  <a:gd name="connsiteX4" fmla="*/ 0 w 338448"/>
                  <a:gd name="connsiteY4" fmla="*/ 415475 h 415475"/>
                  <a:gd name="connsiteX5" fmla="*/ 0 w 338448"/>
                  <a:gd name="connsiteY5" fmla="*/ 60122 h 415475"/>
                  <a:gd name="connsiteX0" fmla="*/ 0 w 314098"/>
                  <a:gd name="connsiteY0" fmla="*/ 0 h 415475"/>
                  <a:gd name="connsiteX1" fmla="*/ 314098 w 314098"/>
                  <a:gd name="connsiteY1" fmla="*/ 4994 h 415475"/>
                  <a:gd name="connsiteX2" fmla="*/ 129588 w 314098"/>
                  <a:gd name="connsiteY2" fmla="*/ 115977 h 415475"/>
                  <a:gd name="connsiteX3" fmla="*/ 0 w 314098"/>
                  <a:gd name="connsiteY3" fmla="*/ 415475 h 415475"/>
                  <a:gd name="connsiteX4" fmla="*/ 0 w 314098"/>
                  <a:gd name="connsiteY4" fmla="*/ 60122 h 415475"/>
                  <a:gd name="connsiteX5" fmla="*/ 0 w 314098"/>
                  <a:gd name="connsiteY5" fmla="*/ 0 h 41547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0 w 314098"/>
                  <a:gd name="connsiteY4" fmla="*/ 118342 h 473695"/>
                  <a:gd name="connsiteX5" fmla="*/ 158047 w 314098"/>
                  <a:gd name="connsiteY5" fmla="*/ 0 h 47369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28584 w 314098"/>
                  <a:gd name="connsiteY4" fmla="*/ 134220 h 473695"/>
                  <a:gd name="connsiteX5" fmla="*/ 158047 w 314098"/>
                  <a:gd name="connsiteY5" fmla="*/ 0 h 47369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158047 w 314098"/>
                  <a:gd name="connsiteY4" fmla="*/ 0 h 473695"/>
                  <a:gd name="connsiteX0" fmla="*/ 158100 w 314151"/>
                  <a:gd name="connsiteY0" fmla="*/ 0 h 473695"/>
                  <a:gd name="connsiteX1" fmla="*/ 314151 w 314151"/>
                  <a:gd name="connsiteY1" fmla="*/ 63214 h 473695"/>
                  <a:gd name="connsiteX2" fmla="*/ 129641 w 314151"/>
                  <a:gd name="connsiteY2" fmla="*/ 174197 h 473695"/>
                  <a:gd name="connsiteX3" fmla="*/ 53 w 314151"/>
                  <a:gd name="connsiteY3" fmla="*/ 473695 h 473695"/>
                  <a:gd name="connsiteX4" fmla="*/ 158100 w 314151"/>
                  <a:gd name="connsiteY4" fmla="*/ 0 h 473695"/>
                  <a:gd name="connsiteX0" fmla="*/ 158092 w 314143"/>
                  <a:gd name="connsiteY0" fmla="*/ 0 h 473695"/>
                  <a:gd name="connsiteX1" fmla="*/ 314143 w 314143"/>
                  <a:gd name="connsiteY1" fmla="*/ 63214 h 473695"/>
                  <a:gd name="connsiteX2" fmla="*/ 129633 w 314143"/>
                  <a:gd name="connsiteY2" fmla="*/ 174197 h 473695"/>
                  <a:gd name="connsiteX3" fmla="*/ 45 w 314143"/>
                  <a:gd name="connsiteY3" fmla="*/ 473695 h 473695"/>
                  <a:gd name="connsiteX4" fmla="*/ 158092 w 314143"/>
                  <a:gd name="connsiteY4" fmla="*/ 0 h 473695"/>
                  <a:gd name="connsiteX0" fmla="*/ 159772 w 315823"/>
                  <a:gd name="connsiteY0" fmla="*/ 0 h 441939"/>
                  <a:gd name="connsiteX1" fmla="*/ 315823 w 315823"/>
                  <a:gd name="connsiteY1" fmla="*/ 63214 h 441939"/>
                  <a:gd name="connsiteX2" fmla="*/ 131313 w 315823"/>
                  <a:gd name="connsiteY2" fmla="*/ 174197 h 441939"/>
                  <a:gd name="connsiteX3" fmla="*/ 44 w 315823"/>
                  <a:gd name="connsiteY3" fmla="*/ 441939 h 441939"/>
                  <a:gd name="connsiteX4" fmla="*/ 159772 w 315823"/>
                  <a:gd name="connsiteY4" fmla="*/ 0 h 441939"/>
                  <a:gd name="connsiteX0" fmla="*/ 160553 w 316604"/>
                  <a:gd name="connsiteY0" fmla="*/ 0 h 441939"/>
                  <a:gd name="connsiteX1" fmla="*/ 316604 w 316604"/>
                  <a:gd name="connsiteY1" fmla="*/ 63214 h 441939"/>
                  <a:gd name="connsiteX2" fmla="*/ 132094 w 316604"/>
                  <a:gd name="connsiteY2" fmla="*/ 174197 h 441939"/>
                  <a:gd name="connsiteX3" fmla="*/ 825 w 316604"/>
                  <a:gd name="connsiteY3" fmla="*/ 441939 h 441939"/>
                  <a:gd name="connsiteX4" fmla="*/ 160553 w 316604"/>
                  <a:gd name="connsiteY4" fmla="*/ 0 h 441939"/>
                  <a:gd name="connsiteX0" fmla="*/ 160553 w 170326"/>
                  <a:gd name="connsiteY0" fmla="*/ 0 h 441939"/>
                  <a:gd name="connsiteX1" fmla="*/ 170326 w 170326"/>
                  <a:gd name="connsiteY1" fmla="*/ 100263 h 441939"/>
                  <a:gd name="connsiteX2" fmla="*/ 132094 w 170326"/>
                  <a:gd name="connsiteY2" fmla="*/ 174197 h 441939"/>
                  <a:gd name="connsiteX3" fmla="*/ 825 w 170326"/>
                  <a:gd name="connsiteY3" fmla="*/ 441939 h 441939"/>
                  <a:gd name="connsiteX4" fmla="*/ 160553 w 170326"/>
                  <a:gd name="connsiteY4" fmla="*/ 0 h 441939"/>
                  <a:gd name="connsiteX0" fmla="*/ 160553 w 170326"/>
                  <a:gd name="connsiteY0" fmla="*/ 0 h 441939"/>
                  <a:gd name="connsiteX1" fmla="*/ 170326 w 170326"/>
                  <a:gd name="connsiteY1" fmla="*/ 100263 h 441939"/>
                  <a:gd name="connsiteX2" fmla="*/ 150588 w 170326"/>
                  <a:gd name="connsiteY2" fmla="*/ 166257 h 441939"/>
                  <a:gd name="connsiteX3" fmla="*/ 825 w 170326"/>
                  <a:gd name="connsiteY3" fmla="*/ 441939 h 441939"/>
                  <a:gd name="connsiteX4" fmla="*/ 160553 w 170326"/>
                  <a:gd name="connsiteY4" fmla="*/ 0 h 441939"/>
                  <a:gd name="connsiteX0" fmla="*/ 160553 w 160553"/>
                  <a:gd name="connsiteY0" fmla="*/ 0 h 441939"/>
                  <a:gd name="connsiteX1" fmla="*/ 150588 w 160553"/>
                  <a:gd name="connsiteY1" fmla="*/ 166257 h 441939"/>
                  <a:gd name="connsiteX2" fmla="*/ 825 w 160553"/>
                  <a:gd name="connsiteY2" fmla="*/ 441939 h 441939"/>
                  <a:gd name="connsiteX3" fmla="*/ 160553 w 160553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0380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0380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2932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2932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490 w 162294"/>
                  <a:gd name="connsiteY0" fmla="*/ 0 h 441939"/>
                  <a:gd name="connsiteX1" fmla="*/ 162294 w 162294"/>
                  <a:gd name="connsiteY1" fmla="*/ 152932 h 441939"/>
                  <a:gd name="connsiteX2" fmla="*/ 762 w 162294"/>
                  <a:gd name="connsiteY2" fmla="*/ 441939 h 441939"/>
                  <a:gd name="connsiteX3" fmla="*/ 160490 w 162294"/>
                  <a:gd name="connsiteY3" fmla="*/ 0 h 441939"/>
                  <a:gd name="connsiteX0" fmla="*/ 161700 w 162288"/>
                  <a:gd name="connsiteY0" fmla="*/ 0 h 443215"/>
                  <a:gd name="connsiteX1" fmla="*/ 162288 w 162288"/>
                  <a:gd name="connsiteY1" fmla="*/ 154208 h 443215"/>
                  <a:gd name="connsiteX2" fmla="*/ 756 w 162288"/>
                  <a:gd name="connsiteY2" fmla="*/ 443215 h 443215"/>
                  <a:gd name="connsiteX3" fmla="*/ 161700 w 162288"/>
                  <a:gd name="connsiteY3" fmla="*/ 0 h 44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288" h="443215">
                    <a:moveTo>
                      <a:pt x="161700" y="0"/>
                    </a:moveTo>
                    <a:cubicBezTo>
                      <a:pt x="162301" y="50127"/>
                      <a:pt x="161687" y="104081"/>
                      <a:pt x="162288" y="154208"/>
                    </a:cubicBezTo>
                    <a:cubicBezTo>
                      <a:pt x="83085" y="173091"/>
                      <a:pt x="756" y="329892"/>
                      <a:pt x="756" y="443215"/>
                    </a:cubicBezTo>
                    <a:cubicBezTo>
                      <a:pt x="-12134" y="63024"/>
                      <a:pt x="143845" y="2425"/>
                      <a:pt x="1617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5877B6">
                      <a:lumMod val="80000"/>
                      <a:lumOff val="20000"/>
                    </a:srgbClr>
                  </a:gs>
                  <a:gs pos="0">
                    <a:srgbClr val="465E96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298" tIns="45650" rIns="91298" bIns="4565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49">
                  <a:cs typeface="+mn-ea"/>
                  <a:sym typeface="+mn-lt"/>
                </a:endParaRPr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B887A6CD-361C-4384-8ECE-EC3B2A90EA7D}"/>
                  </a:ext>
                </a:extLst>
              </p:cNvPr>
              <p:cNvSpPr/>
              <p:nvPr/>
            </p:nvSpPr>
            <p:spPr>
              <a:xfrm>
                <a:off x="5281301" y="2790857"/>
                <a:ext cx="968912" cy="184419"/>
              </a:xfrm>
              <a:prstGeom prst="rightArrow">
                <a:avLst>
                  <a:gd name="adj1" fmla="val 75012"/>
                  <a:gd name="adj2" fmla="val 72928"/>
                </a:avLst>
              </a:prstGeom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100000">
                    <a:srgbClr val="465E9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49"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87A0CD10-7557-4E2A-9DE7-4439E2C034D6}"/>
                </a:ext>
              </a:extLst>
            </p:cNvPr>
            <p:cNvSpPr txBox="1">
              <a:spLocks/>
            </p:cNvSpPr>
            <p:nvPr/>
          </p:nvSpPr>
          <p:spPr>
            <a:xfrm>
              <a:off x="3122745" y="3574814"/>
              <a:ext cx="2236517" cy="31771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99" dirty="0">
                  <a:solidFill>
                    <a:schemeClr val="bg1"/>
                  </a:solidFill>
                  <a:cs typeface="+mn-ea"/>
                  <a:sym typeface="+mn-lt"/>
                </a:rPr>
                <a:t>Hot News</a:t>
              </a:r>
              <a:endParaRPr lang="id-ID" sz="11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DC6D4-3098-47B2-A63B-0EE058B9B74D}"/>
              </a:ext>
            </a:extLst>
          </p:cNvPr>
          <p:cNvGrpSpPr/>
          <p:nvPr/>
        </p:nvGrpSpPr>
        <p:grpSpPr>
          <a:xfrm>
            <a:off x="2543809" y="3465571"/>
            <a:ext cx="2706067" cy="1065501"/>
            <a:chOff x="3387557" y="4436052"/>
            <a:chExt cx="3613676" cy="14228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1EF15E-7871-4DC5-9A96-8CB3E7509F8B}"/>
                </a:ext>
              </a:extLst>
            </p:cNvPr>
            <p:cNvGrpSpPr/>
            <p:nvPr/>
          </p:nvGrpSpPr>
          <p:grpSpPr>
            <a:xfrm>
              <a:off x="3387557" y="4436052"/>
              <a:ext cx="3613676" cy="1422868"/>
              <a:chOff x="5015796" y="2790857"/>
              <a:chExt cx="1234417" cy="421447"/>
            </a:xfr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7489D27-C479-4EF8-B7B1-0F5D9C6C3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796" y="2813487"/>
                <a:ext cx="268888" cy="398817"/>
              </a:xfrm>
              <a:custGeom>
                <a:avLst/>
                <a:gdLst>
                  <a:gd name="connsiteX0" fmla="*/ 0 w 338448"/>
                  <a:gd name="connsiteY0" fmla="*/ 0 h 415475"/>
                  <a:gd name="connsiteX1" fmla="*/ 338448 w 338448"/>
                  <a:gd name="connsiteY1" fmla="*/ 0 h 415475"/>
                  <a:gd name="connsiteX2" fmla="*/ 314098 w 338448"/>
                  <a:gd name="connsiteY2" fmla="*/ 4994 h 415475"/>
                  <a:gd name="connsiteX3" fmla="*/ 129588 w 338448"/>
                  <a:gd name="connsiteY3" fmla="*/ 115977 h 415475"/>
                  <a:gd name="connsiteX4" fmla="*/ 0 w 338448"/>
                  <a:gd name="connsiteY4" fmla="*/ 415475 h 415475"/>
                  <a:gd name="connsiteX5" fmla="*/ 0 w 338448"/>
                  <a:gd name="connsiteY5" fmla="*/ 60122 h 415475"/>
                  <a:gd name="connsiteX0" fmla="*/ 0 w 314098"/>
                  <a:gd name="connsiteY0" fmla="*/ 0 h 415475"/>
                  <a:gd name="connsiteX1" fmla="*/ 314098 w 314098"/>
                  <a:gd name="connsiteY1" fmla="*/ 4994 h 415475"/>
                  <a:gd name="connsiteX2" fmla="*/ 129588 w 314098"/>
                  <a:gd name="connsiteY2" fmla="*/ 115977 h 415475"/>
                  <a:gd name="connsiteX3" fmla="*/ 0 w 314098"/>
                  <a:gd name="connsiteY3" fmla="*/ 415475 h 415475"/>
                  <a:gd name="connsiteX4" fmla="*/ 0 w 314098"/>
                  <a:gd name="connsiteY4" fmla="*/ 60122 h 415475"/>
                  <a:gd name="connsiteX5" fmla="*/ 0 w 314098"/>
                  <a:gd name="connsiteY5" fmla="*/ 0 h 41547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0 w 314098"/>
                  <a:gd name="connsiteY4" fmla="*/ 118342 h 473695"/>
                  <a:gd name="connsiteX5" fmla="*/ 158047 w 314098"/>
                  <a:gd name="connsiteY5" fmla="*/ 0 h 47369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28584 w 314098"/>
                  <a:gd name="connsiteY4" fmla="*/ 134220 h 473695"/>
                  <a:gd name="connsiteX5" fmla="*/ 158047 w 314098"/>
                  <a:gd name="connsiteY5" fmla="*/ 0 h 473695"/>
                  <a:gd name="connsiteX0" fmla="*/ 158047 w 314098"/>
                  <a:gd name="connsiteY0" fmla="*/ 0 h 473695"/>
                  <a:gd name="connsiteX1" fmla="*/ 314098 w 314098"/>
                  <a:gd name="connsiteY1" fmla="*/ 63214 h 473695"/>
                  <a:gd name="connsiteX2" fmla="*/ 129588 w 314098"/>
                  <a:gd name="connsiteY2" fmla="*/ 174197 h 473695"/>
                  <a:gd name="connsiteX3" fmla="*/ 0 w 314098"/>
                  <a:gd name="connsiteY3" fmla="*/ 473695 h 473695"/>
                  <a:gd name="connsiteX4" fmla="*/ 158047 w 314098"/>
                  <a:gd name="connsiteY4" fmla="*/ 0 h 473695"/>
                  <a:gd name="connsiteX0" fmla="*/ 158100 w 314151"/>
                  <a:gd name="connsiteY0" fmla="*/ 0 h 473695"/>
                  <a:gd name="connsiteX1" fmla="*/ 314151 w 314151"/>
                  <a:gd name="connsiteY1" fmla="*/ 63214 h 473695"/>
                  <a:gd name="connsiteX2" fmla="*/ 129641 w 314151"/>
                  <a:gd name="connsiteY2" fmla="*/ 174197 h 473695"/>
                  <a:gd name="connsiteX3" fmla="*/ 53 w 314151"/>
                  <a:gd name="connsiteY3" fmla="*/ 473695 h 473695"/>
                  <a:gd name="connsiteX4" fmla="*/ 158100 w 314151"/>
                  <a:gd name="connsiteY4" fmla="*/ 0 h 473695"/>
                  <a:gd name="connsiteX0" fmla="*/ 158092 w 314143"/>
                  <a:gd name="connsiteY0" fmla="*/ 0 h 473695"/>
                  <a:gd name="connsiteX1" fmla="*/ 314143 w 314143"/>
                  <a:gd name="connsiteY1" fmla="*/ 63214 h 473695"/>
                  <a:gd name="connsiteX2" fmla="*/ 129633 w 314143"/>
                  <a:gd name="connsiteY2" fmla="*/ 174197 h 473695"/>
                  <a:gd name="connsiteX3" fmla="*/ 45 w 314143"/>
                  <a:gd name="connsiteY3" fmla="*/ 473695 h 473695"/>
                  <a:gd name="connsiteX4" fmla="*/ 158092 w 314143"/>
                  <a:gd name="connsiteY4" fmla="*/ 0 h 473695"/>
                  <a:gd name="connsiteX0" fmla="*/ 159772 w 315823"/>
                  <a:gd name="connsiteY0" fmla="*/ 0 h 441939"/>
                  <a:gd name="connsiteX1" fmla="*/ 315823 w 315823"/>
                  <a:gd name="connsiteY1" fmla="*/ 63214 h 441939"/>
                  <a:gd name="connsiteX2" fmla="*/ 131313 w 315823"/>
                  <a:gd name="connsiteY2" fmla="*/ 174197 h 441939"/>
                  <a:gd name="connsiteX3" fmla="*/ 44 w 315823"/>
                  <a:gd name="connsiteY3" fmla="*/ 441939 h 441939"/>
                  <a:gd name="connsiteX4" fmla="*/ 159772 w 315823"/>
                  <a:gd name="connsiteY4" fmla="*/ 0 h 441939"/>
                  <a:gd name="connsiteX0" fmla="*/ 160553 w 316604"/>
                  <a:gd name="connsiteY0" fmla="*/ 0 h 441939"/>
                  <a:gd name="connsiteX1" fmla="*/ 316604 w 316604"/>
                  <a:gd name="connsiteY1" fmla="*/ 63214 h 441939"/>
                  <a:gd name="connsiteX2" fmla="*/ 132094 w 316604"/>
                  <a:gd name="connsiteY2" fmla="*/ 174197 h 441939"/>
                  <a:gd name="connsiteX3" fmla="*/ 825 w 316604"/>
                  <a:gd name="connsiteY3" fmla="*/ 441939 h 441939"/>
                  <a:gd name="connsiteX4" fmla="*/ 160553 w 316604"/>
                  <a:gd name="connsiteY4" fmla="*/ 0 h 441939"/>
                  <a:gd name="connsiteX0" fmla="*/ 160553 w 170326"/>
                  <a:gd name="connsiteY0" fmla="*/ 0 h 441939"/>
                  <a:gd name="connsiteX1" fmla="*/ 170326 w 170326"/>
                  <a:gd name="connsiteY1" fmla="*/ 100263 h 441939"/>
                  <a:gd name="connsiteX2" fmla="*/ 132094 w 170326"/>
                  <a:gd name="connsiteY2" fmla="*/ 174197 h 441939"/>
                  <a:gd name="connsiteX3" fmla="*/ 825 w 170326"/>
                  <a:gd name="connsiteY3" fmla="*/ 441939 h 441939"/>
                  <a:gd name="connsiteX4" fmla="*/ 160553 w 170326"/>
                  <a:gd name="connsiteY4" fmla="*/ 0 h 441939"/>
                  <a:gd name="connsiteX0" fmla="*/ 160553 w 170326"/>
                  <a:gd name="connsiteY0" fmla="*/ 0 h 441939"/>
                  <a:gd name="connsiteX1" fmla="*/ 170326 w 170326"/>
                  <a:gd name="connsiteY1" fmla="*/ 100263 h 441939"/>
                  <a:gd name="connsiteX2" fmla="*/ 150588 w 170326"/>
                  <a:gd name="connsiteY2" fmla="*/ 166257 h 441939"/>
                  <a:gd name="connsiteX3" fmla="*/ 825 w 170326"/>
                  <a:gd name="connsiteY3" fmla="*/ 441939 h 441939"/>
                  <a:gd name="connsiteX4" fmla="*/ 160553 w 170326"/>
                  <a:gd name="connsiteY4" fmla="*/ 0 h 441939"/>
                  <a:gd name="connsiteX0" fmla="*/ 160553 w 160553"/>
                  <a:gd name="connsiteY0" fmla="*/ 0 h 441939"/>
                  <a:gd name="connsiteX1" fmla="*/ 150588 w 160553"/>
                  <a:gd name="connsiteY1" fmla="*/ 166257 h 441939"/>
                  <a:gd name="connsiteX2" fmla="*/ 825 w 160553"/>
                  <a:gd name="connsiteY2" fmla="*/ 441939 h 441939"/>
                  <a:gd name="connsiteX3" fmla="*/ 160553 w 160553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0380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0380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2932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553 w 162357"/>
                  <a:gd name="connsiteY0" fmla="*/ 0 h 441939"/>
                  <a:gd name="connsiteX1" fmla="*/ 162357 w 162357"/>
                  <a:gd name="connsiteY1" fmla="*/ 152932 h 441939"/>
                  <a:gd name="connsiteX2" fmla="*/ 825 w 162357"/>
                  <a:gd name="connsiteY2" fmla="*/ 441939 h 441939"/>
                  <a:gd name="connsiteX3" fmla="*/ 160553 w 162357"/>
                  <a:gd name="connsiteY3" fmla="*/ 0 h 441939"/>
                  <a:gd name="connsiteX0" fmla="*/ 160490 w 162294"/>
                  <a:gd name="connsiteY0" fmla="*/ 0 h 441939"/>
                  <a:gd name="connsiteX1" fmla="*/ 162294 w 162294"/>
                  <a:gd name="connsiteY1" fmla="*/ 152932 h 441939"/>
                  <a:gd name="connsiteX2" fmla="*/ 762 w 162294"/>
                  <a:gd name="connsiteY2" fmla="*/ 441939 h 441939"/>
                  <a:gd name="connsiteX3" fmla="*/ 160490 w 162294"/>
                  <a:gd name="connsiteY3" fmla="*/ 0 h 441939"/>
                  <a:gd name="connsiteX0" fmla="*/ 161700 w 162288"/>
                  <a:gd name="connsiteY0" fmla="*/ 0 h 443215"/>
                  <a:gd name="connsiteX1" fmla="*/ 162288 w 162288"/>
                  <a:gd name="connsiteY1" fmla="*/ 154208 h 443215"/>
                  <a:gd name="connsiteX2" fmla="*/ 756 w 162288"/>
                  <a:gd name="connsiteY2" fmla="*/ 443215 h 443215"/>
                  <a:gd name="connsiteX3" fmla="*/ 161700 w 162288"/>
                  <a:gd name="connsiteY3" fmla="*/ 0 h 44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288" h="443215">
                    <a:moveTo>
                      <a:pt x="161700" y="0"/>
                    </a:moveTo>
                    <a:cubicBezTo>
                      <a:pt x="162301" y="50127"/>
                      <a:pt x="161687" y="104081"/>
                      <a:pt x="162288" y="154208"/>
                    </a:cubicBezTo>
                    <a:cubicBezTo>
                      <a:pt x="83085" y="173091"/>
                      <a:pt x="756" y="329892"/>
                      <a:pt x="756" y="443215"/>
                    </a:cubicBezTo>
                    <a:cubicBezTo>
                      <a:pt x="-12134" y="63024"/>
                      <a:pt x="143845" y="2425"/>
                      <a:pt x="1617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5877B6">
                      <a:lumMod val="80000"/>
                      <a:lumOff val="20000"/>
                    </a:srgbClr>
                  </a:gs>
                  <a:gs pos="0">
                    <a:srgbClr val="465E96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298" tIns="45650" rIns="91298" bIns="4565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49">
                  <a:cs typeface="+mn-ea"/>
                  <a:sym typeface="+mn-lt"/>
                </a:endParaRPr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F08790F3-EC52-4CFA-A83E-9B52D7120449}"/>
                  </a:ext>
                </a:extLst>
              </p:cNvPr>
              <p:cNvSpPr/>
              <p:nvPr/>
            </p:nvSpPr>
            <p:spPr>
              <a:xfrm>
                <a:off x="5281301" y="2790857"/>
                <a:ext cx="968912" cy="184419"/>
              </a:xfrm>
              <a:prstGeom prst="rightArrow">
                <a:avLst>
                  <a:gd name="adj1" fmla="val 75012"/>
                  <a:gd name="adj2" fmla="val 72928"/>
                </a:avLst>
              </a:prstGeom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100000">
                    <a:srgbClr val="465E9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49"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B2A50EAD-94D0-4111-8CEA-04623269A786}"/>
                </a:ext>
              </a:extLst>
            </p:cNvPr>
            <p:cNvSpPr txBox="1">
              <a:spLocks/>
            </p:cNvSpPr>
            <p:nvPr/>
          </p:nvSpPr>
          <p:spPr>
            <a:xfrm>
              <a:off x="4241003" y="4588505"/>
              <a:ext cx="2236517" cy="317719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99" dirty="0">
                  <a:solidFill>
                    <a:schemeClr val="bg1"/>
                  </a:solidFill>
                  <a:cs typeface="+mn-ea"/>
                  <a:sym typeface="+mn-lt"/>
                </a:rPr>
                <a:t>Network Analytics</a:t>
              </a:r>
              <a:endParaRPr lang="id-ID" sz="11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EA49CF-812D-448E-81CB-F50D923D12C5}"/>
              </a:ext>
            </a:extLst>
          </p:cNvPr>
          <p:cNvGrpSpPr/>
          <p:nvPr/>
        </p:nvGrpSpPr>
        <p:grpSpPr>
          <a:xfrm>
            <a:off x="3741116" y="1698169"/>
            <a:ext cx="4075642" cy="761747"/>
            <a:chOff x="1177769" y="3705475"/>
            <a:chExt cx="5442605" cy="10172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F9BD396-E2FA-4DE1-A678-1544D2EEC1F4}"/>
                </a:ext>
              </a:extLst>
            </p:cNvPr>
            <p:cNvSpPr/>
            <p:nvPr/>
          </p:nvSpPr>
          <p:spPr>
            <a:xfrm>
              <a:off x="1177770" y="4019208"/>
              <a:ext cx="5442604" cy="703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content is typed here, either by copying your text, by pasting your content here in this box, or by copying your text,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05B5BF8C-A8D4-426B-B05B-D7D739F0F7CD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705475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400" dirty="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the title content</a:t>
              </a:r>
              <a:endParaRPr lang="id-ID" altLang="zh-CN" sz="1400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BFB22-010D-4000-A041-8C997D459F55}"/>
              </a:ext>
            </a:extLst>
          </p:cNvPr>
          <p:cNvGrpSpPr/>
          <p:nvPr/>
        </p:nvGrpSpPr>
        <p:grpSpPr>
          <a:xfrm>
            <a:off x="4756318" y="2537331"/>
            <a:ext cx="3583525" cy="761747"/>
            <a:chOff x="1177769" y="3705475"/>
            <a:chExt cx="4785431" cy="10172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1229DE-2D3B-49A7-B527-BD2A02CE1025}"/>
                </a:ext>
              </a:extLst>
            </p:cNvPr>
            <p:cNvSpPr/>
            <p:nvPr/>
          </p:nvSpPr>
          <p:spPr>
            <a:xfrm>
              <a:off x="1177769" y="4019208"/>
              <a:ext cx="4785431" cy="703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After your content is typed here, or by copying your text, select Paste your content here in this box,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E6EB8BA6-F093-45E0-A6C6-B7F1742C2174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705475"/>
              <a:ext cx="3420981" cy="475746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400" dirty="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the title content</a:t>
              </a:r>
              <a:endParaRPr lang="id-ID" altLang="zh-CN" sz="1400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D9E9CF-91F2-4747-A279-20A3AEBF122F}"/>
              </a:ext>
            </a:extLst>
          </p:cNvPr>
          <p:cNvGrpSpPr/>
          <p:nvPr/>
        </p:nvGrpSpPr>
        <p:grpSpPr>
          <a:xfrm>
            <a:off x="5685314" y="3399767"/>
            <a:ext cx="3182239" cy="992579"/>
            <a:chOff x="1177769" y="3705475"/>
            <a:chExt cx="4249556" cy="13254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D67A07-2C30-4E8F-8588-7105E9F8E433}"/>
                </a:ext>
              </a:extLst>
            </p:cNvPr>
            <p:cNvSpPr/>
            <p:nvPr/>
          </p:nvSpPr>
          <p:spPr>
            <a:xfrm>
              <a:off x="1177770" y="4019208"/>
              <a:ext cx="4249555" cy="1011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After your content is typed here, or by copying your text, select Paste your content here in this box,</a:t>
              </a: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CFB22046-D4F8-4315-A48F-EFD57C4091E5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705475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400" dirty="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the title content</a:t>
              </a:r>
              <a:endParaRPr lang="id-ID" altLang="zh-CN" sz="1400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31" name="AutoShape 4">
            <a:extLst>
              <a:ext uri="{FF2B5EF4-FFF2-40B4-BE49-F238E27FC236}">
                <a16:creationId xmlns:a16="http://schemas.microsoft.com/office/drawing/2014/main" id="{F6053ADA-82A2-47B7-96CE-FA942D18D600}"/>
              </a:ext>
            </a:extLst>
          </p:cNvPr>
          <p:cNvSpPr>
            <a:spLocks/>
          </p:cNvSpPr>
          <p:nvPr/>
        </p:nvSpPr>
        <p:spPr bwMode="auto">
          <a:xfrm>
            <a:off x="2771683" y="4167557"/>
            <a:ext cx="336426" cy="337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gradFill>
            <a:gsLst>
              <a:gs pos="100000">
                <a:srgbClr val="465E96"/>
              </a:gs>
              <a:gs pos="0">
                <a:srgbClr val="5877B6">
                  <a:lumMod val="80000"/>
                  <a:lumOff val="2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66" tIns="14266" rIns="14266" bIns="14266" anchor="ctr"/>
          <a:lstStyle/>
          <a:p>
            <a:pPr algn="ctr" defTabSz="171182" fontAlgn="base" hangingPunct="0">
              <a:spcBef>
                <a:spcPct val="0"/>
              </a:spcBef>
              <a:spcAft>
                <a:spcPct val="0"/>
              </a:spcAft>
            </a:pPr>
            <a:endParaRPr lang="en-US" sz="1124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ED7DDD-BC94-42AD-A813-82DBBE5E7DB9}"/>
              </a:ext>
            </a:extLst>
          </p:cNvPr>
          <p:cNvGrpSpPr/>
          <p:nvPr/>
        </p:nvGrpSpPr>
        <p:grpSpPr>
          <a:xfrm>
            <a:off x="1842010" y="3469968"/>
            <a:ext cx="239540" cy="348314"/>
            <a:chOff x="10146507" y="3505994"/>
            <a:chExt cx="319881" cy="465138"/>
          </a:xfrm>
          <a:gradFill>
            <a:gsLst>
              <a:gs pos="100000">
                <a:srgbClr val="465E96"/>
              </a:gs>
              <a:gs pos="0">
                <a:srgbClr val="5877B6">
                  <a:lumMod val="80000"/>
                  <a:lumOff val="20000"/>
                </a:srgbClr>
              </a:gs>
            </a:gsLst>
            <a:lin ang="2700000" scaled="1"/>
          </a:gradFill>
        </p:grpSpPr>
        <p:sp>
          <p:nvSpPr>
            <p:cNvPr id="33" name="AutoShape 30">
              <a:extLst>
                <a:ext uri="{FF2B5EF4-FFF2-40B4-BE49-F238E27FC236}">
                  <a16:creationId xmlns:a16="http://schemas.microsoft.com/office/drawing/2014/main" id="{87FB8431-B211-434E-B595-27BC26ABD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66" tIns="14266" rIns="14266" bIns="14266" anchor="ctr"/>
            <a:lstStyle/>
            <a:p>
              <a:pPr algn="ctr" defTabSz="17118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4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4" name="AutoShape 31">
              <a:extLst>
                <a:ext uri="{FF2B5EF4-FFF2-40B4-BE49-F238E27FC236}">
                  <a16:creationId xmlns:a16="http://schemas.microsoft.com/office/drawing/2014/main" id="{39B9AF41-2C97-4712-9463-844A96426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66" tIns="14266" rIns="14266" bIns="14266" anchor="ctr"/>
            <a:lstStyle/>
            <a:p>
              <a:pPr algn="ctr" defTabSz="17118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4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AutoShape 32">
            <a:extLst>
              <a:ext uri="{FF2B5EF4-FFF2-40B4-BE49-F238E27FC236}">
                <a16:creationId xmlns:a16="http://schemas.microsoft.com/office/drawing/2014/main" id="{B08D0073-AB00-4DEC-A858-BE49CACC5731}"/>
              </a:ext>
            </a:extLst>
          </p:cNvPr>
          <p:cNvSpPr>
            <a:spLocks/>
          </p:cNvSpPr>
          <p:nvPr/>
        </p:nvSpPr>
        <p:spPr bwMode="auto">
          <a:xfrm>
            <a:off x="804156" y="2816365"/>
            <a:ext cx="347720" cy="304329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gradFill>
            <a:gsLst>
              <a:gs pos="100000">
                <a:srgbClr val="465E96"/>
              </a:gs>
              <a:gs pos="0">
                <a:srgbClr val="5877B6">
                  <a:lumMod val="80000"/>
                  <a:lumOff val="2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66" tIns="14266" rIns="14266" bIns="14266" anchor="ctr"/>
          <a:lstStyle/>
          <a:p>
            <a:pPr algn="ctr" defTabSz="171182" fontAlgn="base" hangingPunct="0">
              <a:spcBef>
                <a:spcPct val="0"/>
              </a:spcBef>
              <a:spcAft>
                <a:spcPct val="0"/>
              </a:spcAft>
            </a:pPr>
            <a:endParaRPr lang="en-US" sz="1124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9D18497-EFED-4A18-8204-0C73D8339517}"/>
              </a:ext>
            </a:extLst>
          </p:cNvPr>
          <p:cNvGrpSpPr/>
          <p:nvPr/>
        </p:nvGrpSpPr>
        <p:grpSpPr>
          <a:xfrm>
            <a:off x="2345506" y="483556"/>
            <a:ext cx="4438065" cy="702173"/>
            <a:chOff x="-59555" y="1134310"/>
            <a:chExt cx="4438065" cy="702173"/>
          </a:xfrm>
        </p:grpSpPr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7F21A882-2900-43B2-88A2-3A50A97FEF38}"/>
                </a:ext>
              </a:extLst>
            </p:cNvPr>
            <p:cNvSpPr txBox="1"/>
            <p:nvPr/>
          </p:nvSpPr>
          <p:spPr>
            <a:xfrm>
              <a:off x="-59555" y="1134310"/>
              <a:ext cx="4438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I don't know where to work</a:t>
              </a:r>
            </a:p>
          </p:txBody>
        </p: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82BEF36B-FF31-4591-8350-1B181A1AC8F7}"/>
                </a:ext>
              </a:extLst>
            </p:cNvPr>
            <p:cNvSpPr txBox="1"/>
            <p:nvPr/>
          </p:nvSpPr>
          <p:spPr>
            <a:xfrm>
              <a:off x="1240303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4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5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5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4026DA4-1B59-4833-84F7-99A4417FCD7D}"/>
              </a:ext>
            </a:extLst>
          </p:cNvPr>
          <p:cNvGrpSpPr/>
          <p:nvPr/>
        </p:nvGrpSpPr>
        <p:grpSpPr>
          <a:xfrm>
            <a:off x="4076701" y="631679"/>
            <a:ext cx="3352799" cy="804264"/>
            <a:chOff x="4602088" y="770343"/>
            <a:chExt cx="4470399" cy="1072351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BFC97A31-CE04-4AF3-9B47-A922084FDAFC}"/>
                </a:ext>
              </a:extLst>
            </p:cNvPr>
            <p:cNvSpPr txBox="1">
              <a:spLocks/>
            </p:cNvSpPr>
            <p:nvPr/>
          </p:nvSpPr>
          <p:spPr>
            <a:xfrm>
              <a:off x="4602088" y="770343"/>
              <a:ext cx="3921050" cy="427902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500" dirty="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the title content</a:t>
              </a:r>
              <a:endParaRPr lang="id-ID" sz="1500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BB59CD-7675-4818-9587-3685B31F7EBA}"/>
                </a:ext>
              </a:extLst>
            </p:cNvPr>
            <p:cNvSpPr/>
            <p:nvPr/>
          </p:nvSpPr>
          <p:spPr>
            <a:xfrm>
              <a:off x="4602088" y="1198245"/>
              <a:ext cx="4470399" cy="6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 and choose to keep only the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B83120-FB5E-40EF-8C0A-1DE3AAB5FD9B}"/>
              </a:ext>
            </a:extLst>
          </p:cNvPr>
          <p:cNvGrpSpPr/>
          <p:nvPr/>
        </p:nvGrpSpPr>
        <p:grpSpPr>
          <a:xfrm>
            <a:off x="1409700" y="3308834"/>
            <a:ext cx="3516086" cy="786833"/>
            <a:chOff x="2758350" y="4679037"/>
            <a:chExt cx="4688114" cy="1049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14689-AF29-4C44-8C08-BEC0E0778459}"/>
                </a:ext>
              </a:extLst>
            </p:cNvPr>
            <p:cNvSpPr/>
            <p:nvPr/>
          </p:nvSpPr>
          <p:spPr>
            <a:xfrm>
              <a:off x="2758350" y="5083698"/>
              <a:ext cx="4688114" cy="6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 and choose to keep only the text.</a:t>
              </a:r>
            </a:p>
          </p:txBody>
        </p:sp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7A9ADEF1-CA8F-4B13-891C-0D41FD2FAFBA}"/>
                </a:ext>
              </a:extLst>
            </p:cNvPr>
            <p:cNvSpPr txBox="1">
              <a:spLocks/>
            </p:cNvSpPr>
            <p:nvPr/>
          </p:nvSpPr>
          <p:spPr>
            <a:xfrm>
              <a:off x="4040163" y="4679037"/>
              <a:ext cx="3406301" cy="427902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500" dirty="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the title content</a:t>
              </a:r>
              <a:endParaRPr lang="id-ID" altLang="zh-CN" sz="1500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5" name="图片占位符 4" descr="图片包含 人, 桌子, 笔记本, 女人&#10;&#10;描述已自动生成">
            <a:extLst>
              <a:ext uri="{FF2B5EF4-FFF2-40B4-BE49-F238E27FC236}">
                <a16:creationId xmlns:a16="http://schemas.microsoft.com/office/drawing/2014/main" id="{7F64DF21-1BE8-4B64-A0DC-3FE70E05F9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D53FA38-CD6B-404D-BCEF-50545EBC89C8}"/>
              </a:ext>
            </a:extLst>
          </p:cNvPr>
          <p:cNvGrpSpPr/>
          <p:nvPr/>
        </p:nvGrpSpPr>
        <p:grpSpPr>
          <a:xfrm>
            <a:off x="1679944" y="2010036"/>
            <a:ext cx="5932967" cy="702173"/>
            <a:chOff x="-725117" y="1134310"/>
            <a:chExt cx="5932967" cy="702173"/>
          </a:xfrm>
        </p:grpSpPr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1DB263C6-7DF9-4D43-9350-894A4EE70F14}"/>
                </a:ext>
              </a:extLst>
            </p:cNvPr>
            <p:cNvSpPr txBox="1"/>
            <p:nvPr/>
          </p:nvSpPr>
          <p:spPr>
            <a:xfrm>
              <a:off x="-725117" y="1134310"/>
              <a:ext cx="5932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I don't know where to work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BAC6ACF0-A243-4214-A1C0-50D3069F7CF5}"/>
                </a:ext>
              </a:extLst>
            </p:cNvPr>
            <p:cNvSpPr txBox="1"/>
            <p:nvPr/>
          </p:nvSpPr>
          <p:spPr>
            <a:xfrm>
              <a:off x="1240303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2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528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PROJECT RESULTS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05</a:t>
            </a:r>
            <a:endParaRPr lang="id-ID" sz="1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40912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314" y="3548052"/>
            <a:ext cx="3461080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2166" y="2858442"/>
            <a:ext cx="25669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0846" y="2929764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01.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0846" y="3772408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02.</a:t>
            </a:r>
          </a:p>
        </p:txBody>
      </p:sp>
      <p:pic>
        <p:nvPicPr>
          <p:cNvPr id="12" name="图片占位符 11" descr="图片包含 人, 桌子, 室内, 笔记本&#10;&#10;描述已自动生成">
            <a:extLst>
              <a:ext uri="{FF2B5EF4-FFF2-40B4-BE49-F238E27FC236}">
                <a16:creationId xmlns:a16="http://schemas.microsoft.com/office/drawing/2014/main" id="{00DCAA9D-B9A8-42CB-8C17-E13C637497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76425"/>
          </a:xfr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FC98E19E-7505-47A8-BEC5-ECB755B13FC8}"/>
              </a:ext>
            </a:extLst>
          </p:cNvPr>
          <p:cNvGrpSpPr/>
          <p:nvPr/>
        </p:nvGrpSpPr>
        <p:grpSpPr>
          <a:xfrm>
            <a:off x="1110966" y="2475800"/>
            <a:ext cx="3567360" cy="702173"/>
            <a:chOff x="981076" y="1134310"/>
            <a:chExt cx="3567360" cy="702173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A95A2313-8A44-43CC-B621-C647449EAA45}"/>
                </a:ext>
              </a:extLst>
            </p:cNvPr>
            <p:cNvSpPr txBox="1"/>
            <p:nvPr/>
          </p:nvSpPr>
          <p:spPr>
            <a:xfrm>
              <a:off x="981076" y="1134310"/>
              <a:ext cx="3567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New Year's work plan</a:t>
              </a:r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0E6E4406-EEC5-4ADA-B9A1-BCAEAD8A483C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0B67594A-CE99-4EB1-9862-58B73732A98D}"/>
              </a:ext>
            </a:extLst>
          </p:cNvPr>
          <p:cNvSpPr/>
          <p:nvPr/>
        </p:nvSpPr>
        <p:spPr>
          <a:xfrm>
            <a:off x="5792166" y="3730538"/>
            <a:ext cx="25669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970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70908" y="2543175"/>
            <a:ext cx="3064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en-US" altLang="zh-CN" sz="14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98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6930" y="2797091"/>
            <a:ext cx="2903774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6929" y="3745043"/>
            <a:ext cx="3064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en-US" altLang="zh-CN" sz="14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98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2951" y="3998959"/>
            <a:ext cx="2903774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10A0BA2C-1129-405B-93B0-25D68414AE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图片占位符 43">
            <a:extLst>
              <a:ext uri="{FF2B5EF4-FFF2-40B4-BE49-F238E27FC236}">
                <a16:creationId xmlns:a16="http://schemas.microsoft.com/office/drawing/2014/main" id="{53FFD229-25A6-486E-9ADE-3BFC1668CE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图片占位符 41" descr="图片包含 游戏机, 桌子&#10;&#10;描述已自动生成">
            <a:extLst>
              <a:ext uri="{FF2B5EF4-FFF2-40B4-BE49-F238E27FC236}">
                <a16:creationId xmlns:a16="http://schemas.microsoft.com/office/drawing/2014/main" id="{DF6B5F66-1CE0-4137-AF2F-FC471CA4CA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02735083-A8E1-426C-B324-9EAD7070550B}"/>
              </a:ext>
            </a:extLst>
          </p:cNvPr>
          <p:cNvGrpSpPr/>
          <p:nvPr/>
        </p:nvGrpSpPr>
        <p:grpSpPr>
          <a:xfrm>
            <a:off x="877005" y="2175825"/>
            <a:ext cx="4096637" cy="1092607"/>
            <a:chOff x="957416" y="743876"/>
            <a:chExt cx="4096637" cy="1092607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D857312-1502-4D5F-BBA9-9648A3C7819F}"/>
                </a:ext>
              </a:extLst>
            </p:cNvPr>
            <p:cNvSpPr txBox="1"/>
            <p:nvPr/>
          </p:nvSpPr>
          <p:spPr>
            <a:xfrm>
              <a:off x="957416" y="743876"/>
              <a:ext cx="4096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Show the results of the project</a:t>
              </a: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CC177D25-6CDF-4490-8525-7995967841A0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10">
            <a:extLst>
              <a:ext uri="{FF2B5EF4-FFF2-40B4-BE49-F238E27FC236}">
                <a16:creationId xmlns:a16="http://schemas.microsoft.com/office/drawing/2014/main" id="{C86209D7-CB41-4A9F-ACF3-401C26986925}"/>
              </a:ext>
            </a:extLst>
          </p:cNvPr>
          <p:cNvSpPr txBox="1"/>
          <p:nvPr/>
        </p:nvSpPr>
        <p:spPr>
          <a:xfrm>
            <a:off x="877005" y="3403018"/>
            <a:ext cx="3064188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2990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733800" y="2162378"/>
            <a:ext cx="4667656" cy="13330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88000">
                <a:srgbClr val="465E96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482600" dist="203200" dir="5400000" sx="92000" sy="92000" algn="t" rotWithShape="0">
              <a:srgbClr val="465E96">
                <a:alpha val="2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695" y="1418064"/>
            <a:ext cx="2872761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detailed text description here, suggest a title-related and overall language style, and add a detailed text description here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4BAEE6E5-6FA9-4937-91BF-C0B62D17DD47}"/>
              </a:ext>
            </a:extLst>
          </p:cNvPr>
          <p:cNvSpPr/>
          <p:nvPr/>
        </p:nvSpPr>
        <p:spPr>
          <a:xfrm>
            <a:off x="4113752" y="1141065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en-US" altLang="zh-CN" sz="12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8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B4E9222-67D8-40F1-9F95-F3038D940DD0}"/>
              </a:ext>
            </a:extLst>
          </p:cNvPr>
          <p:cNvSpPr txBox="1"/>
          <p:nvPr/>
        </p:nvSpPr>
        <p:spPr>
          <a:xfrm>
            <a:off x="4204695" y="4047838"/>
            <a:ext cx="2872761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detailed text description here, suggest a title-related and overall language style, and add a detailed text description here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E527AF03-9445-4183-91E2-11DA21921A65}"/>
              </a:ext>
            </a:extLst>
          </p:cNvPr>
          <p:cNvSpPr/>
          <p:nvPr/>
        </p:nvSpPr>
        <p:spPr>
          <a:xfrm>
            <a:off x="4117325" y="377083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en-US" altLang="zh-CN" sz="1200" b="1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88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03A39E3-DDA5-4E47-A24E-CE332D79E55D}"/>
              </a:ext>
            </a:extLst>
          </p:cNvPr>
          <p:cNvSpPr txBox="1"/>
          <p:nvPr/>
        </p:nvSpPr>
        <p:spPr>
          <a:xfrm>
            <a:off x="4011920" y="2714744"/>
            <a:ext cx="2872761" cy="391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Add a detailed text description here, suggest a title-related and overall language style, and add a detailed text description here</a:t>
            </a:r>
            <a:endParaRPr lang="en-US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DD84E75-9B52-4B54-9E06-A8E2F6EC44D5}"/>
              </a:ext>
            </a:extLst>
          </p:cNvPr>
          <p:cNvSpPr/>
          <p:nvPr/>
        </p:nvSpPr>
        <p:spPr>
          <a:xfrm>
            <a:off x="5776685" y="2437745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Add the title content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4977B54-E620-4D44-9DA9-BD8FBBB19EB4}"/>
              </a:ext>
            </a:extLst>
          </p:cNvPr>
          <p:cNvGrpSpPr/>
          <p:nvPr/>
        </p:nvGrpSpPr>
        <p:grpSpPr>
          <a:xfrm>
            <a:off x="742544" y="1993910"/>
            <a:ext cx="2991256" cy="1092607"/>
            <a:chOff x="981076" y="743876"/>
            <a:chExt cx="2991256" cy="1092607"/>
          </a:xfrm>
        </p:grpSpPr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8181E8D6-E530-482A-912D-407B18139E08}"/>
                </a:ext>
              </a:extLst>
            </p:cNvPr>
            <p:cNvSpPr txBox="1"/>
            <p:nvPr/>
          </p:nvSpPr>
          <p:spPr>
            <a:xfrm>
              <a:off x="981076" y="743876"/>
              <a:ext cx="2991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New Year's work plan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62980863-5F9C-49E9-83A8-3DEF44761996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占位符 14" descr="图片包含 人, 桌子, 室内, 笔记本&#10;&#10;描述已自动生成">
            <a:extLst>
              <a:ext uri="{FF2B5EF4-FFF2-40B4-BE49-F238E27FC236}">
                <a16:creationId xmlns:a16="http://schemas.microsoft.com/office/drawing/2014/main" id="{99BE0EF7-03C0-464A-B754-21C5C3E9DA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 descr="图片包含 人, 桌子, 笔记本, 女人&#10;&#10;描述已自动生成">
            <a:extLst>
              <a:ext uri="{FF2B5EF4-FFF2-40B4-BE49-F238E27FC236}">
                <a16:creationId xmlns:a16="http://schemas.microsoft.com/office/drawing/2014/main" id="{8207AE98-9464-41EB-B1AD-D251D96EF2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BF82D361-2BF1-4F37-BC91-84398D5F56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9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24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>
            <a:spLocks noChangeShapeType="1"/>
          </p:cNvSpPr>
          <p:nvPr/>
        </p:nvSpPr>
        <p:spPr bwMode="auto">
          <a:xfrm flipV="1">
            <a:off x="1522512" y="2153318"/>
            <a:ext cx="1" cy="24638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6" name="Shape 108"/>
          <p:cNvSpPr>
            <a:spLocks noChangeShapeType="1"/>
          </p:cNvSpPr>
          <p:nvPr/>
        </p:nvSpPr>
        <p:spPr bwMode="auto">
          <a:xfrm flipV="1">
            <a:off x="5190828" y="2153318"/>
            <a:ext cx="1" cy="24638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7" name="Shape 111"/>
          <p:cNvSpPr>
            <a:spLocks noChangeShapeType="1"/>
          </p:cNvSpPr>
          <p:nvPr/>
        </p:nvSpPr>
        <p:spPr bwMode="auto">
          <a:xfrm flipV="1">
            <a:off x="3376911" y="3732015"/>
            <a:ext cx="1" cy="246457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8" name="Shape 114"/>
          <p:cNvSpPr>
            <a:spLocks noChangeShapeType="1"/>
          </p:cNvSpPr>
          <p:nvPr/>
        </p:nvSpPr>
        <p:spPr bwMode="auto">
          <a:xfrm flipV="1">
            <a:off x="7068741" y="3732015"/>
            <a:ext cx="0" cy="246457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ar-IQ" sz="675">
              <a:cs typeface="+mn-ea"/>
              <a:sym typeface="+mn-lt"/>
            </a:endParaRPr>
          </a:p>
        </p:txBody>
      </p: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6269446" y="2289572"/>
            <a:ext cx="2326868" cy="1540670"/>
            <a:chOff x="0" y="0"/>
            <a:chExt cx="6205349" cy="4108972"/>
          </a:xfrm>
          <a:solidFill>
            <a:schemeClr val="accent4"/>
          </a:solidFill>
        </p:grpSpPr>
        <p:sp>
          <p:nvSpPr>
            <p:cNvPr id="10" name="Shape 83"/>
            <p:cNvSpPr>
              <a:spLocks/>
            </p:cNvSpPr>
            <p:nvPr/>
          </p:nvSpPr>
          <p:spPr bwMode="auto">
            <a:xfrm>
              <a:off x="-1" y="0"/>
              <a:ext cx="4108984" cy="4108972"/>
            </a:xfrm>
            <a:custGeom>
              <a:avLst/>
              <a:gdLst>
                <a:gd name="T0" fmla="*/ 2147483646 w 19679"/>
                <a:gd name="T1" fmla="*/ 2147483646 h 20595"/>
                <a:gd name="T2" fmla="*/ 2147483646 w 19679"/>
                <a:gd name="T3" fmla="*/ 2147483646 h 20595"/>
                <a:gd name="T4" fmla="*/ 2147483646 w 19679"/>
                <a:gd name="T5" fmla="*/ 2147483646 h 20595"/>
                <a:gd name="T6" fmla="*/ 2147483646 w 19679"/>
                <a:gd name="T7" fmla="*/ 2147483646 h 20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 extrusionOk="0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1" name="Shape 84"/>
            <p:cNvSpPr>
              <a:spLocks/>
            </p:cNvSpPr>
            <p:nvPr/>
          </p:nvSpPr>
          <p:spPr bwMode="auto">
            <a:xfrm>
              <a:off x="2117621" y="3033"/>
              <a:ext cx="1989894" cy="3076129"/>
            </a:xfrm>
            <a:custGeom>
              <a:avLst/>
              <a:gdLst>
                <a:gd name="T0" fmla="*/ 2147483646 w 19822"/>
                <a:gd name="T1" fmla="*/ 2147483646 h 21600"/>
                <a:gd name="T2" fmla="*/ 2147483646 w 19822"/>
                <a:gd name="T3" fmla="*/ 2147483646 h 21600"/>
                <a:gd name="T4" fmla="*/ 2147483646 w 19822"/>
                <a:gd name="T5" fmla="*/ 2147483646 h 21600"/>
                <a:gd name="T6" fmla="*/ 2147483646 w 19822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22" h="21600" extrusionOk="0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0000">
                  <a:schemeClr val="accent4">
                    <a:lumMod val="75000"/>
                  </a:schemeClr>
                </a:gs>
              </a:gsLst>
              <a:lin ang="120000" scaled="0"/>
            </a:gradFill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2" name="Shape 85"/>
            <p:cNvSpPr>
              <a:spLocks/>
            </p:cNvSpPr>
            <p:nvPr/>
          </p:nvSpPr>
          <p:spPr bwMode="auto">
            <a:xfrm>
              <a:off x="3023814" y="404184"/>
              <a:ext cx="3181536" cy="316826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4418338" y="2289572"/>
            <a:ext cx="2326868" cy="1540670"/>
            <a:chOff x="0" y="0"/>
            <a:chExt cx="6205349" cy="4108972"/>
          </a:xfrm>
          <a:solidFill>
            <a:schemeClr val="accent3"/>
          </a:solidFill>
        </p:grpSpPr>
        <p:sp>
          <p:nvSpPr>
            <p:cNvPr id="14" name="Shape 87"/>
            <p:cNvSpPr>
              <a:spLocks/>
            </p:cNvSpPr>
            <p:nvPr/>
          </p:nvSpPr>
          <p:spPr bwMode="auto">
            <a:xfrm>
              <a:off x="-1" y="0"/>
              <a:ext cx="4108984" cy="4108972"/>
            </a:xfrm>
            <a:custGeom>
              <a:avLst/>
              <a:gdLst>
                <a:gd name="T0" fmla="*/ 2147483646 w 19679"/>
                <a:gd name="T1" fmla="*/ 2147483646 h 20595"/>
                <a:gd name="T2" fmla="*/ 2147483646 w 19679"/>
                <a:gd name="T3" fmla="*/ 2147483646 h 20595"/>
                <a:gd name="T4" fmla="*/ 2147483646 w 19679"/>
                <a:gd name="T5" fmla="*/ 2147483646 h 20595"/>
                <a:gd name="T6" fmla="*/ 2147483646 w 19679"/>
                <a:gd name="T7" fmla="*/ 2147483646 h 20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 extrusionOk="0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5" name="Shape 88"/>
            <p:cNvSpPr>
              <a:spLocks/>
            </p:cNvSpPr>
            <p:nvPr/>
          </p:nvSpPr>
          <p:spPr bwMode="auto">
            <a:xfrm>
              <a:off x="2117621" y="3033"/>
              <a:ext cx="1989895" cy="3076129"/>
            </a:xfrm>
            <a:custGeom>
              <a:avLst/>
              <a:gdLst>
                <a:gd name="T0" fmla="*/ 2147483646 w 19822"/>
                <a:gd name="T1" fmla="*/ 2147483646 h 21600"/>
                <a:gd name="T2" fmla="*/ 2147483646 w 19822"/>
                <a:gd name="T3" fmla="*/ 2147483646 h 21600"/>
                <a:gd name="T4" fmla="*/ 2147483646 w 19822"/>
                <a:gd name="T5" fmla="*/ 2147483646 h 21600"/>
                <a:gd name="T6" fmla="*/ 2147483646 w 19822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22" h="21600" extrusionOk="0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90000">
                  <a:schemeClr val="accent3">
                    <a:lumMod val="75000"/>
                  </a:schemeClr>
                </a:gs>
              </a:gsLst>
              <a:lin ang="120000" scaled="0"/>
            </a:gradFill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6" name="Shape 89"/>
            <p:cNvSpPr>
              <a:spLocks/>
            </p:cNvSpPr>
            <p:nvPr/>
          </p:nvSpPr>
          <p:spPr bwMode="auto">
            <a:xfrm>
              <a:off x="3023814" y="404184"/>
              <a:ext cx="3181536" cy="316826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2589295" y="2289572"/>
            <a:ext cx="2326868" cy="1540670"/>
            <a:chOff x="-1" y="0"/>
            <a:chExt cx="6205351" cy="4108972"/>
          </a:xfrm>
          <a:solidFill>
            <a:schemeClr val="accent2"/>
          </a:solidFill>
        </p:grpSpPr>
        <p:sp>
          <p:nvSpPr>
            <p:cNvPr id="18" name="Shape 91"/>
            <p:cNvSpPr>
              <a:spLocks/>
            </p:cNvSpPr>
            <p:nvPr/>
          </p:nvSpPr>
          <p:spPr bwMode="auto">
            <a:xfrm>
              <a:off x="-1" y="0"/>
              <a:ext cx="4108984" cy="4108972"/>
            </a:xfrm>
            <a:custGeom>
              <a:avLst/>
              <a:gdLst>
                <a:gd name="T0" fmla="*/ 2147483646 w 19679"/>
                <a:gd name="T1" fmla="*/ 2147483646 h 20595"/>
                <a:gd name="T2" fmla="*/ 2147483646 w 19679"/>
                <a:gd name="T3" fmla="*/ 2147483646 h 20595"/>
                <a:gd name="T4" fmla="*/ 2147483646 w 19679"/>
                <a:gd name="T5" fmla="*/ 2147483646 h 20595"/>
                <a:gd name="T6" fmla="*/ 2147483646 w 19679"/>
                <a:gd name="T7" fmla="*/ 2147483646 h 20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 extrusionOk="0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9" name="Shape 92"/>
            <p:cNvSpPr>
              <a:spLocks/>
            </p:cNvSpPr>
            <p:nvPr/>
          </p:nvSpPr>
          <p:spPr bwMode="auto">
            <a:xfrm>
              <a:off x="2117621" y="3032"/>
              <a:ext cx="1989894" cy="3076130"/>
            </a:xfrm>
            <a:custGeom>
              <a:avLst/>
              <a:gdLst>
                <a:gd name="T0" fmla="*/ 2147483646 w 19822"/>
                <a:gd name="T1" fmla="*/ 2147483646 h 21600"/>
                <a:gd name="T2" fmla="*/ 2147483646 w 19822"/>
                <a:gd name="T3" fmla="*/ 2147483646 h 21600"/>
                <a:gd name="T4" fmla="*/ 2147483646 w 19822"/>
                <a:gd name="T5" fmla="*/ 2147483646 h 21600"/>
                <a:gd name="T6" fmla="*/ 2147483646 w 19822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22" h="21600" extrusionOk="0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0000">
                  <a:schemeClr val="accent2">
                    <a:lumMod val="75000"/>
                  </a:schemeClr>
                </a:gs>
              </a:gsLst>
              <a:lin ang="120000" scaled="0"/>
            </a:gradFill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20" name="Shape 93"/>
            <p:cNvSpPr>
              <a:spLocks/>
            </p:cNvSpPr>
            <p:nvPr/>
          </p:nvSpPr>
          <p:spPr bwMode="auto">
            <a:xfrm>
              <a:off x="3023814" y="404184"/>
              <a:ext cx="3181536" cy="316826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8188" y="2289572"/>
            <a:ext cx="2326869" cy="1540670"/>
            <a:chOff x="984250" y="2811464"/>
            <a:chExt cx="3102492" cy="2054226"/>
          </a:xfrm>
          <a:solidFill>
            <a:schemeClr val="accent1"/>
          </a:solidFill>
        </p:grpSpPr>
        <p:sp>
          <p:nvSpPr>
            <p:cNvPr id="22" name="Shape 95"/>
            <p:cNvSpPr>
              <a:spLocks/>
            </p:cNvSpPr>
            <p:nvPr/>
          </p:nvSpPr>
          <p:spPr bwMode="auto">
            <a:xfrm>
              <a:off x="984250" y="2811464"/>
              <a:ext cx="2054370" cy="2054226"/>
            </a:xfrm>
            <a:custGeom>
              <a:avLst/>
              <a:gdLst>
                <a:gd name="T0" fmla="*/ 2147483646 w 19679"/>
                <a:gd name="T1" fmla="*/ 2147483646 h 20595"/>
                <a:gd name="T2" fmla="*/ 2147483646 w 19679"/>
                <a:gd name="T3" fmla="*/ 2147483646 h 20595"/>
                <a:gd name="T4" fmla="*/ 2147483646 w 19679"/>
                <a:gd name="T5" fmla="*/ 2147483646 h 20595"/>
                <a:gd name="T6" fmla="*/ 2147483646 w 19679"/>
                <a:gd name="T7" fmla="*/ 2147483646 h 20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 extrusionOk="0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adFill>
              <a:gsLst>
                <a:gs pos="0">
                  <a:srgbClr val="5877B6"/>
                </a:gs>
                <a:gs pos="90000">
                  <a:srgbClr val="465E96"/>
                </a:gs>
              </a:gsLst>
              <a:lin ang="120000" scaled="0"/>
            </a:gradFill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23" name="Shape 96"/>
            <p:cNvSpPr>
              <a:spLocks/>
            </p:cNvSpPr>
            <p:nvPr/>
          </p:nvSpPr>
          <p:spPr bwMode="auto">
            <a:xfrm>
              <a:off x="2042998" y="2812980"/>
              <a:ext cx="994888" cy="1537870"/>
            </a:xfrm>
            <a:custGeom>
              <a:avLst/>
              <a:gdLst>
                <a:gd name="T0" fmla="*/ 2147483646 w 19822"/>
                <a:gd name="T1" fmla="*/ 2147483646 h 21600"/>
                <a:gd name="T2" fmla="*/ 2147483646 w 19822"/>
                <a:gd name="T3" fmla="*/ 2147483646 h 21600"/>
                <a:gd name="T4" fmla="*/ 2147483646 w 19822"/>
                <a:gd name="T5" fmla="*/ 2147483646 h 21600"/>
                <a:gd name="T6" fmla="*/ 2147483646 w 19822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22" h="21600" extrusionOk="0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solidFill>
              <a:srgbClr val="5877B6"/>
            </a:solidFill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24" name="Shape 97"/>
            <p:cNvSpPr>
              <a:spLocks/>
            </p:cNvSpPr>
            <p:nvPr/>
          </p:nvSpPr>
          <p:spPr bwMode="auto">
            <a:xfrm>
              <a:off x="2496067" y="3013529"/>
              <a:ext cx="1590675" cy="158393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877B6"/>
            </a:solidFill>
            <a:ln w="12700" cap="flat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sp>
        <p:nvSpPr>
          <p:cNvPr id="25" name="Shape 100"/>
          <p:cNvSpPr>
            <a:spLocks/>
          </p:cNvSpPr>
          <p:nvPr/>
        </p:nvSpPr>
        <p:spPr bwMode="auto">
          <a:xfrm>
            <a:off x="1438987" y="2974338"/>
            <a:ext cx="166454" cy="13244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9537" y="0"/>
                </a:moveTo>
                <a:lnTo>
                  <a:pt x="2274" y="0"/>
                </a:lnTo>
                <a:cubicBezTo>
                  <a:pt x="1053" y="0"/>
                  <a:pt x="0" y="1264"/>
                  <a:pt x="0" y="2792"/>
                </a:cubicBezTo>
                <a:lnTo>
                  <a:pt x="0" y="18755"/>
                </a:lnTo>
                <a:cubicBezTo>
                  <a:pt x="0" y="20336"/>
                  <a:pt x="1053" y="21600"/>
                  <a:pt x="2274" y="21600"/>
                </a:cubicBezTo>
                <a:lnTo>
                  <a:pt x="19537" y="21600"/>
                </a:lnTo>
                <a:cubicBezTo>
                  <a:pt x="20589" y="21600"/>
                  <a:pt x="21600" y="20336"/>
                  <a:pt x="21600" y="18755"/>
                </a:cubicBezTo>
                <a:lnTo>
                  <a:pt x="21600" y="2792"/>
                </a:lnTo>
                <a:cubicBezTo>
                  <a:pt x="21600" y="1264"/>
                  <a:pt x="20589" y="0"/>
                  <a:pt x="19537" y="0"/>
                </a:cubicBezTo>
                <a:close/>
                <a:moveTo>
                  <a:pt x="19537" y="5374"/>
                </a:moveTo>
                <a:lnTo>
                  <a:pt x="10905" y="12064"/>
                </a:lnTo>
                <a:lnTo>
                  <a:pt x="2274" y="5374"/>
                </a:lnTo>
                <a:lnTo>
                  <a:pt x="2274" y="2792"/>
                </a:lnTo>
                <a:lnTo>
                  <a:pt x="10905" y="9483"/>
                </a:lnTo>
                <a:lnTo>
                  <a:pt x="19537" y="2792"/>
                </a:lnTo>
                <a:lnTo>
                  <a:pt x="19537" y="5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7145" rIns="17145" anchor="ctr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6" name="Shape 101"/>
          <p:cNvSpPr>
            <a:spLocks/>
          </p:cNvSpPr>
          <p:nvPr/>
        </p:nvSpPr>
        <p:spPr bwMode="auto">
          <a:xfrm>
            <a:off x="3302785" y="2924175"/>
            <a:ext cx="148848" cy="195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7145" rIns="17145" anchor="ctr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7" name="Shape 102"/>
          <p:cNvSpPr>
            <a:spLocks/>
          </p:cNvSpPr>
          <p:nvPr/>
        </p:nvSpPr>
        <p:spPr bwMode="auto">
          <a:xfrm>
            <a:off x="6971149" y="2953132"/>
            <a:ext cx="185660" cy="17485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901" y="17459"/>
                </a:moveTo>
                <a:lnTo>
                  <a:pt x="17497" y="21600"/>
                </a:lnTo>
                <a:lnTo>
                  <a:pt x="15848" y="13532"/>
                </a:lnTo>
                <a:lnTo>
                  <a:pt x="21600" y="8281"/>
                </a:lnTo>
                <a:lnTo>
                  <a:pt x="13797" y="7428"/>
                </a:lnTo>
                <a:lnTo>
                  <a:pt x="10901" y="0"/>
                </a:lnTo>
                <a:lnTo>
                  <a:pt x="7844" y="7428"/>
                </a:lnTo>
                <a:lnTo>
                  <a:pt x="0" y="8281"/>
                </a:lnTo>
                <a:lnTo>
                  <a:pt x="5993" y="13532"/>
                </a:lnTo>
                <a:lnTo>
                  <a:pt x="4143" y="21600"/>
                </a:lnTo>
                <a:lnTo>
                  <a:pt x="10901" y="17459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7145" rIns="17145" anchor="ctr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8" name="Shape 103"/>
          <p:cNvSpPr>
            <a:spLocks/>
          </p:cNvSpPr>
          <p:nvPr/>
        </p:nvSpPr>
        <p:spPr bwMode="auto">
          <a:xfrm>
            <a:off x="5150546" y="2962793"/>
            <a:ext cx="194864" cy="16565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00"/>
                </a:lnTo>
                <a:lnTo>
                  <a:pt x="0" y="0"/>
                </a:lnTo>
                <a:lnTo>
                  <a:pt x="0" y="8280"/>
                </a:lnTo>
                <a:lnTo>
                  <a:pt x="15527" y="10800"/>
                </a:lnTo>
                <a:lnTo>
                  <a:pt x="0" y="13095"/>
                </a:lnTo>
                <a:lnTo>
                  <a:pt x="0" y="2160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7145" rIns="17145" anchor="ctr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9" name="Text Box 27"/>
          <p:cNvSpPr txBox="1">
            <a:spLocks/>
          </p:cNvSpPr>
          <p:nvPr/>
        </p:nvSpPr>
        <p:spPr bwMode="auto">
          <a:xfrm>
            <a:off x="438914" y="1313313"/>
            <a:ext cx="215038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zh-CN" altLang="en-US" sz="12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Add the title content</a:t>
            </a:r>
            <a:endParaRPr lang="en-US" sz="12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98000">
                    <a:srgbClr val="465E96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Shape 147"/>
          <p:cNvSpPr>
            <a:spLocks noChangeArrowheads="1"/>
          </p:cNvSpPr>
          <p:nvPr/>
        </p:nvSpPr>
        <p:spPr bwMode="auto">
          <a:xfrm>
            <a:off x="70774" y="1553821"/>
            <a:ext cx="2927875" cy="63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Text Box 27"/>
          <p:cNvSpPr txBox="1">
            <a:spLocks/>
          </p:cNvSpPr>
          <p:nvPr/>
        </p:nvSpPr>
        <p:spPr bwMode="auto">
          <a:xfrm>
            <a:off x="4107230" y="1313313"/>
            <a:ext cx="215038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zh-CN" altLang="en-US" sz="12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Add the title content</a:t>
            </a:r>
            <a:endParaRPr lang="en-US" sz="12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98000">
                    <a:srgbClr val="465E96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147"/>
          <p:cNvSpPr>
            <a:spLocks noChangeArrowheads="1"/>
          </p:cNvSpPr>
          <p:nvPr/>
        </p:nvSpPr>
        <p:spPr bwMode="auto">
          <a:xfrm>
            <a:off x="3739090" y="1553821"/>
            <a:ext cx="2927875" cy="63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Text Box 27"/>
          <p:cNvSpPr txBox="1">
            <a:spLocks/>
          </p:cNvSpPr>
          <p:nvPr/>
        </p:nvSpPr>
        <p:spPr bwMode="auto">
          <a:xfrm>
            <a:off x="2287558" y="4032908"/>
            <a:ext cx="215038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zh-CN" altLang="en-US" sz="12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Add the title content</a:t>
            </a:r>
            <a:endParaRPr lang="en-US" sz="12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98000">
                    <a:srgbClr val="465E96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Shape 147"/>
          <p:cNvSpPr>
            <a:spLocks noChangeArrowheads="1"/>
          </p:cNvSpPr>
          <p:nvPr/>
        </p:nvSpPr>
        <p:spPr bwMode="auto">
          <a:xfrm>
            <a:off x="1919418" y="4273416"/>
            <a:ext cx="2927875" cy="63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 Box 27"/>
          <p:cNvSpPr txBox="1">
            <a:spLocks/>
          </p:cNvSpPr>
          <p:nvPr/>
        </p:nvSpPr>
        <p:spPr bwMode="auto">
          <a:xfrm>
            <a:off x="5979389" y="4032908"/>
            <a:ext cx="215038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zh-CN" altLang="en-US" sz="12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Add the title content</a:t>
            </a:r>
            <a:endParaRPr lang="en-US" sz="12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98000">
                    <a:srgbClr val="465E96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Shape 147"/>
          <p:cNvSpPr>
            <a:spLocks noChangeArrowheads="1"/>
          </p:cNvSpPr>
          <p:nvPr/>
        </p:nvSpPr>
        <p:spPr bwMode="auto">
          <a:xfrm>
            <a:off x="5611249" y="4273416"/>
            <a:ext cx="2927875" cy="63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6DA3582-16FD-4561-AFE0-B0804F00A699}"/>
              </a:ext>
            </a:extLst>
          </p:cNvPr>
          <p:cNvGrpSpPr/>
          <p:nvPr/>
        </p:nvGrpSpPr>
        <p:grpSpPr>
          <a:xfrm>
            <a:off x="2743002" y="280914"/>
            <a:ext cx="3526443" cy="702173"/>
            <a:chOff x="272445" y="1134310"/>
            <a:chExt cx="3526443" cy="702173"/>
          </a:xfrm>
        </p:grpSpPr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F00F4683-0B48-4EE2-8B4D-740ED9CEF109}"/>
                </a:ext>
              </a:extLst>
            </p:cNvPr>
            <p:cNvSpPr txBox="1"/>
            <p:nvPr/>
          </p:nvSpPr>
          <p:spPr>
            <a:xfrm>
              <a:off x="272445" y="1134310"/>
              <a:ext cx="3526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New Year's work plan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9DA949C9-A5DA-47B0-AE89-F79E20513B58}"/>
                </a:ext>
              </a:extLst>
            </p:cNvPr>
            <p:cNvSpPr txBox="1"/>
            <p:nvPr/>
          </p:nvSpPr>
          <p:spPr>
            <a:xfrm>
              <a:off x="1165481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6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GENERAL VIEW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id-ID" sz="1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24252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256821" y="2047715"/>
            <a:ext cx="1037123" cy="698682"/>
          </a:xfrm>
          <a:prstGeom prst="line">
            <a:avLst/>
          </a:prstGeom>
          <a:ln w="12700">
            <a:solidFill>
              <a:schemeClr val="accent2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56821" y="3450701"/>
            <a:ext cx="1037123" cy="698682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50057" y="2047715"/>
            <a:ext cx="1037123" cy="698682"/>
          </a:xfrm>
          <a:prstGeom prst="line">
            <a:avLst/>
          </a:prstGeom>
          <a:ln w="12700">
            <a:solidFill>
              <a:srgbClr val="5877B6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50057" y="3450701"/>
            <a:ext cx="1037123" cy="698682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2539" y="2940677"/>
            <a:ext cx="978922" cy="30008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350" dirty="0">
                <a:latin typeface="+mn-lt"/>
                <a:cs typeface="+mn-ea"/>
                <a:sym typeface="+mn-lt"/>
              </a:rPr>
              <a:t>Core Idea</a:t>
            </a:r>
            <a:endParaRPr lang="id-ID" sz="1350" dirty="0">
              <a:latin typeface="+mn-lt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373" y="177574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the title content</a:t>
            </a:r>
            <a:endParaRPr lang="en-US" sz="1200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286" y="2046835"/>
            <a:ext cx="180408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5632" y="177574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the title content</a:t>
            </a:r>
            <a:endParaRPr lang="en-US" sz="1200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5631" y="2046835"/>
            <a:ext cx="180408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0373" y="384395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the title content</a:t>
            </a:r>
            <a:endParaRPr lang="en-US" sz="1200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286" y="4115039"/>
            <a:ext cx="180408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632" y="384395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Add the title content</a:t>
            </a:r>
            <a:endParaRPr lang="en-US" sz="1200" b="1" dirty="0">
              <a:gradFill>
                <a:gsLst>
                  <a:gs pos="100000">
                    <a:srgbClr val="465E96"/>
                  </a:gs>
                  <a:gs pos="0">
                    <a:srgbClr val="5877B6">
                      <a:lumMod val="80000"/>
                      <a:lumOff val="20000"/>
                    </a:srgb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5631" y="4115039"/>
            <a:ext cx="180408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a detailed text description here, suggesting that the title is relevant and conforms to the overall language style.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5915" y="210673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2607" y="3401443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1232" y="2240641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9608" y="3572706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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58358" y="1694440"/>
            <a:ext cx="2827284" cy="2820871"/>
            <a:chOff x="4092253" y="1838975"/>
            <a:chExt cx="3961788" cy="3970156"/>
          </a:xfrm>
        </p:grpSpPr>
        <p:sp>
          <p:nvSpPr>
            <p:cNvPr id="23" name="Shape 2021"/>
            <p:cNvSpPr/>
            <p:nvPr/>
          </p:nvSpPr>
          <p:spPr>
            <a:xfrm>
              <a:off x="5671528" y="3836603"/>
              <a:ext cx="2382513" cy="19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>
                <a:cs typeface="+mn-ea"/>
                <a:sym typeface="+mn-lt"/>
              </a:endParaRPr>
            </a:p>
          </p:txBody>
        </p:sp>
        <p:sp>
          <p:nvSpPr>
            <p:cNvPr id="24" name="Shape 2024"/>
            <p:cNvSpPr/>
            <p:nvPr/>
          </p:nvSpPr>
          <p:spPr>
            <a:xfrm>
              <a:off x="6064776" y="1838975"/>
              <a:ext cx="1982988" cy="23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>
                <a:cs typeface="+mn-ea"/>
                <a:sym typeface="+mn-lt"/>
              </a:endParaRPr>
            </a:p>
          </p:txBody>
        </p:sp>
        <p:sp>
          <p:nvSpPr>
            <p:cNvPr id="25" name="Shape 2027"/>
            <p:cNvSpPr/>
            <p:nvPr/>
          </p:nvSpPr>
          <p:spPr>
            <a:xfrm>
              <a:off x="4092254" y="3432893"/>
              <a:ext cx="1972529" cy="2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>
                <a:cs typeface="+mn-ea"/>
                <a:sym typeface="+mn-lt"/>
              </a:endParaRPr>
            </a:p>
          </p:txBody>
        </p:sp>
        <p:sp>
          <p:nvSpPr>
            <p:cNvPr id="26" name="Shape 2030"/>
            <p:cNvSpPr/>
            <p:nvPr/>
          </p:nvSpPr>
          <p:spPr>
            <a:xfrm>
              <a:off x="4092253" y="1845253"/>
              <a:ext cx="2359504" cy="19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98000">
                  <a:srgbClr val="465E9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 dirty="0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86308" y="2207275"/>
            <a:ext cx="5469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ar-IQ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2389" y="2207275"/>
            <a:ext cx="5469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ar-IQ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86308" y="3494368"/>
            <a:ext cx="5469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ar-IQ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2389" y="3494368"/>
            <a:ext cx="5469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ar-IQ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7E7EC17-553A-4C69-B788-2AD747422ED8}"/>
              </a:ext>
            </a:extLst>
          </p:cNvPr>
          <p:cNvGrpSpPr/>
          <p:nvPr/>
        </p:nvGrpSpPr>
        <p:grpSpPr>
          <a:xfrm>
            <a:off x="2468369" y="430356"/>
            <a:ext cx="4123817" cy="702173"/>
            <a:chOff x="-2188" y="1134310"/>
            <a:chExt cx="4123817" cy="702173"/>
          </a:xfrm>
        </p:grpSpPr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21E6065E-EE16-47F2-A87A-573BC461A576}"/>
                </a:ext>
              </a:extLst>
            </p:cNvPr>
            <p:cNvSpPr txBox="1"/>
            <p:nvPr/>
          </p:nvSpPr>
          <p:spPr>
            <a:xfrm>
              <a:off x="-2188" y="1134310"/>
              <a:ext cx="4123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New Year's work plan</a:t>
              </a: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75A14C44-C718-414F-A3BF-79CFA296A956}"/>
                </a:ext>
              </a:extLst>
            </p:cNvPr>
            <p:cNvSpPr txBox="1"/>
            <p:nvPr/>
          </p:nvSpPr>
          <p:spPr>
            <a:xfrm>
              <a:off x="1165481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4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5877B6"/>
            </a:gs>
            <a:gs pos="100000">
              <a:srgbClr val="465E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035236D-571F-4E36-8D43-B076A39B1BC9}"/>
              </a:ext>
            </a:extLst>
          </p:cNvPr>
          <p:cNvSpPr>
            <a:spLocks/>
          </p:cNvSpPr>
          <p:nvPr/>
        </p:nvSpPr>
        <p:spPr bwMode="auto">
          <a:xfrm>
            <a:off x="3971472" y="0"/>
            <a:ext cx="5172528" cy="5143500"/>
          </a:xfrm>
          <a:custGeom>
            <a:avLst/>
            <a:gdLst>
              <a:gd name="connsiteX0" fmla="*/ 0 w 5172528"/>
              <a:gd name="connsiteY0" fmla="*/ 0 h 5143500"/>
              <a:gd name="connsiteX1" fmla="*/ 5057233 w 5172528"/>
              <a:gd name="connsiteY1" fmla="*/ 0 h 5143500"/>
              <a:gd name="connsiteX2" fmla="*/ 5172528 w 5172528"/>
              <a:gd name="connsiteY2" fmla="*/ 0 h 5143500"/>
              <a:gd name="connsiteX3" fmla="*/ 5172528 w 5172528"/>
              <a:gd name="connsiteY3" fmla="*/ 5143500 h 5143500"/>
              <a:gd name="connsiteX4" fmla="*/ 5170060 w 5172528"/>
              <a:gd name="connsiteY4" fmla="*/ 5143500 h 5143500"/>
              <a:gd name="connsiteX5" fmla="*/ 2422279 w 5172528"/>
              <a:gd name="connsiteY5" fmla="*/ 5143500 h 5143500"/>
              <a:gd name="connsiteX6" fmla="*/ 2157109 w 5172528"/>
              <a:gd name="connsiteY6" fmla="*/ 4979789 h 5143500"/>
              <a:gd name="connsiteX7" fmla="*/ 1200711 w 5172528"/>
              <a:gd name="connsiteY7" fmla="*/ 4759524 h 5143500"/>
              <a:gd name="connsiteX8" fmla="*/ 378388 w 5172528"/>
              <a:gd name="connsiteY8" fmla="*/ 4271367 h 5143500"/>
              <a:gd name="connsiteX9" fmla="*/ 345614 w 5172528"/>
              <a:gd name="connsiteY9" fmla="*/ 3443883 h 5143500"/>
              <a:gd name="connsiteX10" fmla="*/ 768694 w 5172528"/>
              <a:gd name="connsiteY10" fmla="*/ 2702719 h 5143500"/>
              <a:gd name="connsiteX11" fmla="*/ 1194753 w 5172528"/>
              <a:gd name="connsiteY11" fmla="*/ 1163836 h 5143500"/>
              <a:gd name="connsiteX12" fmla="*/ 1188794 w 5172528"/>
              <a:gd name="connsiteY12" fmla="*/ 1151930 h 5143500"/>
              <a:gd name="connsiteX13" fmla="*/ 670372 w 5172528"/>
              <a:gd name="connsiteY13" fmla="*/ 514945 h 5143500"/>
              <a:gd name="connsiteX14" fmla="*/ 32774 w 5172528"/>
              <a:gd name="connsiteY14" fmla="*/ 32742 h 5143500"/>
              <a:gd name="connsiteX15" fmla="*/ 0 w 5172528"/>
              <a:gd name="connsiteY1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2528" h="5143500">
                <a:moveTo>
                  <a:pt x="0" y="0"/>
                </a:moveTo>
                <a:cubicBezTo>
                  <a:pt x="0" y="0"/>
                  <a:pt x="0" y="0"/>
                  <a:pt x="5057233" y="0"/>
                </a:cubicBezTo>
                <a:lnTo>
                  <a:pt x="5172528" y="0"/>
                </a:lnTo>
                <a:lnTo>
                  <a:pt x="5172528" y="5143500"/>
                </a:lnTo>
                <a:lnTo>
                  <a:pt x="5170060" y="5143500"/>
                </a:lnTo>
                <a:cubicBezTo>
                  <a:pt x="4777520" y="5143500"/>
                  <a:pt x="3992440" y="5143500"/>
                  <a:pt x="2422279" y="5143500"/>
                </a:cubicBezTo>
                <a:cubicBezTo>
                  <a:pt x="2344813" y="5080992"/>
                  <a:pt x="2255430" y="5024438"/>
                  <a:pt x="2157109" y="4979789"/>
                </a:cubicBezTo>
                <a:cubicBezTo>
                  <a:pt x="1859166" y="4845844"/>
                  <a:pt x="1522490" y="4827985"/>
                  <a:pt x="1200711" y="4759524"/>
                </a:cubicBezTo>
                <a:cubicBezTo>
                  <a:pt x="878933" y="4694039"/>
                  <a:pt x="542257" y="4557117"/>
                  <a:pt x="378388" y="4271367"/>
                </a:cubicBezTo>
                <a:cubicBezTo>
                  <a:pt x="235375" y="4024313"/>
                  <a:pt x="250273" y="3711774"/>
                  <a:pt x="345614" y="3443883"/>
                </a:cubicBezTo>
                <a:cubicBezTo>
                  <a:pt x="443936" y="3175992"/>
                  <a:pt x="610784" y="2940844"/>
                  <a:pt x="768694" y="2702719"/>
                </a:cubicBezTo>
                <a:cubicBezTo>
                  <a:pt x="1039822" y="2288977"/>
                  <a:pt x="1379477" y="1669852"/>
                  <a:pt x="1194753" y="1163836"/>
                </a:cubicBezTo>
                <a:cubicBezTo>
                  <a:pt x="1191773" y="1157883"/>
                  <a:pt x="1191773" y="1154906"/>
                  <a:pt x="1188794" y="1151930"/>
                </a:cubicBezTo>
                <a:cubicBezTo>
                  <a:pt x="1090472" y="895945"/>
                  <a:pt x="878933" y="684610"/>
                  <a:pt x="670372" y="514945"/>
                </a:cubicBezTo>
                <a:cubicBezTo>
                  <a:pt x="464792" y="348258"/>
                  <a:pt x="235375" y="205383"/>
                  <a:pt x="32774" y="32742"/>
                </a:cubicBezTo>
                <a:cubicBezTo>
                  <a:pt x="20856" y="20836"/>
                  <a:pt x="11918" y="1190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B72358E-5066-44AE-966F-C4584C0B7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9545" y="545520"/>
            <a:ext cx="3418114" cy="3858814"/>
          </a:xfrm>
          <a:prstGeom prst="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2AACAD38-307E-4B9C-B067-BDDD4FE3A4E6}"/>
              </a:ext>
            </a:extLst>
          </p:cNvPr>
          <p:cNvSpPr txBox="1"/>
          <p:nvPr/>
        </p:nvSpPr>
        <p:spPr>
          <a:xfrm>
            <a:off x="426341" y="1561727"/>
            <a:ext cx="189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2020</a:t>
            </a:r>
            <a:endParaRPr lang="id-ID" dirty="0">
              <a:sym typeface="+mn-lt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FCA8A889-F7F0-4C2F-9809-D0BE99891A69}"/>
              </a:ext>
            </a:extLst>
          </p:cNvPr>
          <p:cNvSpPr txBox="1"/>
          <p:nvPr/>
        </p:nvSpPr>
        <p:spPr>
          <a:xfrm>
            <a:off x="372246" y="2315036"/>
            <a:ext cx="477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THANK YOU</a:t>
            </a:r>
            <a:endParaRPr lang="id-ID" dirty="0">
              <a:sym typeface="+mn-lt"/>
            </a:endParaRPr>
          </a:p>
        </p:txBody>
      </p:sp>
      <p:sp>
        <p:nvSpPr>
          <p:cNvPr id="17" name="PA-文本框 31">
            <a:extLst>
              <a:ext uri="{FF2B5EF4-FFF2-40B4-BE49-F238E27FC236}">
                <a16:creationId xmlns:a16="http://schemas.microsoft.com/office/drawing/2014/main" id="{85638770-F27A-4EBF-97CA-FEB785E21DA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6341" y="4206581"/>
            <a:ext cx="304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Report: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jpppt.com   </a:t>
            </a: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Date: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20XX.12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04E09BD8-B85C-4B40-99A9-A2A4BDA2CB40}"/>
              </a:ext>
            </a:extLst>
          </p:cNvPr>
          <p:cNvSpPr txBox="1"/>
          <p:nvPr/>
        </p:nvSpPr>
        <p:spPr>
          <a:xfrm>
            <a:off x="426341" y="360854"/>
            <a:ext cx="152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LOGO</a:t>
            </a:r>
            <a:endParaRPr lang="id-ID" dirty="0">
              <a:sym typeface="+mn-lt"/>
            </a:endParaRPr>
          </a:p>
        </p:txBody>
      </p:sp>
      <p:sp>
        <p:nvSpPr>
          <p:cNvPr id="9" name="TextBox 3">
            <a:hlinkClick r:id="rId5"/>
            <a:extLst>
              <a:ext uri="{FF2B5EF4-FFF2-40B4-BE49-F238E27FC236}">
                <a16:creationId xmlns:a16="http://schemas.microsoft.com/office/drawing/2014/main" id="{26AD5059-D077-43B7-84FA-2B38835F8A97}"/>
              </a:ext>
            </a:extLst>
          </p:cNvPr>
          <p:cNvSpPr txBox="1"/>
          <p:nvPr/>
        </p:nvSpPr>
        <p:spPr>
          <a:xfrm>
            <a:off x="3971472" y="482674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hyp="http://schemas.microsoft.com/office/drawing/2018/hyperlinkcolor" xmlns:asvg="http://schemas.microsoft.com/office/drawing/2016/SVG/main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90557" y="2579080"/>
            <a:ext cx="1314425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  <a:cs typeface="+mn-ea"/>
                <a:sym typeface="+mn-lt"/>
              </a:rPr>
              <a:t>American Filmmaker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D8936C73-30F6-42EA-91C2-9C8EFB76CE1A}"/>
              </a:ext>
            </a:extLst>
          </p:cNvPr>
          <p:cNvSpPr txBox="1"/>
          <p:nvPr/>
        </p:nvSpPr>
        <p:spPr>
          <a:xfrm>
            <a:off x="1038226" y="1064567"/>
            <a:ext cx="476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Overview of the annual work</a:t>
            </a:r>
            <a:endParaRPr lang="id-ID" sz="2000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AF77DC7-0DFA-40A6-AFFC-B469BDB148CD}"/>
              </a:ext>
            </a:extLst>
          </p:cNvPr>
          <p:cNvSpPr txBox="1"/>
          <p:nvPr/>
        </p:nvSpPr>
        <p:spPr>
          <a:xfrm>
            <a:off x="1038226" y="1505130"/>
            <a:ext cx="1853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GENERAL VIEW</a:t>
            </a:r>
            <a:endParaRPr lang="en-US" altLang="zh-CN" sz="11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EA14D6DE-D4AF-4263-ABF1-69897892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401" y="994822"/>
            <a:ext cx="3088300" cy="3097148"/>
          </a:xfrm>
          <a:prstGeom prst="rect">
            <a:avLst/>
          </a:prstGeom>
        </p:spPr>
      </p:pic>
      <p:sp>
        <p:nvSpPr>
          <p:cNvPr id="14" name="TextBox 53">
            <a:extLst>
              <a:ext uri="{FF2B5EF4-FFF2-40B4-BE49-F238E27FC236}">
                <a16:creationId xmlns:a16="http://schemas.microsoft.com/office/drawing/2014/main" id="{D033B628-2683-48BF-BAB5-0961F856531A}"/>
              </a:ext>
            </a:extLst>
          </p:cNvPr>
          <p:cNvSpPr txBox="1"/>
          <p:nvPr/>
        </p:nvSpPr>
        <p:spPr>
          <a:xfrm>
            <a:off x="2077549" y="3320053"/>
            <a:ext cx="2999276" cy="456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482D7E09-347B-4C0A-8ED1-E7D1CDEF4FFB}"/>
              </a:ext>
            </a:extLst>
          </p:cNvPr>
          <p:cNvSpPr txBox="1"/>
          <p:nvPr/>
        </p:nvSpPr>
        <p:spPr>
          <a:xfrm>
            <a:off x="1123950" y="2071248"/>
            <a:ext cx="3156722" cy="456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5986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EFDD5D5-3C2A-4E35-9DCF-B48B0522E1CC}"/>
              </a:ext>
            </a:extLst>
          </p:cNvPr>
          <p:cNvSpPr txBox="1"/>
          <p:nvPr/>
        </p:nvSpPr>
        <p:spPr>
          <a:xfrm>
            <a:off x="3713928" y="1389035"/>
            <a:ext cx="503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1</a:t>
            </a:r>
            <a:r>
              <a:rPr lang="en-US" sz="30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732EB5-BD23-4DAF-89DE-9BD94A7E88DC}"/>
              </a:ext>
            </a:extLst>
          </p:cNvPr>
          <p:cNvSpPr txBox="1"/>
          <p:nvPr/>
        </p:nvSpPr>
        <p:spPr>
          <a:xfrm>
            <a:off x="4200346" y="1462479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D619C3-6F0D-47A1-AB9B-2E0DC33DB18A}"/>
              </a:ext>
            </a:extLst>
          </p:cNvPr>
          <p:cNvSpPr/>
          <p:nvPr/>
        </p:nvSpPr>
        <p:spPr>
          <a:xfrm flipH="1">
            <a:off x="4200341" y="1718954"/>
            <a:ext cx="2075718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D73E71-E638-4FEE-B0E7-250BF83993E4}"/>
              </a:ext>
            </a:extLst>
          </p:cNvPr>
          <p:cNvSpPr txBox="1"/>
          <p:nvPr/>
        </p:nvSpPr>
        <p:spPr>
          <a:xfrm>
            <a:off x="3755616" y="2539336"/>
            <a:ext cx="503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2</a:t>
            </a:r>
            <a:r>
              <a:rPr lang="en-US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EEBC53-EE9B-402A-8163-F4976C7D4807}"/>
              </a:ext>
            </a:extLst>
          </p:cNvPr>
          <p:cNvSpPr txBox="1"/>
          <p:nvPr/>
        </p:nvSpPr>
        <p:spPr>
          <a:xfrm>
            <a:off x="4200346" y="2616828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B4262D-7852-4F6C-ACDD-E02DBE77B01B}"/>
              </a:ext>
            </a:extLst>
          </p:cNvPr>
          <p:cNvSpPr txBox="1"/>
          <p:nvPr/>
        </p:nvSpPr>
        <p:spPr>
          <a:xfrm>
            <a:off x="3763770" y="3689639"/>
            <a:ext cx="503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3</a:t>
            </a:r>
            <a:r>
              <a:rPr lang="en-US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BEA253-9274-47DE-A1AD-9CB69EB8B586}"/>
              </a:ext>
            </a:extLst>
          </p:cNvPr>
          <p:cNvSpPr txBox="1"/>
          <p:nvPr/>
        </p:nvSpPr>
        <p:spPr>
          <a:xfrm>
            <a:off x="4200348" y="3793420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75B5D7-4602-4065-85E6-770C0F2B92BB}"/>
              </a:ext>
            </a:extLst>
          </p:cNvPr>
          <p:cNvSpPr txBox="1"/>
          <p:nvPr/>
        </p:nvSpPr>
        <p:spPr>
          <a:xfrm>
            <a:off x="6276060" y="1389035"/>
            <a:ext cx="503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4</a:t>
            </a:r>
            <a:r>
              <a:rPr lang="en-US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078D7A-529D-4444-95B9-53B775542875}"/>
              </a:ext>
            </a:extLst>
          </p:cNvPr>
          <p:cNvSpPr txBox="1"/>
          <p:nvPr/>
        </p:nvSpPr>
        <p:spPr>
          <a:xfrm>
            <a:off x="6779724" y="1488768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669C62-39DF-4EFB-8A1C-EAF096DECCF8}"/>
              </a:ext>
            </a:extLst>
          </p:cNvPr>
          <p:cNvSpPr txBox="1"/>
          <p:nvPr/>
        </p:nvSpPr>
        <p:spPr>
          <a:xfrm>
            <a:off x="6278204" y="2539336"/>
            <a:ext cx="503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5</a:t>
            </a:r>
            <a:r>
              <a:rPr lang="en-US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B925B3-6A3E-470B-9BCA-A572BEDE62A8}"/>
              </a:ext>
            </a:extLst>
          </p:cNvPr>
          <p:cNvSpPr txBox="1"/>
          <p:nvPr/>
        </p:nvSpPr>
        <p:spPr>
          <a:xfrm>
            <a:off x="6779725" y="2607406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62" name="TextBox 21">
            <a:extLst>
              <a:ext uri="{FF2B5EF4-FFF2-40B4-BE49-F238E27FC236}">
                <a16:creationId xmlns:a16="http://schemas.microsoft.com/office/drawing/2014/main" id="{AFCA38DB-810B-46A2-9CB2-A524D278AE0E}"/>
              </a:ext>
            </a:extLst>
          </p:cNvPr>
          <p:cNvSpPr txBox="1"/>
          <p:nvPr/>
        </p:nvSpPr>
        <p:spPr>
          <a:xfrm>
            <a:off x="3422650" y="346032"/>
            <a:ext cx="498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Overview of the annual work</a:t>
            </a:r>
            <a:endParaRPr lang="id-ID" sz="2000" dirty="0"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0"/>
              </a:gra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F2350E64-A63F-4EC6-BD42-A230B7B65A8B}"/>
              </a:ext>
            </a:extLst>
          </p:cNvPr>
          <p:cNvSpPr txBox="1"/>
          <p:nvPr/>
        </p:nvSpPr>
        <p:spPr>
          <a:xfrm>
            <a:off x="3681877" y="786595"/>
            <a:ext cx="1853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GENERAL VIEW</a:t>
            </a:r>
            <a:endParaRPr lang="en-US" altLang="zh-CN" sz="11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C41B476-BFE1-47FD-954F-07C5B3361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444" y="1853554"/>
            <a:ext cx="3468686" cy="2388060"/>
          </a:xfrm>
          <a:prstGeom prst="rect">
            <a:avLst/>
          </a:prstGeom>
        </p:spPr>
      </p:pic>
      <p:sp>
        <p:nvSpPr>
          <p:cNvPr id="64" name="Rectangle 47">
            <a:extLst>
              <a:ext uri="{FF2B5EF4-FFF2-40B4-BE49-F238E27FC236}">
                <a16:creationId xmlns:a16="http://schemas.microsoft.com/office/drawing/2014/main" id="{2425C167-618B-4213-A1C2-E9FC32B836EA}"/>
              </a:ext>
            </a:extLst>
          </p:cNvPr>
          <p:cNvSpPr/>
          <p:nvPr/>
        </p:nvSpPr>
        <p:spPr>
          <a:xfrm flipH="1">
            <a:off x="6779363" y="1718954"/>
            <a:ext cx="2075718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65" name="Rectangle 47">
            <a:extLst>
              <a:ext uri="{FF2B5EF4-FFF2-40B4-BE49-F238E27FC236}">
                <a16:creationId xmlns:a16="http://schemas.microsoft.com/office/drawing/2014/main" id="{55EDACB9-62A4-4097-AAF4-094A0999EF15}"/>
              </a:ext>
            </a:extLst>
          </p:cNvPr>
          <p:cNvSpPr/>
          <p:nvPr/>
        </p:nvSpPr>
        <p:spPr>
          <a:xfrm flipH="1">
            <a:off x="4200341" y="2834528"/>
            <a:ext cx="2075718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66" name="Rectangle 47">
            <a:extLst>
              <a:ext uri="{FF2B5EF4-FFF2-40B4-BE49-F238E27FC236}">
                <a16:creationId xmlns:a16="http://schemas.microsoft.com/office/drawing/2014/main" id="{019E7A5A-E28C-4C3C-813A-6EE03D39E9E6}"/>
              </a:ext>
            </a:extLst>
          </p:cNvPr>
          <p:cNvSpPr/>
          <p:nvPr/>
        </p:nvSpPr>
        <p:spPr>
          <a:xfrm flipH="1">
            <a:off x="6779363" y="2834528"/>
            <a:ext cx="2075718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67" name="Rectangle 47">
            <a:extLst>
              <a:ext uri="{FF2B5EF4-FFF2-40B4-BE49-F238E27FC236}">
                <a16:creationId xmlns:a16="http://schemas.microsoft.com/office/drawing/2014/main" id="{0727A71B-339A-458E-8522-D169DF0A46E9}"/>
              </a:ext>
            </a:extLst>
          </p:cNvPr>
          <p:cNvSpPr/>
          <p:nvPr/>
        </p:nvSpPr>
        <p:spPr>
          <a:xfrm flipH="1">
            <a:off x="4200341" y="4000400"/>
            <a:ext cx="2075718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68" name="TextBox 42">
            <a:extLst>
              <a:ext uri="{FF2B5EF4-FFF2-40B4-BE49-F238E27FC236}">
                <a16:creationId xmlns:a16="http://schemas.microsoft.com/office/drawing/2014/main" id="{AD0712AC-3267-4D6D-9860-E0DDA9EE695B}"/>
              </a:ext>
            </a:extLst>
          </p:cNvPr>
          <p:cNvSpPr txBox="1"/>
          <p:nvPr/>
        </p:nvSpPr>
        <p:spPr>
          <a:xfrm>
            <a:off x="6278204" y="3687616"/>
            <a:ext cx="503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6.</a:t>
            </a:r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id="{9F20FBB7-E0AF-43AC-AD9B-53C2F6308D9C}"/>
              </a:ext>
            </a:extLst>
          </p:cNvPr>
          <p:cNvSpPr txBox="1"/>
          <p:nvPr/>
        </p:nvSpPr>
        <p:spPr>
          <a:xfrm>
            <a:off x="6779725" y="3755686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70" name="Rectangle 47">
            <a:extLst>
              <a:ext uri="{FF2B5EF4-FFF2-40B4-BE49-F238E27FC236}">
                <a16:creationId xmlns:a16="http://schemas.microsoft.com/office/drawing/2014/main" id="{BEAD9D5C-FDC6-49A7-8047-89C9B5D30962}"/>
              </a:ext>
            </a:extLst>
          </p:cNvPr>
          <p:cNvSpPr/>
          <p:nvPr/>
        </p:nvSpPr>
        <p:spPr>
          <a:xfrm flipH="1">
            <a:off x="6779363" y="3982808"/>
            <a:ext cx="2075718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3797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48" grpId="0"/>
      <p:bldP spid="31" grpId="0"/>
      <p:bldP spid="51" grpId="0"/>
      <p:bldP spid="35" grpId="0"/>
      <p:bldP spid="54" grpId="0"/>
      <p:bldP spid="39" grpId="0"/>
      <p:bldP spid="57" grpId="0"/>
      <p:bldP spid="43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AE3E1C-F7B4-4625-B394-609DD9020AEF}"/>
              </a:ext>
            </a:extLst>
          </p:cNvPr>
          <p:cNvGrpSpPr/>
          <p:nvPr/>
        </p:nvGrpSpPr>
        <p:grpSpPr>
          <a:xfrm>
            <a:off x="3311382" y="2614574"/>
            <a:ext cx="3269051" cy="2934414"/>
            <a:chOff x="3692526" y="4703763"/>
            <a:chExt cx="3892550" cy="3494088"/>
          </a:xfrm>
        </p:grpSpPr>
        <p:sp>
          <p:nvSpPr>
            <p:cNvPr id="3" name="Freeform 275">
              <a:extLst>
                <a:ext uri="{FF2B5EF4-FFF2-40B4-BE49-F238E27FC236}">
                  <a16:creationId xmlns:a16="http://schemas.microsoft.com/office/drawing/2014/main" id="{802B0D42-282C-4682-BE03-50EA4845C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588" y="4725988"/>
              <a:ext cx="635000" cy="450850"/>
            </a:xfrm>
            <a:custGeom>
              <a:avLst/>
              <a:gdLst>
                <a:gd name="T0" fmla="*/ 46 w 400"/>
                <a:gd name="T1" fmla="*/ 0 h 284"/>
                <a:gd name="T2" fmla="*/ 400 w 400"/>
                <a:gd name="T3" fmla="*/ 78 h 284"/>
                <a:gd name="T4" fmla="*/ 354 w 400"/>
                <a:gd name="T5" fmla="*/ 284 h 284"/>
                <a:gd name="T6" fmla="*/ 0 w 400"/>
                <a:gd name="T7" fmla="*/ 205 h 284"/>
                <a:gd name="T8" fmla="*/ 46 w 400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4">
                  <a:moveTo>
                    <a:pt x="46" y="0"/>
                  </a:moveTo>
                  <a:lnTo>
                    <a:pt x="400" y="78"/>
                  </a:lnTo>
                  <a:lnTo>
                    <a:pt x="354" y="284"/>
                  </a:lnTo>
                  <a:lnTo>
                    <a:pt x="0" y="20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" name="Freeform 522">
              <a:extLst>
                <a:ext uri="{FF2B5EF4-FFF2-40B4-BE49-F238E27FC236}">
                  <a16:creationId xmlns:a16="http://schemas.microsoft.com/office/drawing/2014/main" id="{4B2E51DE-49C6-48E7-980A-2B500AF3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56163"/>
              <a:ext cx="346075" cy="230188"/>
            </a:xfrm>
            <a:custGeom>
              <a:avLst/>
              <a:gdLst>
                <a:gd name="connsiteX0" fmla="*/ 258763 w 346075"/>
                <a:gd name="connsiteY0" fmla="*/ 203200 h 230188"/>
                <a:gd name="connsiteX1" fmla="*/ 312738 w 346075"/>
                <a:gd name="connsiteY1" fmla="*/ 217488 h 230188"/>
                <a:gd name="connsiteX2" fmla="*/ 311151 w 346075"/>
                <a:gd name="connsiteY2" fmla="*/ 230188 h 230188"/>
                <a:gd name="connsiteX3" fmla="*/ 254000 w 346075"/>
                <a:gd name="connsiteY3" fmla="*/ 219076 h 230188"/>
                <a:gd name="connsiteX4" fmla="*/ 220663 w 346075"/>
                <a:gd name="connsiteY4" fmla="*/ 195262 h 230188"/>
                <a:gd name="connsiteX5" fmla="*/ 244476 w 346075"/>
                <a:gd name="connsiteY5" fmla="*/ 200025 h 230188"/>
                <a:gd name="connsiteX6" fmla="*/ 239714 w 346075"/>
                <a:gd name="connsiteY6" fmla="*/ 217487 h 230188"/>
                <a:gd name="connsiteX7" fmla="*/ 217488 w 346075"/>
                <a:gd name="connsiteY7" fmla="*/ 211137 h 230188"/>
                <a:gd name="connsiteX8" fmla="*/ 188913 w 346075"/>
                <a:gd name="connsiteY8" fmla="*/ 187325 h 230188"/>
                <a:gd name="connsiteX9" fmla="*/ 209551 w 346075"/>
                <a:gd name="connsiteY9" fmla="*/ 192088 h 230188"/>
                <a:gd name="connsiteX10" fmla="*/ 207964 w 346075"/>
                <a:gd name="connsiteY10" fmla="*/ 207963 h 230188"/>
                <a:gd name="connsiteX11" fmla="*/ 185738 w 346075"/>
                <a:gd name="connsiteY11" fmla="*/ 203201 h 230188"/>
                <a:gd name="connsiteX12" fmla="*/ 311150 w 346075"/>
                <a:gd name="connsiteY12" fmla="*/ 184150 h 230188"/>
                <a:gd name="connsiteX13" fmla="*/ 346075 w 346075"/>
                <a:gd name="connsiteY13" fmla="*/ 192088 h 230188"/>
                <a:gd name="connsiteX14" fmla="*/ 342900 w 346075"/>
                <a:gd name="connsiteY14" fmla="*/ 207963 h 230188"/>
                <a:gd name="connsiteX15" fmla="*/ 307975 w 346075"/>
                <a:gd name="connsiteY15" fmla="*/ 200026 h 230188"/>
                <a:gd name="connsiteX16" fmla="*/ 285750 w 346075"/>
                <a:gd name="connsiteY16" fmla="*/ 179387 h 230188"/>
                <a:gd name="connsiteX17" fmla="*/ 301625 w 346075"/>
                <a:gd name="connsiteY17" fmla="*/ 180975 h 230188"/>
                <a:gd name="connsiteX18" fmla="*/ 300038 w 346075"/>
                <a:gd name="connsiteY18" fmla="*/ 198437 h 230188"/>
                <a:gd name="connsiteX19" fmla="*/ 282575 w 346075"/>
                <a:gd name="connsiteY19" fmla="*/ 195262 h 230188"/>
                <a:gd name="connsiteX20" fmla="*/ 122238 w 346075"/>
                <a:gd name="connsiteY20" fmla="*/ 173037 h 230188"/>
                <a:gd name="connsiteX21" fmla="*/ 177800 w 346075"/>
                <a:gd name="connsiteY21" fmla="*/ 184150 h 230188"/>
                <a:gd name="connsiteX22" fmla="*/ 174625 w 346075"/>
                <a:gd name="connsiteY22" fmla="*/ 200025 h 230188"/>
                <a:gd name="connsiteX23" fmla="*/ 117475 w 346075"/>
                <a:gd name="connsiteY23" fmla="*/ 187325 h 230188"/>
                <a:gd name="connsiteX24" fmla="*/ 242888 w 346075"/>
                <a:gd name="connsiteY24" fmla="*/ 168275 h 230188"/>
                <a:gd name="connsiteX25" fmla="*/ 277813 w 346075"/>
                <a:gd name="connsiteY25" fmla="*/ 176213 h 230188"/>
                <a:gd name="connsiteX26" fmla="*/ 274638 w 346075"/>
                <a:gd name="connsiteY26" fmla="*/ 192088 h 230188"/>
                <a:gd name="connsiteX27" fmla="*/ 239713 w 346075"/>
                <a:gd name="connsiteY27" fmla="*/ 184151 h 230188"/>
                <a:gd name="connsiteX28" fmla="*/ 85725 w 346075"/>
                <a:gd name="connsiteY28" fmla="*/ 165100 h 230188"/>
                <a:gd name="connsiteX29" fmla="*/ 106363 w 346075"/>
                <a:gd name="connsiteY29" fmla="*/ 171450 h 230188"/>
                <a:gd name="connsiteX30" fmla="*/ 104776 w 346075"/>
                <a:gd name="connsiteY30" fmla="*/ 184150 h 230188"/>
                <a:gd name="connsiteX31" fmla="*/ 82550 w 346075"/>
                <a:gd name="connsiteY31" fmla="*/ 179388 h 230188"/>
                <a:gd name="connsiteX32" fmla="*/ 217488 w 346075"/>
                <a:gd name="connsiteY32" fmla="*/ 161925 h 230188"/>
                <a:gd name="connsiteX33" fmla="*/ 234950 w 346075"/>
                <a:gd name="connsiteY33" fmla="*/ 168275 h 230188"/>
                <a:gd name="connsiteX34" fmla="*/ 228600 w 346075"/>
                <a:gd name="connsiteY34" fmla="*/ 180975 h 230188"/>
                <a:gd name="connsiteX35" fmla="*/ 215900 w 346075"/>
                <a:gd name="connsiteY35" fmla="*/ 179388 h 230188"/>
                <a:gd name="connsiteX36" fmla="*/ 193676 w 346075"/>
                <a:gd name="connsiteY36" fmla="*/ 157162 h 230188"/>
                <a:gd name="connsiteX37" fmla="*/ 209551 w 346075"/>
                <a:gd name="connsiteY37" fmla="*/ 161925 h 230188"/>
                <a:gd name="connsiteX38" fmla="*/ 207964 w 346075"/>
                <a:gd name="connsiteY38" fmla="*/ 176212 h 230188"/>
                <a:gd name="connsiteX39" fmla="*/ 188913 w 346075"/>
                <a:gd name="connsiteY39" fmla="*/ 173037 h 230188"/>
                <a:gd name="connsiteX40" fmla="*/ 52388 w 346075"/>
                <a:gd name="connsiteY40" fmla="*/ 157162 h 230188"/>
                <a:gd name="connsiteX41" fmla="*/ 74613 w 346075"/>
                <a:gd name="connsiteY41" fmla="*/ 161925 h 230188"/>
                <a:gd name="connsiteX42" fmla="*/ 71438 w 346075"/>
                <a:gd name="connsiteY42" fmla="*/ 176212 h 230188"/>
                <a:gd name="connsiteX43" fmla="*/ 49213 w 346075"/>
                <a:gd name="connsiteY43" fmla="*/ 173037 h 230188"/>
                <a:gd name="connsiteX44" fmla="*/ 166688 w 346075"/>
                <a:gd name="connsiteY44" fmla="*/ 152400 h 230188"/>
                <a:gd name="connsiteX45" fmla="*/ 185738 w 346075"/>
                <a:gd name="connsiteY45" fmla="*/ 157163 h 230188"/>
                <a:gd name="connsiteX46" fmla="*/ 182563 w 346075"/>
                <a:gd name="connsiteY46" fmla="*/ 171450 h 230188"/>
                <a:gd name="connsiteX47" fmla="*/ 163513 w 346075"/>
                <a:gd name="connsiteY47" fmla="*/ 168275 h 230188"/>
                <a:gd name="connsiteX48" fmla="*/ 22225 w 346075"/>
                <a:gd name="connsiteY48" fmla="*/ 152400 h 230188"/>
                <a:gd name="connsiteX49" fmla="*/ 41275 w 346075"/>
                <a:gd name="connsiteY49" fmla="*/ 153987 h 230188"/>
                <a:gd name="connsiteX50" fmla="*/ 38100 w 346075"/>
                <a:gd name="connsiteY50" fmla="*/ 171450 h 230188"/>
                <a:gd name="connsiteX51" fmla="*/ 19050 w 346075"/>
                <a:gd name="connsiteY51" fmla="*/ 165100 h 230188"/>
                <a:gd name="connsiteX52" fmla="*/ 112713 w 346075"/>
                <a:gd name="connsiteY52" fmla="*/ 141287 h 230188"/>
                <a:gd name="connsiteX53" fmla="*/ 155576 w 346075"/>
                <a:gd name="connsiteY53" fmla="*/ 149224 h 230188"/>
                <a:gd name="connsiteX54" fmla="*/ 152401 w 346075"/>
                <a:gd name="connsiteY54" fmla="*/ 165100 h 230188"/>
                <a:gd name="connsiteX55" fmla="*/ 109538 w 346075"/>
                <a:gd name="connsiteY55" fmla="*/ 153987 h 230188"/>
                <a:gd name="connsiteX56" fmla="*/ 85725 w 346075"/>
                <a:gd name="connsiteY56" fmla="*/ 133350 h 230188"/>
                <a:gd name="connsiteX57" fmla="*/ 104775 w 346075"/>
                <a:gd name="connsiteY57" fmla="*/ 138112 h 230188"/>
                <a:gd name="connsiteX58" fmla="*/ 98425 w 346075"/>
                <a:gd name="connsiteY58" fmla="*/ 153988 h 230188"/>
                <a:gd name="connsiteX59" fmla="*/ 82550 w 346075"/>
                <a:gd name="connsiteY59" fmla="*/ 149225 h 230188"/>
                <a:gd name="connsiteX60" fmla="*/ 57151 w 346075"/>
                <a:gd name="connsiteY60" fmla="*/ 127000 h 230188"/>
                <a:gd name="connsiteX61" fmla="*/ 76201 w 346075"/>
                <a:gd name="connsiteY61" fmla="*/ 133350 h 230188"/>
                <a:gd name="connsiteX62" fmla="*/ 74614 w 346075"/>
                <a:gd name="connsiteY62" fmla="*/ 146050 h 230188"/>
                <a:gd name="connsiteX63" fmla="*/ 55563 w 346075"/>
                <a:gd name="connsiteY63" fmla="*/ 142875 h 230188"/>
                <a:gd name="connsiteX64" fmla="*/ 261938 w 346075"/>
                <a:gd name="connsiteY64" fmla="*/ 123825 h 230188"/>
                <a:gd name="connsiteX65" fmla="*/ 277813 w 346075"/>
                <a:gd name="connsiteY65" fmla="*/ 130175 h 230188"/>
                <a:gd name="connsiteX66" fmla="*/ 274638 w 346075"/>
                <a:gd name="connsiteY66" fmla="*/ 142875 h 230188"/>
                <a:gd name="connsiteX67" fmla="*/ 258763 w 346075"/>
                <a:gd name="connsiteY67" fmla="*/ 141287 h 230188"/>
                <a:gd name="connsiteX68" fmla="*/ 236538 w 346075"/>
                <a:gd name="connsiteY68" fmla="*/ 119062 h 230188"/>
                <a:gd name="connsiteX69" fmla="*/ 255588 w 346075"/>
                <a:gd name="connsiteY69" fmla="*/ 123824 h 230188"/>
                <a:gd name="connsiteX70" fmla="*/ 250826 w 346075"/>
                <a:gd name="connsiteY70" fmla="*/ 138112 h 230188"/>
                <a:gd name="connsiteX71" fmla="*/ 234950 w 346075"/>
                <a:gd name="connsiteY71" fmla="*/ 134937 h 230188"/>
                <a:gd name="connsiteX72" fmla="*/ 3175 w 346075"/>
                <a:gd name="connsiteY72" fmla="*/ 115887 h 230188"/>
                <a:gd name="connsiteX73" fmla="*/ 47625 w 346075"/>
                <a:gd name="connsiteY73" fmla="*/ 123824 h 230188"/>
                <a:gd name="connsiteX74" fmla="*/ 44450 w 346075"/>
                <a:gd name="connsiteY74" fmla="*/ 141287 h 230188"/>
                <a:gd name="connsiteX75" fmla="*/ 0 w 346075"/>
                <a:gd name="connsiteY75" fmla="*/ 130174 h 230188"/>
                <a:gd name="connsiteX76" fmla="*/ 188913 w 346075"/>
                <a:gd name="connsiteY76" fmla="*/ 107950 h 230188"/>
                <a:gd name="connsiteX77" fmla="*/ 228601 w 346075"/>
                <a:gd name="connsiteY77" fmla="*/ 119062 h 230188"/>
                <a:gd name="connsiteX78" fmla="*/ 227014 w 346075"/>
                <a:gd name="connsiteY78" fmla="*/ 133350 h 230188"/>
                <a:gd name="connsiteX79" fmla="*/ 185738 w 346075"/>
                <a:gd name="connsiteY79" fmla="*/ 123825 h 230188"/>
                <a:gd name="connsiteX80" fmla="*/ 163513 w 346075"/>
                <a:gd name="connsiteY80" fmla="*/ 103187 h 230188"/>
                <a:gd name="connsiteX81" fmla="*/ 182563 w 346075"/>
                <a:gd name="connsiteY81" fmla="*/ 107949 h 230188"/>
                <a:gd name="connsiteX82" fmla="*/ 177801 w 346075"/>
                <a:gd name="connsiteY82" fmla="*/ 122237 h 230188"/>
                <a:gd name="connsiteX83" fmla="*/ 160338 w 346075"/>
                <a:gd name="connsiteY83" fmla="*/ 119062 h 230188"/>
                <a:gd name="connsiteX84" fmla="*/ 141288 w 346075"/>
                <a:gd name="connsiteY84" fmla="*/ 96837 h 230188"/>
                <a:gd name="connsiteX85" fmla="*/ 158750 w 346075"/>
                <a:gd name="connsiteY85" fmla="*/ 103187 h 230188"/>
                <a:gd name="connsiteX86" fmla="*/ 155575 w 346075"/>
                <a:gd name="connsiteY86" fmla="*/ 115887 h 230188"/>
                <a:gd name="connsiteX87" fmla="*/ 139700 w 346075"/>
                <a:gd name="connsiteY87" fmla="*/ 114299 h 230188"/>
                <a:gd name="connsiteX88" fmla="*/ 93663 w 346075"/>
                <a:gd name="connsiteY88" fmla="*/ 85725 h 230188"/>
                <a:gd name="connsiteX89" fmla="*/ 131763 w 346075"/>
                <a:gd name="connsiteY89" fmla="*/ 96837 h 230188"/>
                <a:gd name="connsiteX90" fmla="*/ 128588 w 346075"/>
                <a:gd name="connsiteY90" fmla="*/ 111125 h 230188"/>
                <a:gd name="connsiteX91" fmla="*/ 87313 w 346075"/>
                <a:gd name="connsiteY91" fmla="*/ 103187 h 230188"/>
                <a:gd name="connsiteX92" fmla="*/ 255588 w 346075"/>
                <a:gd name="connsiteY92" fmla="*/ 34925 h 230188"/>
                <a:gd name="connsiteX93" fmla="*/ 301625 w 346075"/>
                <a:gd name="connsiteY93" fmla="*/ 42862 h 230188"/>
                <a:gd name="connsiteX94" fmla="*/ 293688 w 346075"/>
                <a:gd name="connsiteY94" fmla="*/ 69850 h 230188"/>
                <a:gd name="connsiteX95" fmla="*/ 250825 w 346075"/>
                <a:gd name="connsiteY95" fmla="*/ 58737 h 230188"/>
                <a:gd name="connsiteX96" fmla="*/ 166688 w 346075"/>
                <a:gd name="connsiteY96" fmla="*/ 12700 h 230188"/>
                <a:gd name="connsiteX97" fmla="*/ 244476 w 346075"/>
                <a:gd name="connsiteY97" fmla="*/ 31750 h 230188"/>
                <a:gd name="connsiteX98" fmla="*/ 239714 w 346075"/>
                <a:gd name="connsiteY98" fmla="*/ 57150 h 230188"/>
                <a:gd name="connsiteX99" fmla="*/ 160338 w 346075"/>
                <a:gd name="connsiteY99" fmla="*/ 39687 h 230188"/>
                <a:gd name="connsiteX100" fmla="*/ 109538 w 346075"/>
                <a:gd name="connsiteY100" fmla="*/ 0 h 230188"/>
                <a:gd name="connsiteX101" fmla="*/ 152400 w 346075"/>
                <a:gd name="connsiteY101" fmla="*/ 11112 h 230188"/>
                <a:gd name="connsiteX102" fmla="*/ 147638 w 346075"/>
                <a:gd name="connsiteY102" fmla="*/ 34925 h 230188"/>
                <a:gd name="connsiteX103" fmla="*/ 101600 w 346075"/>
                <a:gd name="connsiteY103" fmla="*/ 26987 h 2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46075" h="230188">
                  <a:moveTo>
                    <a:pt x="258763" y="203200"/>
                  </a:moveTo>
                  <a:lnTo>
                    <a:pt x="312738" y="217488"/>
                  </a:lnTo>
                  <a:lnTo>
                    <a:pt x="311151" y="230188"/>
                  </a:lnTo>
                  <a:lnTo>
                    <a:pt x="254000" y="219076"/>
                  </a:lnTo>
                  <a:close/>
                  <a:moveTo>
                    <a:pt x="220663" y="195262"/>
                  </a:moveTo>
                  <a:lnTo>
                    <a:pt x="244476" y="200025"/>
                  </a:lnTo>
                  <a:lnTo>
                    <a:pt x="239714" y="217487"/>
                  </a:lnTo>
                  <a:lnTo>
                    <a:pt x="217488" y="211137"/>
                  </a:lnTo>
                  <a:close/>
                  <a:moveTo>
                    <a:pt x="188913" y="187325"/>
                  </a:moveTo>
                  <a:lnTo>
                    <a:pt x="209551" y="192088"/>
                  </a:lnTo>
                  <a:lnTo>
                    <a:pt x="207964" y="207963"/>
                  </a:lnTo>
                  <a:lnTo>
                    <a:pt x="185738" y="203201"/>
                  </a:lnTo>
                  <a:close/>
                  <a:moveTo>
                    <a:pt x="311150" y="184150"/>
                  </a:moveTo>
                  <a:lnTo>
                    <a:pt x="346075" y="192088"/>
                  </a:lnTo>
                  <a:lnTo>
                    <a:pt x="342900" y="207963"/>
                  </a:lnTo>
                  <a:lnTo>
                    <a:pt x="307975" y="200026"/>
                  </a:lnTo>
                  <a:close/>
                  <a:moveTo>
                    <a:pt x="285750" y="179387"/>
                  </a:moveTo>
                  <a:lnTo>
                    <a:pt x="301625" y="180975"/>
                  </a:lnTo>
                  <a:lnTo>
                    <a:pt x="300038" y="198437"/>
                  </a:lnTo>
                  <a:lnTo>
                    <a:pt x="282575" y="195262"/>
                  </a:lnTo>
                  <a:close/>
                  <a:moveTo>
                    <a:pt x="122238" y="173037"/>
                  </a:moveTo>
                  <a:lnTo>
                    <a:pt x="177800" y="184150"/>
                  </a:lnTo>
                  <a:lnTo>
                    <a:pt x="174625" y="200025"/>
                  </a:lnTo>
                  <a:lnTo>
                    <a:pt x="117475" y="187325"/>
                  </a:lnTo>
                  <a:close/>
                  <a:moveTo>
                    <a:pt x="242888" y="168275"/>
                  </a:moveTo>
                  <a:lnTo>
                    <a:pt x="277813" y="176213"/>
                  </a:lnTo>
                  <a:lnTo>
                    <a:pt x="274638" y="192088"/>
                  </a:lnTo>
                  <a:lnTo>
                    <a:pt x="239713" y="184151"/>
                  </a:lnTo>
                  <a:close/>
                  <a:moveTo>
                    <a:pt x="85725" y="165100"/>
                  </a:moveTo>
                  <a:lnTo>
                    <a:pt x="106363" y="171450"/>
                  </a:lnTo>
                  <a:lnTo>
                    <a:pt x="104776" y="184150"/>
                  </a:lnTo>
                  <a:lnTo>
                    <a:pt x="82550" y="179388"/>
                  </a:lnTo>
                  <a:close/>
                  <a:moveTo>
                    <a:pt x="217488" y="161925"/>
                  </a:moveTo>
                  <a:lnTo>
                    <a:pt x="234950" y="168275"/>
                  </a:lnTo>
                  <a:lnTo>
                    <a:pt x="228600" y="180975"/>
                  </a:lnTo>
                  <a:lnTo>
                    <a:pt x="215900" y="179388"/>
                  </a:lnTo>
                  <a:close/>
                  <a:moveTo>
                    <a:pt x="193676" y="157162"/>
                  </a:moveTo>
                  <a:lnTo>
                    <a:pt x="209551" y="161925"/>
                  </a:lnTo>
                  <a:lnTo>
                    <a:pt x="207964" y="176212"/>
                  </a:lnTo>
                  <a:lnTo>
                    <a:pt x="188913" y="173037"/>
                  </a:lnTo>
                  <a:close/>
                  <a:moveTo>
                    <a:pt x="52388" y="157162"/>
                  </a:moveTo>
                  <a:lnTo>
                    <a:pt x="74613" y="161925"/>
                  </a:lnTo>
                  <a:lnTo>
                    <a:pt x="71438" y="176212"/>
                  </a:lnTo>
                  <a:lnTo>
                    <a:pt x="49213" y="173037"/>
                  </a:lnTo>
                  <a:close/>
                  <a:moveTo>
                    <a:pt x="166688" y="152400"/>
                  </a:moveTo>
                  <a:lnTo>
                    <a:pt x="185738" y="157163"/>
                  </a:lnTo>
                  <a:lnTo>
                    <a:pt x="182563" y="171450"/>
                  </a:lnTo>
                  <a:lnTo>
                    <a:pt x="163513" y="168275"/>
                  </a:lnTo>
                  <a:close/>
                  <a:moveTo>
                    <a:pt x="22225" y="152400"/>
                  </a:moveTo>
                  <a:lnTo>
                    <a:pt x="41275" y="153987"/>
                  </a:lnTo>
                  <a:lnTo>
                    <a:pt x="38100" y="171450"/>
                  </a:lnTo>
                  <a:lnTo>
                    <a:pt x="19050" y="165100"/>
                  </a:lnTo>
                  <a:close/>
                  <a:moveTo>
                    <a:pt x="112713" y="141287"/>
                  </a:moveTo>
                  <a:lnTo>
                    <a:pt x="155576" y="149224"/>
                  </a:lnTo>
                  <a:lnTo>
                    <a:pt x="152401" y="165100"/>
                  </a:lnTo>
                  <a:lnTo>
                    <a:pt x="109538" y="153987"/>
                  </a:lnTo>
                  <a:close/>
                  <a:moveTo>
                    <a:pt x="85725" y="133350"/>
                  </a:moveTo>
                  <a:lnTo>
                    <a:pt x="104775" y="138112"/>
                  </a:lnTo>
                  <a:lnTo>
                    <a:pt x="98425" y="153988"/>
                  </a:lnTo>
                  <a:lnTo>
                    <a:pt x="82550" y="149225"/>
                  </a:lnTo>
                  <a:close/>
                  <a:moveTo>
                    <a:pt x="57151" y="127000"/>
                  </a:moveTo>
                  <a:lnTo>
                    <a:pt x="76201" y="133350"/>
                  </a:lnTo>
                  <a:lnTo>
                    <a:pt x="74614" y="146050"/>
                  </a:lnTo>
                  <a:lnTo>
                    <a:pt x="55563" y="142875"/>
                  </a:lnTo>
                  <a:close/>
                  <a:moveTo>
                    <a:pt x="261938" y="123825"/>
                  </a:moveTo>
                  <a:lnTo>
                    <a:pt x="277813" y="130175"/>
                  </a:lnTo>
                  <a:lnTo>
                    <a:pt x="274638" y="142875"/>
                  </a:lnTo>
                  <a:lnTo>
                    <a:pt x="258763" y="141287"/>
                  </a:lnTo>
                  <a:close/>
                  <a:moveTo>
                    <a:pt x="236538" y="119062"/>
                  </a:moveTo>
                  <a:lnTo>
                    <a:pt x="255588" y="123824"/>
                  </a:lnTo>
                  <a:lnTo>
                    <a:pt x="250826" y="138112"/>
                  </a:lnTo>
                  <a:lnTo>
                    <a:pt x="234950" y="134937"/>
                  </a:lnTo>
                  <a:close/>
                  <a:moveTo>
                    <a:pt x="3175" y="115887"/>
                  </a:moveTo>
                  <a:lnTo>
                    <a:pt x="47625" y="123824"/>
                  </a:lnTo>
                  <a:lnTo>
                    <a:pt x="44450" y="141287"/>
                  </a:lnTo>
                  <a:lnTo>
                    <a:pt x="0" y="130174"/>
                  </a:lnTo>
                  <a:close/>
                  <a:moveTo>
                    <a:pt x="188913" y="107950"/>
                  </a:moveTo>
                  <a:lnTo>
                    <a:pt x="228601" y="119062"/>
                  </a:lnTo>
                  <a:lnTo>
                    <a:pt x="227014" y="133350"/>
                  </a:lnTo>
                  <a:lnTo>
                    <a:pt x="185738" y="123825"/>
                  </a:lnTo>
                  <a:close/>
                  <a:moveTo>
                    <a:pt x="163513" y="103187"/>
                  </a:moveTo>
                  <a:lnTo>
                    <a:pt x="182563" y="107949"/>
                  </a:lnTo>
                  <a:lnTo>
                    <a:pt x="177801" y="122237"/>
                  </a:lnTo>
                  <a:lnTo>
                    <a:pt x="160338" y="119062"/>
                  </a:lnTo>
                  <a:close/>
                  <a:moveTo>
                    <a:pt x="141288" y="96837"/>
                  </a:moveTo>
                  <a:lnTo>
                    <a:pt x="158750" y="103187"/>
                  </a:lnTo>
                  <a:lnTo>
                    <a:pt x="155575" y="115887"/>
                  </a:lnTo>
                  <a:lnTo>
                    <a:pt x="139700" y="114299"/>
                  </a:lnTo>
                  <a:close/>
                  <a:moveTo>
                    <a:pt x="93663" y="85725"/>
                  </a:moveTo>
                  <a:lnTo>
                    <a:pt x="131763" y="96837"/>
                  </a:lnTo>
                  <a:lnTo>
                    <a:pt x="128588" y="111125"/>
                  </a:lnTo>
                  <a:lnTo>
                    <a:pt x="87313" y="103187"/>
                  </a:lnTo>
                  <a:close/>
                  <a:moveTo>
                    <a:pt x="255588" y="34925"/>
                  </a:moveTo>
                  <a:lnTo>
                    <a:pt x="301625" y="42862"/>
                  </a:lnTo>
                  <a:lnTo>
                    <a:pt x="293688" y="69850"/>
                  </a:lnTo>
                  <a:lnTo>
                    <a:pt x="250825" y="58737"/>
                  </a:lnTo>
                  <a:close/>
                  <a:moveTo>
                    <a:pt x="166688" y="12700"/>
                  </a:moveTo>
                  <a:lnTo>
                    <a:pt x="244476" y="31750"/>
                  </a:lnTo>
                  <a:lnTo>
                    <a:pt x="239714" y="57150"/>
                  </a:lnTo>
                  <a:lnTo>
                    <a:pt x="160338" y="39687"/>
                  </a:lnTo>
                  <a:close/>
                  <a:moveTo>
                    <a:pt x="109538" y="0"/>
                  </a:moveTo>
                  <a:lnTo>
                    <a:pt x="152400" y="11112"/>
                  </a:lnTo>
                  <a:lnTo>
                    <a:pt x="147638" y="34925"/>
                  </a:lnTo>
                  <a:lnTo>
                    <a:pt x="101600" y="269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DA9AB1-B3CF-4425-8063-56BB8EA2917A}"/>
                </a:ext>
              </a:extLst>
            </p:cNvPr>
            <p:cNvGrpSpPr/>
            <p:nvPr/>
          </p:nvGrpSpPr>
          <p:grpSpPr>
            <a:xfrm>
              <a:off x="3692526" y="4703763"/>
              <a:ext cx="3892550" cy="3494088"/>
              <a:chOff x="3692526" y="4703763"/>
              <a:chExt cx="3892550" cy="349408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F903552-8AA9-4C83-9434-4407DAE4B414}"/>
                  </a:ext>
                </a:extLst>
              </p:cNvPr>
              <p:cNvGrpSpPr/>
              <p:nvPr/>
            </p:nvGrpSpPr>
            <p:grpSpPr>
              <a:xfrm>
                <a:off x="4030663" y="4703763"/>
                <a:ext cx="1338263" cy="1763713"/>
                <a:chOff x="4030663" y="4703763"/>
                <a:chExt cx="1338263" cy="1763713"/>
              </a:xfrm>
            </p:grpSpPr>
            <p:sp>
              <p:nvSpPr>
                <p:cNvPr id="44" name="Freeform 204">
                  <a:extLst>
                    <a:ext uri="{FF2B5EF4-FFF2-40B4-BE49-F238E27FC236}">
                      <a16:creationId xmlns:a16="http://schemas.microsoft.com/office/drawing/2014/main" id="{59F6EB84-FC9A-4331-BA89-1FAB3BAA4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0663" y="4703763"/>
                  <a:ext cx="1338263" cy="1763713"/>
                </a:xfrm>
                <a:custGeom>
                  <a:avLst/>
                  <a:gdLst>
                    <a:gd name="T0" fmla="*/ 0 w 843"/>
                    <a:gd name="T1" fmla="*/ 84 h 1111"/>
                    <a:gd name="T2" fmla="*/ 725 w 843"/>
                    <a:gd name="T3" fmla="*/ 0 h 1111"/>
                    <a:gd name="T4" fmla="*/ 843 w 843"/>
                    <a:gd name="T5" fmla="*/ 1025 h 1111"/>
                    <a:gd name="T6" fmla="*/ 119 w 843"/>
                    <a:gd name="T7" fmla="*/ 1111 h 1111"/>
                    <a:gd name="T8" fmla="*/ 0 w 843"/>
                    <a:gd name="T9" fmla="*/ 84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3" h="1111">
                      <a:moveTo>
                        <a:pt x="0" y="84"/>
                      </a:moveTo>
                      <a:lnTo>
                        <a:pt x="725" y="0"/>
                      </a:lnTo>
                      <a:lnTo>
                        <a:pt x="843" y="1025"/>
                      </a:lnTo>
                      <a:lnTo>
                        <a:pt x="119" y="1111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06">
                  <a:extLst>
                    <a:ext uri="{FF2B5EF4-FFF2-40B4-BE49-F238E27FC236}">
                      <a16:creationId xmlns:a16="http://schemas.microsoft.com/office/drawing/2014/main" id="{D632E265-E74A-4EFF-850C-013BB07A8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8163" y="5102225"/>
                  <a:ext cx="668338" cy="668338"/>
                </a:xfrm>
                <a:custGeom>
                  <a:avLst/>
                  <a:gdLst>
                    <a:gd name="T0" fmla="*/ 110 w 246"/>
                    <a:gd name="T1" fmla="*/ 8 h 246"/>
                    <a:gd name="T2" fmla="*/ 239 w 246"/>
                    <a:gd name="T3" fmla="*/ 110 h 246"/>
                    <a:gd name="T4" fmla="*/ 137 w 246"/>
                    <a:gd name="T5" fmla="*/ 239 h 246"/>
                    <a:gd name="T6" fmla="*/ 8 w 246"/>
                    <a:gd name="T7" fmla="*/ 137 h 246"/>
                    <a:gd name="T8" fmla="*/ 110 w 246"/>
                    <a:gd name="T9" fmla="*/ 8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46">
                      <a:moveTo>
                        <a:pt x="110" y="8"/>
                      </a:moveTo>
                      <a:cubicBezTo>
                        <a:pt x="174" y="0"/>
                        <a:pt x="232" y="46"/>
                        <a:pt x="239" y="110"/>
                      </a:cubicBezTo>
                      <a:cubicBezTo>
                        <a:pt x="246" y="174"/>
                        <a:pt x="201" y="231"/>
                        <a:pt x="137" y="239"/>
                      </a:cubicBezTo>
                      <a:cubicBezTo>
                        <a:pt x="73" y="246"/>
                        <a:pt x="15" y="201"/>
                        <a:pt x="8" y="137"/>
                      </a:cubicBezTo>
                      <a:cubicBezTo>
                        <a:pt x="0" y="73"/>
                        <a:pt x="46" y="15"/>
                        <a:pt x="110" y="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07">
                  <a:extLst>
                    <a:ext uri="{FF2B5EF4-FFF2-40B4-BE49-F238E27FC236}">
                      <a16:creationId xmlns:a16="http://schemas.microsoft.com/office/drawing/2014/main" id="{6963980A-3406-412F-BEF2-1D91A0F9D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1188" y="5437188"/>
                  <a:ext cx="260350" cy="282575"/>
                </a:xfrm>
                <a:custGeom>
                  <a:avLst/>
                  <a:gdLst>
                    <a:gd name="T0" fmla="*/ 44 w 96"/>
                    <a:gd name="T1" fmla="*/ 104 h 104"/>
                    <a:gd name="T2" fmla="*/ 0 w 96"/>
                    <a:gd name="T3" fmla="*/ 65 h 104"/>
                    <a:gd name="T4" fmla="*/ 96 w 96"/>
                    <a:gd name="T5" fmla="*/ 0 h 104"/>
                    <a:gd name="T6" fmla="*/ 44 w 96"/>
                    <a:gd name="T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104">
                      <a:moveTo>
                        <a:pt x="44" y="104"/>
                      </a:moveTo>
                      <a:cubicBezTo>
                        <a:pt x="26" y="95"/>
                        <a:pt x="11" y="82"/>
                        <a:pt x="0" y="65"/>
                      </a:cubicBezTo>
                      <a:cubicBezTo>
                        <a:pt x="96" y="0"/>
                        <a:pt x="96" y="0"/>
                        <a:pt x="96" y="0"/>
                      </a:cubicBezTo>
                      <a:lnTo>
                        <a:pt x="44" y="1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08">
                  <a:extLst>
                    <a:ext uri="{FF2B5EF4-FFF2-40B4-BE49-F238E27FC236}">
                      <a16:creationId xmlns:a16="http://schemas.microsoft.com/office/drawing/2014/main" id="{30592F12-EB06-4FFD-89CE-9135C5C50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6" y="5214938"/>
                  <a:ext cx="322263" cy="398463"/>
                </a:xfrm>
                <a:custGeom>
                  <a:avLst/>
                  <a:gdLst>
                    <a:gd name="T0" fmla="*/ 23 w 119"/>
                    <a:gd name="T1" fmla="*/ 147 h 147"/>
                    <a:gd name="T2" fmla="*/ 4 w 119"/>
                    <a:gd name="T3" fmla="*/ 96 h 147"/>
                    <a:gd name="T4" fmla="*/ 38 w 119"/>
                    <a:gd name="T5" fmla="*/ 0 h 147"/>
                    <a:gd name="T6" fmla="*/ 119 w 119"/>
                    <a:gd name="T7" fmla="*/ 82 h 147"/>
                    <a:gd name="T8" fmla="*/ 23 w 119"/>
                    <a:gd name="T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47">
                      <a:moveTo>
                        <a:pt x="23" y="147"/>
                      </a:moveTo>
                      <a:cubicBezTo>
                        <a:pt x="13" y="132"/>
                        <a:pt x="6" y="115"/>
                        <a:pt x="4" y="96"/>
                      </a:cubicBezTo>
                      <a:cubicBezTo>
                        <a:pt x="0" y="59"/>
                        <a:pt x="13" y="24"/>
                        <a:pt x="38" y="0"/>
                      </a:cubicBezTo>
                      <a:cubicBezTo>
                        <a:pt x="119" y="82"/>
                        <a:pt x="119" y="82"/>
                        <a:pt x="119" y="82"/>
                      </a:cubicBezTo>
                      <a:lnTo>
                        <a:pt x="23" y="1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09">
                  <a:extLst>
                    <a:ext uri="{FF2B5EF4-FFF2-40B4-BE49-F238E27FC236}">
                      <a16:creationId xmlns:a16="http://schemas.microsoft.com/office/drawing/2014/main" id="{ADCF3346-7413-422D-B0E0-4E29ABB57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2463" y="5124450"/>
                  <a:ext cx="219075" cy="312738"/>
                </a:xfrm>
                <a:custGeom>
                  <a:avLst/>
                  <a:gdLst>
                    <a:gd name="T0" fmla="*/ 0 w 81"/>
                    <a:gd name="T1" fmla="*/ 33 h 115"/>
                    <a:gd name="T2" fmla="*/ 68 w 81"/>
                    <a:gd name="T3" fmla="*/ 0 h 115"/>
                    <a:gd name="T4" fmla="*/ 81 w 81"/>
                    <a:gd name="T5" fmla="*/ 115 h 115"/>
                    <a:gd name="T6" fmla="*/ 0 w 81"/>
                    <a:gd name="T7" fmla="*/ 33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115">
                      <a:moveTo>
                        <a:pt x="0" y="33"/>
                      </a:moveTo>
                      <a:cubicBezTo>
                        <a:pt x="17" y="15"/>
                        <a:pt x="41" y="3"/>
                        <a:pt x="68" y="0"/>
                      </a:cubicBezTo>
                      <a:cubicBezTo>
                        <a:pt x="81" y="115"/>
                        <a:pt x="81" y="115"/>
                        <a:pt x="81" y="115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210">
                  <a:extLst>
                    <a:ext uri="{FF2B5EF4-FFF2-40B4-BE49-F238E27FC236}">
                      <a16:creationId xmlns:a16="http://schemas.microsoft.com/office/drawing/2014/main" id="{376E2089-0976-4DF1-A556-FD1365C96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6613" y="5113338"/>
                  <a:ext cx="233363" cy="323850"/>
                </a:xfrm>
                <a:custGeom>
                  <a:avLst/>
                  <a:gdLst>
                    <a:gd name="T0" fmla="*/ 0 w 86"/>
                    <a:gd name="T1" fmla="*/ 4 h 119"/>
                    <a:gd name="T2" fmla="*/ 13 w 86"/>
                    <a:gd name="T3" fmla="*/ 119 h 119"/>
                    <a:gd name="T4" fmla="*/ 86 w 86"/>
                    <a:gd name="T5" fmla="*/ 29 h 119"/>
                    <a:gd name="T6" fmla="*/ 0 w 86"/>
                    <a:gd name="T7" fmla="*/ 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" h="119">
                      <a:moveTo>
                        <a:pt x="0" y="4"/>
                      </a:moveTo>
                      <a:cubicBezTo>
                        <a:pt x="13" y="119"/>
                        <a:pt x="13" y="119"/>
                        <a:pt x="13" y="119"/>
                      </a:cubicBezTo>
                      <a:cubicBezTo>
                        <a:pt x="86" y="29"/>
                        <a:pt x="86" y="29"/>
                        <a:pt x="86" y="29"/>
                      </a:cubicBezTo>
                      <a:cubicBezTo>
                        <a:pt x="63" y="10"/>
                        <a:pt x="32" y="0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521">
                  <a:extLst>
                    <a:ext uri="{FF2B5EF4-FFF2-40B4-BE49-F238E27FC236}">
                      <a16:creationId xmlns:a16="http://schemas.microsoft.com/office/drawing/2014/main" id="{B1CC459C-EF0C-4D29-9CB1-F902C440C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188" y="5934075"/>
                  <a:ext cx="925513" cy="320675"/>
                </a:xfrm>
                <a:custGeom>
                  <a:avLst/>
                  <a:gdLst>
                    <a:gd name="connsiteX0" fmla="*/ 509588 w 925513"/>
                    <a:gd name="connsiteY0" fmla="*/ 241300 h 320675"/>
                    <a:gd name="connsiteX1" fmla="*/ 512763 w 925513"/>
                    <a:gd name="connsiteY1" fmla="*/ 263525 h 320675"/>
                    <a:gd name="connsiteX2" fmla="*/ 23813 w 925513"/>
                    <a:gd name="connsiteY2" fmla="*/ 320675 h 320675"/>
                    <a:gd name="connsiteX3" fmla="*/ 20638 w 925513"/>
                    <a:gd name="connsiteY3" fmla="*/ 298450 h 320675"/>
                    <a:gd name="connsiteX4" fmla="*/ 922338 w 925513"/>
                    <a:gd name="connsiteY4" fmla="*/ 144463 h 320675"/>
                    <a:gd name="connsiteX5" fmla="*/ 925513 w 925513"/>
                    <a:gd name="connsiteY5" fmla="*/ 165101 h 320675"/>
                    <a:gd name="connsiteX6" fmla="*/ 19050 w 925513"/>
                    <a:gd name="connsiteY6" fmla="*/ 271463 h 320675"/>
                    <a:gd name="connsiteX7" fmla="*/ 15875 w 925513"/>
                    <a:gd name="connsiteY7" fmla="*/ 250826 h 320675"/>
                    <a:gd name="connsiteX8" fmla="*/ 917575 w 925513"/>
                    <a:gd name="connsiteY8" fmla="*/ 95250 h 320675"/>
                    <a:gd name="connsiteX9" fmla="*/ 920750 w 925513"/>
                    <a:gd name="connsiteY9" fmla="*/ 117475 h 320675"/>
                    <a:gd name="connsiteX10" fmla="*/ 12700 w 925513"/>
                    <a:gd name="connsiteY10" fmla="*/ 222250 h 320675"/>
                    <a:gd name="connsiteX11" fmla="*/ 9525 w 925513"/>
                    <a:gd name="connsiteY11" fmla="*/ 201613 h 320675"/>
                    <a:gd name="connsiteX12" fmla="*/ 912814 w 925513"/>
                    <a:gd name="connsiteY12" fmla="*/ 46038 h 320675"/>
                    <a:gd name="connsiteX13" fmla="*/ 914401 w 925513"/>
                    <a:gd name="connsiteY13" fmla="*/ 71438 h 320675"/>
                    <a:gd name="connsiteX14" fmla="*/ 7938 w 925513"/>
                    <a:gd name="connsiteY14" fmla="*/ 174626 h 320675"/>
                    <a:gd name="connsiteX15" fmla="*/ 4763 w 925513"/>
                    <a:gd name="connsiteY15" fmla="*/ 152401 h 320675"/>
                    <a:gd name="connsiteX16" fmla="*/ 906463 w 925513"/>
                    <a:gd name="connsiteY16" fmla="*/ 0 h 320675"/>
                    <a:gd name="connsiteX17" fmla="*/ 909638 w 925513"/>
                    <a:gd name="connsiteY17" fmla="*/ 22225 h 320675"/>
                    <a:gd name="connsiteX18" fmla="*/ 1588 w 925513"/>
                    <a:gd name="connsiteY18" fmla="*/ 128588 h 320675"/>
                    <a:gd name="connsiteX19" fmla="*/ 0 w 925513"/>
                    <a:gd name="connsiteY19" fmla="*/ 103188 h 32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25513" h="320675">
                      <a:moveTo>
                        <a:pt x="509588" y="241300"/>
                      </a:moveTo>
                      <a:lnTo>
                        <a:pt x="512763" y="263525"/>
                      </a:lnTo>
                      <a:lnTo>
                        <a:pt x="23813" y="320675"/>
                      </a:lnTo>
                      <a:lnTo>
                        <a:pt x="20638" y="298450"/>
                      </a:lnTo>
                      <a:close/>
                      <a:moveTo>
                        <a:pt x="922338" y="144463"/>
                      </a:moveTo>
                      <a:lnTo>
                        <a:pt x="925513" y="165101"/>
                      </a:lnTo>
                      <a:lnTo>
                        <a:pt x="19050" y="271463"/>
                      </a:lnTo>
                      <a:lnTo>
                        <a:pt x="15875" y="250826"/>
                      </a:lnTo>
                      <a:close/>
                      <a:moveTo>
                        <a:pt x="917575" y="95250"/>
                      </a:moveTo>
                      <a:lnTo>
                        <a:pt x="920750" y="117475"/>
                      </a:lnTo>
                      <a:lnTo>
                        <a:pt x="12700" y="222250"/>
                      </a:lnTo>
                      <a:lnTo>
                        <a:pt x="9525" y="201613"/>
                      </a:lnTo>
                      <a:close/>
                      <a:moveTo>
                        <a:pt x="912814" y="46038"/>
                      </a:moveTo>
                      <a:lnTo>
                        <a:pt x="914401" y="71438"/>
                      </a:lnTo>
                      <a:lnTo>
                        <a:pt x="7938" y="174626"/>
                      </a:lnTo>
                      <a:lnTo>
                        <a:pt x="4763" y="152401"/>
                      </a:lnTo>
                      <a:close/>
                      <a:moveTo>
                        <a:pt x="906463" y="0"/>
                      </a:moveTo>
                      <a:lnTo>
                        <a:pt x="909638" y="22225"/>
                      </a:lnTo>
                      <a:lnTo>
                        <a:pt x="1588" y="128588"/>
                      </a:lnTo>
                      <a:lnTo>
                        <a:pt x="0" y="103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95C3D3A-7B5C-4E90-8FD9-E6DEF3185BA6}"/>
                  </a:ext>
                </a:extLst>
              </p:cNvPr>
              <p:cNvGrpSpPr/>
              <p:nvPr/>
            </p:nvGrpSpPr>
            <p:grpSpPr>
              <a:xfrm>
                <a:off x="4613276" y="5048250"/>
                <a:ext cx="1431925" cy="1817688"/>
                <a:chOff x="4613276" y="5048250"/>
                <a:chExt cx="1431925" cy="1817688"/>
              </a:xfrm>
            </p:grpSpPr>
            <p:sp>
              <p:nvSpPr>
                <p:cNvPr id="37" name="Freeform 302">
                  <a:extLst>
                    <a:ext uri="{FF2B5EF4-FFF2-40B4-BE49-F238E27FC236}">
                      <a16:creationId xmlns:a16="http://schemas.microsoft.com/office/drawing/2014/main" id="{AC2DE4B7-6ABC-47CE-A411-A3C6B43FE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276" y="5048250"/>
                  <a:ext cx="1431925" cy="1817688"/>
                </a:xfrm>
                <a:custGeom>
                  <a:avLst/>
                  <a:gdLst>
                    <a:gd name="T0" fmla="*/ 182 w 902"/>
                    <a:gd name="T1" fmla="*/ 0 h 1145"/>
                    <a:gd name="T2" fmla="*/ 902 w 902"/>
                    <a:gd name="T3" fmla="*/ 129 h 1145"/>
                    <a:gd name="T4" fmla="*/ 719 w 902"/>
                    <a:gd name="T5" fmla="*/ 1145 h 1145"/>
                    <a:gd name="T6" fmla="*/ 0 w 902"/>
                    <a:gd name="T7" fmla="*/ 1017 h 1145"/>
                    <a:gd name="T8" fmla="*/ 182 w 902"/>
                    <a:gd name="T9" fmla="*/ 0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2" h="1145">
                      <a:moveTo>
                        <a:pt x="182" y="0"/>
                      </a:moveTo>
                      <a:lnTo>
                        <a:pt x="902" y="129"/>
                      </a:lnTo>
                      <a:lnTo>
                        <a:pt x="719" y="1145"/>
                      </a:lnTo>
                      <a:lnTo>
                        <a:pt x="0" y="1017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517">
                  <a:extLst>
                    <a:ext uri="{FF2B5EF4-FFF2-40B4-BE49-F238E27FC236}">
                      <a16:creationId xmlns:a16="http://schemas.microsoft.com/office/drawing/2014/main" id="{97537763-3716-446F-A18E-E88945F40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0051" y="5421313"/>
                  <a:ext cx="323850" cy="339725"/>
                </a:xfrm>
                <a:custGeom>
                  <a:avLst/>
                  <a:gdLst>
                    <a:gd name="connsiteX0" fmla="*/ 184724 w 323850"/>
                    <a:gd name="connsiteY0" fmla="*/ 92075 h 339725"/>
                    <a:gd name="connsiteX1" fmla="*/ 200937 w 323850"/>
                    <a:gd name="connsiteY1" fmla="*/ 113753 h 339725"/>
                    <a:gd name="connsiteX2" fmla="*/ 187426 w 323850"/>
                    <a:gd name="connsiteY2" fmla="*/ 181496 h 339725"/>
                    <a:gd name="connsiteX3" fmla="*/ 200937 w 323850"/>
                    <a:gd name="connsiteY3" fmla="*/ 167947 h 339725"/>
                    <a:gd name="connsiteX4" fmla="*/ 227958 w 323850"/>
                    <a:gd name="connsiteY4" fmla="*/ 170657 h 339725"/>
                    <a:gd name="connsiteX5" fmla="*/ 225256 w 323850"/>
                    <a:gd name="connsiteY5" fmla="*/ 197754 h 339725"/>
                    <a:gd name="connsiteX6" fmla="*/ 171213 w 323850"/>
                    <a:gd name="connsiteY6" fmla="*/ 241109 h 339725"/>
                    <a:gd name="connsiteX7" fmla="*/ 146894 w 323850"/>
                    <a:gd name="connsiteY7" fmla="*/ 238399 h 339725"/>
                    <a:gd name="connsiteX8" fmla="*/ 111767 w 323850"/>
                    <a:gd name="connsiteY8" fmla="*/ 176076 h 339725"/>
                    <a:gd name="connsiteX9" fmla="*/ 117171 w 323850"/>
                    <a:gd name="connsiteY9" fmla="*/ 151689 h 339725"/>
                    <a:gd name="connsiteX10" fmla="*/ 141490 w 323850"/>
                    <a:gd name="connsiteY10" fmla="*/ 157108 h 339725"/>
                    <a:gd name="connsiteX11" fmla="*/ 152298 w 323850"/>
                    <a:gd name="connsiteY11" fmla="*/ 173366 h 339725"/>
                    <a:gd name="connsiteX12" fmla="*/ 163107 w 323850"/>
                    <a:gd name="connsiteY12" fmla="*/ 108333 h 339725"/>
                    <a:gd name="connsiteX13" fmla="*/ 184724 w 323850"/>
                    <a:gd name="connsiteY13" fmla="*/ 92075 h 339725"/>
                    <a:gd name="connsiteX14" fmla="*/ 171450 w 323850"/>
                    <a:gd name="connsiteY14" fmla="*/ 0 h 339725"/>
                    <a:gd name="connsiteX15" fmla="*/ 171450 w 323850"/>
                    <a:gd name="connsiteY15" fmla="*/ 32614 h 339725"/>
                    <a:gd name="connsiteX16" fmla="*/ 32657 w 323850"/>
                    <a:gd name="connsiteY16" fmla="*/ 168504 h 339725"/>
                    <a:gd name="connsiteX17" fmla="*/ 171450 w 323850"/>
                    <a:gd name="connsiteY17" fmla="*/ 307112 h 339725"/>
                    <a:gd name="connsiteX18" fmla="*/ 293915 w 323850"/>
                    <a:gd name="connsiteY18" fmla="*/ 231013 h 339725"/>
                    <a:gd name="connsiteX19" fmla="*/ 323850 w 323850"/>
                    <a:gd name="connsiteY19" fmla="*/ 244602 h 339725"/>
                    <a:gd name="connsiteX20" fmla="*/ 171450 w 323850"/>
                    <a:gd name="connsiteY20" fmla="*/ 339725 h 339725"/>
                    <a:gd name="connsiteX21" fmla="*/ 0 w 323850"/>
                    <a:gd name="connsiteY21" fmla="*/ 168504 h 339725"/>
                    <a:gd name="connsiteX22" fmla="*/ 171450 w 323850"/>
                    <a:gd name="connsiteY22" fmla="*/ 0 h 33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23850" h="339725">
                      <a:moveTo>
                        <a:pt x="184724" y="92075"/>
                      </a:moveTo>
                      <a:cubicBezTo>
                        <a:pt x="195532" y="94785"/>
                        <a:pt x="200937" y="102914"/>
                        <a:pt x="200937" y="113753"/>
                      </a:cubicBezTo>
                      <a:cubicBezTo>
                        <a:pt x="187426" y="181496"/>
                        <a:pt x="187426" y="181496"/>
                        <a:pt x="187426" y="181496"/>
                      </a:cubicBezTo>
                      <a:cubicBezTo>
                        <a:pt x="200937" y="167947"/>
                        <a:pt x="200937" y="167947"/>
                        <a:pt x="200937" y="167947"/>
                      </a:cubicBezTo>
                      <a:cubicBezTo>
                        <a:pt x="209043" y="162528"/>
                        <a:pt x="222554" y="165237"/>
                        <a:pt x="227958" y="170657"/>
                      </a:cubicBezTo>
                      <a:cubicBezTo>
                        <a:pt x="233362" y="178786"/>
                        <a:pt x="233362" y="192334"/>
                        <a:pt x="225256" y="197754"/>
                      </a:cubicBezTo>
                      <a:cubicBezTo>
                        <a:pt x="171213" y="241109"/>
                        <a:pt x="171213" y="241109"/>
                        <a:pt x="171213" y="241109"/>
                      </a:cubicBezTo>
                      <a:cubicBezTo>
                        <a:pt x="160405" y="249238"/>
                        <a:pt x="152298" y="246529"/>
                        <a:pt x="146894" y="238399"/>
                      </a:cubicBezTo>
                      <a:cubicBezTo>
                        <a:pt x="111767" y="176076"/>
                        <a:pt x="111767" y="176076"/>
                        <a:pt x="111767" y="176076"/>
                      </a:cubicBezTo>
                      <a:cubicBezTo>
                        <a:pt x="106362" y="167947"/>
                        <a:pt x="109064" y="157108"/>
                        <a:pt x="117171" y="151689"/>
                      </a:cubicBezTo>
                      <a:cubicBezTo>
                        <a:pt x="125277" y="146269"/>
                        <a:pt x="136086" y="148979"/>
                        <a:pt x="141490" y="157108"/>
                      </a:cubicBezTo>
                      <a:lnTo>
                        <a:pt x="152298" y="173366"/>
                      </a:lnTo>
                      <a:cubicBezTo>
                        <a:pt x="163107" y="108333"/>
                        <a:pt x="163107" y="108333"/>
                        <a:pt x="163107" y="108333"/>
                      </a:cubicBezTo>
                      <a:cubicBezTo>
                        <a:pt x="165809" y="97495"/>
                        <a:pt x="173915" y="92075"/>
                        <a:pt x="184724" y="92075"/>
                      </a:cubicBezTo>
                      <a:close/>
                      <a:moveTo>
                        <a:pt x="171450" y="0"/>
                      </a:moveTo>
                      <a:cubicBezTo>
                        <a:pt x="171450" y="0"/>
                        <a:pt x="171450" y="0"/>
                        <a:pt x="171450" y="32614"/>
                      </a:cubicBezTo>
                      <a:cubicBezTo>
                        <a:pt x="95250" y="32614"/>
                        <a:pt x="32657" y="92405"/>
                        <a:pt x="32657" y="168504"/>
                      </a:cubicBezTo>
                      <a:cubicBezTo>
                        <a:pt x="32657" y="244602"/>
                        <a:pt x="95250" y="307112"/>
                        <a:pt x="171450" y="307112"/>
                      </a:cubicBezTo>
                      <a:cubicBezTo>
                        <a:pt x="225879" y="307112"/>
                        <a:pt x="272143" y="277216"/>
                        <a:pt x="293915" y="231013"/>
                      </a:cubicBezTo>
                      <a:lnTo>
                        <a:pt x="323850" y="244602"/>
                      </a:lnTo>
                      <a:cubicBezTo>
                        <a:pt x="296636" y="301676"/>
                        <a:pt x="236765" y="339725"/>
                        <a:pt x="171450" y="339725"/>
                      </a:cubicBezTo>
                      <a:cubicBezTo>
                        <a:pt x="76200" y="339725"/>
                        <a:pt x="0" y="263627"/>
                        <a:pt x="0" y="168504"/>
                      </a:cubicBezTo>
                      <a:cubicBezTo>
                        <a:pt x="0" y="76099"/>
                        <a:pt x="78922" y="0"/>
                        <a:pt x="1714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18">
                  <a:extLst>
                    <a:ext uri="{FF2B5EF4-FFF2-40B4-BE49-F238E27FC236}">
                      <a16:creationId xmlns:a16="http://schemas.microsoft.com/office/drawing/2014/main" id="{771016C9-9051-4B4C-AFC5-8366C8AE1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501" y="5331588"/>
                  <a:ext cx="339360" cy="340593"/>
                </a:xfrm>
                <a:custGeom>
                  <a:avLst/>
                  <a:gdLst>
                    <a:gd name="connsiteX0" fmla="*/ 184350 w 339360"/>
                    <a:gd name="connsiteY0" fmla="*/ 93122 h 340593"/>
                    <a:gd name="connsiteX1" fmla="*/ 194520 w 339360"/>
                    <a:gd name="connsiteY1" fmla="*/ 100596 h 340593"/>
                    <a:gd name="connsiteX2" fmla="*/ 229775 w 339360"/>
                    <a:gd name="connsiteY2" fmla="*/ 163100 h 340593"/>
                    <a:gd name="connsiteX3" fmla="*/ 224351 w 339360"/>
                    <a:gd name="connsiteY3" fmla="*/ 187559 h 340593"/>
                    <a:gd name="connsiteX4" fmla="*/ 199944 w 339360"/>
                    <a:gd name="connsiteY4" fmla="*/ 182123 h 340593"/>
                    <a:gd name="connsiteX5" fmla="*/ 189096 w 339360"/>
                    <a:gd name="connsiteY5" fmla="*/ 165818 h 340593"/>
                    <a:gd name="connsiteX6" fmla="*/ 178248 w 339360"/>
                    <a:gd name="connsiteY6" fmla="*/ 233758 h 340593"/>
                    <a:gd name="connsiteX7" fmla="*/ 156552 w 339360"/>
                    <a:gd name="connsiteY7" fmla="*/ 247346 h 340593"/>
                    <a:gd name="connsiteX8" fmla="*/ 140280 w 339360"/>
                    <a:gd name="connsiteY8" fmla="*/ 225605 h 340593"/>
                    <a:gd name="connsiteX9" fmla="*/ 153840 w 339360"/>
                    <a:gd name="connsiteY9" fmla="*/ 160383 h 340593"/>
                    <a:gd name="connsiteX10" fmla="*/ 137568 w 339360"/>
                    <a:gd name="connsiteY10" fmla="*/ 171253 h 340593"/>
                    <a:gd name="connsiteX11" fmla="*/ 113160 w 339360"/>
                    <a:gd name="connsiteY11" fmla="*/ 168535 h 340593"/>
                    <a:gd name="connsiteX12" fmla="*/ 115872 w 339360"/>
                    <a:gd name="connsiteY12" fmla="*/ 141360 h 340593"/>
                    <a:gd name="connsiteX13" fmla="*/ 170112 w 339360"/>
                    <a:gd name="connsiteY13" fmla="*/ 97878 h 340593"/>
                    <a:gd name="connsiteX14" fmla="*/ 184350 w 339360"/>
                    <a:gd name="connsiteY14" fmla="*/ 93122 h 340593"/>
                    <a:gd name="connsiteX15" fmla="*/ 190675 w 339360"/>
                    <a:gd name="connsiteY15" fmla="*/ 1603 h 340593"/>
                    <a:gd name="connsiteX16" fmla="*/ 254638 w 339360"/>
                    <a:gd name="connsiteY16" fmla="*/ 24382 h 340593"/>
                    <a:gd name="connsiteX17" fmla="*/ 238339 w 339360"/>
                    <a:gd name="connsiteY17" fmla="*/ 51580 h 340593"/>
                    <a:gd name="connsiteX18" fmla="*/ 50908 w 339360"/>
                    <a:gd name="connsiteY18" fmla="*/ 100538 h 340593"/>
                    <a:gd name="connsiteX19" fmla="*/ 99803 w 339360"/>
                    <a:gd name="connsiteY19" fmla="*/ 290927 h 340593"/>
                    <a:gd name="connsiteX20" fmla="*/ 289951 w 339360"/>
                    <a:gd name="connsiteY20" fmla="*/ 239250 h 340593"/>
                    <a:gd name="connsiteX21" fmla="*/ 308966 w 339360"/>
                    <a:gd name="connsiteY21" fmla="*/ 168534 h 340593"/>
                    <a:gd name="connsiteX22" fmla="*/ 338846 w 339360"/>
                    <a:gd name="connsiteY22" fmla="*/ 165814 h 340593"/>
                    <a:gd name="connsiteX23" fmla="*/ 317115 w 339360"/>
                    <a:gd name="connsiteY23" fmla="*/ 255569 h 340593"/>
                    <a:gd name="connsiteX24" fmla="*/ 83504 w 339360"/>
                    <a:gd name="connsiteY24" fmla="*/ 318126 h 340593"/>
                    <a:gd name="connsiteX25" fmla="*/ 23744 w 339360"/>
                    <a:gd name="connsiteY25" fmla="*/ 84219 h 340593"/>
                    <a:gd name="connsiteX26" fmla="*/ 190675 w 339360"/>
                    <a:gd name="connsiteY26" fmla="*/ 1603 h 340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39360" h="340593">
                      <a:moveTo>
                        <a:pt x="184350" y="93122"/>
                      </a:moveTo>
                      <a:cubicBezTo>
                        <a:pt x="188418" y="93802"/>
                        <a:pt x="191808" y="96519"/>
                        <a:pt x="194520" y="100596"/>
                      </a:cubicBezTo>
                      <a:cubicBezTo>
                        <a:pt x="229775" y="163100"/>
                        <a:pt x="229775" y="163100"/>
                        <a:pt x="229775" y="163100"/>
                      </a:cubicBezTo>
                      <a:cubicBezTo>
                        <a:pt x="235199" y="171253"/>
                        <a:pt x="232487" y="182123"/>
                        <a:pt x="224351" y="187559"/>
                      </a:cubicBezTo>
                      <a:cubicBezTo>
                        <a:pt x="216215" y="192994"/>
                        <a:pt x="205367" y="190276"/>
                        <a:pt x="199944" y="182123"/>
                      </a:cubicBezTo>
                      <a:lnTo>
                        <a:pt x="189096" y="165818"/>
                      </a:lnTo>
                      <a:cubicBezTo>
                        <a:pt x="178248" y="233758"/>
                        <a:pt x="178248" y="233758"/>
                        <a:pt x="178248" y="233758"/>
                      </a:cubicBezTo>
                      <a:cubicBezTo>
                        <a:pt x="175536" y="241910"/>
                        <a:pt x="167400" y="250063"/>
                        <a:pt x="156552" y="247346"/>
                      </a:cubicBezTo>
                      <a:cubicBezTo>
                        <a:pt x="145704" y="247346"/>
                        <a:pt x="140280" y="236475"/>
                        <a:pt x="140280" y="225605"/>
                      </a:cubicBezTo>
                      <a:cubicBezTo>
                        <a:pt x="153840" y="160383"/>
                        <a:pt x="153840" y="160383"/>
                        <a:pt x="153840" y="160383"/>
                      </a:cubicBezTo>
                      <a:cubicBezTo>
                        <a:pt x="137568" y="171253"/>
                        <a:pt x="137568" y="171253"/>
                        <a:pt x="137568" y="171253"/>
                      </a:cubicBezTo>
                      <a:cubicBezTo>
                        <a:pt x="129432" y="176688"/>
                        <a:pt x="118584" y="176688"/>
                        <a:pt x="113160" y="168535"/>
                      </a:cubicBezTo>
                      <a:cubicBezTo>
                        <a:pt x="105024" y="160383"/>
                        <a:pt x="107736" y="149512"/>
                        <a:pt x="115872" y="141360"/>
                      </a:cubicBezTo>
                      <a:cubicBezTo>
                        <a:pt x="170112" y="97878"/>
                        <a:pt x="170112" y="97878"/>
                        <a:pt x="170112" y="97878"/>
                      </a:cubicBezTo>
                      <a:cubicBezTo>
                        <a:pt x="175536" y="93802"/>
                        <a:pt x="180282" y="92443"/>
                        <a:pt x="184350" y="93122"/>
                      </a:cubicBezTo>
                      <a:close/>
                      <a:moveTo>
                        <a:pt x="190675" y="1603"/>
                      </a:moveTo>
                      <a:cubicBezTo>
                        <a:pt x="212534" y="4663"/>
                        <a:pt x="234265" y="12143"/>
                        <a:pt x="254638" y="24382"/>
                      </a:cubicBezTo>
                      <a:cubicBezTo>
                        <a:pt x="254638" y="24382"/>
                        <a:pt x="254638" y="24382"/>
                        <a:pt x="238339" y="51580"/>
                      </a:cubicBezTo>
                      <a:cubicBezTo>
                        <a:pt x="173146" y="13503"/>
                        <a:pt x="88937" y="35261"/>
                        <a:pt x="50908" y="100538"/>
                      </a:cubicBezTo>
                      <a:cubicBezTo>
                        <a:pt x="12878" y="168534"/>
                        <a:pt x="34609" y="252850"/>
                        <a:pt x="99803" y="290927"/>
                      </a:cubicBezTo>
                      <a:cubicBezTo>
                        <a:pt x="167713" y="329005"/>
                        <a:pt x="251921" y="304527"/>
                        <a:pt x="289951" y="239250"/>
                      </a:cubicBezTo>
                      <a:cubicBezTo>
                        <a:pt x="303533" y="217492"/>
                        <a:pt x="308966" y="193013"/>
                        <a:pt x="308966" y="168534"/>
                      </a:cubicBezTo>
                      <a:cubicBezTo>
                        <a:pt x="308966" y="168534"/>
                        <a:pt x="308966" y="168534"/>
                        <a:pt x="338846" y="165814"/>
                      </a:cubicBezTo>
                      <a:cubicBezTo>
                        <a:pt x="341562" y="195733"/>
                        <a:pt x="333413" y="228371"/>
                        <a:pt x="317115" y="255569"/>
                      </a:cubicBezTo>
                      <a:cubicBezTo>
                        <a:pt x="270936" y="337165"/>
                        <a:pt x="164997" y="364363"/>
                        <a:pt x="83504" y="318126"/>
                      </a:cubicBezTo>
                      <a:cubicBezTo>
                        <a:pt x="4729" y="271888"/>
                        <a:pt x="-25151" y="165814"/>
                        <a:pt x="23744" y="84219"/>
                      </a:cubicBezTo>
                      <a:cubicBezTo>
                        <a:pt x="58378" y="23022"/>
                        <a:pt x="125100" y="-7576"/>
                        <a:pt x="190675" y="1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520">
                  <a:extLst>
                    <a:ext uri="{FF2B5EF4-FFF2-40B4-BE49-F238E27FC236}">
                      <a16:creationId xmlns:a16="http://schemas.microsoft.com/office/drawing/2014/main" id="{8C70402D-09DC-4644-B7FB-CBB361ED9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685" y="5794333"/>
                  <a:ext cx="339828" cy="341398"/>
                </a:xfrm>
                <a:custGeom>
                  <a:avLst/>
                  <a:gdLst>
                    <a:gd name="connsiteX0" fmla="*/ 183418 w 339828"/>
                    <a:gd name="connsiteY0" fmla="*/ 93927 h 341398"/>
                    <a:gd name="connsiteX1" fmla="*/ 193249 w 339828"/>
                    <a:gd name="connsiteY1" fmla="*/ 101401 h 341398"/>
                    <a:gd name="connsiteX2" fmla="*/ 231216 w 339828"/>
                    <a:gd name="connsiteY2" fmla="*/ 163905 h 341398"/>
                    <a:gd name="connsiteX3" fmla="*/ 223080 w 339828"/>
                    <a:gd name="connsiteY3" fmla="*/ 188364 h 341398"/>
                    <a:gd name="connsiteX4" fmla="*/ 198673 w 339828"/>
                    <a:gd name="connsiteY4" fmla="*/ 182928 h 341398"/>
                    <a:gd name="connsiteX5" fmla="*/ 190537 w 339828"/>
                    <a:gd name="connsiteY5" fmla="*/ 166623 h 341398"/>
                    <a:gd name="connsiteX6" fmla="*/ 176977 w 339828"/>
                    <a:gd name="connsiteY6" fmla="*/ 231845 h 341398"/>
                    <a:gd name="connsiteX7" fmla="*/ 155281 w 339828"/>
                    <a:gd name="connsiteY7" fmla="*/ 248151 h 341398"/>
                    <a:gd name="connsiteX8" fmla="*/ 141721 w 339828"/>
                    <a:gd name="connsiteY8" fmla="*/ 226410 h 341398"/>
                    <a:gd name="connsiteX9" fmla="*/ 152569 w 339828"/>
                    <a:gd name="connsiteY9" fmla="*/ 158470 h 341398"/>
                    <a:gd name="connsiteX10" fmla="*/ 139009 w 339828"/>
                    <a:gd name="connsiteY10" fmla="*/ 172058 h 341398"/>
                    <a:gd name="connsiteX11" fmla="*/ 111889 w 339828"/>
                    <a:gd name="connsiteY11" fmla="*/ 169340 h 341398"/>
                    <a:gd name="connsiteX12" fmla="*/ 114601 w 339828"/>
                    <a:gd name="connsiteY12" fmla="*/ 142165 h 341398"/>
                    <a:gd name="connsiteX13" fmla="*/ 171553 w 339828"/>
                    <a:gd name="connsiteY13" fmla="*/ 98683 h 341398"/>
                    <a:gd name="connsiteX14" fmla="*/ 183418 w 339828"/>
                    <a:gd name="connsiteY14" fmla="*/ 93927 h 341398"/>
                    <a:gd name="connsiteX15" fmla="*/ 191802 w 339828"/>
                    <a:gd name="connsiteY15" fmla="*/ 1261 h 341398"/>
                    <a:gd name="connsiteX16" fmla="*/ 255726 w 339828"/>
                    <a:gd name="connsiteY16" fmla="*/ 22467 h 341398"/>
                    <a:gd name="connsiteX17" fmla="*/ 239448 w 339828"/>
                    <a:gd name="connsiteY17" fmla="*/ 52385 h 341398"/>
                    <a:gd name="connsiteX18" fmla="*/ 49540 w 339828"/>
                    <a:gd name="connsiteY18" fmla="*/ 101343 h 341398"/>
                    <a:gd name="connsiteX19" fmla="*/ 101086 w 339828"/>
                    <a:gd name="connsiteY19" fmla="*/ 289013 h 341398"/>
                    <a:gd name="connsiteX20" fmla="*/ 288282 w 339828"/>
                    <a:gd name="connsiteY20" fmla="*/ 240055 h 341398"/>
                    <a:gd name="connsiteX21" fmla="*/ 307273 w 339828"/>
                    <a:gd name="connsiteY21" fmla="*/ 166619 h 341398"/>
                    <a:gd name="connsiteX22" fmla="*/ 339828 w 339828"/>
                    <a:gd name="connsiteY22" fmla="*/ 166619 h 341398"/>
                    <a:gd name="connsiteX23" fmla="*/ 315412 w 339828"/>
                    <a:gd name="connsiteY23" fmla="*/ 256374 h 341398"/>
                    <a:gd name="connsiteX24" fmla="*/ 84809 w 339828"/>
                    <a:gd name="connsiteY24" fmla="*/ 318931 h 341398"/>
                    <a:gd name="connsiteX25" fmla="*/ 22410 w 339828"/>
                    <a:gd name="connsiteY25" fmla="*/ 85024 h 341398"/>
                    <a:gd name="connsiteX26" fmla="*/ 191802 w 339828"/>
                    <a:gd name="connsiteY26" fmla="*/ 1261 h 34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39828" h="341398">
                      <a:moveTo>
                        <a:pt x="183418" y="93927"/>
                      </a:moveTo>
                      <a:cubicBezTo>
                        <a:pt x="187147" y="94607"/>
                        <a:pt x="190537" y="97324"/>
                        <a:pt x="193249" y="101401"/>
                      </a:cubicBezTo>
                      <a:cubicBezTo>
                        <a:pt x="231216" y="163905"/>
                        <a:pt x="231216" y="163905"/>
                        <a:pt x="231216" y="163905"/>
                      </a:cubicBezTo>
                      <a:cubicBezTo>
                        <a:pt x="236640" y="172058"/>
                        <a:pt x="233928" y="182928"/>
                        <a:pt x="223080" y="188364"/>
                      </a:cubicBezTo>
                      <a:cubicBezTo>
                        <a:pt x="214944" y="193799"/>
                        <a:pt x="204096" y="191081"/>
                        <a:pt x="198673" y="182928"/>
                      </a:cubicBezTo>
                      <a:lnTo>
                        <a:pt x="190537" y="166623"/>
                      </a:lnTo>
                      <a:cubicBezTo>
                        <a:pt x="176977" y="231845"/>
                        <a:pt x="176977" y="231845"/>
                        <a:pt x="176977" y="231845"/>
                      </a:cubicBezTo>
                      <a:cubicBezTo>
                        <a:pt x="174265" y="242715"/>
                        <a:pt x="166129" y="250868"/>
                        <a:pt x="155281" y="248151"/>
                      </a:cubicBezTo>
                      <a:cubicBezTo>
                        <a:pt x="144433" y="245433"/>
                        <a:pt x="139009" y="237280"/>
                        <a:pt x="141721" y="226410"/>
                      </a:cubicBezTo>
                      <a:cubicBezTo>
                        <a:pt x="152569" y="158470"/>
                        <a:pt x="152569" y="158470"/>
                        <a:pt x="152569" y="158470"/>
                      </a:cubicBezTo>
                      <a:cubicBezTo>
                        <a:pt x="139009" y="172058"/>
                        <a:pt x="139009" y="172058"/>
                        <a:pt x="139009" y="172058"/>
                      </a:cubicBezTo>
                      <a:cubicBezTo>
                        <a:pt x="130873" y="177493"/>
                        <a:pt x="117313" y="177493"/>
                        <a:pt x="111889" y="169340"/>
                      </a:cubicBezTo>
                      <a:cubicBezTo>
                        <a:pt x="106465" y="161188"/>
                        <a:pt x="106465" y="147600"/>
                        <a:pt x="114601" y="142165"/>
                      </a:cubicBezTo>
                      <a:cubicBezTo>
                        <a:pt x="171553" y="98683"/>
                        <a:pt x="171553" y="98683"/>
                        <a:pt x="171553" y="98683"/>
                      </a:cubicBezTo>
                      <a:cubicBezTo>
                        <a:pt x="175621" y="94607"/>
                        <a:pt x="179689" y="93248"/>
                        <a:pt x="183418" y="93927"/>
                      </a:cubicBezTo>
                      <a:close/>
                      <a:moveTo>
                        <a:pt x="191802" y="1261"/>
                      </a:moveTo>
                      <a:cubicBezTo>
                        <a:pt x="213675" y="3938"/>
                        <a:pt x="235379" y="10908"/>
                        <a:pt x="255726" y="22467"/>
                      </a:cubicBezTo>
                      <a:cubicBezTo>
                        <a:pt x="255726" y="22467"/>
                        <a:pt x="255726" y="22467"/>
                        <a:pt x="239448" y="52385"/>
                      </a:cubicBezTo>
                      <a:cubicBezTo>
                        <a:pt x="174337" y="14308"/>
                        <a:pt x="90235" y="36066"/>
                        <a:pt x="49540" y="101343"/>
                      </a:cubicBezTo>
                      <a:cubicBezTo>
                        <a:pt x="11558" y="166619"/>
                        <a:pt x="35975" y="250935"/>
                        <a:pt x="101086" y="289013"/>
                      </a:cubicBezTo>
                      <a:cubicBezTo>
                        <a:pt x="166198" y="327090"/>
                        <a:pt x="250300" y="305332"/>
                        <a:pt x="288282" y="240055"/>
                      </a:cubicBezTo>
                      <a:cubicBezTo>
                        <a:pt x="301847" y="218297"/>
                        <a:pt x="307273" y="191098"/>
                        <a:pt x="307273" y="166619"/>
                      </a:cubicBezTo>
                      <a:cubicBezTo>
                        <a:pt x="307273" y="166619"/>
                        <a:pt x="307273" y="166619"/>
                        <a:pt x="339828" y="166619"/>
                      </a:cubicBezTo>
                      <a:cubicBezTo>
                        <a:pt x="339828" y="196538"/>
                        <a:pt x="331689" y="229176"/>
                        <a:pt x="315412" y="256374"/>
                      </a:cubicBezTo>
                      <a:cubicBezTo>
                        <a:pt x="269291" y="337970"/>
                        <a:pt x="166198" y="365168"/>
                        <a:pt x="84809" y="318931"/>
                      </a:cubicBezTo>
                      <a:cubicBezTo>
                        <a:pt x="3419" y="269974"/>
                        <a:pt x="-23710" y="166619"/>
                        <a:pt x="22410" y="85024"/>
                      </a:cubicBezTo>
                      <a:cubicBezTo>
                        <a:pt x="59035" y="23827"/>
                        <a:pt x="126182" y="-6771"/>
                        <a:pt x="191802" y="12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19">
                  <a:extLst>
                    <a:ext uri="{FF2B5EF4-FFF2-40B4-BE49-F238E27FC236}">
                      <a16:creationId xmlns:a16="http://schemas.microsoft.com/office/drawing/2014/main" id="{803D2F92-4033-43CD-B8E0-00DCBD306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2263" y="5884863"/>
                  <a:ext cx="320675" cy="339725"/>
                </a:xfrm>
                <a:custGeom>
                  <a:avLst/>
                  <a:gdLst>
                    <a:gd name="connsiteX0" fmla="*/ 181836 w 320675"/>
                    <a:gd name="connsiteY0" fmla="*/ 93205 h 339725"/>
                    <a:gd name="connsiteX1" fmla="*/ 198108 w 320675"/>
                    <a:gd name="connsiteY1" fmla="*/ 114946 h 339725"/>
                    <a:gd name="connsiteX2" fmla="*/ 187260 w 320675"/>
                    <a:gd name="connsiteY2" fmla="*/ 180168 h 339725"/>
                    <a:gd name="connsiteX3" fmla="*/ 200819 w 320675"/>
                    <a:gd name="connsiteY3" fmla="*/ 169297 h 339725"/>
                    <a:gd name="connsiteX4" fmla="*/ 225227 w 320675"/>
                    <a:gd name="connsiteY4" fmla="*/ 172015 h 339725"/>
                    <a:gd name="connsiteX5" fmla="*/ 222515 w 320675"/>
                    <a:gd name="connsiteY5" fmla="*/ 199191 h 339725"/>
                    <a:gd name="connsiteX6" fmla="*/ 168276 w 320675"/>
                    <a:gd name="connsiteY6" fmla="*/ 242672 h 339725"/>
                    <a:gd name="connsiteX7" fmla="*/ 146580 w 320675"/>
                    <a:gd name="connsiteY7" fmla="*/ 239955 h 339725"/>
                    <a:gd name="connsiteX8" fmla="*/ 108612 w 320675"/>
                    <a:gd name="connsiteY8" fmla="*/ 177450 h 339725"/>
                    <a:gd name="connsiteX9" fmla="*/ 114036 w 320675"/>
                    <a:gd name="connsiteY9" fmla="*/ 152992 h 339725"/>
                    <a:gd name="connsiteX10" fmla="*/ 141156 w 320675"/>
                    <a:gd name="connsiteY10" fmla="*/ 158427 h 339725"/>
                    <a:gd name="connsiteX11" fmla="*/ 149292 w 320675"/>
                    <a:gd name="connsiteY11" fmla="*/ 174733 h 339725"/>
                    <a:gd name="connsiteX12" fmla="*/ 160140 w 320675"/>
                    <a:gd name="connsiteY12" fmla="*/ 106793 h 339725"/>
                    <a:gd name="connsiteX13" fmla="*/ 181836 w 320675"/>
                    <a:gd name="connsiteY13" fmla="*/ 93205 h 339725"/>
                    <a:gd name="connsiteX14" fmla="*/ 168490 w 320675"/>
                    <a:gd name="connsiteY14" fmla="*/ 0 h 339725"/>
                    <a:gd name="connsiteX15" fmla="*/ 168490 w 320675"/>
                    <a:gd name="connsiteY15" fmla="*/ 32613 h 339725"/>
                    <a:gd name="connsiteX16" fmla="*/ 32611 w 320675"/>
                    <a:gd name="connsiteY16" fmla="*/ 168504 h 339725"/>
                    <a:gd name="connsiteX17" fmla="*/ 168490 w 320675"/>
                    <a:gd name="connsiteY17" fmla="*/ 307112 h 339725"/>
                    <a:gd name="connsiteX18" fmla="*/ 293499 w 320675"/>
                    <a:gd name="connsiteY18" fmla="*/ 231013 h 339725"/>
                    <a:gd name="connsiteX19" fmla="*/ 320675 w 320675"/>
                    <a:gd name="connsiteY19" fmla="*/ 244602 h 339725"/>
                    <a:gd name="connsiteX20" fmla="*/ 168490 w 320675"/>
                    <a:gd name="connsiteY20" fmla="*/ 339725 h 339725"/>
                    <a:gd name="connsiteX21" fmla="*/ 0 w 320675"/>
                    <a:gd name="connsiteY21" fmla="*/ 168504 h 339725"/>
                    <a:gd name="connsiteX22" fmla="*/ 168490 w 320675"/>
                    <a:gd name="connsiteY22" fmla="*/ 0 h 33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20675" h="339725">
                      <a:moveTo>
                        <a:pt x="181836" y="93205"/>
                      </a:moveTo>
                      <a:cubicBezTo>
                        <a:pt x="192684" y="95922"/>
                        <a:pt x="200819" y="104075"/>
                        <a:pt x="198108" y="114946"/>
                      </a:cubicBezTo>
                      <a:cubicBezTo>
                        <a:pt x="187260" y="180168"/>
                        <a:pt x="187260" y="180168"/>
                        <a:pt x="187260" y="180168"/>
                      </a:cubicBezTo>
                      <a:cubicBezTo>
                        <a:pt x="200819" y="169297"/>
                        <a:pt x="200819" y="169297"/>
                        <a:pt x="200819" y="169297"/>
                      </a:cubicBezTo>
                      <a:cubicBezTo>
                        <a:pt x="208955" y="163862"/>
                        <a:pt x="219803" y="163862"/>
                        <a:pt x="225227" y="172015"/>
                      </a:cubicBezTo>
                      <a:cubicBezTo>
                        <a:pt x="233363" y="180168"/>
                        <a:pt x="230651" y="191038"/>
                        <a:pt x="222515" y="199191"/>
                      </a:cubicBezTo>
                      <a:cubicBezTo>
                        <a:pt x="168276" y="242672"/>
                        <a:pt x="168276" y="242672"/>
                        <a:pt x="168276" y="242672"/>
                      </a:cubicBezTo>
                      <a:cubicBezTo>
                        <a:pt x="160140" y="250825"/>
                        <a:pt x="149292" y="248108"/>
                        <a:pt x="146580" y="239955"/>
                      </a:cubicBezTo>
                      <a:cubicBezTo>
                        <a:pt x="108612" y="177450"/>
                        <a:pt x="108612" y="177450"/>
                        <a:pt x="108612" y="177450"/>
                      </a:cubicBezTo>
                      <a:cubicBezTo>
                        <a:pt x="103188" y="169297"/>
                        <a:pt x="105900" y="158427"/>
                        <a:pt x="114036" y="152992"/>
                      </a:cubicBezTo>
                      <a:cubicBezTo>
                        <a:pt x="122172" y="147557"/>
                        <a:pt x="135732" y="150274"/>
                        <a:pt x="141156" y="158427"/>
                      </a:cubicBezTo>
                      <a:lnTo>
                        <a:pt x="149292" y="174733"/>
                      </a:lnTo>
                      <a:cubicBezTo>
                        <a:pt x="160140" y="106793"/>
                        <a:pt x="160140" y="106793"/>
                        <a:pt x="160140" y="106793"/>
                      </a:cubicBezTo>
                      <a:cubicBezTo>
                        <a:pt x="162852" y="98640"/>
                        <a:pt x="173700" y="90487"/>
                        <a:pt x="181836" y="93205"/>
                      </a:cubicBezTo>
                      <a:close/>
                      <a:moveTo>
                        <a:pt x="168490" y="0"/>
                      </a:moveTo>
                      <a:cubicBezTo>
                        <a:pt x="168490" y="0"/>
                        <a:pt x="168490" y="0"/>
                        <a:pt x="168490" y="32613"/>
                      </a:cubicBezTo>
                      <a:cubicBezTo>
                        <a:pt x="92398" y="32613"/>
                        <a:pt x="32611" y="92405"/>
                        <a:pt x="32611" y="168504"/>
                      </a:cubicBezTo>
                      <a:cubicBezTo>
                        <a:pt x="32611" y="244602"/>
                        <a:pt x="92398" y="307112"/>
                        <a:pt x="168490" y="307112"/>
                      </a:cubicBezTo>
                      <a:cubicBezTo>
                        <a:pt x="222842" y="307112"/>
                        <a:pt x="269041" y="274498"/>
                        <a:pt x="293499" y="231013"/>
                      </a:cubicBezTo>
                      <a:lnTo>
                        <a:pt x="320675" y="244602"/>
                      </a:lnTo>
                      <a:cubicBezTo>
                        <a:pt x="293499" y="301676"/>
                        <a:pt x="236430" y="339725"/>
                        <a:pt x="168490" y="339725"/>
                      </a:cubicBezTo>
                      <a:cubicBezTo>
                        <a:pt x="76092" y="339725"/>
                        <a:pt x="0" y="263627"/>
                        <a:pt x="0" y="168504"/>
                      </a:cubicBezTo>
                      <a:cubicBezTo>
                        <a:pt x="0" y="76098"/>
                        <a:pt x="76092" y="0"/>
                        <a:pt x="1684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616">
                  <a:extLst>
                    <a:ext uri="{FF2B5EF4-FFF2-40B4-BE49-F238E27FC236}">
                      <a16:creationId xmlns:a16="http://schemas.microsoft.com/office/drawing/2014/main" id="{705D8C88-A37F-46ED-A9AE-5A567EB86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176" y="6232525"/>
                  <a:ext cx="322263" cy="339725"/>
                </a:xfrm>
                <a:custGeom>
                  <a:avLst/>
                  <a:gdLst>
                    <a:gd name="connsiteX0" fmla="*/ 181372 w 322263"/>
                    <a:gd name="connsiteY0" fmla="*/ 93206 h 339725"/>
                    <a:gd name="connsiteX1" fmla="*/ 194932 w 322263"/>
                    <a:gd name="connsiteY1" fmla="*/ 114947 h 339725"/>
                    <a:gd name="connsiteX2" fmla="*/ 184084 w 322263"/>
                    <a:gd name="connsiteY2" fmla="*/ 180169 h 339725"/>
                    <a:gd name="connsiteX3" fmla="*/ 197643 w 322263"/>
                    <a:gd name="connsiteY3" fmla="*/ 169298 h 339725"/>
                    <a:gd name="connsiteX4" fmla="*/ 224763 w 322263"/>
                    <a:gd name="connsiteY4" fmla="*/ 172016 h 339725"/>
                    <a:gd name="connsiteX5" fmla="*/ 222051 w 322263"/>
                    <a:gd name="connsiteY5" fmla="*/ 199192 h 339725"/>
                    <a:gd name="connsiteX6" fmla="*/ 165100 w 322263"/>
                    <a:gd name="connsiteY6" fmla="*/ 242673 h 339725"/>
                    <a:gd name="connsiteX7" fmla="*/ 143404 w 322263"/>
                    <a:gd name="connsiteY7" fmla="*/ 239956 h 339725"/>
                    <a:gd name="connsiteX8" fmla="*/ 105436 w 322263"/>
                    <a:gd name="connsiteY8" fmla="*/ 177451 h 339725"/>
                    <a:gd name="connsiteX9" fmla="*/ 110860 w 322263"/>
                    <a:gd name="connsiteY9" fmla="*/ 152993 h 339725"/>
                    <a:gd name="connsiteX10" fmla="*/ 137980 w 322263"/>
                    <a:gd name="connsiteY10" fmla="*/ 158428 h 339725"/>
                    <a:gd name="connsiteX11" fmla="*/ 146116 w 322263"/>
                    <a:gd name="connsiteY11" fmla="*/ 174734 h 339725"/>
                    <a:gd name="connsiteX12" fmla="*/ 159676 w 322263"/>
                    <a:gd name="connsiteY12" fmla="*/ 106794 h 339725"/>
                    <a:gd name="connsiteX13" fmla="*/ 181372 w 322263"/>
                    <a:gd name="connsiteY13" fmla="*/ 93206 h 339725"/>
                    <a:gd name="connsiteX14" fmla="*/ 170610 w 322263"/>
                    <a:gd name="connsiteY14" fmla="*/ 0 h 339725"/>
                    <a:gd name="connsiteX15" fmla="*/ 170610 w 322263"/>
                    <a:gd name="connsiteY15" fmla="*/ 32613 h 339725"/>
                    <a:gd name="connsiteX16" fmla="*/ 32497 w 322263"/>
                    <a:gd name="connsiteY16" fmla="*/ 168504 h 339725"/>
                    <a:gd name="connsiteX17" fmla="*/ 170610 w 322263"/>
                    <a:gd name="connsiteY17" fmla="*/ 307112 h 339725"/>
                    <a:gd name="connsiteX18" fmla="*/ 292474 w 322263"/>
                    <a:gd name="connsiteY18" fmla="*/ 231013 h 339725"/>
                    <a:gd name="connsiteX19" fmla="*/ 322263 w 322263"/>
                    <a:gd name="connsiteY19" fmla="*/ 244602 h 339725"/>
                    <a:gd name="connsiteX20" fmla="*/ 167902 w 322263"/>
                    <a:gd name="connsiteY20" fmla="*/ 339725 h 339725"/>
                    <a:gd name="connsiteX21" fmla="*/ 0 w 322263"/>
                    <a:gd name="connsiteY21" fmla="*/ 168504 h 339725"/>
                    <a:gd name="connsiteX22" fmla="*/ 170610 w 322263"/>
                    <a:gd name="connsiteY22" fmla="*/ 0 h 33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22263" h="339725">
                      <a:moveTo>
                        <a:pt x="181372" y="93206"/>
                      </a:moveTo>
                      <a:cubicBezTo>
                        <a:pt x="189508" y="93206"/>
                        <a:pt x="197643" y="104076"/>
                        <a:pt x="194932" y="114947"/>
                      </a:cubicBezTo>
                      <a:cubicBezTo>
                        <a:pt x="184084" y="180169"/>
                        <a:pt x="184084" y="180169"/>
                        <a:pt x="184084" y="180169"/>
                      </a:cubicBezTo>
                      <a:cubicBezTo>
                        <a:pt x="197643" y="169298"/>
                        <a:pt x="197643" y="169298"/>
                        <a:pt x="197643" y="169298"/>
                      </a:cubicBezTo>
                      <a:cubicBezTo>
                        <a:pt x="205779" y="163863"/>
                        <a:pt x="216627" y="163863"/>
                        <a:pt x="224763" y="172016"/>
                      </a:cubicBezTo>
                      <a:cubicBezTo>
                        <a:pt x="230187" y="180169"/>
                        <a:pt x="227475" y="191039"/>
                        <a:pt x="222051" y="199192"/>
                      </a:cubicBezTo>
                      <a:cubicBezTo>
                        <a:pt x="165100" y="242673"/>
                        <a:pt x="165100" y="242673"/>
                        <a:pt x="165100" y="242673"/>
                      </a:cubicBezTo>
                      <a:cubicBezTo>
                        <a:pt x="156964" y="250826"/>
                        <a:pt x="148828" y="248109"/>
                        <a:pt x="143404" y="239956"/>
                      </a:cubicBezTo>
                      <a:cubicBezTo>
                        <a:pt x="105436" y="177451"/>
                        <a:pt x="105436" y="177451"/>
                        <a:pt x="105436" y="177451"/>
                      </a:cubicBezTo>
                      <a:cubicBezTo>
                        <a:pt x="100012" y="169298"/>
                        <a:pt x="102724" y="158428"/>
                        <a:pt x="110860" y="152993"/>
                      </a:cubicBezTo>
                      <a:cubicBezTo>
                        <a:pt x="121708" y="147558"/>
                        <a:pt x="132556" y="150275"/>
                        <a:pt x="137980" y="158428"/>
                      </a:cubicBezTo>
                      <a:lnTo>
                        <a:pt x="146116" y="174734"/>
                      </a:lnTo>
                      <a:cubicBezTo>
                        <a:pt x="159676" y="106794"/>
                        <a:pt x="159676" y="106794"/>
                        <a:pt x="159676" y="106794"/>
                      </a:cubicBezTo>
                      <a:cubicBezTo>
                        <a:pt x="159676" y="98641"/>
                        <a:pt x="170524" y="90488"/>
                        <a:pt x="181372" y="93206"/>
                      </a:cubicBezTo>
                      <a:close/>
                      <a:moveTo>
                        <a:pt x="170610" y="0"/>
                      </a:moveTo>
                      <a:cubicBezTo>
                        <a:pt x="170610" y="0"/>
                        <a:pt x="170610" y="0"/>
                        <a:pt x="170610" y="32613"/>
                      </a:cubicBezTo>
                      <a:cubicBezTo>
                        <a:pt x="94783" y="32613"/>
                        <a:pt x="32497" y="92405"/>
                        <a:pt x="32497" y="168504"/>
                      </a:cubicBezTo>
                      <a:cubicBezTo>
                        <a:pt x="32497" y="244602"/>
                        <a:pt x="94783" y="307112"/>
                        <a:pt x="170610" y="307112"/>
                      </a:cubicBezTo>
                      <a:cubicBezTo>
                        <a:pt x="224772" y="307112"/>
                        <a:pt x="270809" y="277216"/>
                        <a:pt x="292474" y="231013"/>
                      </a:cubicBezTo>
                      <a:lnTo>
                        <a:pt x="322263" y="244602"/>
                      </a:lnTo>
                      <a:cubicBezTo>
                        <a:pt x="295182" y="301676"/>
                        <a:pt x="235604" y="339725"/>
                        <a:pt x="167902" y="339725"/>
                      </a:cubicBezTo>
                      <a:cubicBezTo>
                        <a:pt x="75826" y="339725"/>
                        <a:pt x="0" y="263627"/>
                        <a:pt x="0" y="168504"/>
                      </a:cubicBezTo>
                      <a:cubicBezTo>
                        <a:pt x="0" y="76098"/>
                        <a:pt x="75826" y="0"/>
                        <a:pt x="1706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516">
                  <a:extLst>
                    <a:ext uri="{FF2B5EF4-FFF2-40B4-BE49-F238E27FC236}">
                      <a16:creationId xmlns:a16="http://schemas.microsoft.com/office/drawing/2014/main" id="{3B54C70E-2AD6-4191-BAE5-EA0B2C513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2888" y="6365875"/>
                  <a:ext cx="354013" cy="228601"/>
                </a:xfrm>
                <a:custGeom>
                  <a:avLst/>
                  <a:gdLst>
                    <a:gd name="connsiteX0" fmla="*/ 3175 w 354013"/>
                    <a:gd name="connsiteY0" fmla="*/ 176213 h 228601"/>
                    <a:gd name="connsiteX1" fmla="*/ 176213 w 354013"/>
                    <a:gd name="connsiteY1" fmla="*/ 206376 h 228601"/>
                    <a:gd name="connsiteX2" fmla="*/ 171451 w 354013"/>
                    <a:gd name="connsiteY2" fmla="*/ 228601 h 228601"/>
                    <a:gd name="connsiteX3" fmla="*/ 0 w 354013"/>
                    <a:gd name="connsiteY3" fmla="*/ 195263 h 228601"/>
                    <a:gd name="connsiteX4" fmla="*/ 11113 w 354013"/>
                    <a:gd name="connsiteY4" fmla="*/ 133350 h 228601"/>
                    <a:gd name="connsiteX5" fmla="*/ 331788 w 354013"/>
                    <a:gd name="connsiteY5" fmla="*/ 190500 h 228601"/>
                    <a:gd name="connsiteX6" fmla="*/ 325438 w 354013"/>
                    <a:gd name="connsiteY6" fmla="*/ 209550 h 228601"/>
                    <a:gd name="connsiteX7" fmla="*/ 7938 w 354013"/>
                    <a:gd name="connsiteY7" fmla="*/ 152400 h 228601"/>
                    <a:gd name="connsiteX8" fmla="*/ 19051 w 354013"/>
                    <a:gd name="connsiteY8" fmla="*/ 87313 h 228601"/>
                    <a:gd name="connsiteX9" fmla="*/ 339726 w 354013"/>
                    <a:gd name="connsiteY9" fmla="*/ 144463 h 228601"/>
                    <a:gd name="connsiteX10" fmla="*/ 334964 w 354013"/>
                    <a:gd name="connsiteY10" fmla="*/ 166688 h 228601"/>
                    <a:gd name="connsiteX11" fmla="*/ 14288 w 354013"/>
                    <a:gd name="connsiteY11" fmla="*/ 109538 h 228601"/>
                    <a:gd name="connsiteX12" fmla="*/ 26988 w 354013"/>
                    <a:gd name="connsiteY12" fmla="*/ 44450 h 228601"/>
                    <a:gd name="connsiteX13" fmla="*/ 347663 w 354013"/>
                    <a:gd name="connsiteY13" fmla="*/ 101600 h 228601"/>
                    <a:gd name="connsiteX14" fmla="*/ 342901 w 354013"/>
                    <a:gd name="connsiteY14" fmla="*/ 119063 h 228601"/>
                    <a:gd name="connsiteX15" fmla="*/ 22225 w 354013"/>
                    <a:gd name="connsiteY15" fmla="*/ 63500 h 228601"/>
                    <a:gd name="connsiteX16" fmla="*/ 34926 w 354013"/>
                    <a:gd name="connsiteY16" fmla="*/ 0 h 228601"/>
                    <a:gd name="connsiteX17" fmla="*/ 354013 w 354013"/>
                    <a:gd name="connsiteY17" fmla="*/ 57150 h 228601"/>
                    <a:gd name="connsiteX18" fmla="*/ 350838 w 354013"/>
                    <a:gd name="connsiteY18" fmla="*/ 76200 h 228601"/>
                    <a:gd name="connsiteX19" fmla="*/ 30163 w 354013"/>
                    <a:gd name="connsiteY19" fmla="*/ 19050 h 228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54013" h="228601">
                      <a:moveTo>
                        <a:pt x="3175" y="176213"/>
                      </a:moveTo>
                      <a:lnTo>
                        <a:pt x="176213" y="206376"/>
                      </a:lnTo>
                      <a:lnTo>
                        <a:pt x="171451" y="228601"/>
                      </a:lnTo>
                      <a:lnTo>
                        <a:pt x="0" y="195263"/>
                      </a:lnTo>
                      <a:close/>
                      <a:moveTo>
                        <a:pt x="11113" y="133350"/>
                      </a:moveTo>
                      <a:lnTo>
                        <a:pt x="331788" y="190500"/>
                      </a:lnTo>
                      <a:lnTo>
                        <a:pt x="325438" y="209550"/>
                      </a:lnTo>
                      <a:lnTo>
                        <a:pt x="7938" y="152400"/>
                      </a:lnTo>
                      <a:close/>
                      <a:moveTo>
                        <a:pt x="19051" y="87313"/>
                      </a:moveTo>
                      <a:lnTo>
                        <a:pt x="339726" y="144463"/>
                      </a:lnTo>
                      <a:lnTo>
                        <a:pt x="334964" y="166688"/>
                      </a:lnTo>
                      <a:lnTo>
                        <a:pt x="14288" y="109538"/>
                      </a:lnTo>
                      <a:close/>
                      <a:moveTo>
                        <a:pt x="26988" y="44450"/>
                      </a:moveTo>
                      <a:lnTo>
                        <a:pt x="347663" y="101600"/>
                      </a:lnTo>
                      <a:lnTo>
                        <a:pt x="342901" y="119063"/>
                      </a:lnTo>
                      <a:lnTo>
                        <a:pt x="22225" y="63500"/>
                      </a:lnTo>
                      <a:close/>
                      <a:moveTo>
                        <a:pt x="34926" y="0"/>
                      </a:moveTo>
                      <a:lnTo>
                        <a:pt x="354013" y="57150"/>
                      </a:lnTo>
                      <a:lnTo>
                        <a:pt x="350838" y="76200"/>
                      </a:lnTo>
                      <a:lnTo>
                        <a:pt x="30163" y="190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9A96501-3467-497B-BAAA-BEC0B4FBD186}"/>
                  </a:ext>
                </a:extLst>
              </p:cNvPr>
              <p:cNvGrpSpPr/>
              <p:nvPr/>
            </p:nvGrpSpPr>
            <p:grpSpPr>
              <a:xfrm>
                <a:off x="5551488" y="6124575"/>
                <a:ext cx="2033588" cy="1597026"/>
                <a:chOff x="5551488" y="6124575"/>
                <a:chExt cx="2033588" cy="1597026"/>
              </a:xfrm>
            </p:grpSpPr>
            <p:sp>
              <p:nvSpPr>
                <p:cNvPr id="17" name="Freeform 356">
                  <a:extLst>
                    <a:ext uri="{FF2B5EF4-FFF2-40B4-BE49-F238E27FC236}">
                      <a16:creationId xmlns:a16="http://schemas.microsoft.com/office/drawing/2014/main" id="{57CDAF16-E97D-43B0-A4E2-9FEAA5EA6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8813" y="6251575"/>
                  <a:ext cx="461963" cy="342900"/>
                </a:xfrm>
                <a:custGeom>
                  <a:avLst/>
                  <a:gdLst>
                    <a:gd name="T0" fmla="*/ 8 w 170"/>
                    <a:gd name="T1" fmla="*/ 111 h 126"/>
                    <a:gd name="T2" fmla="*/ 8 w 170"/>
                    <a:gd name="T3" fmla="*/ 111 h 126"/>
                    <a:gd name="T4" fmla="*/ 15 w 170"/>
                    <a:gd name="T5" fmla="*/ 76 h 126"/>
                    <a:gd name="T6" fmla="*/ 127 w 170"/>
                    <a:gd name="T7" fmla="*/ 7 h 126"/>
                    <a:gd name="T8" fmla="*/ 162 w 170"/>
                    <a:gd name="T9" fmla="*/ 14 h 126"/>
                    <a:gd name="T10" fmla="*/ 155 w 170"/>
                    <a:gd name="T11" fmla="*/ 49 h 126"/>
                    <a:gd name="T12" fmla="*/ 43 w 170"/>
                    <a:gd name="T13" fmla="*/ 119 h 126"/>
                    <a:gd name="T14" fmla="*/ 8 w 170"/>
                    <a:gd name="T15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0" h="126">
                      <a:moveTo>
                        <a:pt x="8" y="111"/>
                      </a:moveTo>
                      <a:cubicBezTo>
                        <a:pt x="8" y="111"/>
                        <a:pt x="8" y="111"/>
                        <a:pt x="8" y="111"/>
                      </a:cubicBezTo>
                      <a:cubicBezTo>
                        <a:pt x="0" y="100"/>
                        <a:pt x="3" y="84"/>
                        <a:pt x="15" y="7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39" y="0"/>
                        <a:pt x="154" y="3"/>
                        <a:pt x="162" y="14"/>
                      </a:cubicBezTo>
                      <a:cubicBezTo>
                        <a:pt x="170" y="26"/>
                        <a:pt x="167" y="41"/>
                        <a:pt x="155" y="49"/>
                      </a:cubicBezTo>
                      <a:cubicBezTo>
                        <a:pt x="43" y="119"/>
                        <a:pt x="43" y="119"/>
                        <a:pt x="43" y="119"/>
                      </a:cubicBezTo>
                      <a:cubicBezTo>
                        <a:pt x="31" y="126"/>
                        <a:pt x="15" y="123"/>
                        <a:pt x="8" y="111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357">
                  <a:extLst>
                    <a:ext uri="{FF2B5EF4-FFF2-40B4-BE49-F238E27FC236}">
                      <a16:creationId xmlns:a16="http://schemas.microsoft.com/office/drawing/2014/main" id="{72B2731C-8BDE-46BA-B9B2-48E7EAB6E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7876" y="6288088"/>
                  <a:ext cx="423863" cy="385763"/>
                </a:xfrm>
                <a:custGeom>
                  <a:avLst/>
                  <a:gdLst>
                    <a:gd name="T0" fmla="*/ 9 w 156"/>
                    <a:gd name="T1" fmla="*/ 131 h 142"/>
                    <a:gd name="T2" fmla="*/ 9 w 156"/>
                    <a:gd name="T3" fmla="*/ 131 h 142"/>
                    <a:gd name="T4" fmla="*/ 11 w 156"/>
                    <a:gd name="T5" fmla="*/ 95 h 142"/>
                    <a:gd name="T6" fmla="*/ 111 w 156"/>
                    <a:gd name="T7" fmla="*/ 9 h 142"/>
                    <a:gd name="T8" fmla="*/ 146 w 156"/>
                    <a:gd name="T9" fmla="*/ 11 h 142"/>
                    <a:gd name="T10" fmla="*/ 145 w 156"/>
                    <a:gd name="T11" fmla="*/ 46 h 142"/>
                    <a:gd name="T12" fmla="*/ 45 w 156"/>
                    <a:gd name="T13" fmla="*/ 133 h 142"/>
                    <a:gd name="T14" fmla="*/ 9 w 156"/>
                    <a:gd name="T15" fmla="*/ 13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142">
                      <a:moveTo>
                        <a:pt x="9" y="131"/>
                      </a:moveTo>
                      <a:cubicBezTo>
                        <a:pt x="9" y="131"/>
                        <a:pt x="9" y="131"/>
                        <a:pt x="9" y="131"/>
                      </a:cubicBezTo>
                      <a:cubicBezTo>
                        <a:pt x="0" y="121"/>
                        <a:pt x="0" y="105"/>
                        <a:pt x="11" y="95"/>
                      </a:cubicBezTo>
                      <a:cubicBezTo>
                        <a:pt x="111" y="9"/>
                        <a:pt x="111" y="9"/>
                        <a:pt x="111" y="9"/>
                      </a:cubicBezTo>
                      <a:cubicBezTo>
                        <a:pt x="121" y="0"/>
                        <a:pt x="137" y="0"/>
                        <a:pt x="146" y="11"/>
                      </a:cubicBezTo>
                      <a:cubicBezTo>
                        <a:pt x="156" y="21"/>
                        <a:pt x="155" y="37"/>
                        <a:pt x="145" y="46"/>
                      </a:cubicBezTo>
                      <a:cubicBezTo>
                        <a:pt x="45" y="133"/>
                        <a:pt x="45" y="133"/>
                        <a:pt x="45" y="133"/>
                      </a:cubicBezTo>
                      <a:cubicBezTo>
                        <a:pt x="34" y="142"/>
                        <a:pt x="18" y="141"/>
                        <a:pt x="9" y="131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358">
                  <a:extLst>
                    <a:ext uri="{FF2B5EF4-FFF2-40B4-BE49-F238E27FC236}">
                      <a16:creationId xmlns:a16="http://schemas.microsoft.com/office/drawing/2014/main" id="{70D75FE7-6D9D-4487-AB84-2C89FCEAD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5651" y="6232525"/>
                  <a:ext cx="668338" cy="519113"/>
                </a:xfrm>
                <a:custGeom>
                  <a:avLst/>
                  <a:gdLst>
                    <a:gd name="T0" fmla="*/ 421 w 421"/>
                    <a:gd name="T1" fmla="*/ 286 h 327"/>
                    <a:gd name="T2" fmla="*/ 336 w 421"/>
                    <a:gd name="T3" fmla="*/ 19 h 327"/>
                    <a:gd name="T4" fmla="*/ 113 w 421"/>
                    <a:gd name="T5" fmla="*/ 0 h 327"/>
                    <a:gd name="T6" fmla="*/ 0 w 421"/>
                    <a:gd name="T7" fmla="*/ 93 h 327"/>
                    <a:gd name="T8" fmla="*/ 278 w 421"/>
                    <a:gd name="T9" fmla="*/ 327 h 327"/>
                    <a:gd name="T10" fmla="*/ 421 w 421"/>
                    <a:gd name="T11" fmla="*/ 286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1" h="327">
                      <a:moveTo>
                        <a:pt x="421" y="286"/>
                      </a:moveTo>
                      <a:lnTo>
                        <a:pt x="336" y="19"/>
                      </a:lnTo>
                      <a:lnTo>
                        <a:pt x="113" y="0"/>
                      </a:lnTo>
                      <a:lnTo>
                        <a:pt x="0" y="93"/>
                      </a:lnTo>
                      <a:lnTo>
                        <a:pt x="278" y="327"/>
                      </a:lnTo>
                      <a:lnTo>
                        <a:pt x="421" y="286"/>
                      </a:ln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359">
                  <a:extLst>
                    <a:ext uri="{FF2B5EF4-FFF2-40B4-BE49-F238E27FC236}">
                      <a16:creationId xmlns:a16="http://schemas.microsoft.com/office/drawing/2014/main" id="{A1FFFEB8-FA42-449D-99C6-0711BF2AB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938" y="6292850"/>
                  <a:ext cx="354013" cy="455613"/>
                </a:xfrm>
                <a:custGeom>
                  <a:avLst/>
                  <a:gdLst>
                    <a:gd name="T0" fmla="*/ 16 w 130"/>
                    <a:gd name="T1" fmla="*/ 160 h 168"/>
                    <a:gd name="T2" fmla="*/ 16 w 130"/>
                    <a:gd name="T3" fmla="*/ 160 h 168"/>
                    <a:gd name="T4" fmla="*/ 7 w 130"/>
                    <a:gd name="T5" fmla="*/ 126 h 168"/>
                    <a:gd name="T6" fmla="*/ 80 w 130"/>
                    <a:gd name="T7" fmla="*/ 15 h 168"/>
                    <a:gd name="T8" fmla="*/ 115 w 130"/>
                    <a:gd name="T9" fmla="*/ 7 h 168"/>
                    <a:gd name="T10" fmla="*/ 123 w 130"/>
                    <a:gd name="T11" fmla="*/ 42 h 168"/>
                    <a:gd name="T12" fmla="*/ 50 w 130"/>
                    <a:gd name="T13" fmla="*/ 152 h 168"/>
                    <a:gd name="T14" fmla="*/ 16 w 130"/>
                    <a:gd name="T15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68">
                      <a:moveTo>
                        <a:pt x="16" y="160"/>
                      </a:moveTo>
                      <a:cubicBezTo>
                        <a:pt x="16" y="160"/>
                        <a:pt x="16" y="160"/>
                        <a:pt x="16" y="160"/>
                      </a:cubicBezTo>
                      <a:cubicBezTo>
                        <a:pt x="4" y="153"/>
                        <a:pt x="0" y="137"/>
                        <a:pt x="7" y="126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8" y="4"/>
                        <a:pt x="103" y="0"/>
                        <a:pt x="115" y="7"/>
                      </a:cubicBezTo>
                      <a:cubicBezTo>
                        <a:pt x="127" y="14"/>
                        <a:pt x="130" y="30"/>
                        <a:pt x="123" y="42"/>
                      </a:cubicBezTo>
                      <a:cubicBezTo>
                        <a:pt x="50" y="152"/>
                        <a:pt x="50" y="152"/>
                        <a:pt x="50" y="152"/>
                      </a:cubicBezTo>
                      <a:cubicBezTo>
                        <a:pt x="43" y="164"/>
                        <a:pt x="27" y="168"/>
                        <a:pt x="16" y="160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360">
                  <a:extLst>
                    <a:ext uri="{FF2B5EF4-FFF2-40B4-BE49-F238E27FC236}">
                      <a16:creationId xmlns:a16="http://schemas.microsoft.com/office/drawing/2014/main" id="{8C6E3888-E0DB-49D6-A92B-D8533DC80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9176" y="6553200"/>
                  <a:ext cx="500063" cy="454025"/>
                </a:xfrm>
                <a:custGeom>
                  <a:avLst/>
                  <a:gdLst>
                    <a:gd name="T0" fmla="*/ 128 w 184"/>
                    <a:gd name="T1" fmla="*/ 14 h 167"/>
                    <a:gd name="T2" fmla="*/ 159 w 184"/>
                    <a:gd name="T3" fmla="*/ 139 h 167"/>
                    <a:gd name="T4" fmla="*/ 43 w 184"/>
                    <a:gd name="T5" fmla="*/ 129 h 167"/>
                    <a:gd name="T6" fmla="*/ 13 w 184"/>
                    <a:gd name="T7" fmla="*/ 29 h 167"/>
                    <a:gd name="T8" fmla="*/ 128 w 184"/>
                    <a:gd name="T9" fmla="*/ 14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167">
                      <a:moveTo>
                        <a:pt x="128" y="14"/>
                      </a:moveTo>
                      <a:cubicBezTo>
                        <a:pt x="179" y="28"/>
                        <a:pt x="184" y="110"/>
                        <a:pt x="159" y="139"/>
                      </a:cubicBezTo>
                      <a:cubicBezTo>
                        <a:pt x="135" y="167"/>
                        <a:pt x="85" y="162"/>
                        <a:pt x="43" y="129"/>
                      </a:cubicBezTo>
                      <a:cubicBezTo>
                        <a:pt x="1" y="97"/>
                        <a:pt x="0" y="44"/>
                        <a:pt x="13" y="29"/>
                      </a:cubicBezTo>
                      <a:cubicBezTo>
                        <a:pt x="26" y="15"/>
                        <a:pt x="78" y="0"/>
                        <a:pt x="128" y="14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361">
                  <a:extLst>
                    <a:ext uri="{FF2B5EF4-FFF2-40B4-BE49-F238E27FC236}">
                      <a16:creationId xmlns:a16="http://schemas.microsoft.com/office/drawing/2014/main" id="{97A98033-70BE-48C3-843C-B9CA88F12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8726" y="6173788"/>
                  <a:ext cx="266700" cy="596900"/>
                </a:xfrm>
                <a:custGeom>
                  <a:avLst/>
                  <a:gdLst>
                    <a:gd name="T0" fmla="*/ 83 w 98"/>
                    <a:gd name="T1" fmla="*/ 213 h 220"/>
                    <a:gd name="T2" fmla="*/ 83 w 98"/>
                    <a:gd name="T3" fmla="*/ 213 h 220"/>
                    <a:gd name="T4" fmla="*/ 49 w 98"/>
                    <a:gd name="T5" fmla="*/ 203 h 220"/>
                    <a:gd name="T6" fmla="*/ 4 w 98"/>
                    <a:gd name="T7" fmla="*/ 40 h 220"/>
                    <a:gd name="T8" fmla="*/ 14 w 98"/>
                    <a:gd name="T9" fmla="*/ 6 h 220"/>
                    <a:gd name="T10" fmla="*/ 49 w 98"/>
                    <a:gd name="T11" fmla="*/ 17 h 220"/>
                    <a:gd name="T12" fmla="*/ 94 w 98"/>
                    <a:gd name="T13" fmla="*/ 179 h 220"/>
                    <a:gd name="T14" fmla="*/ 83 w 98"/>
                    <a:gd name="T15" fmla="*/ 213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" h="220">
                      <a:moveTo>
                        <a:pt x="83" y="213"/>
                      </a:moveTo>
                      <a:cubicBezTo>
                        <a:pt x="83" y="213"/>
                        <a:pt x="83" y="213"/>
                        <a:pt x="83" y="213"/>
                      </a:cubicBezTo>
                      <a:cubicBezTo>
                        <a:pt x="71" y="220"/>
                        <a:pt x="53" y="216"/>
                        <a:pt x="49" y="203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0" y="27"/>
                        <a:pt x="2" y="12"/>
                        <a:pt x="14" y="6"/>
                      </a:cubicBezTo>
                      <a:cubicBezTo>
                        <a:pt x="27" y="0"/>
                        <a:pt x="42" y="4"/>
                        <a:pt x="49" y="17"/>
                      </a:cubicBezTo>
                      <a:cubicBezTo>
                        <a:pt x="94" y="179"/>
                        <a:pt x="94" y="179"/>
                        <a:pt x="94" y="179"/>
                      </a:cubicBezTo>
                      <a:cubicBezTo>
                        <a:pt x="98" y="193"/>
                        <a:pt x="96" y="207"/>
                        <a:pt x="83" y="213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362">
                  <a:extLst>
                    <a:ext uri="{FF2B5EF4-FFF2-40B4-BE49-F238E27FC236}">
                      <a16:creationId xmlns:a16="http://schemas.microsoft.com/office/drawing/2014/main" id="{16565919-292F-4AC3-97F8-BBE1A1763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7101" y="6127750"/>
                  <a:ext cx="439738" cy="198438"/>
                </a:xfrm>
                <a:custGeom>
                  <a:avLst/>
                  <a:gdLst>
                    <a:gd name="T0" fmla="*/ 3 w 162"/>
                    <a:gd name="T1" fmla="*/ 22 h 73"/>
                    <a:gd name="T2" fmla="*/ 3 w 162"/>
                    <a:gd name="T3" fmla="*/ 22 h 73"/>
                    <a:gd name="T4" fmla="*/ 33 w 162"/>
                    <a:gd name="T5" fmla="*/ 2 h 73"/>
                    <a:gd name="T6" fmla="*/ 140 w 162"/>
                    <a:gd name="T7" fmla="*/ 20 h 73"/>
                    <a:gd name="T8" fmla="*/ 160 w 162"/>
                    <a:gd name="T9" fmla="*/ 50 h 73"/>
                    <a:gd name="T10" fmla="*/ 130 w 162"/>
                    <a:gd name="T11" fmla="*/ 70 h 73"/>
                    <a:gd name="T12" fmla="*/ 23 w 162"/>
                    <a:gd name="T13" fmla="*/ 52 h 73"/>
                    <a:gd name="T14" fmla="*/ 3 w 162"/>
                    <a:gd name="T15" fmla="*/ 2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2" h="73"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6" y="8"/>
                        <a:pt x="19" y="0"/>
                        <a:pt x="33" y="2"/>
                      </a:cubicBezTo>
                      <a:cubicBezTo>
                        <a:pt x="140" y="20"/>
                        <a:pt x="140" y="20"/>
                        <a:pt x="140" y="20"/>
                      </a:cubicBezTo>
                      <a:cubicBezTo>
                        <a:pt x="154" y="23"/>
                        <a:pt x="162" y="37"/>
                        <a:pt x="160" y="50"/>
                      </a:cubicBezTo>
                      <a:cubicBezTo>
                        <a:pt x="157" y="64"/>
                        <a:pt x="143" y="73"/>
                        <a:pt x="130" y="70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9" y="49"/>
                        <a:pt x="0" y="36"/>
                        <a:pt x="3" y="22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363">
                  <a:extLst>
                    <a:ext uri="{FF2B5EF4-FFF2-40B4-BE49-F238E27FC236}">
                      <a16:creationId xmlns:a16="http://schemas.microsoft.com/office/drawing/2014/main" id="{56D64C47-D0F3-44F1-A5E7-2848A2B07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7376" y="6124575"/>
                  <a:ext cx="481013" cy="309563"/>
                </a:xfrm>
                <a:custGeom>
                  <a:avLst/>
                  <a:gdLst>
                    <a:gd name="T0" fmla="*/ 6 w 177"/>
                    <a:gd name="T1" fmla="*/ 97 h 114"/>
                    <a:gd name="T2" fmla="*/ 6 w 177"/>
                    <a:gd name="T3" fmla="*/ 97 h 114"/>
                    <a:gd name="T4" fmla="*/ 17 w 177"/>
                    <a:gd name="T5" fmla="*/ 63 h 114"/>
                    <a:gd name="T6" fmla="*/ 136 w 177"/>
                    <a:gd name="T7" fmla="*/ 6 h 114"/>
                    <a:gd name="T8" fmla="*/ 170 w 177"/>
                    <a:gd name="T9" fmla="*/ 17 h 114"/>
                    <a:gd name="T10" fmla="*/ 159 w 177"/>
                    <a:gd name="T11" fmla="*/ 51 h 114"/>
                    <a:gd name="T12" fmla="*/ 40 w 177"/>
                    <a:gd name="T13" fmla="*/ 108 h 114"/>
                    <a:gd name="T14" fmla="*/ 6 w 177"/>
                    <a:gd name="T15" fmla="*/ 97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7" h="114">
                      <a:moveTo>
                        <a:pt x="6" y="97"/>
                      </a:move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0" y="85"/>
                        <a:pt x="4" y="69"/>
                        <a:pt x="17" y="63"/>
                      </a:cubicBezTo>
                      <a:cubicBezTo>
                        <a:pt x="136" y="6"/>
                        <a:pt x="136" y="6"/>
                        <a:pt x="136" y="6"/>
                      </a:cubicBezTo>
                      <a:cubicBezTo>
                        <a:pt x="149" y="0"/>
                        <a:pt x="164" y="5"/>
                        <a:pt x="170" y="17"/>
                      </a:cubicBezTo>
                      <a:cubicBezTo>
                        <a:pt x="177" y="29"/>
                        <a:pt x="172" y="45"/>
                        <a:pt x="159" y="51"/>
                      </a:cubicBezTo>
                      <a:cubicBezTo>
                        <a:pt x="40" y="108"/>
                        <a:pt x="40" y="108"/>
                        <a:pt x="40" y="108"/>
                      </a:cubicBezTo>
                      <a:cubicBezTo>
                        <a:pt x="28" y="114"/>
                        <a:pt x="12" y="109"/>
                        <a:pt x="6" y="97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64">
                  <a:extLst>
                    <a:ext uri="{FF2B5EF4-FFF2-40B4-BE49-F238E27FC236}">
                      <a16:creationId xmlns:a16="http://schemas.microsoft.com/office/drawing/2014/main" id="{28946DFA-F390-4C98-A56E-C36E9EFF0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7263" y="6300788"/>
                  <a:ext cx="466725" cy="511175"/>
                </a:xfrm>
                <a:custGeom>
                  <a:avLst/>
                  <a:gdLst>
                    <a:gd name="T0" fmla="*/ 74 w 172"/>
                    <a:gd name="T1" fmla="*/ 0 h 188"/>
                    <a:gd name="T2" fmla="*/ 60 w 172"/>
                    <a:gd name="T3" fmla="*/ 106 h 188"/>
                    <a:gd name="T4" fmla="*/ 131 w 172"/>
                    <a:gd name="T5" fmla="*/ 188 h 188"/>
                    <a:gd name="T6" fmla="*/ 172 w 172"/>
                    <a:gd name="T7" fmla="*/ 98 h 188"/>
                    <a:gd name="T8" fmla="*/ 74 w 172"/>
                    <a:gd name="T9" fmla="*/ 0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88">
                      <a:moveTo>
                        <a:pt x="74" y="0"/>
                      </a:moveTo>
                      <a:cubicBezTo>
                        <a:pt x="83" y="22"/>
                        <a:pt x="120" y="110"/>
                        <a:pt x="60" y="106"/>
                      </a:cubicBezTo>
                      <a:cubicBezTo>
                        <a:pt x="0" y="103"/>
                        <a:pt x="131" y="188"/>
                        <a:pt x="131" y="188"/>
                      </a:cubicBezTo>
                      <a:cubicBezTo>
                        <a:pt x="172" y="98"/>
                        <a:pt x="172" y="98"/>
                        <a:pt x="172" y="98"/>
                      </a:cubicBezTo>
                      <a:cubicBezTo>
                        <a:pt x="172" y="98"/>
                        <a:pt x="158" y="7"/>
                        <a:pt x="74" y="0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365">
                  <a:extLst>
                    <a:ext uri="{FF2B5EF4-FFF2-40B4-BE49-F238E27FC236}">
                      <a16:creationId xmlns:a16="http://schemas.microsoft.com/office/drawing/2014/main" id="{335AF2AD-E7CF-42A9-9A37-F9616B007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1488" y="6391275"/>
                  <a:ext cx="92075" cy="57150"/>
                </a:xfrm>
                <a:custGeom>
                  <a:avLst/>
                  <a:gdLst>
                    <a:gd name="T0" fmla="*/ 32 w 34"/>
                    <a:gd name="T1" fmla="*/ 0 h 21"/>
                    <a:gd name="T2" fmla="*/ 4 w 34"/>
                    <a:gd name="T3" fmla="*/ 11 h 21"/>
                    <a:gd name="T4" fmla="*/ 5 w 34"/>
                    <a:gd name="T5" fmla="*/ 16 h 21"/>
                    <a:gd name="T6" fmla="*/ 34 w 34"/>
                    <a:gd name="T7" fmla="*/ 21 h 21"/>
                    <a:gd name="T8" fmla="*/ 32 w 34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1">
                      <a:moveTo>
                        <a:pt x="32" y="0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12"/>
                        <a:pt x="0" y="15"/>
                        <a:pt x="5" y="16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66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367">
                  <a:extLst>
                    <a:ext uri="{FF2B5EF4-FFF2-40B4-BE49-F238E27FC236}">
                      <a16:creationId xmlns:a16="http://schemas.microsoft.com/office/drawing/2014/main" id="{142A03AF-B499-4B2F-87DE-6B580E807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3401" y="6240463"/>
                  <a:ext cx="1209675" cy="227013"/>
                </a:xfrm>
                <a:custGeom>
                  <a:avLst/>
                  <a:gdLst>
                    <a:gd name="T0" fmla="*/ 0 w 762"/>
                    <a:gd name="T1" fmla="*/ 91 h 143"/>
                    <a:gd name="T2" fmla="*/ 755 w 762"/>
                    <a:gd name="T3" fmla="*/ 0 h 143"/>
                    <a:gd name="T4" fmla="*/ 762 w 762"/>
                    <a:gd name="T5" fmla="*/ 52 h 143"/>
                    <a:gd name="T6" fmla="*/ 5 w 762"/>
                    <a:gd name="T7" fmla="*/ 143 h 143"/>
                    <a:gd name="T8" fmla="*/ 0 w 762"/>
                    <a:gd name="T9" fmla="*/ 9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2" h="143">
                      <a:moveTo>
                        <a:pt x="0" y="91"/>
                      </a:moveTo>
                      <a:lnTo>
                        <a:pt x="755" y="0"/>
                      </a:lnTo>
                      <a:lnTo>
                        <a:pt x="762" y="52"/>
                      </a:lnTo>
                      <a:lnTo>
                        <a:pt x="5" y="143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68">
                  <a:extLst>
                    <a:ext uri="{FF2B5EF4-FFF2-40B4-BE49-F238E27FC236}">
                      <a16:creationId xmlns:a16="http://schemas.microsoft.com/office/drawing/2014/main" id="{BC868646-A6FA-4ECC-A443-F727BCAA0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6576" y="6281738"/>
                  <a:ext cx="1206500" cy="185738"/>
                </a:xfrm>
                <a:custGeom>
                  <a:avLst/>
                  <a:gdLst>
                    <a:gd name="T0" fmla="*/ 756 w 760"/>
                    <a:gd name="T1" fmla="*/ 0 h 117"/>
                    <a:gd name="T2" fmla="*/ 760 w 760"/>
                    <a:gd name="T3" fmla="*/ 26 h 117"/>
                    <a:gd name="T4" fmla="*/ 3 w 760"/>
                    <a:gd name="T5" fmla="*/ 117 h 117"/>
                    <a:gd name="T6" fmla="*/ 0 w 760"/>
                    <a:gd name="T7" fmla="*/ 91 h 117"/>
                    <a:gd name="T8" fmla="*/ 756 w 760"/>
                    <a:gd name="T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0" h="117">
                      <a:moveTo>
                        <a:pt x="756" y="0"/>
                      </a:moveTo>
                      <a:lnTo>
                        <a:pt x="760" y="26"/>
                      </a:lnTo>
                      <a:lnTo>
                        <a:pt x="3" y="117"/>
                      </a:lnTo>
                      <a:lnTo>
                        <a:pt x="0" y="91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369">
                  <a:extLst>
                    <a:ext uri="{FF2B5EF4-FFF2-40B4-BE49-F238E27FC236}">
                      <a16:creationId xmlns:a16="http://schemas.microsoft.com/office/drawing/2014/main" id="{AD76F6AE-CC0F-4443-8056-2B1BAD3828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5863" y="6578600"/>
                  <a:ext cx="398463" cy="420688"/>
                </a:xfrm>
                <a:custGeom>
                  <a:avLst/>
                  <a:gdLst>
                    <a:gd name="T0" fmla="*/ 154 w 251"/>
                    <a:gd name="T1" fmla="*/ 0 h 265"/>
                    <a:gd name="T2" fmla="*/ 0 w 251"/>
                    <a:gd name="T3" fmla="*/ 155 h 265"/>
                    <a:gd name="T4" fmla="*/ 80 w 251"/>
                    <a:gd name="T5" fmla="*/ 265 h 265"/>
                    <a:gd name="T6" fmla="*/ 251 w 251"/>
                    <a:gd name="T7" fmla="*/ 126 h 265"/>
                    <a:gd name="T8" fmla="*/ 154 w 251"/>
                    <a:gd name="T9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1" h="265">
                      <a:moveTo>
                        <a:pt x="154" y="0"/>
                      </a:moveTo>
                      <a:lnTo>
                        <a:pt x="0" y="155"/>
                      </a:lnTo>
                      <a:lnTo>
                        <a:pt x="80" y="265"/>
                      </a:lnTo>
                      <a:lnTo>
                        <a:pt x="251" y="126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370">
                  <a:extLst>
                    <a:ext uri="{FF2B5EF4-FFF2-40B4-BE49-F238E27FC236}">
                      <a16:creationId xmlns:a16="http://schemas.microsoft.com/office/drawing/2014/main" id="{5F076C8F-BF96-4CA7-9569-4B1F1C46D6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3013" y="6727825"/>
                  <a:ext cx="474663" cy="431800"/>
                </a:xfrm>
                <a:custGeom>
                  <a:avLst/>
                  <a:gdLst>
                    <a:gd name="T0" fmla="*/ 219 w 299"/>
                    <a:gd name="T1" fmla="*/ 0 h 272"/>
                    <a:gd name="T2" fmla="*/ 0 w 299"/>
                    <a:gd name="T3" fmla="*/ 176 h 272"/>
                    <a:gd name="T4" fmla="*/ 80 w 299"/>
                    <a:gd name="T5" fmla="*/ 272 h 272"/>
                    <a:gd name="T6" fmla="*/ 299 w 299"/>
                    <a:gd name="T7" fmla="*/ 97 h 272"/>
                    <a:gd name="T8" fmla="*/ 219 w 299"/>
                    <a:gd name="T9" fmla="*/ 0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9" h="272">
                      <a:moveTo>
                        <a:pt x="219" y="0"/>
                      </a:moveTo>
                      <a:lnTo>
                        <a:pt x="0" y="176"/>
                      </a:lnTo>
                      <a:lnTo>
                        <a:pt x="80" y="272"/>
                      </a:lnTo>
                      <a:lnTo>
                        <a:pt x="299" y="9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371">
                  <a:extLst>
                    <a:ext uri="{FF2B5EF4-FFF2-40B4-BE49-F238E27FC236}">
                      <a16:creationId xmlns:a16="http://schemas.microsoft.com/office/drawing/2014/main" id="{BCF8244F-1848-4485-AF2D-46628C51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5088" y="6850063"/>
                  <a:ext cx="1169988" cy="871538"/>
                </a:xfrm>
                <a:custGeom>
                  <a:avLst/>
                  <a:gdLst>
                    <a:gd name="T0" fmla="*/ 269 w 737"/>
                    <a:gd name="T1" fmla="*/ 549 h 549"/>
                    <a:gd name="T2" fmla="*/ 0 w 737"/>
                    <a:gd name="T3" fmla="*/ 210 h 549"/>
                    <a:gd name="T4" fmla="*/ 263 w 737"/>
                    <a:gd name="T5" fmla="*/ 0 h 549"/>
                    <a:gd name="T6" fmla="*/ 737 w 737"/>
                    <a:gd name="T7" fmla="*/ 549 h 549"/>
                    <a:gd name="T8" fmla="*/ 269 w 737"/>
                    <a:gd name="T9" fmla="*/ 549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7" h="549">
                      <a:moveTo>
                        <a:pt x="269" y="549"/>
                      </a:moveTo>
                      <a:lnTo>
                        <a:pt x="0" y="210"/>
                      </a:lnTo>
                      <a:lnTo>
                        <a:pt x="263" y="0"/>
                      </a:lnTo>
                      <a:lnTo>
                        <a:pt x="737" y="549"/>
                      </a:lnTo>
                      <a:lnTo>
                        <a:pt x="269" y="5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72">
                  <a:extLst>
                    <a:ext uri="{FF2B5EF4-FFF2-40B4-BE49-F238E27FC236}">
                      <a16:creationId xmlns:a16="http://schemas.microsoft.com/office/drawing/2014/main" id="{5AA973A2-7491-4F67-A492-86D658D20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2626" y="6338888"/>
                  <a:ext cx="508000" cy="420688"/>
                </a:xfrm>
                <a:custGeom>
                  <a:avLst/>
                  <a:gdLst>
                    <a:gd name="T0" fmla="*/ 178 w 187"/>
                    <a:gd name="T1" fmla="*/ 136 h 155"/>
                    <a:gd name="T2" fmla="*/ 178 w 187"/>
                    <a:gd name="T3" fmla="*/ 136 h 155"/>
                    <a:gd name="T4" fmla="*/ 137 w 187"/>
                    <a:gd name="T5" fmla="*/ 146 h 155"/>
                    <a:gd name="T6" fmla="*/ 18 w 187"/>
                    <a:gd name="T7" fmla="*/ 59 h 155"/>
                    <a:gd name="T8" fmla="*/ 9 w 187"/>
                    <a:gd name="T9" fmla="*/ 18 h 155"/>
                    <a:gd name="T10" fmla="*/ 50 w 187"/>
                    <a:gd name="T11" fmla="*/ 9 h 155"/>
                    <a:gd name="T12" fmla="*/ 169 w 187"/>
                    <a:gd name="T13" fmla="*/ 95 h 155"/>
                    <a:gd name="T14" fmla="*/ 178 w 187"/>
                    <a:gd name="T15" fmla="*/ 136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7" h="155">
                      <a:moveTo>
                        <a:pt x="178" y="136"/>
                      </a:moveTo>
                      <a:cubicBezTo>
                        <a:pt x="178" y="136"/>
                        <a:pt x="178" y="136"/>
                        <a:pt x="178" y="136"/>
                      </a:cubicBezTo>
                      <a:cubicBezTo>
                        <a:pt x="169" y="150"/>
                        <a:pt x="150" y="155"/>
                        <a:pt x="137" y="146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5" y="50"/>
                        <a:pt x="0" y="32"/>
                        <a:pt x="9" y="18"/>
                      </a:cubicBezTo>
                      <a:cubicBezTo>
                        <a:pt x="17" y="5"/>
                        <a:pt x="36" y="0"/>
                        <a:pt x="50" y="9"/>
                      </a:cubicBezTo>
                      <a:cubicBezTo>
                        <a:pt x="169" y="95"/>
                        <a:pt x="169" y="95"/>
                        <a:pt x="169" y="95"/>
                      </a:cubicBezTo>
                      <a:cubicBezTo>
                        <a:pt x="182" y="105"/>
                        <a:pt x="187" y="122"/>
                        <a:pt x="178" y="136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73">
                  <a:extLst>
                    <a:ext uri="{FF2B5EF4-FFF2-40B4-BE49-F238E27FC236}">
                      <a16:creationId xmlns:a16="http://schemas.microsoft.com/office/drawing/2014/main" id="{5E66C1AC-E766-4B21-A75F-A2F07E1F5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0501" y="6189663"/>
                  <a:ext cx="317500" cy="117475"/>
                </a:xfrm>
                <a:custGeom>
                  <a:avLst/>
                  <a:gdLst>
                    <a:gd name="T0" fmla="*/ 0 w 200"/>
                    <a:gd name="T1" fmla="*/ 32 h 74"/>
                    <a:gd name="T2" fmla="*/ 190 w 200"/>
                    <a:gd name="T3" fmla="*/ 0 h 74"/>
                    <a:gd name="T4" fmla="*/ 200 w 200"/>
                    <a:gd name="T5" fmla="*/ 72 h 74"/>
                    <a:gd name="T6" fmla="*/ 190 w 200"/>
                    <a:gd name="T7" fmla="*/ 74 h 74"/>
                    <a:gd name="T8" fmla="*/ 181 w 200"/>
                    <a:gd name="T9" fmla="*/ 10 h 74"/>
                    <a:gd name="T10" fmla="*/ 0 w 200"/>
                    <a:gd name="T11" fmla="*/ 43 h 74"/>
                    <a:gd name="T12" fmla="*/ 0 w 200"/>
                    <a:gd name="T13" fmla="*/ 3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" h="74">
                      <a:moveTo>
                        <a:pt x="0" y="32"/>
                      </a:moveTo>
                      <a:lnTo>
                        <a:pt x="190" y="0"/>
                      </a:lnTo>
                      <a:lnTo>
                        <a:pt x="200" y="72"/>
                      </a:lnTo>
                      <a:lnTo>
                        <a:pt x="190" y="74"/>
                      </a:lnTo>
                      <a:lnTo>
                        <a:pt x="181" y="10"/>
                      </a:lnTo>
                      <a:lnTo>
                        <a:pt x="0" y="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374">
                  <a:extLst>
                    <a:ext uri="{FF2B5EF4-FFF2-40B4-BE49-F238E27FC236}">
                      <a16:creationId xmlns:a16="http://schemas.microsoft.com/office/drawing/2014/main" id="{8206442F-9969-4270-BCBD-8F6476581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338" y="6216650"/>
                  <a:ext cx="374650" cy="157163"/>
                </a:xfrm>
                <a:custGeom>
                  <a:avLst/>
                  <a:gdLst>
                    <a:gd name="T0" fmla="*/ 0 w 236"/>
                    <a:gd name="T1" fmla="*/ 27 h 99"/>
                    <a:gd name="T2" fmla="*/ 226 w 236"/>
                    <a:gd name="T3" fmla="*/ 0 h 99"/>
                    <a:gd name="T4" fmla="*/ 236 w 236"/>
                    <a:gd name="T5" fmla="*/ 72 h 99"/>
                    <a:gd name="T6" fmla="*/ 12 w 236"/>
                    <a:gd name="T7" fmla="*/ 99 h 99"/>
                    <a:gd name="T8" fmla="*/ 0 w 236"/>
                    <a:gd name="T9" fmla="*/ 27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6" h="99">
                      <a:moveTo>
                        <a:pt x="0" y="27"/>
                      </a:moveTo>
                      <a:lnTo>
                        <a:pt x="226" y="0"/>
                      </a:lnTo>
                      <a:lnTo>
                        <a:pt x="236" y="72"/>
                      </a:lnTo>
                      <a:lnTo>
                        <a:pt x="12" y="9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375">
                  <a:extLst>
                    <a:ext uri="{FF2B5EF4-FFF2-40B4-BE49-F238E27FC236}">
                      <a16:creationId xmlns:a16="http://schemas.microsoft.com/office/drawing/2014/main" id="{E50A0B24-8028-43F8-B2FC-5BECE9C22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1451" y="6273800"/>
                  <a:ext cx="363538" cy="100013"/>
                </a:xfrm>
                <a:custGeom>
                  <a:avLst/>
                  <a:gdLst>
                    <a:gd name="T0" fmla="*/ 224 w 229"/>
                    <a:gd name="T1" fmla="*/ 0 h 63"/>
                    <a:gd name="T2" fmla="*/ 229 w 229"/>
                    <a:gd name="T3" fmla="*/ 36 h 63"/>
                    <a:gd name="T4" fmla="*/ 5 w 229"/>
                    <a:gd name="T5" fmla="*/ 63 h 63"/>
                    <a:gd name="T6" fmla="*/ 0 w 229"/>
                    <a:gd name="T7" fmla="*/ 27 h 63"/>
                    <a:gd name="T8" fmla="*/ 224 w 229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63">
                      <a:moveTo>
                        <a:pt x="224" y="0"/>
                      </a:moveTo>
                      <a:lnTo>
                        <a:pt x="229" y="36"/>
                      </a:lnTo>
                      <a:lnTo>
                        <a:pt x="5" y="63"/>
                      </a:lnTo>
                      <a:lnTo>
                        <a:pt x="0" y="27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376">
                  <a:extLst>
                    <a:ext uri="{FF2B5EF4-FFF2-40B4-BE49-F238E27FC236}">
                      <a16:creationId xmlns:a16="http://schemas.microsoft.com/office/drawing/2014/main" id="{374EF66C-5BB3-45B1-ACF1-67CCFBFB9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4938" y="6276975"/>
                  <a:ext cx="41275" cy="84138"/>
                </a:xfrm>
                <a:custGeom>
                  <a:avLst/>
                  <a:gdLst>
                    <a:gd name="T0" fmla="*/ 0 w 26"/>
                    <a:gd name="T1" fmla="*/ 1 h 53"/>
                    <a:gd name="T2" fmla="*/ 18 w 26"/>
                    <a:gd name="T3" fmla="*/ 0 h 53"/>
                    <a:gd name="T4" fmla="*/ 26 w 26"/>
                    <a:gd name="T5" fmla="*/ 51 h 53"/>
                    <a:gd name="T6" fmla="*/ 6 w 26"/>
                    <a:gd name="T7" fmla="*/ 53 h 53"/>
                    <a:gd name="T8" fmla="*/ 0 w 26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53">
                      <a:moveTo>
                        <a:pt x="0" y="1"/>
                      </a:moveTo>
                      <a:lnTo>
                        <a:pt x="18" y="0"/>
                      </a:lnTo>
                      <a:lnTo>
                        <a:pt x="26" y="51"/>
                      </a:lnTo>
                      <a:lnTo>
                        <a:pt x="6" y="5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5818C3E-4567-48D1-ACD4-2A5FAEEEDF40}"/>
                  </a:ext>
                </a:extLst>
              </p:cNvPr>
              <p:cNvGrpSpPr/>
              <p:nvPr/>
            </p:nvGrpSpPr>
            <p:grpSpPr>
              <a:xfrm>
                <a:off x="3692526" y="5902325"/>
                <a:ext cx="1673225" cy="2295526"/>
                <a:chOff x="3692526" y="5902325"/>
                <a:chExt cx="1673225" cy="2295526"/>
              </a:xfrm>
            </p:grpSpPr>
            <p:sp>
              <p:nvSpPr>
                <p:cNvPr id="10" name="Freeform 377">
                  <a:extLst>
                    <a:ext uri="{FF2B5EF4-FFF2-40B4-BE49-F238E27FC236}">
                      <a16:creationId xmlns:a16="http://schemas.microsoft.com/office/drawing/2014/main" id="{6D3AFD92-F697-46BC-B517-3087B6EE8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8613" y="6673850"/>
                  <a:ext cx="663575" cy="738188"/>
                </a:xfrm>
                <a:custGeom>
                  <a:avLst/>
                  <a:gdLst>
                    <a:gd name="T0" fmla="*/ 418 w 418"/>
                    <a:gd name="T1" fmla="*/ 75 h 465"/>
                    <a:gd name="T2" fmla="*/ 274 w 418"/>
                    <a:gd name="T3" fmla="*/ 390 h 465"/>
                    <a:gd name="T4" fmla="*/ 67 w 418"/>
                    <a:gd name="T5" fmla="*/ 465 h 465"/>
                    <a:gd name="T6" fmla="*/ 14 w 418"/>
                    <a:gd name="T7" fmla="*/ 436 h 465"/>
                    <a:gd name="T8" fmla="*/ 0 w 418"/>
                    <a:gd name="T9" fmla="*/ 391 h 465"/>
                    <a:gd name="T10" fmla="*/ 180 w 418"/>
                    <a:gd name="T11" fmla="*/ 0 h 465"/>
                    <a:gd name="T12" fmla="*/ 418 w 418"/>
                    <a:gd name="T13" fmla="*/ 7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8" h="465">
                      <a:moveTo>
                        <a:pt x="418" y="75"/>
                      </a:moveTo>
                      <a:lnTo>
                        <a:pt x="274" y="390"/>
                      </a:lnTo>
                      <a:lnTo>
                        <a:pt x="67" y="465"/>
                      </a:lnTo>
                      <a:lnTo>
                        <a:pt x="14" y="436"/>
                      </a:lnTo>
                      <a:lnTo>
                        <a:pt x="0" y="391"/>
                      </a:lnTo>
                      <a:lnTo>
                        <a:pt x="180" y="0"/>
                      </a:lnTo>
                      <a:lnTo>
                        <a:pt x="418" y="75"/>
                      </a:lnTo>
                      <a:close/>
                    </a:path>
                  </a:pathLst>
                </a:custGeom>
                <a:solidFill>
                  <a:srgbClr val="E7D1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378">
                  <a:extLst>
                    <a:ext uri="{FF2B5EF4-FFF2-40B4-BE49-F238E27FC236}">
                      <a16:creationId xmlns:a16="http://schemas.microsoft.com/office/drawing/2014/main" id="{7C8F3047-05E1-4F40-A328-45B2DED6C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1463" y="6727825"/>
                  <a:ext cx="657225" cy="681038"/>
                </a:xfrm>
                <a:custGeom>
                  <a:avLst/>
                  <a:gdLst>
                    <a:gd name="T0" fmla="*/ 205 w 414"/>
                    <a:gd name="T1" fmla="*/ 0 h 429"/>
                    <a:gd name="T2" fmla="*/ 0 w 414"/>
                    <a:gd name="T3" fmla="*/ 376 h 429"/>
                    <a:gd name="T4" fmla="*/ 98 w 414"/>
                    <a:gd name="T5" fmla="*/ 429 h 429"/>
                    <a:gd name="T6" fmla="*/ 294 w 414"/>
                    <a:gd name="T7" fmla="*/ 359 h 429"/>
                    <a:gd name="T8" fmla="*/ 414 w 414"/>
                    <a:gd name="T9" fmla="*/ 138 h 429"/>
                    <a:gd name="T10" fmla="*/ 205 w 414"/>
                    <a:gd name="T11" fmla="*/ 0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4" h="429">
                      <a:moveTo>
                        <a:pt x="205" y="0"/>
                      </a:moveTo>
                      <a:lnTo>
                        <a:pt x="0" y="376"/>
                      </a:lnTo>
                      <a:lnTo>
                        <a:pt x="98" y="429"/>
                      </a:lnTo>
                      <a:lnTo>
                        <a:pt x="294" y="359"/>
                      </a:lnTo>
                      <a:lnTo>
                        <a:pt x="414" y="138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379">
                  <a:extLst>
                    <a:ext uri="{FF2B5EF4-FFF2-40B4-BE49-F238E27FC236}">
                      <a16:creationId xmlns:a16="http://schemas.microsoft.com/office/drawing/2014/main" id="{4EF3DBD4-0F5E-4589-AE03-FFDB30490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4638" y="6880225"/>
                  <a:ext cx="600075" cy="531813"/>
                </a:xfrm>
                <a:custGeom>
                  <a:avLst/>
                  <a:gdLst>
                    <a:gd name="T0" fmla="*/ 125 w 378"/>
                    <a:gd name="T1" fmla="*/ 0 h 335"/>
                    <a:gd name="T2" fmla="*/ 0 w 378"/>
                    <a:gd name="T3" fmla="*/ 234 h 335"/>
                    <a:gd name="T4" fmla="*/ 10 w 378"/>
                    <a:gd name="T5" fmla="*/ 287 h 335"/>
                    <a:gd name="T6" fmla="*/ 101 w 378"/>
                    <a:gd name="T7" fmla="*/ 335 h 335"/>
                    <a:gd name="T8" fmla="*/ 315 w 378"/>
                    <a:gd name="T9" fmla="*/ 256 h 335"/>
                    <a:gd name="T10" fmla="*/ 378 w 378"/>
                    <a:gd name="T11" fmla="*/ 138 h 335"/>
                    <a:gd name="T12" fmla="*/ 125 w 378"/>
                    <a:gd name="T13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8" h="335">
                      <a:moveTo>
                        <a:pt x="125" y="0"/>
                      </a:moveTo>
                      <a:lnTo>
                        <a:pt x="0" y="234"/>
                      </a:lnTo>
                      <a:lnTo>
                        <a:pt x="10" y="287"/>
                      </a:lnTo>
                      <a:lnTo>
                        <a:pt x="101" y="335"/>
                      </a:lnTo>
                      <a:lnTo>
                        <a:pt x="315" y="256"/>
                      </a:lnTo>
                      <a:lnTo>
                        <a:pt x="378" y="138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380">
                  <a:extLst>
                    <a:ext uri="{FF2B5EF4-FFF2-40B4-BE49-F238E27FC236}">
                      <a16:creationId xmlns:a16="http://schemas.microsoft.com/office/drawing/2014/main" id="{23B9F46D-5070-4448-B3B6-692E4B449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2526" y="7034213"/>
                  <a:ext cx="911225" cy="1163638"/>
                </a:xfrm>
                <a:custGeom>
                  <a:avLst/>
                  <a:gdLst>
                    <a:gd name="T0" fmla="*/ 310 w 574"/>
                    <a:gd name="T1" fmla="*/ 0 h 733"/>
                    <a:gd name="T2" fmla="*/ 0 w 574"/>
                    <a:gd name="T3" fmla="*/ 659 h 733"/>
                    <a:gd name="T4" fmla="*/ 302 w 574"/>
                    <a:gd name="T5" fmla="*/ 733 h 733"/>
                    <a:gd name="T6" fmla="*/ 574 w 574"/>
                    <a:gd name="T7" fmla="*/ 144 h 733"/>
                    <a:gd name="T8" fmla="*/ 310 w 574"/>
                    <a:gd name="T9" fmla="*/ 0 h 7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4" h="733">
                      <a:moveTo>
                        <a:pt x="310" y="0"/>
                      </a:moveTo>
                      <a:lnTo>
                        <a:pt x="0" y="659"/>
                      </a:lnTo>
                      <a:lnTo>
                        <a:pt x="302" y="733"/>
                      </a:lnTo>
                      <a:lnTo>
                        <a:pt x="574" y="144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381">
                  <a:extLst>
                    <a:ext uri="{FF2B5EF4-FFF2-40B4-BE49-F238E27FC236}">
                      <a16:creationId xmlns:a16="http://schemas.microsoft.com/office/drawing/2014/main" id="{50E72929-B18F-4FB6-AFCC-D014528B7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7738" y="6445250"/>
                  <a:ext cx="442913" cy="463550"/>
                </a:xfrm>
                <a:custGeom>
                  <a:avLst/>
                  <a:gdLst>
                    <a:gd name="T0" fmla="*/ 163 w 163"/>
                    <a:gd name="T1" fmla="*/ 29 h 171"/>
                    <a:gd name="T2" fmla="*/ 85 w 163"/>
                    <a:gd name="T3" fmla="*/ 123 h 171"/>
                    <a:gd name="T4" fmla="*/ 12 w 163"/>
                    <a:gd name="T5" fmla="*/ 162 h 171"/>
                    <a:gd name="T6" fmla="*/ 32 w 163"/>
                    <a:gd name="T7" fmla="*/ 99 h 171"/>
                    <a:gd name="T8" fmla="*/ 91 w 163"/>
                    <a:gd name="T9" fmla="*/ 36 h 171"/>
                    <a:gd name="T10" fmla="*/ 163 w 163"/>
                    <a:gd name="T11" fmla="*/ 2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3" h="171">
                      <a:moveTo>
                        <a:pt x="163" y="29"/>
                      </a:moveTo>
                      <a:cubicBezTo>
                        <a:pt x="85" y="123"/>
                        <a:pt x="85" y="123"/>
                        <a:pt x="85" y="123"/>
                      </a:cubicBezTo>
                      <a:cubicBezTo>
                        <a:pt x="75" y="135"/>
                        <a:pt x="25" y="171"/>
                        <a:pt x="12" y="162"/>
                      </a:cubicBezTo>
                      <a:cubicBezTo>
                        <a:pt x="0" y="153"/>
                        <a:pt x="22" y="111"/>
                        <a:pt x="32" y="99"/>
                      </a:cubicBezTo>
                      <a:cubicBezTo>
                        <a:pt x="91" y="36"/>
                        <a:pt x="91" y="36"/>
                        <a:pt x="91" y="36"/>
                      </a:cubicBezTo>
                      <a:cubicBezTo>
                        <a:pt x="125" y="0"/>
                        <a:pt x="150" y="18"/>
                        <a:pt x="163" y="29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382">
                  <a:extLst>
                    <a:ext uri="{FF2B5EF4-FFF2-40B4-BE49-F238E27FC236}">
                      <a16:creationId xmlns:a16="http://schemas.microsoft.com/office/drawing/2014/main" id="{8DBB3D09-D1F7-4413-8DCF-F386D689E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9913" y="5902325"/>
                  <a:ext cx="985838" cy="1089025"/>
                </a:xfrm>
                <a:custGeom>
                  <a:avLst/>
                  <a:gdLst>
                    <a:gd name="T0" fmla="*/ 297 w 363"/>
                    <a:gd name="T1" fmla="*/ 30 h 401"/>
                    <a:gd name="T2" fmla="*/ 229 w 363"/>
                    <a:gd name="T3" fmla="*/ 155 h 401"/>
                    <a:gd name="T4" fmla="*/ 177 w 363"/>
                    <a:gd name="T5" fmla="*/ 146 h 401"/>
                    <a:gd name="T6" fmla="*/ 128 w 363"/>
                    <a:gd name="T7" fmla="*/ 129 h 401"/>
                    <a:gd name="T8" fmla="*/ 77 w 363"/>
                    <a:gd name="T9" fmla="*/ 124 h 401"/>
                    <a:gd name="T10" fmla="*/ 20 w 363"/>
                    <a:gd name="T11" fmla="*/ 229 h 401"/>
                    <a:gd name="T12" fmla="*/ 4 w 363"/>
                    <a:gd name="T13" fmla="*/ 327 h 401"/>
                    <a:gd name="T14" fmla="*/ 132 w 363"/>
                    <a:gd name="T15" fmla="*/ 383 h 401"/>
                    <a:gd name="T16" fmla="*/ 184 w 363"/>
                    <a:gd name="T17" fmla="*/ 348 h 401"/>
                    <a:gd name="T18" fmla="*/ 343 w 363"/>
                    <a:gd name="T19" fmla="*/ 56 h 401"/>
                    <a:gd name="T20" fmla="*/ 297 w 363"/>
                    <a:gd name="T21" fmla="*/ 30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3" h="401">
                      <a:moveTo>
                        <a:pt x="297" y="30"/>
                      </a:moveTo>
                      <a:cubicBezTo>
                        <a:pt x="229" y="155"/>
                        <a:pt x="229" y="155"/>
                        <a:pt x="229" y="155"/>
                      </a:cubicBezTo>
                      <a:cubicBezTo>
                        <a:pt x="227" y="131"/>
                        <a:pt x="191" y="125"/>
                        <a:pt x="177" y="146"/>
                      </a:cubicBezTo>
                      <a:cubicBezTo>
                        <a:pt x="177" y="121"/>
                        <a:pt x="145" y="112"/>
                        <a:pt x="128" y="129"/>
                      </a:cubicBezTo>
                      <a:cubicBezTo>
                        <a:pt x="125" y="106"/>
                        <a:pt x="89" y="101"/>
                        <a:pt x="77" y="124"/>
                      </a:cubicBezTo>
                      <a:cubicBezTo>
                        <a:pt x="20" y="229"/>
                        <a:pt x="20" y="229"/>
                        <a:pt x="20" y="229"/>
                      </a:cubicBezTo>
                      <a:cubicBezTo>
                        <a:pt x="4" y="259"/>
                        <a:pt x="0" y="305"/>
                        <a:pt x="4" y="327"/>
                      </a:cubicBezTo>
                      <a:cubicBezTo>
                        <a:pt x="17" y="392"/>
                        <a:pt x="101" y="401"/>
                        <a:pt x="132" y="383"/>
                      </a:cubicBezTo>
                      <a:cubicBezTo>
                        <a:pt x="156" y="370"/>
                        <a:pt x="175" y="363"/>
                        <a:pt x="184" y="348"/>
                      </a:cubicBezTo>
                      <a:cubicBezTo>
                        <a:pt x="343" y="56"/>
                        <a:pt x="343" y="56"/>
                        <a:pt x="343" y="56"/>
                      </a:cubicBezTo>
                      <a:cubicBezTo>
                        <a:pt x="363" y="20"/>
                        <a:pt x="313" y="0"/>
                        <a:pt x="297" y="30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383">
                  <a:extLst>
                    <a:ext uri="{FF2B5EF4-FFF2-40B4-BE49-F238E27FC236}">
                      <a16:creationId xmlns:a16="http://schemas.microsoft.com/office/drawing/2014/main" id="{EDDC535B-4D7E-4FBF-B4DC-EA495117E3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70426" y="6240463"/>
                  <a:ext cx="331788" cy="217488"/>
                </a:xfrm>
                <a:custGeom>
                  <a:avLst/>
                  <a:gdLst>
                    <a:gd name="T0" fmla="*/ 0 w 122"/>
                    <a:gd name="T1" fmla="*/ 40 h 80"/>
                    <a:gd name="T2" fmla="*/ 20 w 122"/>
                    <a:gd name="T3" fmla="*/ 0 h 80"/>
                    <a:gd name="T4" fmla="*/ 21 w 122"/>
                    <a:gd name="T5" fmla="*/ 4 h 80"/>
                    <a:gd name="T6" fmla="*/ 26 w 122"/>
                    <a:gd name="T7" fmla="*/ 0 h 80"/>
                    <a:gd name="T8" fmla="*/ 0 w 122"/>
                    <a:gd name="T9" fmla="*/ 40 h 80"/>
                    <a:gd name="T10" fmla="*/ 122 w 122"/>
                    <a:gd name="T11" fmla="*/ 29 h 80"/>
                    <a:gd name="T12" fmla="*/ 121 w 122"/>
                    <a:gd name="T13" fmla="*/ 23 h 80"/>
                    <a:gd name="T14" fmla="*/ 92 w 122"/>
                    <a:gd name="T15" fmla="*/ 80 h 80"/>
                    <a:gd name="T16" fmla="*/ 122 w 122"/>
                    <a:gd name="T17" fmla="*/ 30 h 80"/>
                    <a:gd name="T18" fmla="*/ 122 w 122"/>
                    <a:gd name="T19" fmla="*/ 29 h 80"/>
                    <a:gd name="T20" fmla="*/ 77 w 122"/>
                    <a:gd name="T21" fmla="*/ 13 h 80"/>
                    <a:gd name="T22" fmla="*/ 70 w 122"/>
                    <a:gd name="T23" fmla="*/ 21 h 80"/>
                    <a:gd name="T24" fmla="*/ 70 w 122"/>
                    <a:gd name="T25" fmla="*/ 16 h 80"/>
                    <a:gd name="T26" fmla="*/ 45 w 122"/>
                    <a:gd name="T27" fmla="*/ 62 h 80"/>
                    <a:gd name="T28" fmla="*/ 77 w 122"/>
                    <a:gd name="T29" fmla="*/ 1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2" h="80">
                      <a:moveTo>
                        <a:pt x="0" y="40"/>
                      </a:moveTo>
                      <a:cubicBezTo>
                        <a:pt x="0" y="40"/>
                        <a:pt x="10" y="19"/>
                        <a:pt x="20" y="0"/>
                      </a:cubicBezTo>
                      <a:cubicBezTo>
                        <a:pt x="20" y="1"/>
                        <a:pt x="21" y="3"/>
                        <a:pt x="21" y="4"/>
                      </a:cubicBezTo>
                      <a:cubicBezTo>
                        <a:pt x="22" y="2"/>
                        <a:pt x="24" y="1"/>
                        <a:pt x="26" y="0"/>
                      </a:cubicBezTo>
                      <a:cubicBezTo>
                        <a:pt x="14" y="18"/>
                        <a:pt x="0" y="40"/>
                        <a:pt x="0" y="40"/>
                      </a:cubicBezTo>
                      <a:close/>
                      <a:moveTo>
                        <a:pt x="122" y="29"/>
                      </a:moveTo>
                      <a:cubicBezTo>
                        <a:pt x="122" y="27"/>
                        <a:pt x="121" y="25"/>
                        <a:pt x="121" y="23"/>
                      </a:cubicBezTo>
                      <a:cubicBezTo>
                        <a:pt x="110" y="44"/>
                        <a:pt x="92" y="80"/>
                        <a:pt x="92" y="80"/>
                      </a:cubicBezTo>
                      <a:cubicBezTo>
                        <a:pt x="92" y="80"/>
                        <a:pt x="114" y="45"/>
                        <a:pt x="122" y="30"/>
                      </a:cubicBezTo>
                      <a:cubicBezTo>
                        <a:pt x="122" y="30"/>
                        <a:pt x="122" y="30"/>
                        <a:pt x="122" y="29"/>
                      </a:cubicBezTo>
                      <a:close/>
                      <a:moveTo>
                        <a:pt x="77" y="13"/>
                      </a:moveTo>
                      <a:cubicBezTo>
                        <a:pt x="75" y="15"/>
                        <a:pt x="72" y="18"/>
                        <a:pt x="70" y="21"/>
                      </a:cubicBezTo>
                      <a:cubicBezTo>
                        <a:pt x="70" y="19"/>
                        <a:pt x="70" y="18"/>
                        <a:pt x="70" y="16"/>
                      </a:cubicBezTo>
                      <a:cubicBezTo>
                        <a:pt x="59" y="37"/>
                        <a:pt x="45" y="62"/>
                        <a:pt x="45" y="62"/>
                      </a:cubicBezTo>
                      <a:cubicBezTo>
                        <a:pt x="45" y="62"/>
                        <a:pt x="65" y="32"/>
                        <a:pt x="77" y="13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BE442447-EADE-4B84-9808-941504CC2E1E}"/>
              </a:ext>
            </a:extLst>
          </p:cNvPr>
          <p:cNvSpPr/>
          <p:nvPr/>
        </p:nvSpPr>
        <p:spPr>
          <a:xfrm>
            <a:off x="5348353" y="1389430"/>
            <a:ext cx="3269051" cy="1797879"/>
          </a:xfrm>
          <a:prstGeom prst="wedgeRectCallout">
            <a:avLst>
              <a:gd name="adj1" fmla="val -68454"/>
              <a:gd name="adj2" fmla="val 44656"/>
            </a:avLst>
          </a:prstGeom>
          <a:gradFill>
            <a:gsLst>
              <a:gs pos="3900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blurRad="1270000" dist="1587500" dir="9000000" sx="75000" sy="75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7DC68F-F9A7-4D74-901B-7006D512D66C}"/>
              </a:ext>
            </a:extLst>
          </p:cNvPr>
          <p:cNvGrpSpPr/>
          <p:nvPr/>
        </p:nvGrpSpPr>
        <p:grpSpPr>
          <a:xfrm>
            <a:off x="5644700" y="1865305"/>
            <a:ext cx="814230" cy="814229"/>
            <a:chOff x="7378910" y="2471094"/>
            <a:chExt cx="1085640" cy="108563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F84093-1BAB-4816-94ED-2F4ECF1D3EEE}"/>
                </a:ext>
              </a:extLst>
            </p:cNvPr>
            <p:cNvSpPr/>
            <p:nvPr/>
          </p:nvSpPr>
          <p:spPr>
            <a:xfrm>
              <a:off x="7378910" y="2471095"/>
              <a:ext cx="1085640" cy="1085637"/>
            </a:xfrm>
            <a:prstGeom prst="ellipse">
              <a:avLst/>
            </a:prstGeom>
            <a:noFill/>
            <a:ln w="50800">
              <a:solidFill>
                <a:schemeClr val="bg1">
                  <a:lumMod val="95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  <a:endParaRPr lang="id-ID" sz="135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00651162-3BCB-4586-992B-B290C8D104F5}"/>
                </a:ext>
              </a:extLst>
            </p:cNvPr>
            <p:cNvSpPr/>
            <p:nvPr/>
          </p:nvSpPr>
          <p:spPr>
            <a:xfrm>
              <a:off x="7378910" y="2471094"/>
              <a:ext cx="1085639" cy="1085638"/>
            </a:xfrm>
            <a:prstGeom prst="arc">
              <a:avLst>
                <a:gd name="adj1" fmla="val 16200000"/>
                <a:gd name="adj2" fmla="val 10710313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3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0B6E1C-F86A-49CD-A439-CF09EE8186A7}"/>
              </a:ext>
            </a:extLst>
          </p:cNvPr>
          <p:cNvGrpSpPr/>
          <p:nvPr/>
        </p:nvGrpSpPr>
        <p:grpSpPr>
          <a:xfrm>
            <a:off x="6638334" y="1761901"/>
            <a:ext cx="191468" cy="279104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62" name="AutoShape 113">
              <a:extLst>
                <a:ext uri="{FF2B5EF4-FFF2-40B4-BE49-F238E27FC236}">
                  <a16:creationId xmlns:a16="http://schemas.microsoft.com/office/drawing/2014/main" id="{F86BC9B1-E128-46B0-AA69-7367767F7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114">
              <a:extLst>
                <a:ext uri="{FF2B5EF4-FFF2-40B4-BE49-F238E27FC236}">
                  <a16:creationId xmlns:a16="http://schemas.microsoft.com/office/drawing/2014/main" id="{AE069EC6-8B57-4E0E-AF9F-30E79B75C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5FDB0C-7625-4C6D-9EE1-1AAB8CB988B0}"/>
              </a:ext>
            </a:extLst>
          </p:cNvPr>
          <p:cNvGrpSpPr/>
          <p:nvPr/>
        </p:nvGrpSpPr>
        <p:grpSpPr>
          <a:xfrm>
            <a:off x="6638334" y="1763695"/>
            <a:ext cx="1682721" cy="980741"/>
            <a:chOff x="8609812" y="2351592"/>
            <a:chExt cx="2243628" cy="130765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1F4331A-C2A3-4C6B-87F2-FC1E61AF0186}"/>
                </a:ext>
              </a:extLst>
            </p:cNvPr>
            <p:cNvSpPr txBox="1"/>
            <p:nvPr/>
          </p:nvSpPr>
          <p:spPr>
            <a:xfrm>
              <a:off x="9003486" y="2351592"/>
              <a:ext cx="1849954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Add the title content</a:t>
              </a:r>
              <a:endParaRPr lang="id-ID" altLang="zh-CN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12B31B-EADA-413E-A909-B38ECC887EA4}"/>
                </a:ext>
              </a:extLst>
            </p:cNvPr>
            <p:cNvSpPr/>
            <p:nvPr/>
          </p:nvSpPr>
          <p:spPr>
            <a:xfrm>
              <a:off x="8609812" y="2774388"/>
              <a:ext cx="2243628" cy="884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After you've typed your content here, or by copying your text, select Paste in this box and choose to keep only the text.</a:t>
              </a:r>
            </a:p>
          </p:txBody>
        </p:sp>
      </p:grpSp>
      <p:sp>
        <p:nvSpPr>
          <p:cNvPr id="72" name="Rectangle 12">
            <a:extLst>
              <a:ext uri="{FF2B5EF4-FFF2-40B4-BE49-F238E27FC236}">
                <a16:creationId xmlns:a16="http://schemas.microsoft.com/office/drawing/2014/main" id="{26CE0A72-134A-4B01-9D6D-DA061470912E}"/>
              </a:ext>
            </a:extLst>
          </p:cNvPr>
          <p:cNvSpPr/>
          <p:nvPr/>
        </p:nvSpPr>
        <p:spPr>
          <a:xfrm>
            <a:off x="674713" y="1857400"/>
            <a:ext cx="276134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 Your content is typed here,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is typed here, or by copying your text, select Paste in this box,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F9D36C9-CECC-4D84-84A8-3763EACC6DB1}"/>
              </a:ext>
            </a:extLst>
          </p:cNvPr>
          <p:cNvGrpSpPr/>
          <p:nvPr/>
        </p:nvGrpSpPr>
        <p:grpSpPr>
          <a:xfrm>
            <a:off x="647700" y="642338"/>
            <a:ext cx="4824828" cy="702173"/>
            <a:chOff x="647700" y="642338"/>
            <a:chExt cx="4824828" cy="702173"/>
          </a:xfrm>
        </p:grpSpPr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C617E6D7-83A8-4FAD-9DE9-0905310C185F}"/>
                </a:ext>
              </a:extLst>
            </p:cNvPr>
            <p:cNvSpPr txBox="1"/>
            <p:nvPr/>
          </p:nvSpPr>
          <p:spPr>
            <a:xfrm>
              <a:off x="647700" y="642338"/>
              <a:ext cx="4824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Overview of the annual work</a:t>
              </a:r>
              <a:endParaRPr lang="id-ID" sz="2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7" name="TextBox 21">
              <a:extLst>
                <a:ext uri="{FF2B5EF4-FFF2-40B4-BE49-F238E27FC236}">
                  <a16:creationId xmlns:a16="http://schemas.microsoft.com/office/drawing/2014/main" id="{BF4E1E9A-0D92-4B26-8B39-D3EFB1B29E93}"/>
                </a:ext>
              </a:extLst>
            </p:cNvPr>
            <p:cNvSpPr txBox="1"/>
            <p:nvPr/>
          </p:nvSpPr>
          <p:spPr>
            <a:xfrm>
              <a:off x="647700" y="1082901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6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65053" y="842211"/>
            <a:ext cx="1212875" cy="2136247"/>
            <a:chOff x="8443700" y="1796716"/>
            <a:chExt cx="2587466" cy="4557326"/>
          </a:xfrm>
        </p:grpSpPr>
        <p:grpSp>
          <p:nvGrpSpPr>
            <p:cNvPr id="44" name="Group 43"/>
            <p:cNvGrpSpPr/>
            <p:nvPr/>
          </p:nvGrpSpPr>
          <p:grpSpPr>
            <a:xfrm>
              <a:off x="8443700" y="1796716"/>
              <a:ext cx="2587466" cy="4557326"/>
              <a:chOff x="8444786" y="2475107"/>
              <a:chExt cx="2587466" cy="455732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752587" y="3550059"/>
                <a:ext cx="1971866" cy="3482374"/>
              </a:xfrm>
              <a:prstGeom prst="rect">
                <a:avLst/>
              </a:prstGeom>
              <a:gradFill>
                <a:gsLst>
                  <a:gs pos="39000">
                    <a:srgbClr val="5877B6">
                      <a:lumMod val="100000"/>
                    </a:srgbClr>
                  </a:gs>
                  <a:gs pos="100000">
                    <a:srgbClr val="465E9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8444786" y="2475107"/>
                <a:ext cx="2587466" cy="1126588"/>
              </a:xfrm>
              <a:prstGeom prst="triangle">
                <a:avLst/>
              </a:prstGeom>
              <a:solidFill>
                <a:srgbClr val="5877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9431976" y="2578657"/>
              <a:ext cx="613086" cy="819001"/>
              <a:chOff x="5053014" y="2036764"/>
              <a:chExt cx="2089150" cy="2790826"/>
            </a:xfrm>
            <a:effectLst>
              <a:outerShdw blurRad="3429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5"/>
              <p:cNvSpPr>
                <a:spLocks noEditPoints="1"/>
              </p:cNvSpPr>
              <p:nvPr/>
            </p:nvSpPr>
            <p:spPr bwMode="auto">
              <a:xfrm>
                <a:off x="5053014" y="2036764"/>
                <a:ext cx="2089150" cy="2641601"/>
              </a:xfrm>
              <a:custGeom>
                <a:avLst/>
                <a:gdLst>
                  <a:gd name="T0" fmla="*/ 485 w 554"/>
                  <a:gd name="T1" fmla="*/ 235 h 701"/>
                  <a:gd name="T2" fmla="*/ 441 w 554"/>
                  <a:gd name="T3" fmla="*/ 281 h 701"/>
                  <a:gd name="T4" fmla="*/ 484 w 554"/>
                  <a:gd name="T5" fmla="*/ 105 h 701"/>
                  <a:gd name="T6" fmla="*/ 522 w 554"/>
                  <a:gd name="T7" fmla="*/ 105 h 701"/>
                  <a:gd name="T8" fmla="*/ 485 w 554"/>
                  <a:gd name="T9" fmla="*/ 235 h 701"/>
                  <a:gd name="T10" fmla="*/ 69 w 554"/>
                  <a:gd name="T11" fmla="*/ 235 h 701"/>
                  <a:gd name="T12" fmla="*/ 32 w 554"/>
                  <a:gd name="T13" fmla="*/ 105 h 701"/>
                  <a:gd name="T14" fmla="*/ 69 w 554"/>
                  <a:gd name="T15" fmla="*/ 105 h 701"/>
                  <a:gd name="T16" fmla="*/ 111 w 554"/>
                  <a:gd name="T17" fmla="*/ 280 h 701"/>
                  <a:gd name="T18" fmla="*/ 69 w 554"/>
                  <a:gd name="T19" fmla="*/ 235 h 701"/>
                  <a:gd name="T20" fmla="*/ 487 w 554"/>
                  <a:gd name="T21" fmla="*/ 73 h 701"/>
                  <a:gd name="T22" fmla="*/ 489 w 554"/>
                  <a:gd name="T23" fmla="*/ 34 h 701"/>
                  <a:gd name="T24" fmla="*/ 458 w 554"/>
                  <a:gd name="T25" fmla="*/ 0 h 701"/>
                  <a:gd name="T26" fmla="*/ 95 w 554"/>
                  <a:gd name="T27" fmla="*/ 0 h 701"/>
                  <a:gd name="T28" fmla="*/ 64 w 554"/>
                  <a:gd name="T29" fmla="*/ 34 h 701"/>
                  <a:gd name="T30" fmla="*/ 66 w 554"/>
                  <a:gd name="T31" fmla="*/ 73 h 701"/>
                  <a:gd name="T32" fmla="*/ 0 w 554"/>
                  <a:gd name="T33" fmla="*/ 73 h 701"/>
                  <a:gd name="T34" fmla="*/ 0 w 554"/>
                  <a:gd name="T35" fmla="*/ 89 h 701"/>
                  <a:gd name="T36" fmla="*/ 41 w 554"/>
                  <a:gd name="T37" fmla="*/ 252 h 701"/>
                  <a:gd name="T38" fmla="*/ 130 w 554"/>
                  <a:gd name="T39" fmla="*/ 322 h 701"/>
                  <a:gd name="T40" fmla="*/ 259 w 554"/>
                  <a:gd name="T41" fmla="*/ 441 h 701"/>
                  <a:gd name="T42" fmla="*/ 161 w 554"/>
                  <a:gd name="T43" fmla="*/ 682 h 701"/>
                  <a:gd name="T44" fmla="*/ 161 w 554"/>
                  <a:gd name="T45" fmla="*/ 701 h 701"/>
                  <a:gd name="T46" fmla="*/ 389 w 554"/>
                  <a:gd name="T47" fmla="*/ 701 h 701"/>
                  <a:gd name="T48" fmla="*/ 389 w 554"/>
                  <a:gd name="T49" fmla="*/ 682 h 701"/>
                  <a:gd name="T50" fmla="*/ 292 w 554"/>
                  <a:gd name="T51" fmla="*/ 441 h 701"/>
                  <a:gd name="T52" fmla="*/ 423 w 554"/>
                  <a:gd name="T53" fmla="*/ 322 h 701"/>
                  <a:gd name="T54" fmla="*/ 513 w 554"/>
                  <a:gd name="T55" fmla="*/ 252 h 701"/>
                  <a:gd name="T56" fmla="*/ 554 w 554"/>
                  <a:gd name="T57" fmla="*/ 89 h 701"/>
                  <a:gd name="T58" fmla="*/ 554 w 554"/>
                  <a:gd name="T59" fmla="*/ 73 h 701"/>
                  <a:gd name="T60" fmla="*/ 487 w 554"/>
                  <a:gd name="T61" fmla="*/ 73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4" h="701">
                    <a:moveTo>
                      <a:pt x="485" y="235"/>
                    </a:moveTo>
                    <a:cubicBezTo>
                      <a:pt x="472" y="256"/>
                      <a:pt x="457" y="271"/>
                      <a:pt x="441" y="281"/>
                    </a:cubicBezTo>
                    <a:cubicBezTo>
                      <a:pt x="461" y="230"/>
                      <a:pt x="476" y="171"/>
                      <a:pt x="484" y="105"/>
                    </a:cubicBezTo>
                    <a:cubicBezTo>
                      <a:pt x="522" y="105"/>
                      <a:pt x="522" y="105"/>
                      <a:pt x="522" y="105"/>
                    </a:cubicBezTo>
                    <a:cubicBezTo>
                      <a:pt x="519" y="155"/>
                      <a:pt x="506" y="200"/>
                      <a:pt x="485" y="235"/>
                    </a:cubicBezTo>
                    <a:moveTo>
                      <a:pt x="69" y="235"/>
                    </a:moveTo>
                    <a:cubicBezTo>
                      <a:pt x="48" y="200"/>
                      <a:pt x="35" y="155"/>
                      <a:pt x="32" y="105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7" y="170"/>
                      <a:pt x="92" y="230"/>
                      <a:pt x="111" y="280"/>
                    </a:cubicBezTo>
                    <a:cubicBezTo>
                      <a:pt x="96" y="271"/>
                      <a:pt x="81" y="255"/>
                      <a:pt x="69" y="235"/>
                    </a:cubicBezTo>
                    <a:moveTo>
                      <a:pt x="487" y="73"/>
                    </a:moveTo>
                    <a:cubicBezTo>
                      <a:pt x="488" y="60"/>
                      <a:pt x="489" y="47"/>
                      <a:pt x="489" y="34"/>
                    </a:cubicBezTo>
                    <a:cubicBezTo>
                      <a:pt x="471" y="34"/>
                      <a:pt x="457" y="19"/>
                      <a:pt x="458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19"/>
                      <a:pt x="82" y="34"/>
                      <a:pt x="64" y="34"/>
                    </a:cubicBezTo>
                    <a:cubicBezTo>
                      <a:pt x="64" y="47"/>
                      <a:pt x="65" y="60"/>
                      <a:pt x="6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51"/>
                      <a:pt x="15" y="208"/>
                      <a:pt x="41" y="252"/>
                    </a:cubicBezTo>
                    <a:cubicBezTo>
                      <a:pt x="65" y="291"/>
                      <a:pt x="96" y="315"/>
                      <a:pt x="130" y="322"/>
                    </a:cubicBezTo>
                    <a:cubicBezTo>
                      <a:pt x="164" y="389"/>
                      <a:pt x="209" y="432"/>
                      <a:pt x="259" y="441"/>
                    </a:cubicBezTo>
                    <a:cubicBezTo>
                      <a:pt x="253" y="561"/>
                      <a:pt x="213" y="658"/>
                      <a:pt x="161" y="682"/>
                    </a:cubicBezTo>
                    <a:cubicBezTo>
                      <a:pt x="161" y="701"/>
                      <a:pt x="161" y="701"/>
                      <a:pt x="161" y="701"/>
                    </a:cubicBezTo>
                    <a:cubicBezTo>
                      <a:pt x="389" y="701"/>
                      <a:pt x="389" y="701"/>
                      <a:pt x="389" y="701"/>
                    </a:cubicBezTo>
                    <a:cubicBezTo>
                      <a:pt x="389" y="682"/>
                      <a:pt x="389" y="682"/>
                      <a:pt x="389" y="682"/>
                    </a:cubicBezTo>
                    <a:cubicBezTo>
                      <a:pt x="338" y="658"/>
                      <a:pt x="298" y="561"/>
                      <a:pt x="292" y="441"/>
                    </a:cubicBezTo>
                    <a:cubicBezTo>
                      <a:pt x="342" y="434"/>
                      <a:pt x="388" y="390"/>
                      <a:pt x="423" y="322"/>
                    </a:cubicBezTo>
                    <a:cubicBezTo>
                      <a:pt x="457" y="315"/>
                      <a:pt x="489" y="291"/>
                      <a:pt x="513" y="252"/>
                    </a:cubicBezTo>
                    <a:cubicBezTo>
                      <a:pt x="539" y="208"/>
                      <a:pt x="554" y="151"/>
                      <a:pt x="554" y="89"/>
                    </a:cubicBezTo>
                    <a:cubicBezTo>
                      <a:pt x="554" y="73"/>
                      <a:pt x="554" y="73"/>
                      <a:pt x="554" y="73"/>
                    </a:cubicBezTo>
                    <a:lnTo>
                      <a:pt x="487" y="73"/>
                    </a:lnTo>
                    <a:close/>
                  </a:path>
                </a:pathLst>
              </a:custGeom>
              <a:solidFill>
                <a:srgbClr val="FFC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>
                <a:off x="5661027" y="3698878"/>
                <a:ext cx="858838" cy="979488"/>
              </a:xfrm>
              <a:custGeom>
                <a:avLst/>
                <a:gdLst>
                  <a:gd name="T0" fmla="*/ 98 w 228"/>
                  <a:gd name="T1" fmla="*/ 0 h 260"/>
                  <a:gd name="T2" fmla="*/ 0 w 228"/>
                  <a:gd name="T3" fmla="*/ 241 h 260"/>
                  <a:gd name="T4" fmla="*/ 0 w 228"/>
                  <a:gd name="T5" fmla="*/ 260 h 260"/>
                  <a:gd name="T6" fmla="*/ 228 w 228"/>
                  <a:gd name="T7" fmla="*/ 260 h 260"/>
                  <a:gd name="T8" fmla="*/ 228 w 228"/>
                  <a:gd name="T9" fmla="*/ 241 h 260"/>
                  <a:gd name="T10" fmla="*/ 131 w 228"/>
                  <a:gd name="T11" fmla="*/ 0 h 260"/>
                  <a:gd name="T12" fmla="*/ 98 w 22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260">
                    <a:moveTo>
                      <a:pt x="98" y="0"/>
                    </a:moveTo>
                    <a:cubicBezTo>
                      <a:pt x="92" y="120"/>
                      <a:pt x="52" y="217"/>
                      <a:pt x="0" y="241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228" y="260"/>
                      <a:pt x="228" y="260"/>
                      <a:pt x="228" y="260"/>
                    </a:cubicBezTo>
                    <a:cubicBezTo>
                      <a:pt x="228" y="241"/>
                      <a:pt x="228" y="241"/>
                      <a:pt x="228" y="241"/>
                    </a:cubicBezTo>
                    <a:cubicBezTo>
                      <a:pt x="177" y="217"/>
                      <a:pt x="137" y="120"/>
                      <a:pt x="131" y="0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C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5427663" y="2311402"/>
                <a:ext cx="312738" cy="901701"/>
              </a:xfrm>
              <a:custGeom>
                <a:avLst/>
                <a:gdLst>
                  <a:gd name="T0" fmla="*/ 66 w 83"/>
                  <a:gd name="T1" fmla="*/ 239 h 239"/>
                  <a:gd name="T2" fmla="*/ 52 w 83"/>
                  <a:gd name="T3" fmla="*/ 229 h 239"/>
                  <a:gd name="T4" fmla="*/ 1 w 83"/>
                  <a:gd name="T5" fmla="*/ 18 h 239"/>
                  <a:gd name="T6" fmla="*/ 14 w 83"/>
                  <a:gd name="T7" fmla="*/ 1 h 239"/>
                  <a:gd name="T8" fmla="*/ 31 w 83"/>
                  <a:gd name="T9" fmla="*/ 14 h 239"/>
                  <a:gd name="T10" fmla="*/ 80 w 83"/>
                  <a:gd name="T11" fmla="*/ 218 h 239"/>
                  <a:gd name="T12" fmla="*/ 72 w 83"/>
                  <a:gd name="T13" fmla="*/ 238 h 239"/>
                  <a:gd name="T14" fmla="*/ 66 w 83"/>
                  <a:gd name="T1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39">
                    <a:moveTo>
                      <a:pt x="66" y="239"/>
                    </a:moveTo>
                    <a:cubicBezTo>
                      <a:pt x="60" y="239"/>
                      <a:pt x="55" y="235"/>
                      <a:pt x="52" y="229"/>
                    </a:cubicBezTo>
                    <a:cubicBezTo>
                      <a:pt x="28" y="168"/>
                      <a:pt x="10" y="95"/>
                      <a:pt x="1" y="18"/>
                    </a:cubicBezTo>
                    <a:cubicBezTo>
                      <a:pt x="0" y="10"/>
                      <a:pt x="6" y="2"/>
                      <a:pt x="14" y="1"/>
                    </a:cubicBezTo>
                    <a:cubicBezTo>
                      <a:pt x="23" y="0"/>
                      <a:pt x="30" y="6"/>
                      <a:pt x="31" y="14"/>
                    </a:cubicBezTo>
                    <a:cubicBezTo>
                      <a:pt x="40" y="88"/>
                      <a:pt x="57" y="159"/>
                      <a:pt x="80" y="218"/>
                    </a:cubicBezTo>
                    <a:cubicBezTo>
                      <a:pt x="83" y="226"/>
                      <a:pt x="80" y="235"/>
                      <a:pt x="72" y="238"/>
                    </a:cubicBezTo>
                    <a:cubicBezTo>
                      <a:pt x="70" y="238"/>
                      <a:pt x="68" y="239"/>
                      <a:pt x="66" y="239"/>
                    </a:cubicBezTo>
                  </a:path>
                </a:pathLst>
              </a:custGeom>
              <a:solidFill>
                <a:srgbClr val="FCDF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3" name="Freeform 8"/>
              <p:cNvSpPr>
                <a:spLocks/>
              </p:cNvSpPr>
              <p:nvPr/>
            </p:nvSpPr>
            <p:spPr bwMode="auto">
              <a:xfrm>
                <a:off x="5554662" y="4681540"/>
                <a:ext cx="1074738" cy="146050"/>
              </a:xfrm>
              <a:custGeom>
                <a:avLst/>
                <a:gdLst>
                  <a:gd name="T0" fmla="*/ 285 w 285"/>
                  <a:gd name="T1" fmla="*/ 39 h 39"/>
                  <a:gd name="T2" fmla="*/ 0 w 285"/>
                  <a:gd name="T3" fmla="*/ 39 h 39"/>
                  <a:gd name="T4" fmla="*/ 0 w 285"/>
                  <a:gd name="T5" fmla="*/ 16 h 39"/>
                  <a:gd name="T6" fmla="*/ 16 w 285"/>
                  <a:gd name="T7" fmla="*/ 0 h 39"/>
                  <a:gd name="T8" fmla="*/ 269 w 285"/>
                  <a:gd name="T9" fmla="*/ 0 h 39"/>
                  <a:gd name="T10" fmla="*/ 285 w 285"/>
                  <a:gd name="T11" fmla="*/ 16 h 39"/>
                  <a:gd name="T12" fmla="*/ 285 w 285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39">
                    <a:moveTo>
                      <a:pt x="285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278" y="0"/>
                      <a:pt x="285" y="7"/>
                      <a:pt x="285" y="16"/>
                    </a:cubicBezTo>
                    <a:lnTo>
                      <a:pt x="285" y="39"/>
                    </a:lnTo>
                    <a:close/>
                  </a:path>
                </a:pathLst>
              </a:custGeom>
              <a:solidFill>
                <a:srgbClr val="F6A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5988050" y="2247902"/>
                <a:ext cx="874713" cy="1450976"/>
              </a:xfrm>
              <a:custGeom>
                <a:avLst/>
                <a:gdLst>
                  <a:gd name="T0" fmla="*/ 82 w 232"/>
                  <a:gd name="T1" fmla="*/ 0 h 385"/>
                  <a:gd name="T2" fmla="*/ 0 w 232"/>
                  <a:gd name="T3" fmla="*/ 308 h 385"/>
                  <a:gd name="T4" fmla="*/ 46 w 232"/>
                  <a:gd name="T5" fmla="*/ 385 h 385"/>
                  <a:gd name="T6" fmla="*/ 175 w 232"/>
                  <a:gd name="T7" fmla="*/ 266 h 385"/>
                  <a:gd name="T8" fmla="*/ 232 w 232"/>
                  <a:gd name="T9" fmla="*/ 236 h 385"/>
                  <a:gd name="T10" fmla="*/ 215 w 232"/>
                  <a:gd name="T11" fmla="*/ 208 h 385"/>
                  <a:gd name="T12" fmla="*/ 193 w 232"/>
                  <a:gd name="T13" fmla="*/ 225 h 385"/>
                  <a:gd name="T14" fmla="*/ 205 w 232"/>
                  <a:gd name="T15" fmla="*/ 193 h 385"/>
                  <a:gd name="T16" fmla="*/ 82 w 232"/>
                  <a:gd name="T1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385">
                    <a:moveTo>
                      <a:pt x="82" y="0"/>
                    </a:moveTo>
                    <a:cubicBezTo>
                      <a:pt x="0" y="308"/>
                      <a:pt x="0" y="308"/>
                      <a:pt x="0" y="308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96" y="376"/>
                      <a:pt x="141" y="333"/>
                      <a:pt x="175" y="266"/>
                    </a:cubicBezTo>
                    <a:cubicBezTo>
                      <a:pt x="195" y="262"/>
                      <a:pt x="215" y="252"/>
                      <a:pt x="232" y="236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08" y="215"/>
                      <a:pt x="201" y="220"/>
                      <a:pt x="193" y="225"/>
                    </a:cubicBezTo>
                    <a:cubicBezTo>
                      <a:pt x="197" y="214"/>
                      <a:pt x="201" y="204"/>
                      <a:pt x="205" y="193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6A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5" name="Freeform 10"/>
              <p:cNvSpPr>
                <a:spLocks/>
              </p:cNvSpPr>
              <p:nvPr/>
            </p:nvSpPr>
            <p:spPr bwMode="auto">
              <a:xfrm>
                <a:off x="5705475" y="2244727"/>
                <a:ext cx="595313" cy="1163638"/>
              </a:xfrm>
              <a:custGeom>
                <a:avLst/>
                <a:gdLst>
                  <a:gd name="T0" fmla="*/ 178 w 375"/>
                  <a:gd name="T1" fmla="*/ 180 h 733"/>
                  <a:gd name="T2" fmla="*/ 176 w 375"/>
                  <a:gd name="T3" fmla="*/ 180 h 733"/>
                  <a:gd name="T4" fmla="*/ 31 w 375"/>
                  <a:gd name="T5" fmla="*/ 244 h 733"/>
                  <a:gd name="T6" fmla="*/ 0 w 375"/>
                  <a:gd name="T7" fmla="*/ 92 h 733"/>
                  <a:gd name="T8" fmla="*/ 209 w 375"/>
                  <a:gd name="T9" fmla="*/ 0 h 733"/>
                  <a:gd name="T10" fmla="*/ 375 w 375"/>
                  <a:gd name="T11" fmla="*/ 0 h 733"/>
                  <a:gd name="T12" fmla="*/ 375 w 375"/>
                  <a:gd name="T13" fmla="*/ 733 h 733"/>
                  <a:gd name="T14" fmla="*/ 178 w 375"/>
                  <a:gd name="T15" fmla="*/ 733 h 733"/>
                  <a:gd name="T16" fmla="*/ 178 w 375"/>
                  <a:gd name="T17" fmla="*/ 18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5" h="733">
                    <a:moveTo>
                      <a:pt x="178" y="180"/>
                    </a:moveTo>
                    <a:lnTo>
                      <a:pt x="176" y="180"/>
                    </a:lnTo>
                    <a:lnTo>
                      <a:pt x="31" y="244"/>
                    </a:lnTo>
                    <a:lnTo>
                      <a:pt x="0" y="92"/>
                    </a:lnTo>
                    <a:lnTo>
                      <a:pt x="209" y="0"/>
                    </a:lnTo>
                    <a:lnTo>
                      <a:pt x="375" y="0"/>
                    </a:lnTo>
                    <a:lnTo>
                      <a:pt x="375" y="733"/>
                    </a:lnTo>
                    <a:lnTo>
                      <a:pt x="178" y="733"/>
                    </a:lnTo>
                    <a:lnTo>
                      <a:pt x="178" y="180"/>
                    </a:lnTo>
                    <a:close/>
                  </a:path>
                </a:pathLst>
              </a:custGeom>
              <a:solidFill>
                <a:srgbClr val="E8E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6" name="Freeform 11"/>
              <p:cNvSpPr>
                <a:spLocks/>
              </p:cNvSpPr>
              <p:nvPr/>
            </p:nvSpPr>
            <p:spPr bwMode="auto">
              <a:xfrm>
                <a:off x="5565776" y="2214564"/>
                <a:ext cx="336550" cy="315913"/>
              </a:xfrm>
              <a:custGeom>
                <a:avLst/>
                <a:gdLst>
                  <a:gd name="T0" fmla="*/ 105 w 212"/>
                  <a:gd name="T1" fmla="*/ 0 h 199"/>
                  <a:gd name="T2" fmla="*/ 112 w 212"/>
                  <a:gd name="T3" fmla="*/ 102 h 199"/>
                  <a:gd name="T4" fmla="*/ 212 w 212"/>
                  <a:gd name="T5" fmla="*/ 76 h 199"/>
                  <a:gd name="T6" fmla="*/ 117 w 212"/>
                  <a:gd name="T7" fmla="*/ 114 h 199"/>
                  <a:gd name="T8" fmla="*/ 171 w 212"/>
                  <a:gd name="T9" fmla="*/ 199 h 199"/>
                  <a:gd name="T10" fmla="*/ 105 w 212"/>
                  <a:gd name="T11" fmla="*/ 123 h 199"/>
                  <a:gd name="T12" fmla="*/ 41 w 212"/>
                  <a:gd name="T13" fmla="*/ 199 h 199"/>
                  <a:gd name="T14" fmla="*/ 95 w 212"/>
                  <a:gd name="T15" fmla="*/ 114 h 199"/>
                  <a:gd name="T16" fmla="*/ 0 w 212"/>
                  <a:gd name="T17" fmla="*/ 76 h 199"/>
                  <a:gd name="T18" fmla="*/ 98 w 212"/>
                  <a:gd name="T19" fmla="*/ 102 h 199"/>
                  <a:gd name="T20" fmla="*/ 105 w 212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199">
                    <a:moveTo>
                      <a:pt x="105" y="0"/>
                    </a:moveTo>
                    <a:lnTo>
                      <a:pt x="112" y="102"/>
                    </a:lnTo>
                    <a:lnTo>
                      <a:pt x="212" y="76"/>
                    </a:lnTo>
                    <a:lnTo>
                      <a:pt x="117" y="114"/>
                    </a:lnTo>
                    <a:lnTo>
                      <a:pt x="171" y="199"/>
                    </a:lnTo>
                    <a:lnTo>
                      <a:pt x="105" y="123"/>
                    </a:lnTo>
                    <a:lnTo>
                      <a:pt x="41" y="199"/>
                    </a:lnTo>
                    <a:lnTo>
                      <a:pt x="95" y="114"/>
                    </a:lnTo>
                    <a:lnTo>
                      <a:pt x="0" y="76"/>
                    </a:lnTo>
                    <a:lnTo>
                      <a:pt x="98" y="10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7" name="Freeform 12"/>
              <p:cNvSpPr>
                <a:spLocks noEditPoints="1"/>
              </p:cNvSpPr>
              <p:nvPr/>
            </p:nvSpPr>
            <p:spPr bwMode="auto">
              <a:xfrm>
                <a:off x="6089651" y="2036764"/>
                <a:ext cx="1052513" cy="2641601"/>
              </a:xfrm>
              <a:custGeom>
                <a:avLst/>
                <a:gdLst>
                  <a:gd name="T0" fmla="*/ 56 w 279"/>
                  <a:gd name="T1" fmla="*/ 55 h 701"/>
                  <a:gd name="T2" fmla="*/ 209 w 279"/>
                  <a:gd name="T3" fmla="*/ 105 h 701"/>
                  <a:gd name="T4" fmla="*/ 205 w 279"/>
                  <a:gd name="T5" fmla="*/ 292 h 701"/>
                  <a:gd name="T6" fmla="*/ 279 w 279"/>
                  <a:gd name="T7" fmla="*/ 73 h 701"/>
                  <a:gd name="T8" fmla="*/ 167 w 279"/>
                  <a:gd name="T9" fmla="*/ 279 h 701"/>
                  <a:gd name="T10" fmla="*/ 167 w 279"/>
                  <a:gd name="T11" fmla="*/ 280 h 701"/>
                  <a:gd name="T12" fmla="*/ 167 w 279"/>
                  <a:gd name="T13" fmla="*/ 280 h 701"/>
                  <a:gd name="T14" fmla="*/ 167 w 279"/>
                  <a:gd name="T15" fmla="*/ 280 h 701"/>
                  <a:gd name="T16" fmla="*/ 167 w 279"/>
                  <a:gd name="T17" fmla="*/ 280 h 701"/>
                  <a:gd name="T18" fmla="*/ 167 w 279"/>
                  <a:gd name="T19" fmla="*/ 280 h 701"/>
                  <a:gd name="T20" fmla="*/ 167 w 279"/>
                  <a:gd name="T21" fmla="*/ 280 h 701"/>
                  <a:gd name="T22" fmla="*/ 166 w 279"/>
                  <a:gd name="T23" fmla="*/ 281 h 701"/>
                  <a:gd name="T24" fmla="*/ 151 w 279"/>
                  <a:gd name="T25" fmla="*/ 321 h 701"/>
                  <a:gd name="T26" fmla="*/ 151 w 279"/>
                  <a:gd name="T27" fmla="*/ 321 h 701"/>
                  <a:gd name="T28" fmla="*/ 150 w 279"/>
                  <a:gd name="T29" fmla="*/ 321 h 701"/>
                  <a:gd name="T30" fmla="*/ 150 w 279"/>
                  <a:gd name="T31" fmla="*/ 321 h 701"/>
                  <a:gd name="T32" fmla="*/ 150 w 279"/>
                  <a:gd name="T33" fmla="*/ 322 h 701"/>
                  <a:gd name="T34" fmla="*/ 149 w 279"/>
                  <a:gd name="T35" fmla="*/ 322 h 701"/>
                  <a:gd name="T36" fmla="*/ 149 w 279"/>
                  <a:gd name="T37" fmla="*/ 322 h 701"/>
                  <a:gd name="T38" fmla="*/ 149 w 279"/>
                  <a:gd name="T39" fmla="*/ 322 h 701"/>
                  <a:gd name="T40" fmla="*/ 148 w 279"/>
                  <a:gd name="T41" fmla="*/ 322 h 701"/>
                  <a:gd name="T42" fmla="*/ 148 w 279"/>
                  <a:gd name="T43" fmla="*/ 322 h 701"/>
                  <a:gd name="T44" fmla="*/ 148 w 279"/>
                  <a:gd name="T45" fmla="*/ 322 h 701"/>
                  <a:gd name="T46" fmla="*/ 147 w 279"/>
                  <a:gd name="T47" fmla="*/ 323 h 701"/>
                  <a:gd name="T48" fmla="*/ 147 w 279"/>
                  <a:gd name="T49" fmla="*/ 323 h 701"/>
                  <a:gd name="T50" fmla="*/ 129 w 279"/>
                  <a:gd name="T51" fmla="*/ 355 h 701"/>
                  <a:gd name="T52" fmla="*/ 129 w 279"/>
                  <a:gd name="T53" fmla="*/ 355 h 701"/>
                  <a:gd name="T54" fmla="*/ 128 w 279"/>
                  <a:gd name="T55" fmla="*/ 356 h 701"/>
                  <a:gd name="T56" fmla="*/ 128 w 279"/>
                  <a:gd name="T57" fmla="*/ 356 h 701"/>
                  <a:gd name="T58" fmla="*/ 128 w 279"/>
                  <a:gd name="T59" fmla="*/ 356 h 701"/>
                  <a:gd name="T60" fmla="*/ 128 w 279"/>
                  <a:gd name="T61" fmla="*/ 356 h 701"/>
                  <a:gd name="T62" fmla="*/ 128 w 279"/>
                  <a:gd name="T63" fmla="*/ 357 h 701"/>
                  <a:gd name="T64" fmla="*/ 128 w 279"/>
                  <a:gd name="T65" fmla="*/ 357 h 701"/>
                  <a:gd name="T66" fmla="*/ 127 w 279"/>
                  <a:gd name="T67" fmla="*/ 357 h 701"/>
                  <a:gd name="T68" fmla="*/ 127 w 279"/>
                  <a:gd name="T69" fmla="*/ 357 h 701"/>
                  <a:gd name="T70" fmla="*/ 127 w 279"/>
                  <a:gd name="T71" fmla="*/ 358 h 701"/>
                  <a:gd name="T72" fmla="*/ 127 w 279"/>
                  <a:gd name="T73" fmla="*/ 358 h 701"/>
                  <a:gd name="T74" fmla="*/ 127 w 279"/>
                  <a:gd name="T75" fmla="*/ 358 h 701"/>
                  <a:gd name="T76" fmla="*/ 127 w 279"/>
                  <a:gd name="T77" fmla="*/ 358 h 701"/>
                  <a:gd name="T78" fmla="*/ 127 w 279"/>
                  <a:gd name="T79" fmla="*/ 358 h 701"/>
                  <a:gd name="T80" fmla="*/ 126 w 279"/>
                  <a:gd name="T81" fmla="*/ 359 h 701"/>
                  <a:gd name="T82" fmla="*/ 126 w 279"/>
                  <a:gd name="T83" fmla="*/ 359 h 701"/>
                  <a:gd name="T84" fmla="*/ 126 w 279"/>
                  <a:gd name="T85" fmla="*/ 359 h 701"/>
                  <a:gd name="T86" fmla="*/ 126 w 279"/>
                  <a:gd name="T87" fmla="*/ 359 h 701"/>
                  <a:gd name="T88" fmla="*/ 126 w 279"/>
                  <a:gd name="T89" fmla="*/ 360 h 701"/>
                  <a:gd name="T90" fmla="*/ 126 w 279"/>
                  <a:gd name="T91" fmla="*/ 360 h 701"/>
                  <a:gd name="T92" fmla="*/ 0 w 279"/>
                  <a:gd name="T93" fmla="*/ 441 h 701"/>
                  <a:gd name="T94" fmla="*/ 0 w 279"/>
                  <a:gd name="T95" fmla="*/ 701 h 701"/>
                  <a:gd name="T96" fmla="*/ 126 w 279"/>
                  <a:gd name="T97" fmla="*/ 36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9" h="701">
                    <a:moveTo>
                      <a:pt x="18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178" y="249"/>
                      <a:pt x="178" y="249"/>
                      <a:pt x="178" y="249"/>
                    </a:cubicBezTo>
                    <a:cubicBezTo>
                      <a:pt x="175" y="259"/>
                      <a:pt x="171" y="269"/>
                      <a:pt x="167" y="279"/>
                    </a:cubicBezTo>
                    <a:cubicBezTo>
                      <a:pt x="187" y="229"/>
                      <a:pt x="201" y="170"/>
                      <a:pt x="209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4" y="155"/>
                      <a:pt x="231" y="200"/>
                      <a:pt x="210" y="235"/>
                    </a:cubicBezTo>
                    <a:cubicBezTo>
                      <a:pt x="203" y="246"/>
                      <a:pt x="196" y="256"/>
                      <a:pt x="188" y="264"/>
                    </a:cubicBezTo>
                    <a:cubicBezTo>
                      <a:pt x="205" y="292"/>
                      <a:pt x="205" y="292"/>
                      <a:pt x="205" y="292"/>
                    </a:cubicBezTo>
                    <a:cubicBezTo>
                      <a:pt x="189" y="307"/>
                      <a:pt x="171" y="317"/>
                      <a:pt x="151" y="321"/>
                    </a:cubicBezTo>
                    <a:cubicBezTo>
                      <a:pt x="184" y="314"/>
                      <a:pt x="214" y="290"/>
                      <a:pt x="238" y="252"/>
                    </a:cubicBezTo>
                    <a:cubicBezTo>
                      <a:pt x="264" y="208"/>
                      <a:pt x="279" y="151"/>
                      <a:pt x="279" y="89"/>
                    </a:cubicBezTo>
                    <a:cubicBezTo>
                      <a:pt x="279" y="73"/>
                      <a:pt x="279" y="73"/>
                      <a:pt x="279" y="73"/>
                    </a:cubicBezTo>
                    <a:cubicBezTo>
                      <a:pt x="212" y="73"/>
                      <a:pt x="212" y="73"/>
                      <a:pt x="212" y="73"/>
                    </a:cubicBezTo>
                    <a:cubicBezTo>
                      <a:pt x="213" y="60"/>
                      <a:pt x="214" y="47"/>
                      <a:pt x="214" y="34"/>
                    </a:cubicBezTo>
                    <a:cubicBezTo>
                      <a:pt x="196" y="34"/>
                      <a:pt x="182" y="19"/>
                      <a:pt x="183" y="0"/>
                    </a:cubicBezTo>
                    <a:moveTo>
                      <a:pt x="167" y="279"/>
                    </a:moveTo>
                    <a:cubicBezTo>
                      <a:pt x="167" y="279"/>
                      <a:pt x="167" y="279"/>
                      <a:pt x="167" y="279"/>
                    </a:cubicBezTo>
                    <a:cubicBezTo>
                      <a:pt x="167" y="279"/>
                      <a:pt x="167" y="279"/>
                      <a:pt x="167" y="279"/>
                    </a:cubicBezTo>
                    <a:moveTo>
                      <a:pt x="167" y="279"/>
                    </a:moveTo>
                    <a:cubicBezTo>
                      <a:pt x="167" y="279"/>
                      <a:pt x="167" y="280"/>
                      <a:pt x="167" y="280"/>
                    </a:cubicBezTo>
                    <a:cubicBezTo>
                      <a:pt x="167" y="280"/>
                      <a:pt x="167" y="279"/>
                      <a:pt x="167" y="279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6" y="281"/>
                      <a:pt x="166" y="281"/>
                    </a:cubicBezTo>
                    <a:cubicBezTo>
                      <a:pt x="166" y="281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1"/>
                      <a:pt x="167" y="281"/>
                    </a:cubicBezTo>
                    <a:cubicBezTo>
                      <a:pt x="167" y="281"/>
                      <a:pt x="167" y="280"/>
                      <a:pt x="167" y="280"/>
                    </a:cubicBezTo>
                    <a:moveTo>
                      <a:pt x="167" y="281"/>
                    </a:moveTo>
                    <a:cubicBezTo>
                      <a:pt x="167" y="281"/>
                      <a:pt x="166" y="281"/>
                      <a:pt x="166" y="281"/>
                    </a:cubicBezTo>
                    <a:cubicBezTo>
                      <a:pt x="166" y="281"/>
                      <a:pt x="167" y="281"/>
                      <a:pt x="167" y="281"/>
                    </a:cubicBezTo>
                    <a:moveTo>
                      <a:pt x="151" y="321"/>
                    </a:move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moveTo>
                      <a:pt x="151" y="321"/>
                    </a:move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moveTo>
                      <a:pt x="151" y="321"/>
                    </a:move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moveTo>
                      <a:pt x="151" y="321"/>
                    </a:moveTo>
                    <a:cubicBezTo>
                      <a:pt x="150" y="321"/>
                      <a:pt x="150" y="321"/>
                      <a:pt x="150" y="321"/>
                    </a:cubicBezTo>
                    <a:cubicBezTo>
                      <a:pt x="150" y="321"/>
                      <a:pt x="150" y="321"/>
                      <a:pt x="151" y="321"/>
                    </a:cubicBezTo>
                    <a:moveTo>
                      <a:pt x="150" y="321"/>
                    </a:moveTo>
                    <a:cubicBezTo>
                      <a:pt x="150" y="321"/>
                      <a:pt x="150" y="321"/>
                      <a:pt x="150" y="321"/>
                    </a:cubicBezTo>
                    <a:cubicBezTo>
                      <a:pt x="150" y="321"/>
                      <a:pt x="150" y="321"/>
                      <a:pt x="150" y="321"/>
                    </a:cubicBezTo>
                    <a:moveTo>
                      <a:pt x="150" y="321"/>
                    </a:moveTo>
                    <a:cubicBezTo>
                      <a:pt x="150" y="322"/>
                      <a:pt x="150" y="322"/>
                      <a:pt x="150" y="322"/>
                    </a:cubicBezTo>
                    <a:cubicBezTo>
                      <a:pt x="150" y="322"/>
                      <a:pt x="150" y="322"/>
                      <a:pt x="150" y="321"/>
                    </a:cubicBezTo>
                    <a:moveTo>
                      <a:pt x="150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50" y="322"/>
                    </a:cubicBezTo>
                    <a:moveTo>
                      <a:pt x="149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49" y="322"/>
                    </a:cubicBezTo>
                    <a:moveTo>
                      <a:pt x="149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49" y="322"/>
                    </a:cubicBezTo>
                    <a:moveTo>
                      <a:pt x="149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49" y="322"/>
                    </a:cubicBezTo>
                    <a:moveTo>
                      <a:pt x="149" y="322"/>
                    </a:moveTo>
                    <a:cubicBezTo>
                      <a:pt x="149" y="322"/>
                      <a:pt x="148" y="322"/>
                      <a:pt x="148" y="322"/>
                    </a:cubicBezTo>
                    <a:cubicBezTo>
                      <a:pt x="148" y="322"/>
                      <a:pt x="149" y="322"/>
                      <a:pt x="149" y="322"/>
                    </a:cubicBezTo>
                    <a:moveTo>
                      <a:pt x="148" y="322"/>
                    </a:move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moveTo>
                      <a:pt x="148" y="322"/>
                    </a:move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moveTo>
                      <a:pt x="148" y="322"/>
                    </a:move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moveTo>
                      <a:pt x="147" y="323"/>
                    </a:moveTo>
                    <a:cubicBezTo>
                      <a:pt x="147" y="323"/>
                      <a:pt x="147" y="323"/>
                      <a:pt x="147" y="323"/>
                    </a:cubicBezTo>
                    <a:close/>
                    <a:moveTo>
                      <a:pt x="147" y="323"/>
                    </a:moveTo>
                    <a:cubicBezTo>
                      <a:pt x="147" y="323"/>
                      <a:pt x="147" y="323"/>
                      <a:pt x="147" y="323"/>
                    </a:cubicBezTo>
                    <a:cubicBezTo>
                      <a:pt x="147" y="323"/>
                      <a:pt x="147" y="323"/>
                      <a:pt x="147" y="323"/>
                    </a:cubicBezTo>
                    <a:moveTo>
                      <a:pt x="147" y="323"/>
                    </a:moveTo>
                    <a:cubicBezTo>
                      <a:pt x="147" y="323"/>
                      <a:pt x="147" y="323"/>
                      <a:pt x="147" y="323"/>
                    </a:cubicBezTo>
                    <a:cubicBezTo>
                      <a:pt x="147" y="323"/>
                      <a:pt x="147" y="323"/>
                      <a:pt x="147" y="323"/>
                    </a:cubicBezTo>
                    <a:moveTo>
                      <a:pt x="146" y="326"/>
                    </a:moveTo>
                    <a:cubicBezTo>
                      <a:pt x="146" y="326"/>
                      <a:pt x="146" y="326"/>
                      <a:pt x="146" y="326"/>
                    </a:cubicBezTo>
                    <a:close/>
                    <a:moveTo>
                      <a:pt x="129" y="355"/>
                    </a:moveTo>
                    <a:cubicBezTo>
                      <a:pt x="129" y="355"/>
                      <a:pt x="129" y="355"/>
                      <a:pt x="129" y="355"/>
                    </a:cubicBezTo>
                    <a:cubicBezTo>
                      <a:pt x="129" y="355"/>
                      <a:pt x="129" y="355"/>
                      <a:pt x="129" y="355"/>
                    </a:cubicBezTo>
                    <a:moveTo>
                      <a:pt x="129" y="355"/>
                    </a:moveTo>
                    <a:cubicBezTo>
                      <a:pt x="129" y="355"/>
                      <a:pt x="129" y="355"/>
                      <a:pt x="129" y="355"/>
                    </a:cubicBezTo>
                    <a:cubicBezTo>
                      <a:pt x="129" y="355"/>
                      <a:pt x="129" y="355"/>
                      <a:pt x="129" y="355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7"/>
                    </a:moveTo>
                    <a:cubicBezTo>
                      <a:pt x="128" y="357"/>
                      <a:pt x="128" y="357"/>
                      <a:pt x="128" y="357"/>
                    </a:cubicBezTo>
                    <a:cubicBezTo>
                      <a:pt x="128" y="357"/>
                      <a:pt x="128" y="357"/>
                      <a:pt x="128" y="357"/>
                    </a:cubicBezTo>
                    <a:moveTo>
                      <a:pt x="128" y="357"/>
                    </a:moveTo>
                    <a:cubicBezTo>
                      <a:pt x="128" y="357"/>
                      <a:pt x="128" y="357"/>
                      <a:pt x="128" y="357"/>
                    </a:cubicBezTo>
                    <a:cubicBezTo>
                      <a:pt x="128" y="357"/>
                      <a:pt x="128" y="357"/>
                      <a:pt x="128" y="357"/>
                    </a:cubicBezTo>
                    <a:moveTo>
                      <a:pt x="128" y="357"/>
                    </a:moveTo>
                    <a:cubicBezTo>
                      <a:pt x="128" y="357"/>
                      <a:pt x="128" y="357"/>
                      <a:pt x="128" y="357"/>
                    </a:cubicBezTo>
                    <a:cubicBezTo>
                      <a:pt x="128" y="357"/>
                      <a:pt x="128" y="357"/>
                      <a:pt x="128" y="357"/>
                    </a:cubicBezTo>
                    <a:moveTo>
                      <a:pt x="127" y="357"/>
                    </a:move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7"/>
                      <a:pt x="127" y="357"/>
                    </a:cubicBezTo>
                    <a:moveTo>
                      <a:pt x="127" y="357"/>
                    </a:move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7"/>
                      <a:pt x="127" y="357"/>
                    </a:cubicBezTo>
                    <a:moveTo>
                      <a:pt x="127" y="357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7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9"/>
                      <a:pt x="127" y="359"/>
                      <a:pt x="126" y="359"/>
                    </a:cubicBezTo>
                    <a:cubicBezTo>
                      <a:pt x="127" y="359"/>
                      <a:pt x="127" y="359"/>
                      <a:pt x="127" y="358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60"/>
                      <a:pt x="126" y="360"/>
                      <a:pt x="126" y="360"/>
                    </a:cubicBezTo>
                    <a:cubicBezTo>
                      <a:pt x="126" y="360"/>
                      <a:pt x="126" y="360"/>
                      <a:pt x="126" y="359"/>
                    </a:cubicBezTo>
                    <a:moveTo>
                      <a:pt x="126" y="360"/>
                    </a:moveTo>
                    <a:cubicBezTo>
                      <a:pt x="126" y="360"/>
                      <a:pt x="126" y="360"/>
                      <a:pt x="126" y="360"/>
                    </a:cubicBezTo>
                    <a:cubicBezTo>
                      <a:pt x="126" y="360"/>
                      <a:pt x="126" y="360"/>
                      <a:pt x="126" y="360"/>
                    </a:cubicBezTo>
                    <a:moveTo>
                      <a:pt x="126" y="360"/>
                    </a:moveTo>
                    <a:cubicBezTo>
                      <a:pt x="126" y="360"/>
                      <a:pt x="126" y="360"/>
                      <a:pt x="126" y="360"/>
                    </a:cubicBezTo>
                    <a:cubicBezTo>
                      <a:pt x="126" y="360"/>
                      <a:pt x="126" y="360"/>
                      <a:pt x="126" y="360"/>
                    </a:cubicBezTo>
                    <a:moveTo>
                      <a:pt x="126" y="360"/>
                    </a:moveTo>
                    <a:cubicBezTo>
                      <a:pt x="95" y="405"/>
                      <a:pt x="59" y="434"/>
                      <a:pt x="19" y="441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17" y="441"/>
                      <a:pt x="17" y="441"/>
                      <a:pt x="17" y="441"/>
                    </a:cubicBezTo>
                    <a:cubicBezTo>
                      <a:pt x="23" y="561"/>
                      <a:pt x="63" y="658"/>
                      <a:pt x="114" y="682"/>
                    </a:cubicBezTo>
                    <a:cubicBezTo>
                      <a:pt x="114" y="701"/>
                      <a:pt x="114" y="701"/>
                      <a:pt x="114" y="701"/>
                    </a:cubicBezTo>
                    <a:cubicBezTo>
                      <a:pt x="0" y="701"/>
                      <a:pt x="0" y="701"/>
                      <a:pt x="0" y="701"/>
                    </a:cubicBezTo>
                    <a:cubicBezTo>
                      <a:pt x="114" y="701"/>
                      <a:pt x="114" y="701"/>
                      <a:pt x="114" y="701"/>
                    </a:cubicBezTo>
                    <a:cubicBezTo>
                      <a:pt x="114" y="682"/>
                      <a:pt x="114" y="682"/>
                      <a:pt x="114" y="682"/>
                    </a:cubicBezTo>
                    <a:cubicBezTo>
                      <a:pt x="63" y="658"/>
                      <a:pt x="23" y="561"/>
                      <a:pt x="17" y="441"/>
                    </a:cubicBezTo>
                    <a:cubicBezTo>
                      <a:pt x="57" y="435"/>
                      <a:pt x="94" y="406"/>
                      <a:pt x="126" y="360"/>
                    </a:cubicBezTo>
                  </a:path>
                </a:pathLst>
              </a:custGeom>
              <a:solidFill>
                <a:srgbClr val="FBA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8" name="Freeform 13"/>
              <p:cNvSpPr>
                <a:spLocks/>
              </p:cNvSpPr>
              <p:nvPr/>
            </p:nvSpPr>
            <p:spPr bwMode="auto">
              <a:xfrm>
                <a:off x="6089651" y="3698878"/>
                <a:ext cx="430213" cy="979488"/>
              </a:xfrm>
              <a:custGeom>
                <a:avLst/>
                <a:gdLst>
                  <a:gd name="T0" fmla="*/ 0 w 114"/>
                  <a:gd name="T1" fmla="*/ 0 h 260"/>
                  <a:gd name="T2" fmla="*/ 0 w 114"/>
                  <a:gd name="T3" fmla="*/ 260 h 260"/>
                  <a:gd name="T4" fmla="*/ 114 w 114"/>
                  <a:gd name="T5" fmla="*/ 260 h 260"/>
                  <a:gd name="T6" fmla="*/ 114 w 114"/>
                  <a:gd name="T7" fmla="*/ 241 h 260"/>
                  <a:gd name="T8" fmla="*/ 17 w 114"/>
                  <a:gd name="T9" fmla="*/ 0 h 260"/>
                  <a:gd name="T10" fmla="*/ 0 w 114"/>
                  <a:gd name="T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260">
                    <a:moveTo>
                      <a:pt x="0" y="0"/>
                    </a:moveTo>
                    <a:cubicBezTo>
                      <a:pt x="0" y="260"/>
                      <a:pt x="0" y="260"/>
                      <a:pt x="0" y="260"/>
                    </a:cubicBezTo>
                    <a:cubicBezTo>
                      <a:pt x="114" y="260"/>
                      <a:pt x="114" y="260"/>
                      <a:pt x="114" y="260"/>
                    </a:cubicBezTo>
                    <a:cubicBezTo>
                      <a:pt x="114" y="241"/>
                      <a:pt x="114" y="241"/>
                      <a:pt x="114" y="241"/>
                    </a:cubicBezTo>
                    <a:cubicBezTo>
                      <a:pt x="63" y="217"/>
                      <a:pt x="23" y="12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BB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14"/>
              <p:cNvSpPr>
                <a:spLocks/>
              </p:cNvSpPr>
              <p:nvPr/>
            </p:nvSpPr>
            <p:spPr bwMode="auto">
              <a:xfrm>
                <a:off x="6089651" y="4681540"/>
                <a:ext cx="539750" cy="146050"/>
              </a:xfrm>
              <a:custGeom>
                <a:avLst/>
                <a:gdLst>
                  <a:gd name="T0" fmla="*/ 127 w 143"/>
                  <a:gd name="T1" fmla="*/ 0 h 39"/>
                  <a:gd name="T2" fmla="*/ 0 w 143"/>
                  <a:gd name="T3" fmla="*/ 0 h 39"/>
                  <a:gd name="T4" fmla="*/ 0 w 143"/>
                  <a:gd name="T5" fmla="*/ 39 h 39"/>
                  <a:gd name="T6" fmla="*/ 143 w 143"/>
                  <a:gd name="T7" fmla="*/ 39 h 39"/>
                  <a:gd name="T8" fmla="*/ 143 w 143"/>
                  <a:gd name="T9" fmla="*/ 16 h 39"/>
                  <a:gd name="T10" fmla="*/ 127 w 143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39">
                    <a:moveTo>
                      <a:pt x="1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3" y="7"/>
                      <a:pt x="136" y="0"/>
                      <a:pt x="127" y="0"/>
                    </a:cubicBezTo>
                  </a:path>
                </a:pathLst>
              </a:custGeom>
              <a:solidFill>
                <a:srgbClr val="F08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auto">
              <a:xfrm>
                <a:off x="6089648" y="2252664"/>
                <a:ext cx="773112" cy="1446213"/>
              </a:xfrm>
              <a:custGeom>
                <a:avLst/>
                <a:gdLst>
                  <a:gd name="T0" fmla="*/ 56 w 205"/>
                  <a:gd name="T1" fmla="*/ 307 h 384"/>
                  <a:gd name="T2" fmla="*/ 0 w 205"/>
                  <a:gd name="T3" fmla="*/ 351 h 384"/>
                  <a:gd name="T4" fmla="*/ 126 w 205"/>
                  <a:gd name="T5" fmla="*/ 303 h 384"/>
                  <a:gd name="T6" fmla="*/ 126 w 205"/>
                  <a:gd name="T7" fmla="*/ 303 h 384"/>
                  <a:gd name="T8" fmla="*/ 126 w 205"/>
                  <a:gd name="T9" fmla="*/ 303 h 384"/>
                  <a:gd name="T10" fmla="*/ 126 w 205"/>
                  <a:gd name="T11" fmla="*/ 302 h 384"/>
                  <a:gd name="T12" fmla="*/ 126 w 205"/>
                  <a:gd name="T13" fmla="*/ 302 h 384"/>
                  <a:gd name="T14" fmla="*/ 126 w 205"/>
                  <a:gd name="T15" fmla="*/ 302 h 384"/>
                  <a:gd name="T16" fmla="*/ 126 w 205"/>
                  <a:gd name="T17" fmla="*/ 302 h 384"/>
                  <a:gd name="T18" fmla="*/ 126 w 205"/>
                  <a:gd name="T19" fmla="*/ 302 h 384"/>
                  <a:gd name="T20" fmla="*/ 126 w 205"/>
                  <a:gd name="T21" fmla="*/ 302 h 384"/>
                  <a:gd name="T22" fmla="*/ 127 w 205"/>
                  <a:gd name="T23" fmla="*/ 301 h 384"/>
                  <a:gd name="T24" fmla="*/ 127 w 205"/>
                  <a:gd name="T25" fmla="*/ 301 h 384"/>
                  <a:gd name="T26" fmla="*/ 127 w 205"/>
                  <a:gd name="T27" fmla="*/ 301 h 384"/>
                  <a:gd name="T28" fmla="*/ 127 w 205"/>
                  <a:gd name="T29" fmla="*/ 301 h 384"/>
                  <a:gd name="T30" fmla="*/ 127 w 205"/>
                  <a:gd name="T31" fmla="*/ 301 h 384"/>
                  <a:gd name="T32" fmla="*/ 127 w 205"/>
                  <a:gd name="T33" fmla="*/ 301 h 384"/>
                  <a:gd name="T34" fmla="*/ 127 w 205"/>
                  <a:gd name="T35" fmla="*/ 300 h 384"/>
                  <a:gd name="T36" fmla="*/ 127 w 205"/>
                  <a:gd name="T37" fmla="*/ 300 h 384"/>
                  <a:gd name="T38" fmla="*/ 127 w 205"/>
                  <a:gd name="T39" fmla="*/ 300 h 384"/>
                  <a:gd name="T40" fmla="*/ 128 w 205"/>
                  <a:gd name="T41" fmla="*/ 300 h 384"/>
                  <a:gd name="T42" fmla="*/ 128 w 205"/>
                  <a:gd name="T43" fmla="*/ 300 h 384"/>
                  <a:gd name="T44" fmla="*/ 128 w 205"/>
                  <a:gd name="T45" fmla="*/ 300 h 384"/>
                  <a:gd name="T46" fmla="*/ 128 w 205"/>
                  <a:gd name="T47" fmla="*/ 299 h 384"/>
                  <a:gd name="T48" fmla="*/ 128 w 205"/>
                  <a:gd name="T49" fmla="*/ 299 h 384"/>
                  <a:gd name="T50" fmla="*/ 128 w 205"/>
                  <a:gd name="T51" fmla="*/ 299 h 384"/>
                  <a:gd name="T52" fmla="*/ 128 w 205"/>
                  <a:gd name="T53" fmla="*/ 299 h 384"/>
                  <a:gd name="T54" fmla="*/ 128 w 205"/>
                  <a:gd name="T55" fmla="*/ 299 h 384"/>
                  <a:gd name="T56" fmla="*/ 129 w 205"/>
                  <a:gd name="T57" fmla="*/ 298 h 384"/>
                  <a:gd name="T58" fmla="*/ 129 w 205"/>
                  <a:gd name="T59" fmla="*/ 298 h 384"/>
                  <a:gd name="T60" fmla="*/ 146 w 205"/>
                  <a:gd name="T61" fmla="*/ 269 h 384"/>
                  <a:gd name="T62" fmla="*/ 147 w 205"/>
                  <a:gd name="T63" fmla="*/ 266 h 384"/>
                  <a:gd name="T64" fmla="*/ 147 w 205"/>
                  <a:gd name="T65" fmla="*/ 266 h 384"/>
                  <a:gd name="T66" fmla="*/ 147 w 205"/>
                  <a:gd name="T67" fmla="*/ 266 h 384"/>
                  <a:gd name="T68" fmla="*/ 148 w 205"/>
                  <a:gd name="T69" fmla="*/ 265 h 384"/>
                  <a:gd name="T70" fmla="*/ 148 w 205"/>
                  <a:gd name="T71" fmla="*/ 265 h 384"/>
                  <a:gd name="T72" fmla="*/ 148 w 205"/>
                  <a:gd name="T73" fmla="*/ 265 h 384"/>
                  <a:gd name="T74" fmla="*/ 148 w 205"/>
                  <a:gd name="T75" fmla="*/ 265 h 384"/>
                  <a:gd name="T76" fmla="*/ 149 w 205"/>
                  <a:gd name="T77" fmla="*/ 265 h 384"/>
                  <a:gd name="T78" fmla="*/ 149 w 205"/>
                  <a:gd name="T79" fmla="*/ 265 h 384"/>
                  <a:gd name="T80" fmla="*/ 149 w 205"/>
                  <a:gd name="T81" fmla="*/ 265 h 384"/>
                  <a:gd name="T82" fmla="*/ 149 w 205"/>
                  <a:gd name="T83" fmla="*/ 265 h 384"/>
                  <a:gd name="T84" fmla="*/ 150 w 205"/>
                  <a:gd name="T85" fmla="*/ 265 h 384"/>
                  <a:gd name="T86" fmla="*/ 150 w 205"/>
                  <a:gd name="T87" fmla="*/ 264 h 384"/>
                  <a:gd name="T88" fmla="*/ 150 w 205"/>
                  <a:gd name="T89" fmla="*/ 264 h 384"/>
                  <a:gd name="T90" fmla="*/ 151 w 205"/>
                  <a:gd name="T91" fmla="*/ 264 h 384"/>
                  <a:gd name="T92" fmla="*/ 151 w 205"/>
                  <a:gd name="T93" fmla="*/ 264 h 384"/>
                  <a:gd name="T94" fmla="*/ 151 w 205"/>
                  <a:gd name="T95" fmla="*/ 264 h 384"/>
                  <a:gd name="T96" fmla="*/ 151 w 205"/>
                  <a:gd name="T97" fmla="*/ 264 h 384"/>
                  <a:gd name="T98" fmla="*/ 188 w 205"/>
                  <a:gd name="T99" fmla="*/ 207 h 384"/>
                  <a:gd name="T100" fmla="*/ 167 w 205"/>
                  <a:gd name="T101" fmla="*/ 223 h 384"/>
                  <a:gd name="T102" fmla="*/ 167 w 205"/>
                  <a:gd name="T103" fmla="*/ 223 h 384"/>
                  <a:gd name="T104" fmla="*/ 167 w 205"/>
                  <a:gd name="T105" fmla="*/ 223 h 384"/>
                  <a:gd name="T106" fmla="*/ 167 w 205"/>
                  <a:gd name="T107" fmla="*/ 223 h 384"/>
                  <a:gd name="T108" fmla="*/ 167 w 205"/>
                  <a:gd name="T109" fmla="*/ 223 h 384"/>
                  <a:gd name="T110" fmla="*/ 167 w 205"/>
                  <a:gd name="T111" fmla="*/ 224 h 384"/>
                  <a:gd name="T112" fmla="*/ 167 w 205"/>
                  <a:gd name="T113" fmla="*/ 223 h 384"/>
                  <a:gd name="T114" fmla="*/ 167 w 205"/>
                  <a:gd name="T115" fmla="*/ 223 h 384"/>
                  <a:gd name="T116" fmla="*/ 167 w 205"/>
                  <a:gd name="T117" fmla="*/ 222 h 384"/>
                  <a:gd name="T118" fmla="*/ 167 w 205"/>
                  <a:gd name="T119" fmla="*/ 222 h 384"/>
                  <a:gd name="T120" fmla="*/ 178 w 205"/>
                  <a:gd name="T121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5" h="384">
                    <a:moveTo>
                      <a:pt x="56" y="0"/>
                    </a:moveTo>
                    <a:cubicBezTo>
                      <a:pt x="56" y="307"/>
                      <a:pt x="56" y="307"/>
                      <a:pt x="56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9" y="384"/>
                      <a:pt x="19" y="384"/>
                      <a:pt x="19" y="384"/>
                    </a:cubicBezTo>
                    <a:cubicBezTo>
                      <a:pt x="59" y="377"/>
                      <a:pt x="95" y="348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7" y="302"/>
                      <a:pt x="127" y="302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9" y="298"/>
                    </a:cubicBezTo>
                    <a:cubicBezTo>
                      <a:pt x="129" y="298"/>
                      <a:pt x="129" y="298"/>
                      <a:pt x="129" y="298"/>
                    </a:cubicBezTo>
                    <a:cubicBezTo>
                      <a:pt x="129" y="298"/>
                      <a:pt x="129" y="298"/>
                      <a:pt x="129" y="298"/>
                    </a:cubicBezTo>
                    <a:cubicBezTo>
                      <a:pt x="129" y="298"/>
                      <a:pt x="129" y="298"/>
                      <a:pt x="129" y="298"/>
                    </a:cubicBezTo>
                    <a:cubicBezTo>
                      <a:pt x="135" y="289"/>
                      <a:pt x="140" y="279"/>
                      <a:pt x="146" y="269"/>
                    </a:cubicBezTo>
                    <a:cubicBezTo>
                      <a:pt x="146" y="269"/>
                      <a:pt x="146" y="269"/>
                      <a:pt x="146" y="269"/>
                    </a:cubicBezTo>
                    <a:cubicBezTo>
                      <a:pt x="146" y="268"/>
                      <a:pt x="147" y="267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8" y="266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50" y="265"/>
                    </a:cubicBezTo>
                    <a:cubicBezTo>
                      <a:pt x="150" y="265"/>
                      <a:pt x="150" y="265"/>
                      <a:pt x="150" y="265"/>
                    </a:cubicBezTo>
                    <a:cubicBezTo>
                      <a:pt x="150" y="265"/>
                      <a:pt x="150" y="265"/>
                      <a:pt x="150" y="264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50" y="264"/>
                      <a:pt x="150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71" y="260"/>
                      <a:pt x="189" y="250"/>
                      <a:pt x="205" y="235"/>
                    </a:cubicBezTo>
                    <a:cubicBezTo>
                      <a:pt x="188" y="207"/>
                      <a:pt x="188" y="207"/>
                      <a:pt x="188" y="207"/>
                    </a:cubicBezTo>
                    <a:cubicBezTo>
                      <a:pt x="188" y="207"/>
                      <a:pt x="188" y="207"/>
                      <a:pt x="188" y="207"/>
                    </a:cubicBezTo>
                    <a:cubicBezTo>
                      <a:pt x="181" y="214"/>
                      <a:pt x="174" y="219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4"/>
                      <a:pt x="167" y="224"/>
                    </a:cubicBezTo>
                    <a:cubicBezTo>
                      <a:pt x="167" y="224"/>
                      <a:pt x="167" y="224"/>
                      <a:pt x="167" y="224"/>
                    </a:cubicBezTo>
                    <a:cubicBezTo>
                      <a:pt x="167" y="224"/>
                      <a:pt x="166" y="224"/>
                      <a:pt x="166" y="224"/>
                    </a:cubicBezTo>
                    <a:cubicBezTo>
                      <a:pt x="166" y="224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2"/>
                      <a:pt x="167" y="22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71" y="212"/>
                      <a:pt x="175" y="202"/>
                      <a:pt x="178" y="192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08B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auto">
              <a:xfrm>
                <a:off x="6089651" y="2244726"/>
                <a:ext cx="211138" cy="1163638"/>
              </a:xfrm>
              <a:custGeom>
                <a:avLst/>
                <a:gdLst>
                  <a:gd name="T0" fmla="*/ 133 w 133"/>
                  <a:gd name="T1" fmla="*/ 0 h 733"/>
                  <a:gd name="T2" fmla="*/ 0 w 133"/>
                  <a:gd name="T3" fmla="*/ 0 h 733"/>
                  <a:gd name="T4" fmla="*/ 0 w 133"/>
                  <a:gd name="T5" fmla="*/ 733 h 733"/>
                  <a:gd name="T6" fmla="*/ 133 w 133"/>
                  <a:gd name="T7" fmla="*/ 733 h 733"/>
                  <a:gd name="T8" fmla="*/ 133 w 133"/>
                  <a:gd name="T9" fmla="*/ 5 h 733"/>
                  <a:gd name="T10" fmla="*/ 133 w 133"/>
                  <a:gd name="T11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733">
                    <a:moveTo>
                      <a:pt x="133" y="0"/>
                    </a:moveTo>
                    <a:lnTo>
                      <a:pt x="0" y="0"/>
                    </a:lnTo>
                    <a:lnTo>
                      <a:pt x="0" y="733"/>
                    </a:lnTo>
                    <a:lnTo>
                      <a:pt x="133" y="733"/>
                    </a:lnTo>
                    <a:lnTo>
                      <a:pt x="133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E4B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2863" tIns="21431" rIns="42863" bIns="214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844" dirty="0">
                  <a:cs typeface="+mn-ea"/>
                  <a:sym typeface="+mn-lt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 flipH="1">
              <a:off x="8909402" y="3496946"/>
              <a:ext cx="1658231" cy="50489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38" dirty="0">
                  <a:solidFill>
                    <a:schemeClr val="bg1"/>
                  </a:solidFill>
                  <a:cs typeface="+mn-ea"/>
                  <a:sym typeface="+mn-lt"/>
                </a:rPr>
                <a:t>2020</a:t>
              </a:r>
              <a:endParaRPr lang="en-US" sz="93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8198" y="1938877"/>
            <a:ext cx="1237086" cy="1679341"/>
            <a:chOff x="6978406" y="4136270"/>
            <a:chExt cx="2639117" cy="3582593"/>
          </a:xfrm>
          <a:solidFill>
            <a:schemeClr val="bg1">
              <a:lumMod val="85000"/>
            </a:schemeClr>
          </a:solidFill>
        </p:grpSpPr>
        <p:grpSp>
          <p:nvGrpSpPr>
            <p:cNvPr id="32" name="Group 31"/>
            <p:cNvGrpSpPr/>
            <p:nvPr/>
          </p:nvGrpSpPr>
          <p:grpSpPr>
            <a:xfrm>
              <a:off x="6978406" y="4136270"/>
              <a:ext cx="2639117" cy="2996084"/>
              <a:chOff x="6795395" y="5739656"/>
              <a:chExt cx="2639117" cy="2996084"/>
            </a:xfrm>
            <a:grpFill/>
            <a:effectLst/>
          </p:grpSpPr>
          <p:sp>
            <p:nvSpPr>
              <p:cNvPr id="36" name="Freeform: Shape 35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avLst/>
                <a:gdLst>
                  <a:gd name="connsiteX0" fmla="*/ 1623945 w 2374490"/>
                  <a:gd name="connsiteY0" fmla="*/ 0 h 2374490"/>
                  <a:gd name="connsiteX1" fmla="*/ 2374490 w 2374490"/>
                  <a:gd name="connsiteY1" fmla="*/ 0 h 2374490"/>
                  <a:gd name="connsiteX2" fmla="*/ 2374490 w 2374490"/>
                  <a:gd name="connsiteY2" fmla="*/ 420855 h 2374490"/>
                  <a:gd name="connsiteX3" fmla="*/ 420855 w 2374490"/>
                  <a:gd name="connsiteY3" fmla="*/ 2374490 h 2374490"/>
                  <a:gd name="connsiteX4" fmla="*/ 0 w 2374490"/>
                  <a:gd name="connsiteY4" fmla="*/ 2374490 h 2374490"/>
                  <a:gd name="connsiteX5" fmla="*/ 0 w 2374490"/>
                  <a:gd name="connsiteY5" fmla="*/ 1623945 h 2374490"/>
                  <a:gd name="connsiteX6" fmla="*/ 438660 w 2374490"/>
                  <a:gd name="connsiteY6" fmla="*/ 1623945 h 2374490"/>
                  <a:gd name="connsiteX7" fmla="*/ 1623945 w 2374490"/>
                  <a:gd name="connsiteY7" fmla="*/ 438660 h 2374490"/>
                  <a:gd name="connsiteX8" fmla="*/ 1623945 w 2374490"/>
                  <a:gd name="connsiteY8" fmla="*/ 0 h 237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4490" h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8427" y="5918863"/>
              <a:ext cx="30375" cy="1800000"/>
            </a:xfrm>
            <a:prstGeom prst="rect">
              <a:avLst/>
            </a:prstGeom>
            <a:grpFill/>
          </p:spPr>
        </p:pic>
      </p:grpSp>
      <p:grpSp>
        <p:nvGrpSpPr>
          <p:cNvPr id="4" name="Group 3"/>
          <p:cNvGrpSpPr/>
          <p:nvPr/>
        </p:nvGrpSpPr>
        <p:grpSpPr>
          <a:xfrm>
            <a:off x="4636628" y="1938877"/>
            <a:ext cx="1238105" cy="1679341"/>
            <a:chOff x="9876393" y="4136270"/>
            <a:chExt cx="2641290" cy="3582593"/>
          </a:xfrm>
          <a:solidFill>
            <a:schemeClr val="bg1">
              <a:lumMod val="85000"/>
            </a:schemeClr>
          </a:solidFill>
        </p:grpSpPr>
        <p:grpSp>
          <p:nvGrpSpPr>
            <p:cNvPr id="33" name="Group 32"/>
            <p:cNvGrpSpPr/>
            <p:nvPr/>
          </p:nvGrpSpPr>
          <p:grpSpPr>
            <a:xfrm flipH="1">
              <a:off x="9876393" y="4136270"/>
              <a:ext cx="2639117" cy="2996084"/>
              <a:chOff x="6795395" y="5739656"/>
              <a:chExt cx="2639117" cy="2996084"/>
            </a:xfrm>
            <a:grpFill/>
          </p:grpSpPr>
          <p:sp>
            <p:nvSpPr>
              <p:cNvPr id="34" name="Freeform: Shape 33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avLst/>
                <a:gdLst>
                  <a:gd name="connsiteX0" fmla="*/ 1623945 w 2374490"/>
                  <a:gd name="connsiteY0" fmla="*/ 0 h 2374490"/>
                  <a:gd name="connsiteX1" fmla="*/ 2374490 w 2374490"/>
                  <a:gd name="connsiteY1" fmla="*/ 0 h 2374490"/>
                  <a:gd name="connsiteX2" fmla="*/ 2374490 w 2374490"/>
                  <a:gd name="connsiteY2" fmla="*/ 420855 h 2374490"/>
                  <a:gd name="connsiteX3" fmla="*/ 420855 w 2374490"/>
                  <a:gd name="connsiteY3" fmla="*/ 2374490 h 2374490"/>
                  <a:gd name="connsiteX4" fmla="*/ 0 w 2374490"/>
                  <a:gd name="connsiteY4" fmla="*/ 2374490 h 2374490"/>
                  <a:gd name="connsiteX5" fmla="*/ 0 w 2374490"/>
                  <a:gd name="connsiteY5" fmla="*/ 1623945 h 2374490"/>
                  <a:gd name="connsiteX6" fmla="*/ 438660 w 2374490"/>
                  <a:gd name="connsiteY6" fmla="*/ 1623945 h 2374490"/>
                  <a:gd name="connsiteX7" fmla="*/ 1623945 w 2374490"/>
                  <a:gd name="connsiteY7" fmla="*/ 438660 h 2374490"/>
                  <a:gd name="connsiteX8" fmla="*/ 1623945 w 2374490"/>
                  <a:gd name="connsiteY8" fmla="*/ 0 h 237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4490" h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2487308" y="5918863"/>
              <a:ext cx="30375" cy="1800000"/>
            </a:xfrm>
            <a:prstGeom prst="rect">
              <a:avLst/>
            </a:prstGeom>
            <a:grpFill/>
          </p:spPr>
        </p:pic>
      </p:grpSp>
      <p:sp>
        <p:nvSpPr>
          <p:cNvPr id="51" name="Rectangle 50"/>
          <p:cNvSpPr/>
          <p:nvPr/>
        </p:nvSpPr>
        <p:spPr>
          <a:xfrm>
            <a:off x="3255047" y="3000902"/>
            <a:ext cx="621871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75" b="1" dirty="0">
                <a:solidFill>
                  <a:schemeClr val="bg1"/>
                </a:solidFill>
                <a:effectLst>
                  <a:outerShdw blurRad="279400" dist="1270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316520" y="3000902"/>
            <a:ext cx="598289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75" b="1" dirty="0">
                <a:solidFill>
                  <a:schemeClr val="bg1"/>
                </a:solidFill>
                <a:effectLst>
                  <a:outerShdw blurRad="279400" dist="1270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28738" y="2658139"/>
            <a:ext cx="1880489" cy="649242"/>
            <a:chOff x="12846224" y="5670698"/>
            <a:chExt cx="4011711" cy="1385049"/>
          </a:xfrm>
        </p:grpSpPr>
        <p:sp>
          <p:nvSpPr>
            <p:cNvPr id="54" name="Rectangle 53"/>
            <p:cNvSpPr/>
            <p:nvPr/>
          </p:nvSpPr>
          <p:spPr>
            <a:xfrm>
              <a:off x="12846224" y="6163607"/>
              <a:ext cx="4011711" cy="89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content is typed here, or by copying your text, select Paste in this box,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846224" y="5670698"/>
              <a:ext cx="3371879" cy="50489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93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en-US" altLang="zh-CN" sz="9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3832" y="2571266"/>
            <a:ext cx="1879127" cy="674227"/>
            <a:chOff x="2638425" y="5485365"/>
            <a:chExt cx="4008805" cy="1438350"/>
          </a:xfrm>
        </p:grpSpPr>
        <p:sp>
          <p:nvSpPr>
            <p:cNvPr id="56" name="Rectangle 55"/>
            <p:cNvSpPr/>
            <p:nvPr/>
          </p:nvSpPr>
          <p:spPr>
            <a:xfrm flipH="1">
              <a:off x="2638425" y="6031575"/>
              <a:ext cx="4008805" cy="89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3636847" y="5485365"/>
              <a:ext cx="3010383" cy="50489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3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en-US" altLang="zh-CN" sz="9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3832" y="3702277"/>
            <a:ext cx="1879127" cy="658146"/>
            <a:chOff x="2638425" y="7898184"/>
            <a:chExt cx="4008805" cy="1404043"/>
          </a:xfrm>
        </p:grpSpPr>
        <p:sp>
          <p:nvSpPr>
            <p:cNvPr id="58" name="Rectangle 57"/>
            <p:cNvSpPr/>
            <p:nvPr/>
          </p:nvSpPr>
          <p:spPr>
            <a:xfrm flipH="1">
              <a:off x="2638425" y="8410087"/>
              <a:ext cx="4008805" cy="89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After you've typed your content here, or by copying your text, select Paste in this box</a:t>
              </a:r>
            </a:p>
          </p:txBody>
        </p:sp>
        <p:sp>
          <p:nvSpPr>
            <p:cNvPr id="59" name="Rectangle 58"/>
            <p:cNvSpPr/>
            <p:nvPr/>
          </p:nvSpPr>
          <p:spPr>
            <a:xfrm flipH="1">
              <a:off x="3432701" y="7898184"/>
              <a:ext cx="3214529" cy="52379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3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en-US" sz="9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28737" y="3702276"/>
            <a:ext cx="1880490" cy="660148"/>
            <a:chOff x="12846222" y="7898191"/>
            <a:chExt cx="4011713" cy="1408315"/>
          </a:xfrm>
        </p:grpSpPr>
        <p:sp>
          <p:nvSpPr>
            <p:cNvPr id="60" name="Rectangle 59"/>
            <p:cNvSpPr/>
            <p:nvPr/>
          </p:nvSpPr>
          <p:spPr>
            <a:xfrm>
              <a:off x="12846224" y="8414366"/>
              <a:ext cx="4011711" cy="89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content is typed here, or by copying your text, select Paste in this box,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846222" y="7898191"/>
              <a:ext cx="3583717" cy="50488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93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 content</a:t>
              </a:r>
              <a:endParaRPr lang="en-US" altLang="zh-CN" sz="93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72347" y="2283192"/>
            <a:ext cx="598289" cy="1128274"/>
            <a:chOff x="8723330" y="5892056"/>
            <a:chExt cx="1276350" cy="2406984"/>
          </a:xfrm>
          <a:solidFill>
            <a:srgbClr val="5877B6"/>
          </a:solidFill>
          <a:effectLst>
            <a:outerShdw blurRad="292100" dist="317500" dir="16200000" sx="95000" sy="95000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8963836" y="6513650"/>
              <a:ext cx="795338" cy="1785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44">
                <a:cs typeface="+mn-ea"/>
                <a:sym typeface="+mn-lt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723330" y="5892056"/>
              <a:ext cx="1276350" cy="6215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44" dirty="0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8198" y="2755259"/>
            <a:ext cx="1237086" cy="1673784"/>
            <a:chOff x="6978406" y="5877886"/>
            <a:chExt cx="2639117" cy="3570739"/>
          </a:xfrm>
          <a:solidFill>
            <a:schemeClr val="accent2"/>
          </a:solidFill>
        </p:grpSpPr>
        <p:grpSp>
          <p:nvGrpSpPr>
            <p:cNvPr id="19" name="Group 18"/>
            <p:cNvGrpSpPr/>
            <p:nvPr/>
          </p:nvGrpSpPr>
          <p:grpSpPr>
            <a:xfrm>
              <a:off x="6978406" y="5877886"/>
              <a:ext cx="2639117" cy="2996084"/>
              <a:chOff x="6795395" y="5739656"/>
              <a:chExt cx="2639117" cy="2996084"/>
            </a:xfrm>
            <a:grpFill/>
            <a:effectLst/>
          </p:grpSpPr>
          <p:sp>
            <p:nvSpPr>
              <p:cNvPr id="16" name="Freeform: Shape 15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avLst/>
                <a:gdLst>
                  <a:gd name="connsiteX0" fmla="*/ 1623945 w 2374490"/>
                  <a:gd name="connsiteY0" fmla="*/ 0 h 2374490"/>
                  <a:gd name="connsiteX1" fmla="*/ 2374490 w 2374490"/>
                  <a:gd name="connsiteY1" fmla="*/ 0 h 2374490"/>
                  <a:gd name="connsiteX2" fmla="*/ 2374490 w 2374490"/>
                  <a:gd name="connsiteY2" fmla="*/ 420855 h 2374490"/>
                  <a:gd name="connsiteX3" fmla="*/ 420855 w 2374490"/>
                  <a:gd name="connsiteY3" fmla="*/ 2374490 h 2374490"/>
                  <a:gd name="connsiteX4" fmla="*/ 0 w 2374490"/>
                  <a:gd name="connsiteY4" fmla="*/ 2374490 h 2374490"/>
                  <a:gd name="connsiteX5" fmla="*/ 0 w 2374490"/>
                  <a:gd name="connsiteY5" fmla="*/ 1623945 h 2374490"/>
                  <a:gd name="connsiteX6" fmla="*/ 438660 w 2374490"/>
                  <a:gd name="connsiteY6" fmla="*/ 1623945 h 2374490"/>
                  <a:gd name="connsiteX7" fmla="*/ 1623945 w 2374490"/>
                  <a:gd name="connsiteY7" fmla="*/ 438660 h 2374490"/>
                  <a:gd name="connsiteX8" fmla="*/ 1623945 w 2374490"/>
                  <a:gd name="connsiteY8" fmla="*/ 0 h 237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4490" h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8427" y="7648625"/>
              <a:ext cx="30375" cy="1800000"/>
            </a:xfrm>
            <a:prstGeom prst="rect">
              <a:avLst/>
            </a:prstGeom>
            <a:grpFill/>
          </p:spPr>
        </p:pic>
      </p:grpSp>
      <p:grpSp>
        <p:nvGrpSpPr>
          <p:cNvPr id="5" name="Group 4"/>
          <p:cNvGrpSpPr/>
          <p:nvPr/>
        </p:nvGrpSpPr>
        <p:grpSpPr>
          <a:xfrm>
            <a:off x="4636628" y="2755259"/>
            <a:ext cx="1238105" cy="1673784"/>
            <a:chOff x="9876393" y="5877886"/>
            <a:chExt cx="2641290" cy="3570739"/>
          </a:xfrm>
          <a:solidFill>
            <a:schemeClr val="accent2"/>
          </a:solidFill>
        </p:grpSpPr>
        <p:grpSp>
          <p:nvGrpSpPr>
            <p:cNvPr id="20" name="Group 19"/>
            <p:cNvGrpSpPr/>
            <p:nvPr/>
          </p:nvGrpSpPr>
          <p:grpSpPr>
            <a:xfrm flipH="1">
              <a:off x="9876393" y="5877886"/>
              <a:ext cx="2639117" cy="2996084"/>
              <a:chOff x="6795395" y="5739656"/>
              <a:chExt cx="2639117" cy="2996084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avLst/>
                <a:gdLst>
                  <a:gd name="connsiteX0" fmla="*/ 1623945 w 2374490"/>
                  <a:gd name="connsiteY0" fmla="*/ 0 h 2374490"/>
                  <a:gd name="connsiteX1" fmla="*/ 2374490 w 2374490"/>
                  <a:gd name="connsiteY1" fmla="*/ 0 h 2374490"/>
                  <a:gd name="connsiteX2" fmla="*/ 2374490 w 2374490"/>
                  <a:gd name="connsiteY2" fmla="*/ 420855 h 2374490"/>
                  <a:gd name="connsiteX3" fmla="*/ 420855 w 2374490"/>
                  <a:gd name="connsiteY3" fmla="*/ 2374490 h 2374490"/>
                  <a:gd name="connsiteX4" fmla="*/ 0 w 2374490"/>
                  <a:gd name="connsiteY4" fmla="*/ 2374490 h 2374490"/>
                  <a:gd name="connsiteX5" fmla="*/ 0 w 2374490"/>
                  <a:gd name="connsiteY5" fmla="*/ 1623945 h 2374490"/>
                  <a:gd name="connsiteX6" fmla="*/ 438660 w 2374490"/>
                  <a:gd name="connsiteY6" fmla="*/ 1623945 h 2374490"/>
                  <a:gd name="connsiteX7" fmla="*/ 1623945 w 2374490"/>
                  <a:gd name="connsiteY7" fmla="*/ 438660 h 2374490"/>
                  <a:gd name="connsiteX8" fmla="*/ 1623945 w 2374490"/>
                  <a:gd name="connsiteY8" fmla="*/ 0 h 237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4490" h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2487308" y="7648625"/>
              <a:ext cx="30375" cy="1800000"/>
            </a:xfrm>
            <a:prstGeom prst="rect">
              <a:avLst/>
            </a:prstGeom>
            <a:grpFill/>
          </p:spPr>
        </p:pic>
      </p:grpSp>
      <p:sp>
        <p:nvSpPr>
          <p:cNvPr id="50" name="Rectangle 49"/>
          <p:cNvSpPr/>
          <p:nvPr/>
        </p:nvSpPr>
        <p:spPr>
          <a:xfrm>
            <a:off x="3255048" y="3804911"/>
            <a:ext cx="621870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75" b="1" dirty="0">
                <a:solidFill>
                  <a:schemeClr val="bg1"/>
                </a:solidFill>
                <a:effectLst>
                  <a:outerShdw blurRad="279400" dist="1270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67084" y="3804911"/>
            <a:ext cx="647725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75" b="1" dirty="0">
                <a:solidFill>
                  <a:schemeClr val="bg1"/>
                </a:solidFill>
                <a:effectLst>
                  <a:outerShdw blurRad="279400" dist="1270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CE06DF5-B5F8-4E0E-8719-B878C5792B96}"/>
              </a:ext>
            </a:extLst>
          </p:cNvPr>
          <p:cNvGrpSpPr/>
          <p:nvPr/>
        </p:nvGrpSpPr>
        <p:grpSpPr>
          <a:xfrm>
            <a:off x="654675" y="420032"/>
            <a:ext cx="4711109" cy="702173"/>
            <a:chOff x="647700" y="642338"/>
            <a:chExt cx="4711109" cy="702173"/>
          </a:xfrm>
        </p:grpSpPr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id="{0EDE95DD-513E-4E24-9309-2BF14129E50D}"/>
                </a:ext>
              </a:extLst>
            </p:cNvPr>
            <p:cNvSpPr txBox="1"/>
            <p:nvPr/>
          </p:nvSpPr>
          <p:spPr>
            <a:xfrm>
              <a:off x="647700" y="642338"/>
              <a:ext cx="4711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Overview of the annual work</a:t>
              </a:r>
              <a:endParaRPr lang="id-ID" sz="2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7" name="TextBox 21">
              <a:extLst>
                <a:ext uri="{FF2B5EF4-FFF2-40B4-BE49-F238E27FC236}">
                  <a16:creationId xmlns:a16="http://schemas.microsoft.com/office/drawing/2014/main" id="{A9514914-1B99-4DDC-BF4D-2C0782F9EA8F}"/>
                </a:ext>
              </a:extLst>
            </p:cNvPr>
            <p:cNvSpPr txBox="1"/>
            <p:nvPr/>
          </p:nvSpPr>
          <p:spPr>
            <a:xfrm>
              <a:off x="647700" y="1082901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3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42223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WORK COMPLETED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02</a:t>
            </a:r>
            <a:endParaRPr lang="id-ID" sz="1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</p:spTree>
    <p:extLst>
      <p:ext uri="{BB962C8B-B14F-4D97-AF65-F5344CB8AC3E}">
        <p14:creationId xmlns:p14="http://schemas.microsoft.com/office/powerpoint/2010/main" val="18022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CD5D25-C040-4340-BA05-9EB73BCA1678}"/>
              </a:ext>
            </a:extLst>
          </p:cNvPr>
          <p:cNvGrpSpPr/>
          <p:nvPr/>
        </p:nvGrpSpPr>
        <p:grpSpPr>
          <a:xfrm>
            <a:off x="1056005" y="1637287"/>
            <a:ext cx="961763" cy="927129"/>
            <a:chOff x="1408006" y="2047063"/>
            <a:chExt cx="1282351" cy="1236172"/>
          </a:xfrm>
          <a:solidFill>
            <a:srgbClr val="5877B6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692E4F-5D3D-4E06-B507-5517703FA5DB}"/>
                </a:ext>
              </a:extLst>
            </p:cNvPr>
            <p:cNvSpPr/>
            <p:nvPr/>
          </p:nvSpPr>
          <p:spPr>
            <a:xfrm rot="20738291">
              <a:off x="1454184" y="2047063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D4DE95-C608-4248-B849-8938D662E0D2}"/>
                </a:ext>
              </a:extLst>
            </p:cNvPr>
            <p:cNvSpPr txBox="1"/>
            <p:nvPr/>
          </p:nvSpPr>
          <p:spPr>
            <a:xfrm>
              <a:off x="1408006" y="2210827"/>
              <a:ext cx="558272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id-ID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874EE8-3953-4EB2-845E-70D574EEFEB5}"/>
              </a:ext>
            </a:extLst>
          </p:cNvPr>
          <p:cNvGrpSpPr/>
          <p:nvPr/>
        </p:nvGrpSpPr>
        <p:grpSpPr>
          <a:xfrm>
            <a:off x="1056005" y="3351278"/>
            <a:ext cx="961763" cy="927129"/>
            <a:chOff x="1408006" y="4332384"/>
            <a:chExt cx="1282351" cy="1236172"/>
          </a:xfrm>
          <a:solidFill>
            <a:srgbClr val="5877B6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39111F-2BA7-45C3-A9C7-7232590D4DED}"/>
                </a:ext>
              </a:extLst>
            </p:cNvPr>
            <p:cNvSpPr/>
            <p:nvPr/>
          </p:nvSpPr>
          <p:spPr>
            <a:xfrm rot="20738291">
              <a:off x="1454184" y="4332384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684F8D-F262-4C13-A7EA-BAFA64E443C3}"/>
                </a:ext>
              </a:extLst>
            </p:cNvPr>
            <p:cNvSpPr txBox="1"/>
            <p:nvPr/>
          </p:nvSpPr>
          <p:spPr>
            <a:xfrm>
              <a:off x="1408006" y="4496148"/>
              <a:ext cx="558272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id-ID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330158-856C-4AF0-9878-F1444FC43495}"/>
              </a:ext>
            </a:extLst>
          </p:cNvPr>
          <p:cNvGrpSpPr/>
          <p:nvPr/>
        </p:nvGrpSpPr>
        <p:grpSpPr>
          <a:xfrm>
            <a:off x="4890314" y="3351278"/>
            <a:ext cx="961763" cy="927129"/>
            <a:chOff x="6520418" y="4332384"/>
            <a:chExt cx="1282351" cy="1236172"/>
          </a:xfrm>
          <a:solidFill>
            <a:srgbClr val="5877B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DA1BD7-28B8-4C91-ADB2-8163AF391E95}"/>
                </a:ext>
              </a:extLst>
            </p:cNvPr>
            <p:cNvSpPr/>
            <p:nvPr/>
          </p:nvSpPr>
          <p:spPr>
            <a:xfrm rot="20738291">
              <a:off x="6566596" y="4332384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2A8699-9C45-4607-B833-D6C8BE9A5A5F}"/>
                </a:ext>
              </a:extLst>
            </p:cNvPr>
            <p:cNvSpPr txBox="1"/>
            <p:nvPr/>
          </p:nvSpPr>
          <p:spPr>
            <a:xfrm>
              <a:off x="6520418" y="4496148"/>
              <a:ext cx="553997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id-ID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8043A1-D0DA-4650-8FBC-524D52DFED23}"/>
              </a:ext>
            </a:extLst>
          </p:cNvPr>
          <p:cNvGrpSpPr/>
          <p:nvPr/>
        </p:nvGrpSpPr>
        <p:grpSpPr>
          <a:xfrm>
            <a:off x="4890314" y="1637287"/>
            <a:ext cx="961763" cy="927129"/>
            <a:chOff x="6520418" y="2047063"/>
            <a:chExt cx="1282351" cy="1236172"/>
          </a:xfrm>
          <a:solidFill>
            <a:srgbClr val="5877B6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1722E1-6F03-478A-BDB3-B78A0663872F}"/>
                </a:ext>
              </a:extLst>
            </p:cNvPr>
            <p:cNvSpPr/>
            <p:nvPr/>
          </p:nvSpPr>
          <p:spPr>
            <a:xfrm rot="20738291">
              <a:off x="6566596" y="2047063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63D047-E1C5-4FDB-8534-558B8CD823D6}"/>
                </a:ext>
              </a:extLst>
            </p:cNvPr>
            <p:cNvSpPr txBox="1"/>
            <p:nvPr/>
          </p:nvSpPr>
          <p:spPr>
            <a:xfrm>
              <a:off x="6520418" y="2210827"/>
              <a:ext cx="553997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id-ID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6EAB10-A688-4C69-8F2D-4EF2362026C8}"/>
              </a:ext>
            </a:extLst>
          </p:cNvPr>
          <p:cNvSpPr/>
          <p:nvPr/>
        </p:nvSpPr>
        <p:spPr>
          <a:xfrm>
            <a:off x="5155834" y="1772869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68%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0BC4BFB-15A5-415F-B112-634E7DB2E487}"/>
              </a:ext>
            </a:extLst>
          </p:cNvPr>
          <p:cNvSpPr/>
          <p:nvPr/>
        </p:nvSpPr>
        <p:spPr>
          <a:xfrm>
            <a:off x="1321525" y="3486860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38%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377608C-B0AE-4BE0-A809-E8CF5B61BBCD}"/>
              </a:ext>
            </a:extLst>
          </p:cNvPr>
          <p:cNvSpPr/>
          <p:nvPr/>
        </p:nvSpPr>
        <p:spPr>
          <a:xfrm>
            <a:off x="1321525" y="1772869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78%</a:t>
            </a:r>
            <a:endParaRPr lang="id-ID" sz="1600" dirty="0">
              <a:cs typeface="+mn-ea"/>
              <a:sym typeface="+mn-lt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2966310-4C10-4CC6-BD4F-0569892D5E50}"/>
              </a:ext>
            </a:extLst>
          </p:cNvPr>
          <p:cNvSpPr/>
          <p:nvPr/>
        </p:nvSpPr>
        <p:spPr>
          <a:xfrm>
            <a:off x="5155834" y="3486860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58%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D4F9F88-E5DE-43E6-85D3-70B20D85DB7C}"/>
              </a:ext>
            </a:extLst>
          </p:cNvPr>
          <p:cNvSpPr txBox="1">
            <a:spLocks/>
          </p:cNvSpPr>
          <p:nvPr/>
        </p:nvSpPr>
        <p:spPr>
          <a:xfrm>
            <a:off x="2407239" y="1599646"/>
            <a:ext cx="2292665" cy="32092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sz="16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72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0B58BF-281F-4553-9843-FD15DE1A2D97}"/>
              </a:ext>
            </a:extLst>
          </p:cNvPr>
          <p:cNvSpPr/>
          <p:nvPr/>
        </p:nvSpPr>
        <p:spPr>
          <a:xfrm>
            <a:off x="2407239" y="1862334"/>
            <a:ext cx="2058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4C40ACA-7EEA-470E-9FD6-CB515D8FEA75}"/>
              </a:ext>
            </a:extLst>
          </p:cNvPr>
          <p:cNvSpPr txBox="1">
            <a:spLocks/>
          </p:cNvSpPr>
          <p:nvPr/>
        </p:nvSpPr>
        <p:spPr>
          <a:xfrm>
            <a:off x="6227844" y="1551523"/>
            <a:ext cx="2430913" cy="32092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6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72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83A1B8-67F8-443B-AE77-1AA3D578EDBF}"/>
              </a:ext>
            </a:extLst>
          </p:cNvPr>
          <p:cNvSpPr/>
          <p:nvPr/>
        </p:nvSpPr>
        <p:spPr>
          <a:xfrm>
            <a:off x="6227844" y="1862334"/>
            <a:ext cx="2058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300E93B-606C-43BA-B1B2-22E009BF04EF}"/>
              </a:ext>
            </a:extLst>
          </p:cNvPr>
          <p:cNvSpPr txBox="1">
            <a:spLocks/>
          </p:cNvSpPr>
          <p:nvPr/>
        </p:nvSpPr>
        <p:spPr>
          <a:xfrm>
            <a:off x="2407240" y="3279197"/>
            <a:ext cx="2473324" cy="32092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6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72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B38018-D1E7-4FFC-9081-85F7EDC309FA}"/>
              </a:ext>
            </a:extLst>
          </p:cNvPr>
          <p:cNvSpPr/>
          <p:nvPr/>
        </p:nvSpPr>
        <p:spPr>
          <a:xfrm>
            <a:off x="2407239" y="3590008"/>
            <a:ext cx="2058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9FBD433-2B0B-408B-883D-6A73FEF1D237}"/>
              </a:ext>
            </a:extLst>
          </p:cNvPr>
          <p:cNvSpPr txBox="1">
            <a:spLocks/>
          </p:cNvSpPr>
          <p:nvPr/>
        </p:nvSpPr>
        <p:spPr>
          <a:xfrm>
            <a:off x="6227844" y="3279197"/>
            <a:ext cx="2280187" cy="32092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Add the title content</a:t>
            </a:r>
            <a:endParaRPr lang="id-ID" altLang="zh-CN" sz="1600" dirty="0"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72000">
                    <a:srgbClr val="465E9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222721-6CCC-4183-949D-8106A6BE2FE9}"/>
              </a:ext>
            </a:extLst>
          </p:cNvPr>
          <p:cNvSpPr/>
          <p:nvPr/>
        </p:nvSpPr>
        <p:spPr>
          <a:xfrm>
            <a:off x="6227844" y="3590008"/>
            <a:ext cx="2058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 you've typed your content here, or by copying your text, select Paste in this box and choose to keep only the text.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514BDD7-C43E-4624-B9F5-F370A9C3AD5A}"/>
              </a:ext>
            </a:extLst>
          </p:cNvPr>
          <p:cNvGrpSpPr/>
          <p:nvPr/>
        </p:nvGrpSpPr>
        <p:grpSpPr>
          <a:xfrm>
            <a:off x="2407239" y="408788"/>
            <a:ext cx="4238109" cy="702173"/>
            <a:chOff x="2177" y="1134310"/>
            <a:chExt cx="4238109" cy="702173"/>
          </a:xfrm>
        </p:grpSpPr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EDC2B44B-E789-4E83-A209-0648A3DCBB05}"/>
                </a:ext>
              </a:extLst>
            </p:cNvPr>
            <p:cNvSpPr txBox="1"/>
            <p:nvPr/>
          </p:nvSpPr>
          <p:spPr>
            <a:xfrm>
              <a:off x="2177" y="1134310"/>
              <a:ext cx="4238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The completion of the work</a:t>
              </a:r>
              <a:endParaRPr lang="id-ID" sz="2000" dirty="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8E09C84C-3CAD-41B9-8C0E-9A063AB8BF71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VIEW</a:t>
              </a:r>
              <a:endParaRPr lang="en-US" altLang="zh-CN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8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  <p:bldP spid="33" grpId="0"/>
      <p:bldP spid="34" grpId="0"/>
      <p:bldP spid="36" grpId="0"/>
      <p:bldP spid="37" grpId="0"/>
      <p:bldP spid="39" grpId="0"/>
      <p:bldP spid="40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heme/theme1.xml><?xml version="1.0" encoding="utf-8"?>
<a:theme xmlns:a="http://schemas.openxmlformats.org/drawingml/2006/main" name="www.jpppt.com">
  <a:themeElements>
    <a:clrScheme name="Pro Hou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2751"/>
      </a:accent1>
      <a:accent2>
        <a:srgbClr val="D8D8D8"/>
      </a:accent2>
      <a:accent3>
        <a:srgbClr val="BFBFBF"/>
      </a:accent3>
      <a:accent4>
        <a:srgbClr val="A5A5A5"/>
      </a:accent4>
      <a:accent5>
        <a:srgbClr val="BFBFBF"/>
      </a:accent5>
      <a:accent6>
        <a:srgbClr val="D8D8D8"/>
      </a:accent6>
      <a:hlink>
        <a:srgbClr val="0563C1"/>
      </a:hlink>
      <a:folHlink>
        <a:srgbClr val="954F72"/>
      </a:folHlink>
    </a:clrScheme>
    <a:fontScheme name="qqvl0pq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2661</Words>
  <Application>Microsoft Office PowerPoint</Application>
  <PresentationFormat>全屏显示(16:9)</PresentationFormat>
  <Paragraphs>284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Montserrat</vt:lpstr>
      <vt:lpstr>Roboto Light</vt:lpstr>
      <vt:lpstr>等线</vt:lpstr>
      <vt:lpstr>方正正黑简体</vt:lpstr>
      <vt:lpstr>微软雅黑</vt:lpstr>
      <vt:lpstr>Agency FB</vt:lpstr>
      <vt:lpstr>Arial</vt:lpstr>
      <vt:lpstr>Calibri</vt:lpstr>
      <vt:lpstr>Segoe UI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57</cp:revision>
  <dcterms:created xsi:type="dcterms:W3CDTF">2019-10-17T14:20:40Z</dcterms:created>
  <dcterms:modified xsi:type="dcterms:W3CDTF">2021-01-18T02:26:23Z</dcterms:modified>
</cp:coreProperties>
</file>