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3" r:id="rId3"/>
    <p:sldId id="305" r:id="rId4"/>
    <p:sldId id="321" r:id="rId5"/>
    <p:sldId id="315" r:id="rId6"/>
    <p:sldId id="314" r:id="rId7"/>
    <p:sldId id="316" r:id="rId8"/>
    <p:sldId id="332" r:id="rId9"/>
    <p:sldId id="323" r:id="rId10"/>
    <p:sldId id="338" r:id="rId11"/>
    <p:sldId id="325" r:id="rId12"/>
    <p:sldId id="336" r:id="rId13"/>
    <p:sldId id="324" r:id="rId14"/>
    <p:sldId id="329" r:id="rId15"/>
    <p:sldId id="313" r:id="rId16"/>
    <p:sldId id="339" r:id="rId17"/>
    <p:sldId id="307" r:id="rId18"/>
    <p:sldId id="317" r:id="rId19"/>
    <p:sldId id="318" r:id="rId20"/>
    <p:sldId id="326" r:id="rId21"/>
    <p:sldId id="340" r:id="rId22"/>
    <p:sldId id="333" r:id="rId23"/>
    <p:sldId id="327" r:id="rId24"/>
    <p:sldId id="320" r:id="rId25"/>
    <p:sldId id="334" r:id="rId26"/>
    <p:sldId id="337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CE8"/>
    <a:srgbClr val="E8EBFA"/>
    <a:srgbClr val="FCFCFC"/>
    <a:srgbClr val="E8E8EA"/>
    <a:srgbClr val="020635"/>
    <a:srgbClr val="33013F"/>
    <a:srgbClr val="1D232F"/>
    <a:srgbClr val="03084D"/>
    <a:srgbClr val="7B0F57"/>
    <a:srgbClr val="131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7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CED801-9A9E-4E7C-8634-8EA84ED8E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996FCF-6824-4743-B10C-642447512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CE29A7-A15B-4E9C-8A7E-98E5E95C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1EC425-3C58-45BE-9A82-21B919BA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F51E81-B5BE-4FE3-8158-34391077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350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5C4183-4C2F-4AED-9592-F251D2CB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D81CF87-0327-41AD-B2BB-3C1266C89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325FF9-B708-419D-A1AE-E028E216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7FDD8F-C312-443A-9AA5-F90096382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6ED382-FC18-4945-BDF4-45DBD11BF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768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105CDBC-A8BC-475E-92C5-71394D9CF4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BBE853-F606-4553-A7E0-432882CCF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D64B11-F290-4947-9E63-B4E90DFDE1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868B91-8DF1-40D9-B37D-E8F7A2D8B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D8D323-053A-4E46-AAF6-6A03D42C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218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2021/1/19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645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2021/1/19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8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18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E89C19-82F8-4827-ACAC-FE604221A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F9977D-C648-4F9E-97C4-97654B6E9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3E8F16-0C6A-4A86-A4A5-8007B277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EA54C9-5BE2-4A4A-BD74-7EC9CDA33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BE14EC-E354-44E2-BE76-F5F1CA1E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917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0D91F3-570E-4B92-9201-8FD629540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6C51DB-F119-4900-ADD6-BF4025AD4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96EDC1-7B67-4D73-A7B2-4F90488053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3A1A2B-6DD1-4A58-905B-EB3C8FEA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C36B40-EB80-472D-83ED-D82778C0F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1223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E49885-3A75-47A8-A5D2-77C57EBA8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201939-2693-4C57-971F-F6EA10950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FE7D84E-4CE2-43EB-8E4C-24A8AE58F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A91B97-FD11-4A61-BE16-BDB7D698F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18F5B8-D037-45C2-B317-6447FAE4A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7AB5EE-091A-4B2E-A23A-054D959C6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462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284977-1A4B-4C55-B4FC-3AAA3BDDE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7EACC5-BD5B-4CF7-BEA1-12D2BBB37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0D44D5A-8D96-40D0-A191-4C66C969D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2C90706-9FC6-4D46-8A8D-A7A48C763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81F8E94-9756-4118-B1A4-3726BF217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D0115E5-E8EA-4CE1-8687-9403CAA8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EC8E2BE-5CE0-424E-8716-9B2D0A5A0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A967062-FF57-4787-9FDA-7AFC8591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666405" y="67171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56650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C720F2-76FC-4C8A-BD8A-A81B05EAD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8246304-C321-425A-9BB3-69DC289E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248185-ECF3-4A53-9264-3D4EBAE66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5FA9858-9708-4E8E-8904-3ADAAD3C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0554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690BFFD-BD6F-4591-B334-6CE3418D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BAC291-9F2A-4EBC-9CE8-BF4F094A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14D7C88-9A22-4C67-A06E-1C1755AC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639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459637-EE44-4CBF-BDEE-5D2005108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2FD9BC-819D-44AD-8D3F-4141282CA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1381B51-3295-48A4-A3C8-772D24AB1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7D135B5-135F-4CBE-B554-8F4A4481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9ACEEE0-314A-4443-9B50-718004785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6DAAC91-BE5F-4FA4-8226-F966E23C9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693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F8B77D-ED71-4E37-A1C2-549CE0421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5D81D71-B26C-4D7A-9BF7-D2607CE8C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4D79A7C-F492-461A-B357-71F499EED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2A8F41-A630-4AEB-9F5B-CFCDF17BE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81BD80-4BC7-42D2-AF37-58B8340DCB83}" type="datetimeFigureOut">
              <a:rPr lang="zh-CN" altLang="en-US" smtClean="0"/>
              <a:t>2021/1/19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82F181-CF85-4E67-ABA2-FB63CE0D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60E607-CD05-4C20-A16A-D2F50AF7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F83736-317B-45D2-B0ED-9B0E74FA09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2289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599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506" userDrawn="1">
          <p15:clr>
            <a:srgbClr val="F26B43"/>
          </p15:clr>
        </p15:guide>
        <p15:guide id="3" pos="717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075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1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Relationship Id="rId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EF58E010-F21B-43AC-BBBF-4C0DB77BF625}"/>
              </a:ext>
            </a:extLst>
          </p:cNvPr>
          <p:cNvGrpSpPr/>
          <p:nvPr/>
        </p:nvGrpSpPr>
        <p:grpSpPr>
          <a:xfrm>
            <a:off x="1420136" y="3799843"/>
            <a:ext cx="2012561" cy="479598"/>
            <a:chOff x="1420136" y="3799843"/>
            <a:chExt cx="2012561" cy="479598"/>
          </a:xfrm>
        </p:grpSpPr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B97821AB-257E-4FC4-8D41-01D24AE66F62}"/>
                </a:ext>
              </a:extLst>
            </p:cNvPr>
            <p:cNvSpPr/>
            <p:nvPr/>
          </p:nvSpPr>
          <p:spPr>
            <a:xfrm rot="16200000" flipH="1">
              <a:off x="2186618" y="3033361"/>
              <a:ext cx="479598" cy="2012561"/>
            </a:xfrm>
            <a:prstGeom prst="roundRect">
              <a:avLst>
                <a:gd name="adj" fmla="val 50000"/>
              </a:avLst>
            </a:prstGeom>
            <a:solidFill>
              <a:srgbClr val="3C5CE8"/>
            </a:solidFill>
            <a:ln w="19050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C766272-E061-4B9F-848B-64721056E74B}"/>
                </a:ext>
              </a:extLst>
            </p:cNvPr>
            <p:cNvSpPr txBox="1"/>
            <p:nvPr/>
          </p:nvSpPr>
          <p:spPr>
            <a:xfrm flipH="1">
              <a:off x="1420136" y="3870364"/>
              <a:ext cx="2012560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Report:</a:t>
              </a:r>
              <a:r>
                <a:rPr kumimoji="0" lang="en-US" altLang="zh-CN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jpppt.com</a:t>
              </a:r>
              <a:endPara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5B8833B4-9CF7-480F-8315-7818AD054171}"/>
              </a:ext>
            </a:extLst>
          </p:cNvPr>
          <p:cNvGrpSpPr/>
          <p:nvPr/>
        </p:nvGrpSpPr>
        <p:grpSpPr>
          <a:xfrm>
            <a:off x="1157598" y="2212631"/>
            <a:ext cx="6034771" cy="1169374"/>
            <a:chOff x="1157598" y="2212631"/>
            <a:chExt cx="6034771" cy="1169374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9B8AF3EC-DA43-4291-AC9C-EA23C7F75E7B}"/>
                </a:ext>
              </a:extLst>
            </p:cNvPr>
            <p:cNvSpPr txBox="1"/>
            <p:nvPr/>
          </p:nvSpPr>
          <p:spPr>
            <a:xfrm flipH="1">
              <a:off x="1157598" y="2551008"/>
              <a:ext cx="60347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800" u="none" strike="noStrike" kern="1200" cap="none" spc="0" normalizeH="0" baseline="0" noProof="0" dirty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Free </a:t>
              </a:r>
              <a:r>
                <a:rPr kumimoji="0" lang="en-US" altLang="zh-CN" sz="480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PPT templates</a:t>
              </a:r>
              <a:endParaRPr kumimoji="0" lang="zh-CN" altLang="en-US" sz="48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28" name="文本框 2627">
              <a:extLst>
                <a:ext uri="{FF2B5EF4-FFF2-40B4-BE49-F238E27FC236}">
                  <a16:creationId xmlns:a16="http://schemas.microsoft.com/office/drawing/2014/main" id="{623F14C4-D82D-4759-BEC5-B337E4569269}"/>
                </a:ext>
              </a:extLst>
            </p:cNvPr>
            <p:cNvSpPr txBox="1"/>
            <p:nvPr/>
          </p:nvSpPr>
          <p:spPr>
            <a:xfrm>
              <a:off x="1347513" y="2212631"/>
              <a:ext cx="5067117" cy="35176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Insert the Subtitle of Your Presentation</a:t>
              </a: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F8F7D5C3-9599-4BD2-A9FE-2B4C3075F5BB}"/>
              </a:ext>
            </a:extLst>
          </p:cNvPr>
          <p:cNvSpPr txBox="1"/>
          <p:nvPr/>
        </p:nvSpPr>
        <p:spPr>
          <a:xfrm>
            <a:off x="832587" y="327198"/>
            <a:ext cx="2131786" cy="389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2400" dirty="0">
                <a:solidFill>
                  <a:srgbClr val="3C5CE8"/>
                </a:solidFill>
                <a:cs typeface="+mn-ea"/>
                <a:sym typeface="+mn-lt"/>
              </a:rPr>
              <a:t>YOUR LOGO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C304835C-C496-4AA7-BDF2-A87D8F3D71C5}"/>
              </a:ext>
            </a:extLst>
          </p:cNvPr>
          <p:cNvGrpSpPr/>
          <p:nvPr/>
        </p:nvGrpSpPr>
        <p:grpSpPr>
          <a:xfrm>
            <a:off x="-2027284" y="-1994691"/>
            <a:ext cx="21110543" cy="10847382"/>
            <a:chOff x="-2027284" y="-1994691"/>
            <a:chExt cx="21110543" cy="10847382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3CB58E50-1A97-4D55-90F9-05C3D66D1DE8}"/>
                </a:ext>
              </a:extLst>
            </p:cNvPr>
            <p:cNvSpPr/>
            <p:nvPr/>
          </p:nvSpPr>
          <p:spPr>
            <a:xfrm>
              <a:off x="-2027284" y="4919134"/>
              <a:ext cx="3200173" cy="3200171"/>
            </a:xfrm>
            <a:prstGeom prst="ellipse">
              <a:avLst/>
            </a:prstGeom>
            <a:noFill/>
            <a:ln w="889000">
              <a:solidFill>
                <a:srgbClr val="4060E8">
                  <a:alpha val="1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A23B4BD4-CEC4-47E8-AEC9-D9D12F90D876}"/>
                </a:ext>
              </a:extLst>
            </p:cNvPr>
            <p:cNvGrpSpPr/>
            <p:nvPr/>
          </p:nvGrpSpPr>
          <p:grpSpPr>
            <a:xfrm>
              <a:off x="8235877" y="-1994691"/>
              <a:ext cx="10847382" cy="10847382"/>
              <a:chOff x="8235877" y="-1994691"/>
              <a:chExt cx="10847382" cy="10847382"/>
            </a:xfrm>
          </p:grpSpPr>
          <p:sp>
            <p:nvSpPr>
              <p:cNvPr id="8" name="椭圆 7">
                <a:extLst>
                  <a:ext uri="{FF2B5EF4-FFF2-40B4-BE49-F238E27FC236}">
                    <a16:creationId xmlns:a16="http://schemas.microsoft.com/office/drawing/2014/main" id="{3BB38D68-91CA-46C9-95D9-EF37E5062B00}"/>
                  </a:ext>
                </a:extLst>
              </p:cNvPr>
              <p:cNvSpPr/>
              <p:nvPr/>
            </p:nvSpPr>
            <p:spPr>
              <a:xfrm>
                <a:off x="8235877" y="-1994691"/>
                <a:ext cx="10847382" cy="10847382"/>
              </a:xfrm>
              <a:prstGeom prst="ellipse">
                <a:avLst/>
              </a:prstGeom>
              <a:solidFill>
                <a:srgbClr val="4060E8">
                  <a:alpha val="1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" name="椭圆 13">
                <a:extLst>
                  <a:ext uri="{FF2B5EF4-FFF2-40B4-BE49-F238E27FC236}">
                    <a16:creationId xmlns:a16="http://schemas.microsoft.com/office/drawing/2014/main" id="{668BEC7E-28A1-4AB3-A55E-9EA8071D7454}"/>
                  </a:ext>
                </a:extLst>
              </p:cNvPr>
              <p:cNvSpPr/>
              <p:nvPr/>
            </p:nvSpPr>
            <p:spPr>
              <a:xfrm>
                <a:off x="8950408" y="-1280160"/>
                <a:ext cx="9418320" cy="9418320"/>
              </a:xfrm>
              <a:prstGeom prst="ellipse">
                <a:avLst/>
              </a:prstGeom>
              <a:solidFill>
                <a:srgbClr val="4060E8">
                  <a:alpha val="1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" name="椭圆 4">
                <a:extLst>
                  <a:ext uri="{FF2B5EF4-FFF2-40B4-BE49-F238E27FC236}">
                    <a16:creationId xmlns:a16="http://schemas.microsoft.com/office/drawing/2014/main" id="{02FAC646-DF27-46AF-9958-174994DDFABC}"/>
                  </a:ext>
                </a:extLst>
              </p:cNvPr>
              <p:cNvSpPr/>
              <p:nvPr/>
            </p:nvSpPr>
            <p:spPr>
              <a:xfrm>
                <a:off x="9409953" y="-820615"/>
                <a:ext cx="8499230" cy="8499230"/>
              </a:xfrm>
              <a:prstGeom prst="ellipse">
                <a:avLst/>
              </a:prstGeom>
              <a:pattFill prst="lgGrid">
                <a:fgClr>
                  <a:srgbClr val="4060E8"/>
                </a:fgClr>
                <a:bgClr>
                  <a:srgbClr val="3C5CE8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id="{9230B287-0D43-4833-B6DF-8BD00935A3AE}"/>
                  </a:ext>
                </a:extLst>
              </p:cNvPr>
              <p:cNvSpPr/>
              <p:nvPr/>
            </p:nvSpPr>
            <p:spPr>
              <a:xfrm flipH="1">
                <a:off x="11556755" y="735323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id="{053124D9-8DE0-4A5F-8FAC-618E7778F24F}"/>
                  </a:ext>
                </a:extLst>
              </p:cNvPr>
              <p:cNvSpPr/>
              <p:nvPr/>
            </p:nvSpPr>
            <p:spPr>
              <a:xfrm flipH="1">
                <a:off x="11404355" y="735323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618817FD-C99D-49C9-86E0-A752DB30DC6E}"/>
                  </a:ext>
                </a:extLst>
              </p:cNvPr>
              <p:cNvSpPr/>
              <p:nvPr/>
            </p:nvSpPr>
            <p:spPr>
              <a:xfrm flipH="1">
                <a:off x="11251955" y="735323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7405C1C4-97F7-4815-8167-598A99F45438}"/>
                  </a:ext>
                </a:extLst>
              </p:cNvPr>
              <p:cNvSpPr/>
              <p:nvPr/>
            </p:nvSpPr>
            <p:spPr>
              <a:xfrm flipH="1">
                <a:off x="11099555" y="735323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6DFC1D1D-018B-41D8-B370-ADBBA7628AFA}"/>
                  </a:ext>
                </a:extLst>
              </p:cNvPr>
              <p:cNvSpPr/>
              <p:nvPr/>
            </p:nvSpPr>
            <p:spPr>
              <a:xfrm flipH="1">
                <a:off x="10947155" y="735323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66D54278-7269-4BE2-BDD0-DB2186102374}"/>
                  </a:ext>
                </a:extLst>
              </p:cNvPr>
              <p:cNvSpPr/>
              <p:nvPr/>
            </p:nvSpPr>
            <p:spPr>
              <a:xfrm flipH="1">
                <a:off x="10794755" y="735323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7488F695-A025-4DCE-ADAB-50C19D88BB08}"/>
                  </a:ext>
                </a:extLst>
              </p:cNvPr>
              <p:cNvSpPr/>
              <p:nvPr/>
            </p:nvSpPr>
            <p:spPr>
              <a:xfrm flipH="1">
                <a:off x="11556755" y="910302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12104006-60AE-4B0C-93D1-18B37B64FC92}"/>
                  </a:ext>
                </a:extLst>
              </p:cNvPr>
              <p:cNvSpPr/>
              <p:nvPr/>
            </p:nvSpPr>
            <p:spPr>
              <a:xfrm flipH="1">
                <a:off x="11404355" y="910302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497634F2-346D-426C-BA54-484D360E7A7F}"/>
                  </a:ext>
                </a:extLst>
              </p:cNvPr>
              <p:cNvSpPr/>
              <p:nvPr/>
            </p:nvSpPr>
            <p:spPr>
              <a:xfrm flipH="1">
                <a:off x="11251955" y="910302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4A3B3C0E-54B6-482F-8027-9807E8CD8822}"/>
                  </a:ext>
                </a:extLst>
              </p:cNvPr>
              <p:cNvSpPr/>
              <p:nvPr/>
            </p:nvSpPr>
            <p:spPr>
              <a:xfrm flipH="1">
                <a:off x="11099555" y="910302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id="{73766EE7-2515-4983-BC78-65E8640FDAA0}"/>
                  </a:ext>
                </a:extLst>
              </p:cNvPr>
              <p:cNvSpPr/>
              <p:nvPr/>
            </p:nvSpPr>
            <p:spPr>
              <a:xfrm flipH="1">
                <a:off x="10947155" y="910302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6EE1BEE3-D9D1-4997-8971-64F6050C28B0}"/>
                  </a:ext>
                </a:extLst>
              </p:cNvPr>
              <p:cNvSpPr/>
              <p:nvPr/>
            </p:nvSpPr>
            <p:spPr>
              <a:xfrm flipH="1">
                <a:off x="10794755" y="910302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99415E64-B3C1-44B5-B489-0EE69B5A7E02}"/>
                  </a:ext>
                </a:extLst>
              </p:cNvPr>
              <p:cNvSpPr/>
              <p:nvPr/>
            </p:nvSpPr>
            <p:spPr>
              <a:xfrm flipH="1">
                <a:off x="11556755" y="108528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id="{E041B330-8B6B-428E-9C60-766CB23A99AF}"/>
                  </a:ext>
                </a:extLst>
              </p:cNvPr>
              <p:cNvSpPr/>
              <p:nvPr/>
            </p:nvSpPr>
            <p:spPr>
              <a:xfrm flipH="1">
                <a:off x="11404355" y="108528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id="{D3910716-1DE5-45F5-BCAF-F90B039C7410}"/>
                  </a:ext>
                </a:extLst>
              </p:cNvPr>
              <p:cNvSpPr/>
              <p:nvPr/>
            </p:nvSpPr>
            <p:spPr>
              <a:xfrm flipH="1">
                <a:off x="11251955" y="108528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4" name="椭圆 33">
                <a:extLst>
                  <a:ext uri="{FF2B5EF4-FFF2-40B4-BE49-F238E27FC236}">
                    <a16:creationId xmlns:a16="http://schemas.microsoft.com/office/drawing/2014/main" id="{5CE89BA0-D97D-4515-B12C-603AC6FDC02F}"/>
                  </a:ext>
                </a:extLst>
              </p:cNvPr>
              <p:cNvSpPr/>
              <p:nvPr/>
            </p:nvSpPr>
            <p:spPr>
              <a:xfrm flipH="1">
                <a:off x="11099555" y="108528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5" name="椭圆 34">
                <a:extLst>
                  <a:ext uri="{FF2B5EF4-FFF2-40B4-BE49-F238E27FC236}">
                    <a16:creationId xmlns:a16="http://schemas.microsoft.com/office/drawing/2014/main" id="{010D9368-6C46-415A-AF15-CCD93EC46BE6}"/>
                  </a:ext>
                </a:extLst>
              </p:cNvPr>
              <p:cNvSpPr/>
              <p:nvPr/>
            </p:nvSpPr>
            <p:spPr>
              <a:xfrm flipH="1">
                <a:off x="10947155" y="108528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id="{71D668CB-C706-43DB-BD31-BB1624A9750B}"/>
                  </a:ext>
                </a:extLst>
              </p:cNvPr>
              <p:cNvSpPr/>
              <p:nvPr/>
            </p:nvSpPr>
            <p:spPr>
              <a:xfrm flipH="1">
                <a:off x="10794755" y="108528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id="{0523BEFF-E2CE-478F-82BD-CB2574C15642}"/>
                  </a:ext>
                </a:extLst>
              </p:cNvPr>
              <p:cNvSpPr/>
              <p:nvPr/>
            </p:nvSpPr>
            <p:spPr>
              <a:xfrm flipH="1">
                <a:off x="11556755" y="126026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4226221F-BEE8-4621-A28E-4A811B1F7BBE}"/>
                  </a:ext>
                </a:extLst>
              </p:cNvPr>
              <p:cNvSpPr/>
              <p:nvPr/>
            </p:nvSpPr>
            <p:spPr>
              <a:xfrm flipH="1">
                <a:off x="11404355" y="126026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9813D058-83A0-4C0E-B16A-6BF9626F0087}"/>
                  </a:ext>
                </a:extLst>
              </p:cNvPr>
              <p:cNvSpPr/>
              <p:nvPr/>
            </p:nvSpPr>
            <p:spPr>
              <a:xfrm flipH="1">
                <a:off x="11251955" y="126026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id="{14AFB2DF-6243-4D6E-B8C2-8DF113C7DA11}"/>
                  </a:ext>
                </a:extLst>
              </p:cNvPr>
              <p:cNvSpPr/>
              <p:nvPr/>
            </p:nvSpPr>
            <p:spPr>
              <a:xfrm flipH="1">
                <a:off x="11099555" y="126026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id="{57AEC3D0-CDAA-4B31-9B34-7E310259BDB0}"/>
                  </a:ext>
                </a:extLst>
              </p:cNvPr>
              <p:cNvSpPr/>
              <p:nvPr/>
            </p:nvSpPr>
            <p:spPr>
              <a:xfrm flipH="1">
                <a:off x="10947155" y="126026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id="{68587B97-2630-4A83-9806-80EA86055767}"/>
                  </a:ext>
                </a:extLst>
              </p:cNvPr>
              <p:cNvSpPr/>
              <p:nvPr/>
            </p:nvSpPr>
            <p:spPr>
              <a:xfrm flipH="1">
                <a:off x="10794755" y="1260261"/>
                <a:ext cx="72000" cy="72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pic>
        <p:nvPicPr>
          <p:cNvPr id="2610" name="图片 2609" descr="图片包含 桌子, 小, 手, 黑暗&#10;&#10;描述已自动生成">
            <a:extLst>
              <a:ext uri="{FF2B5EF4-FFF2-40B4-BE49-F238E27FC236}">
                <a16:creationId xmlns:a16="http://schemas.microsoft.com/office/drawing/2014/main" id="{014D44E9-11D8-43BE-879D-C1015B8FF0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6" t="14821" r="7246" b="5167"/>
          <a:stretch/>
        </p:blipFill>
        <p:spPr>
          <a:xfrm>
            <a:off x="5343096" y="70338"/>
            <a:ext cx="6611240" cy="7032535"/>
          </a:xfrm>
          <a:prstGeom prst="rect">
            <a:avLst/>
          </a:prstGeom>
        </p:spPr>
      </p:pic>
      <p:sp>
        <p:nvSpPr>
          <p:cNvPr id="43" name="TextBox 3">
            <a:hlinkClick r:id="rId4"/>
            <a:extLst>
              <a:ext uri="{FF2B5EF4-FFF2-40B4-BE49-F238E27FC236}">
                <a16:creationId xmlns:a16="http://schemas.microsoft.com/office/drawing/2014/main" id="{5972C887-70EF-42B7-8904-4863ECC5BA1D}"/>
              </a:ext>
            </a:extLst>
          </p:cNvPr>
          <p:cNvSpPr txBox="1"/>
          <p:nvPr/>
        </p:nvSpPr>
        <p:spPr>
          <a:xfrm>
            <a:off x="5454978" y="659372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1485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hyp="http://schemas.microsoft.com/office/drawing/2018/hyperlinkcolor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1ACAC250-5291-402C-8819-2291AF72AB95}"/>
              </a:ext>
            </a:extLst>
          </p:cNvPr>
          <p:cNvGrpSpPr/>
          <p:nvPr/>
        </p:nvGrpSpPr>
        <p:grpSpPr>
          <a:xfrm>
            <a:off x="7912338" y="1015686"/>
            <a:ext cx="2525788" cy="3034147"/>
            <a:chOff x="7912338" y="1015686"/>
            <a:chExt cx="2525788" cy="3034147"/>
          </a:xfrm>
        </p:grpSpPr>
        <p:sp>
          <p:nvSpPr>
            <p:cNvPr id="2" name="椭圆 1">
              <a:extLst>
                <a:ext uri="{FF2B5EF4-FFF2-40B4-BE49-F238E27FC236}">
                  <a16:creationId xmlns:a16="http://schemas.microsoft.com/office/drawing/2014/main" id="{81F14F1A-FE39-4C66-B986-86B581C79C25}"/>
                </a:ext>
              </a:extLst>
            </p:cNvPr>
            <p:cNvSpPr/>
            <p:nvPr/>
          </p:nvSpPr>
          <p:spPr>
            <a:xfrm>
              <a:off x="7912338" y="1015686"/>
              <a:ext cx="2525788" cy="2525788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4000" dirty="0">
                  <a:solidFill>
                    <a:srgbClr val="3C5CE8"/>
                  </a:solidFill>
                  <a:cs typeface="+mn-ea"/>
                  <a:sym typeface="+mn-lt"/>
                </a:rPr>
                <a:t>80%</a:t>
              </a:r>
              <a:endParaRPr lang="zh-CN" altLang="en-US" sz="40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6602C760-FEB2-469F-8A5A-42C8BFD1D525}"/>
                </a:ext>
              </a:extLst>
            </p:cNvPr>
            <p:cNvSpPr txBox="1"/>
            <p:nvPr/>
          </p:nvSpPr>
          <p:spPr>
            <a:xfrm>
              <a:off x="9175232" y="368050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A206CF9D-D20B-44CE-A527-600894966592}"/>
              </a:ext>
            </a:extLst>
          </p:cNvPr>
          <p:cNvGrpSpPr/>
          <p:nvPr/>
        </p:nvGrpSpPr>
        <p:grpSpPr>
          <a:xfrm>
            <a:off x="3984724" y="1889360"/>
            <a:ext cx="3455265" cy="1874920"/>
            <a:chOff x="3984724" y="1889360"/>
            <a:chExt cx="3455265" cy="1874920"/>
          </a:xfrm>
        </p:grpSpPr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572AF093-E064-48B5-AB42-F0324E903DEB}"/>
                </a:ext>
              </a:extLst>
            </p:cNvPr>
            <p:cNvSpPr/>
            <p:nvPr/>
          </p:nvSpPr>
          <p:spPr>
            <a:xfrm>
              <a:off x="5565069" y="1889360"/>
              <a:ext cx="1874920" cy="1874920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3200" dirty="0">
                  <a:solidFill>
                    <a:srgbClr val="3C5CE8"/>
                  </a:solidFill>
                  <a:cs typeface="+mn-ea"/>
                  <a:sym typeface="+mn-lt"/>
                </a:rPr>
                <a:t>60%</a:t>
              </a:r>
              <a:endParaRPr lang="zh-CN" altLang="en-US" sz="32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E1A7F58A-7011-4C2E-8835-CE8A23577D1E}"/>
                </a:ext>
              </a:extLst>
            </p:cNvPr>
            <p:cNvSpPr txBox="1"/>
            <p:nvPr/>
          </p:nvSpPr>
          <p:spPr>
            <a:xfrm>
              <a:off x="3984724" y="214189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E1C6049D-08E7-4F85-98D1-C44AE46330A6}"/>
              </a:ext>
            </a:extLst>
          </p:cNvPr>
          <p:cNvGrpSpPr/>
          <p:nvPr/>
        </p:nvGrpSpPr>
        <p:grpSpPr>
          <a:xfrm>
            <a:off x="4699676" y="3981018"/>
            <a:ext cx="2631017" cy="1800954"/>
            <a:chOff x="4699676" y="3981018"/>
            <a:chExt cx="2631017" cy="1800954"/>
          </a:xfrm>
        </p:grpSpPr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C27E64FD-41D7-44FF-895E-02E94E348322}"/>
                </a:ext>
              </a:extLst>
            </p:cNvPr>
            <p:cNvSpPr/>
            <p:nvPr/>
          </p:nvSpPr>
          <p:spPr>
            <a:xfrm>
              <a:off x="4699676" y="3981018"/>
              <a:ext cx="1692820" cy="1692820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2800" dirty="0">
                  <a:solidFill>
                    <a:srgbClr val="3C5CE8"/>
                  </a:solidFill>
                  <a:cs typeface="+mn-ea"/>
                  <a:sym typeface="+mn-lt"/>
                </a:rPr>
                <a:t>50%</a:t>
              </a:r>
              <a:endParaRPr lang="zh-CN" altLang="en-US" sz="28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8D18D7C0-5B33-441F-A32D-C85386A071C8}"/>
                </a:ext>
              </a:extLst>
            </p:cNvPr>
            <p:cNvSpPr txBox="1"/>
            <p:nvPr/>
          </p:nvSpPr>
          <p:spPr>
            <a:xfrm>
              <a:off x="6222697" y="541264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C85AE6B3-8C07-4007-B3AA-9681DE355C95}"/>
              </a:ext>
            </a:extLst>
          </p:cNvPr>
          <p:cNvGrpSpPr/>
          <p:nvPr/>
        </p:nvGrpSpPr>
        <p:grpSpPr>
          <a:xfrm>
            <a:off x="1325088" y="3465274"/>
            <a:ext cx="2984760" cy="1391454"/>
            <a:chOff x="1325088" y="3465274"/>
            <a:chExt cx="2984760" cy="1391454"/>
          </a:xfrm>
        </p:grpSpPr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E773EDCC-54FE-4A23-BFE3-92FBC9796856}"/>
                </a:ext>
              </a:extLst>
            </p:cNvPr>
            <p:cNvSpPr/>
            <p:nvPr/>
          </p:nvSpPr>
          <p:spPr>
            <a:xfrm>
              <a:off x="2918394" y="3465274"/>
              <a:ext cx="1391454" cy="1391454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2000" dirty="0">
                  <a:solidFill>
                    <a:srgbClr val="3C5CE8"/>
                  </a:solidFill>
                  <a:cs typeface="+mn-ea"/>
                  <a:sym typeface="+mn-lt"/>
                </a:rPr>
                <a:t>30%</a:t>
              </a:r>
              <a:endParaRPr lang="zh-CN" altLang="en-US" sz="20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2" name="文本框 71">
              <a:extLst>
                <a:ext uri="{FF2B5EF4-FFF2-40B4-BE49-F238E27FC236}">
                  <a16:creationId xmlns:a16="http://schemas.microsoft.com/office/drawing/2014/main" id="{E4C4BDF5-F152-48AC-8318-74AF1A053F5F}"/>
                </a:ext>
              </a:extLst>
            </p:cNvPr>
            <p:cNvSpPr txBox="1"/>
            <p:nvPr/>
          </p:nvSpPr>
          <p:spPr>
            <a:xfrm>
              <a:off x="1325088" y="368050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4A9E8DE3-7FD8-488C-AB81-A1C3D0E21590}"/>
              </a:ext>
            </a:extLst>
          </p:cNvPr>
          <p:cNvGrpSpPr/>
          <p:nvPr/>
        </p:nvGrpSpPr>
        <p:grpSpPr>
          <a:xfrm>
            <a:off x="1955812" y="4827428"/>
            <a:ext cx="2123291" cy="954544"/>
            <a:chOff x="1955812" y="4827428"/>
            <a:chExt cx="2123291" cy="954544"/>
          </a:xfrm>
        </p:grpSpPr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55B65B3E-1FA7-4595-8980-7081C16608D8}"/>
                </a:ext>
              </a:extLst>
            </p:cNvPr>
            <p:cNvSpPr/>
            <p:nvPr/>
          </p:nvSpPr>
          <p:spPr>
            <a:xfrm>
              <a:off x="1955812" y="4827428"/>
              <a:ext cx="954544" cy="954544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600" dirty="0">
                  <a:solidFill>
                    <a:srgbClr val="3C5CE8"/>
                  </a:solidFill>
                  <a:cs typeface="+mn-ea"/>
                  <a:sym typeface="+mn-lt"/>
                </a:rPr>
                <a:t>10%</a:t>
              </a:r>
              <a:endParaRPr lang="zh-CN" altLang="en-US" sz="16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D958DF0C-022B-42A1-8006-A8CC6CEF977B}"/>
                </a:ext>
              </a:extLst>
            </p:cNvPr>
            <p:cNvSpPr txBox="1"/>
            <p:nvPr/>
          </p:nvSpPr>
          <p:spPr>
            <a:xfrm>
              <a:off x="2971107" y="541264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4DEB2FD6-D4F9-4568-94CF-63B26B428AF7}"/>
              </a:ext>
            </a:extLst>
          </p:cNvPr>
          <p:cNvGrpSpPr/>
          <p:nvPr/>
        </p:nvGrpSpPr>
        <p:grpSpPr>
          <a:xfrm>
            <a:off x="-781050" y="-662111"/>
            <a:ext cx="7173545" cy="1611914"/>
            <a:chOff x="-781050" y="-662111"/>
            <a:chExt cx="7173545" cy="1611914"/>
          </a:xfrm>
        </p:grpSpPr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FA0D71AE-AA24-442B-83B1-EFB220BB2FC6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FAE375CC-1DA9-4FC7-9290-ADA78C53EA91}"/>
                </a:ext>
              </a:extLst>
            </p:cNvPr>
            <p:cNvSpPr txBox="1"/>
            <p:nvPr/>
          </p:nvSpPr>
          <p:spPr>
            <a:xfrm flipH="1">
              <a:off x="803274" y="365028"/>
              <a:ext cx="55892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27921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8F6155A-1E14-47ED-9C8E-854CA3959FA3}"/>
              </a:ext>
            </a:extLst>
          </p:cNvPr>
          <p:cNvGrpSpPr/>
          <p:nvPr/>
        </p:nvGrpSpPr>
        <p:grpSpPr>
          <a:xfrm>
            <a:off x="6953562" y="1559010"/>
            <a:ext cx="3517582" cy="4048569"/>
            <a:chOff x="6953562" y="1559010"/>
            <a:chExt cx="3517582" cy="4048569"/>
          </a:xfrm>
        </p:grpSpPr>
        <p:sp>
          <p:nvSpPr>
            <p:cNvPr id="76" name="文本框 75">
              <a:extLst>
                <a:ext uri="{FF2B5EF4-FFF2-40B4-BE49-F238E27FC236}">
                  <a16:creationId xmlns:a16="http://schemas.microsoft.com/office/drawing/2014/main" id="{BA6D797D-93B3-4EE5-85FC-28132CF40CF9}"/>
                </a:ext>
              </a:extLst>
            </p:cNvPr>
            <p:cNvSpPr txBox="1"/>
            <p:nvPr/>
          </p:nvSpPr>
          <p:spPr>
            <a:xfrm>
              <a:off x="8355524" y="1559010"/>
              <a:ext cx="7136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3C5CE8"/>
                  </a:solidFill>
                  <a:cs typeface="+mn-ea"/>
                  <a:sym typeface="+mn-lt"/>
                </a:rPr>
                <a:t>70%</a:t>
              </a:r>
              <a:endParaRPr lang="zh-CN" altLang="en-US" sz="20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E3C93631-3A81-4275-AD0F-4AE9A003FDCF}"/>
                </a:ext>
              </a:extLst>
            </p:cNvPr>
            <p:cNvGrpSpPr/>
            <p:nvPr/>
          </p:nvGrpSpPr>
          <p:grpSpPr>
            <a:xfrm>
              <a:off x="6953562" y="2089997"/>
              <a:ext cx="3517582" cy="3517582"/>
              <a:chOff x="6953562" y="2089997"/>
              <a:chExt cx="3517582" cy="3517582"/>
            </a:xfrm>
          </p:grpSpPr>
          <p:sp>
            <p:nvSpPr>
              <p:cNvPr id="2" name="椭圆 1">
                <a:extLst>
                  <a:ext uri="{FF2B5EF4-FFF2-40B4-BE49-F238E27FC236}">
                    <a16:creationId xmlns:a16="http://schemas.microsoft.com/office/drawing/2014/main" id="{AB9D1698-7465-4BD3-B19F-A1BF2367510A}"/>
                  </a:ext>
                </a:extLst>
              </p:cNvPr>
              <p:cNvSpPr/>
              <p:nvPr/>
            </p:nvSpPr>
            <p:spPr>
              <a:xfrm>
                <a:off x="6953562" y="2089997"/>
                <a:ext cx="3517582" cy="3517582"/>
              </a:xfrm>
              <a:prstGeom prst="ellipse">
                <a:avLst/>
              </a:prstGeom>
              <a:noFill/>
              <a:ln w="1905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弧形 64">
                <a:extLst>
                  <a:ext uri="{FF2B5EF4-FFF2-40B4-BE49-F238E27FC236}">
                    <a16:creationId xmlns:a16="http://schemas.microsoft.com/office/drawing/2014/main" id="{C65AD53C-6015-4CE1-9F19-A9363BADC8DA}"/>
                  </a:ext>
                </a:extLst>
              </p:cNvPr>
              <p:cNvSpPr/>
              <p:nvPr/>
            </p:nvSpPr>
            <p:spPr>
              <a:xfrm rot="10800000">
                <a:off x="6953562" y="2089997"/>
                <a:ext cx="3517582" cy="3517582"/>
              </a:xfrm>
              <a:prstGeom prst="arc">
                <a:avLst>
                  <a:gd name="adj1" fmla="val 11870871"/>
                  <a:gd name="adj2" fmla="val 4984536"/>
                </a:avLst>
              </a:prstGeom>
              <a:ln w="76200" cap="rnd">
                <a:solidFill>
                  <a:srgbClr val="3C5CE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E18243C2-D01F-4472-8E50-388652D134A1}"/>
              </a:ext>
            </a:extLst>
          </p:cNvPr>
          <p:cNvGrpSpPr/>
          <p:nvPr/>
        </p:nvGrpSpPr>
        <p:grpSpPr>
          <a:xfrm>
            <a:off x="1720856" y="1848486"/>
            <a:ext cx="6206277" cy="909788"/>
            <a:chOff x="1720856" y="1848486"/>
            <a:chExt cx="6206277" cy="909788"/>
          </a:xfrm>
        </p:grpSpPr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E7AD116D-BCB5-4C69-A50D-2ABCA9FD534A}"/>
                </a:ext>
              </a:extLst>
            </p:cNvPr>
            <p:cNvCxnSpPr>
              <a:cxnSpLocks/>
            </p:cNvCxnSpPr>
            <p:nvPr/>
          </p:nvCxnSpPr>
          <p:spPr>
            <a:xfrm>
              <a:off x="4648476" y="2294906"/>
              <a:ext cx="3278657" cy="0"/>
            </a:xfrm>
            <a:prstGeom prst="line">
              <a:avLst/>
            </a:prstGeom>
            <a:ln w="19050">
              <a:solidFill>
                <a:srgbClr val="3C5CE8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A03B2859-8D79-4D00-9FEA-889F7C44F4EB}"/>
                </a:ext>
              </a:extLst>
            </p:cNvPr>
            <p:cNvGrpSpPr/>
            <p:nvPr/>
          </p:nvGrpSpPr>
          <p:grpSpPr>
            <a:xfrm>
              <a:off x="1720856" y="1848486"/>
              <a:ext cx="2738311" cy="909788"/>
              <a:chOff x="1807970" y="2366428"/>
              <a:chExt cx="2738311" cy="909788"/>
            </a:xfrm>
          </p:grpSpPr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B8D1E64B-CF7C-47F5-96EC-27E45EB0264D}"/>
                  </a:ext>
                </a:extLst>
              </p:cNvPr>
              <p:cNvSpPr txBox="1"/>
              <p:nvPr/>
            </p:nvSpPr>
            <p:spPr>
              <a:xfrm>
                <a:off x="3438285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C5CE8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7DB2D7F3-BEA3-4250-BBC0-C925C66AC240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301A32B0-3F47-4475-8CDA-5C05662D094A}"/>
              </a:ext>
            </a:extLst>
          </p:cNvPr>
          <p:cNvGrpSpPr/>
          <p:nvPr/>
        </p:nvGrpSpPr>
        <p:grpSpPr>
          <a:xfrm>
            <a:off x="2197304" y="3274359"/>
            <a:ext cx="4969641" cy="909788"/>
            <a:chOff x="2197304" y="3274359"/>
            <a:chExt cx="4969641" cy="909788"/>
          </a:xfrm>
        </p:grpSpPr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id="{3F6ED5F2-5697-4525-B419-F8D7CEA39585}"/>
                </a:ext>
              </a:extLst>
            </p:cNvPr>
            <p:cNvCxnSpPr>
              <a:cxnSpLocks/>
            </p:cNvCxnSpPr>
            <p:nvPr/>
          </p:nvCxnSpPr>
          <p:spPr>
            <a:xfrm>
              <a:off x="5124924" y="3720779"/>
              <a:ext cx="2042021" cy="0"/>
            </a:xfrm>
            <a:prstGeom prst="line">
              <a:avLst/>
            </a:prstGeom>
            <a:ln w="19050">
              <a:solidFill>
                <a:srgbClr val="3C5CE8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FFA40F98-236C-4CD1-B80A-3F8C5AA8E9E2}"/>
                </a:ext>
              </a:extLst>
            </p:cNvPr>
            <p:cNvGrpSpPr/>
            <p:nvPr/>
          </p:nvGrpSpPr>
          <p:grpSpPr>
            <a:xfrm>
              <a:off x="2197304" y="3274359"/>
              <a:ext cx="2738311" cy="909788"/>
              <a:chOff x="1807970" y="2366428"/>
              <a:chExt cx="2738311" cy="909788"/>
            </a:xfrm>
          </p:grpSpPr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id="{311A9BB1-D0B6-4BB1-86E1-629CF14D1E2A}"/>
                  </a:ext>
                </a:extLst>
              </p:cNvPr>
              <p:cNvSpPr txBox="1"/>
              <p:nvPr/>
            </p:nvSpPr>
            <p:spPr>
              <a:xfrm>
                <a:off x="3438285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C5CE8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27647271-EE1B-4000-B32D-A93257E3C410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62DB01E1-98A4-438A-86D6-1F096D2906F7}"/>
              </a:ext>
            </a:extLst>
          </p:cNvPr>
          <p:cNvGrpSpPr/>
          <p:nvPr/>
        </p:nvGrpSpPr>
        <p:grpSpPr>
          <a:xfrm>
            <a:off x="3504075" y="4700232"/>
            <a:ext cx="4781490" cy="909788"/>
            <a:chOff x="3504075" y="4700232"/>
            <a:chExt cx="4781490" cy="909788"/>
          </a:xfrm>
        </p:grpSpPr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C6DC035B-2642-4ECC-AE82-F10B09462506}"/>
                </a:ext>
              </a:extLst>
            </p:cNvPr>
            <p:cNvCxnSpPr>
              <a:cxnSpLocks/>
            </p:cNvCxnSpPr>
            <p:nvPr/>
          </p:nvCxnSpPr>
          <p:spPr>
            <a:xfrm>
              <a:off x="6431695" y="5146652"/>
              <a:ext cx="1853870" cy="0"/>
            </a:xfrm>
            <a:prstGeom prst="line">
              <a:avLst/>
            </a:prstGeom>
            <a:ln w="19050">
              <a:solidFill>
                <a:srgbClr val="3C5CE8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4F937C5C-7B72-418F-8C21-878A7580AE4A}"/>
                </a:ext>
              </a:extLst>
            </p:cNvPr>
            <p:cNvGrpSpPr/>
            <p:nvPr/>
          </p:nvGrpSpPr>
          <p:grpSpPr>
            <a:xfrm>
              <a:off x="3504075" y="4700232"/>
              <a:ext cx="2738311" cy="909788"/>
              <a:chOff x="1807970" y="2366428"/>
              <a:chExt cx="2738311" cy="909788"/>
            </a:xfrm>
          </p:grpSpPr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F4044ACF-7FF5-4BD7-9B90-2C74FA11AB63}"/>
                  </a:ext>
                </a:extLst>
              </p:cNvPr>
              <p:cNvSpPr txBox="1"/>
              <p:nvPr/>
            </p:nvSpPr>
            <p:spPr>
              <a:xfrm>
                <a:off x="3438285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C5CE8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89B2A531-F965-4BA1-BEDB-EE1BB2400699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E3A8ED29-35AB-43B5-95D6-7975255FDBFA}"/>
              </a:ext>
            </a:extLst>
          </p:cNvPr>
          <p:cNvGrpSpPr/>
          <p:nvPr/>
        </p:nvGrpSpPr>
        <p:grpSpPr>
          <a:xfrm>
            <a:off x="7166945" y="2303380"/>
            <a:ext cx="3090816" cy="3090816"/>
            <a:chOff x="7166945" y="2303380"/>
            <a:chExt cx="3090816" cy="3090816"/>
          </a:xfrm>
        </p:grpSpPr>
        <p:sp>
          <p:nvSpPr>
            <p:cNvPr id="31" name="弧形 30">
              <a:extLst>
                <a:ext uri="{FF2B5EF4-FFF2-40B4-BE49-F238E27FC236}">
                  <a16:creationId xmlns:a16="http://schemas.microsoft.com/office/drawing/2014/main" id="{B6805241-7565-4035-89DF-58E2A813A10A}"/>
                </a:ext>
              </a:extLst>
            </p:cNvPr>
            <p:cNvSpPr/>
            <p:nvPr/>
          </p:nvSpPr>
          <p:spPr>
            <a:xfrm rot="10800000">
              <a:off x="7166945" y="2303380"/>
              <a:ext cx="3090816" cy="3090816"/>
            </a:xfrm>
            <a:prstGeom prst="arc">
              <a:avLst>
                <a:gd name="adj1" fmla="val 11959990"/>
                <a:gd name="adj2" fmla="val 852870"/>
              </a:avLst>
            </a:prstGeom>
            <a:ln w="76200" cap="rnd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252E4303-B4F0-4659-BA6E-B27F80581359}"/>
                </a:ext>
              </a:extLst>
            </p:cNvPr>
            <p:cNvSpPr txBox="1"/>
            <p:nvPr/>
          </p:nvSpPr>
          <p:spPr>
            <a:xfrm>
              <a:off x="7215079" y="2973718"/>
              <a:ext cx="7136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3C5CE8"/>
                  </a:solidFill>
                  <a:cs typeface="+mn-ea"/>
                  <a:sym typeface="+mn-lt"/>
                </a:rPr>
                <a:t>55%</a:t>
              </a:r>
              <a:endParaRPr lang="zh-CN" altLang="en-US" sz="20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AC7CB3C6-C1FD-4716-A93A-62AC5E7A5C36}"/>
              </a:ext>
            </a:extLst>
          </p:cNvPr>
          <p:cNvGrpSpPr/>
          <p:nvPr/>
        </p:nvGrpSpPr>
        <p:grpSpPr>
          <a:xfrm>
            <a:off x="7356254" y="2492689"/>
            <a:ext cx="2712198" cy="2712198"/>
            <a:chOff x="7356254" y="2492689"/>
            <a:chExt cx="2712198" cy="2712198"/>
          </a:xfrm>
        </p:grpSpPr>
        <p:sp>
          <p:nvSpPr>
            <p:cNvPr id="32" name="弧形 31">
              <a:extLst>
                <a:ext uri="{FF2B5EF4-FFF2-40B4-BE49-F238E27FC236}">
                  <a16:creationId xmlns:a16="http://schemas.microsoft.com/office/drawing/2014/main" id="{2A0B278D-E07A-4305-BAF7-848AFB4AD452}"/>
                </a:ext>
              </a:extLst>
            </p:cNvPr>
            <p:cNvSpPr/>
            <p:nvPr/>
          </p:nvSpPr>
          <p:spPr>
            <a:xfrm rot="10800000">
              <a:off x="7356254" y="2492689"/>
              <a:ext cx="2712198" cy="2712198"/>
            </a:xfrm>
            <a:prstGeom prst="arc">
              <a:avLst>
                <a:gd name="adj1" fmla="val 12117316"/>
                <a:gd name="adj2" fmla="val 18159292"/>
              </a:avLst>
            </a:prstGeom>
            <a:ln w="76200" cap="rnd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AE44AE16-51F3-4AB9-AE11-438758C81ADD}"/>
                </a:ext>
              </a:extLst>
            </p:cNvPr>
            <p:cNvSpPr txBox="1"/>
            <p:nvPr/>
          </p:nvSpPr>
          <p:spPr>
            <a:xfrm>
              <a:off x="7570304" y="4484788"/>
              <a:ext cx="7136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rgbClr val="3C5CE8"/>
                  </a:solidFill>
                  <a:cs typeface="+mn-ea"/>
                  <a:sym typeface="+mn-lt"/>
                </a:rPr>
                <a:t>30%</a:t>
              </a:r>
              <a:endParaRPr lang="zh-CN" altLang="en-US" sz="20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5" name="文本框 54">
            <a:extLst>
              <a:ext uri="{FF2B5EF4-FFF2-40B4-BE49-F238E27FC236}">
                <a16:creationId xmlns:a16="http://schemas.microsoft.com/office/drawing/2014/main" id="{54345B2F-81E2-4098-96AD-EBDCE1A205C4}"/>
              </a:ext>
            </a:extLst>
          </p:cNvPr>
          <p:cNvSpPr txBox="1"/>
          <p:nvPr/>
        </p:nvSpPr>
        <p:spPr>
          <a:xfrm>
            <a:off x="8169297" y="3344533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C4FB0985-1673-4656-BC5A-A5199E291D90}"/>
              </a:ext>
            </a:extLst>
          </p:cNvPr>
          <p:cNvGrpSpPr/>
          <p:nvPr/>
        </p:nvGrpSpPr>
        <p:grpSpPr>
          <a:xfrm>
            <a:off x="-781050" y="-662111"/>
            <a:ext cx="7212744" cy="1611914"/>
            <a:chOff x="-781050" y="-662111"/>
            <a:chExt cx="7212744" cy="1611914"/>
          </a:xfrm>
        </p:grpSpPr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CE603C39-7209-4CB3-9644-79A0B18CC8FB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9B75BA1D-4FB6-42A8-8547-D94F0D7D9A36}"/>
                </a:ext>
              </a:extLst>
            </p:cNvPr>
            <p:cNvSpPr txBox="1"/>
            <p:nvPr/>
          </p:nvSpPr>
          <p:spPr>
            <a:xfrm flipH="1">
              <a:off x="803274" y="365028"/>
              <a:ext cx="56284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29379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23F41D0-B518-4630-95E1-DD2334687794}"/>
              </a:ext>
            </a:extLst>
          </p:cNvPr>
          <p:cNvGrpSpPr/>
          <p:nvPr/>
        </p:nvGrpSpPr>
        <p:grpSpPr>
          <a:xfrm>
            <a:off x="924465" y="1445722"/>
            <a:ext cx="2738311" cy="4315210"/>
            <a:chOff x="924465" y="1445722"/>
            <a:chExt cx="2738311" cy="4315210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6A7ABD80-B13E-404B-BAB2-AB5F738F3D10}"/>
                </a:ext>
              </a:extLst>
            </p:cNvPr>
            <p:cNvGrpSpPr/>
            <p:nvPr/>
          </p:nvGrpSpPr>
          <p:grpSpPr>
            <a:xfrm>
              <a:off x="2036447" y="1445722"/>
              <a:ext cx="514348" cy="3314700"/>
              <a:chOff x="1446935" y="1963882"/>
              <a:chExt cx="514348" cy="3314700"/>
            </a:xfrm>
          </p:grpSpPr>
          <p:cxnSp>
            <p:nvCxnSpPr>
              <p:cNvPr id="4" name="直接连接符 3">
                <a:extLst>
                  <a:ext uri="{FF2B5EF4-FFF2-40B4-BE49-F238E27FC236}">
                    <a16:creationId xmlns:a16="http://schemas.microsoft.com/office/drawing/2014/main" id="{56781405-0771-455E-AB0F-498819D9E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109" y="1963882"/>
                <a:ext cx="0" cy="3314700"/>
              </a:xfrm>
              <a:prstGeom prst="line">
                <a:avLst/>
              </a:prstGeom>
              <a:ln w="19050">
                <a:solidFill>
                  <a:srgbClr val="3C5CE8"/>
                </a:solidFill>
                <a:prstDash val="sysDot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椭圆 5">
                <a:extLst>
                  <a:ext uri="{FF2B5EF4-FFF2-40B4-BE49-F238E27FC236}">
                    <a16:creationId xmlns:a16="http://schemas.microsoft.com/office/drawing/2014/main" id="{A5EF4332-085F-4D13-9883-6FD78ADD6C10}"/>
                  </a:ext>
                </a:extLst>
              </p:cNvPr>
              <p:cNvSpPr/>
              <p:nvPr/>
            </p:nvSpPr>
            <p:spPr>
              <a:xfrm>
                <a:off x="1446935" y="4197469"/>
                <a:ext cx="514348" cy="514348"/>
              </a:xfrm>
              <a:prstGeom prst="ellipse">
                <a:avLst/>
              </a:prstGeom>
              <a:solidFill>
                <a:srgbClr val="3C5CE8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20</a:t>
                </a:r>
                <a:r>
                  <a:rPr lang="en-US" altLang="zh-CN" sz="1600" b="1" baseline="30000" dirty="0">
                    <a:solidFill>
                      <a:schemeClr val="bg1"/>
                    </a:solidFill>
                    <a:cs typeface="+mn-ea"/>
                    <a:sym typeface="+mn-lt"/>
                  </a:rPr>
                  <a:t>%</a:t>
                </a:r>
                <a:endParaRPr lang="zh-CN" altLang="en-US" sz="1600" b="1" baseline="30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EFDBA2D5-0AA3-448C-8646-8FC3976C24B6}"/>
                </a:ext>
              </a:extLst>
            </p:cNvPr>
            <p:cNvSpPr txBox="1"/>
            <p:nvPr/>
          </p:nvSpPr>
          <p:spPr>
            <a:xfrm>
              <a:off x="1739622" y="485114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9822A954-02AE-496E-B987-BCB7F694706A}"/>
                </a:ext>
              </a:extLst>
            </p:cNvPr>
            <p:cNvSpPr txBox="1"/>
            <p:nvPr/>
          </p:nvSpPr>
          <p:spPr>
            <a:xfrm>
              <a:off x="924465" y="5176157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2C4CEA95-726E-48C0-BD70-519CBF0CFA2F}"/>
              </a:ext>
            </a:extLst>
          </p:cNvPr>
          <p:cNvGrpSpPr/>
          <p:nvPr/>
        </p:nvGrpSpPr>
        <p:grpSpPr>
          <a:xfrm>
            <a:off x="3459385" y="1445722"/>
            <a:ext cx="2738311" cy="4315210"/>
            <a:chOff x="3459385" y="1445722"/>
            <a:chExt cx="2738311" cy="4315210"/>
          </a:xfrm>
        </p:grpSpPr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1E1C1305-ACED-403D-A762-CF0767BFC3C1}"/>
                </a:ext>
              </a:extLst>
            </p:cNvPr>
            <p:cNvGrpSpPr/>
            <p:nvPr/>
          </p:nvGrpSpPr>
          <p:grpSpPr>
            <a:xfrm>
              <a:off x="4564422" y="1445722"/>
              <a:ext cx="514348" cy="3314700"/>
              <a:chOff x="1446935" y="1963882"/>
              <a:chExt cx="514348" cy="3314700"/>
            </a:xfrm>
          </p:grpSpPr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id="{CC2F48B0-44D4-457A-9CE0-2445775EB7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109" y="1963882"/>
                <a:ext cx="0" cy="3314700"/>
              </a:xfrm>
              <a:prstGeom prst="line">
                <a:avLst/>
              </a:prstGeom>
              <a:ln w="19050">
                <a:solidFill>
                  <a:srgbClr val="3C5CE8"/>
                </a:solidFill>
                <a:prstDash val="sysDot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id="{7D23A2AD-2963-46FC-966B-F3FB2D0AA8C5}"/>
                  </a:ext>
                </a:extLst>
              </p:cNvPr>
              <p:cNvSpPr/>
              <p:nvPr/>
            </p:nvSpPr>
            <p:spPr>
              <a:xfrm>
                <a:off x="1446935" y="2935829"/>
                <a:ext cx="514348" cy="514348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600" b="1" dirty="0">
                    <a:solidFill>
                      <a:srgbClr val="3C5CE8"/>
                    </a:solidFill>
                    <a:cs typeface="+mn-ea"/>
                    <a:sym typeface="+mn-lt"/>
                  </a:rPr>
                  <a:t>60</a:t>
                </a:r>
                <a:r>
                  <a:rPr lang="en-US" altLang="zh-CN" sz="1600" b="1" baseline="30000" dirty="0">
                    <a:solidFill>
                      <a:srgbClr val="3C5CE8"/>
                    </a:solidFill>
                    <a:cs typeface="+mn-ea"/>
                    <a:sym typeface="+mn-lt"/>
                  </a:rPr>
                  <a:t>%</a:t>
                </a:r>
                <a:endParaRPr lang="zh-CN" altLang="en-US" sz="1600" b="1" baseline="300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22B9CF75-F999-446A-9F54-A6F939F32722}"/>
                </a:ext>
              </a:extLst>
            </p:cNvPr>
            <p:cNvSpPr txBox="1"/>
            <p:nvPr/>
          </p:nvSpPr>
          <p:spPr>
            <a:xfrm>
              <a:off x="4274542" y="485114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159E5456-71AF-444A-BF0B-9B8237B42247}"/>
                </a:ext>
              </a:extLst>
            </p:cNvPr>
            <p:cNvSpPr txBox="1"/>
            <p:nvPr/>
          </p:nvSpPr>
          <p:spPr>
            <a:xfrm>
              <a:off x="3459385" y="5176157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0621C183-D3D2-4B3A-BC2C-364B7298FCA4}"/>
              </a:ext>
            </a:extLst>
          </p:cNvPr>
          <p:cNvGrpSpPr/>
          <p:nvPr/>
        </p:nvGrpSpPr>
        <p:grpSpPr>
          <a:xfrm>
            <a:off x="5994305" y="1445722"/>
            <a:ext cx="2738311" cy="4315210"/>
            <a:chOff x="5994305" y="1445722"/>
            <a:chExt cx="2738311" cy="4315210"/>
          </a:xfrm>
        </p:grpSpPr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50826362-4075-48F9-B57E-B067B5FD633B}"/>
                </a:ext>
              </a:extLst>
            </p:cNvPr>
            <p:cNvGrpSpPr/>
            <p:nvPr/>
          </p:nvGrpSpPr>
          <p:grpSpPr>
            <a:xfrm>
              <a:off x="7092397" y="1445722"/>
              <a:ext cx="514348" cy="3314700"/>
              <a:chOff x="1446935" y="1963882"/>
              <a:chExt cx="514348" cy="3314700"/>
            </a:xfrm>
          </p:grpSpPr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id="{1B821CC5-E6F7-4E81-B4CF-A5C050EA40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109" y="1963882"/>
                <a:ext cx="0" cy="3314700"/>
              </a:xfrm>
              <a:prstGeom prst="line">
                <a:avLst/>
              </a:prstGeom>
              <a:ln w="19050">
                <a:solidFill>
                  <a:srgbClr val="3C5CE8"/>
                </a:solidFill>
                <a:prstDash val="sysDot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id="{E7C8AB11-DDCD-4BA3-851B-C79DB354E128}"/>
                  </a:ext>
                </a:extLst>
              </p:cNvPr>
              <p:cNvSpPr/>
              <p:nvPr/>
            </p:nvSpPr>
            <p:spPr>
              <a:xfrm>
                <a:off x="1446935" y="3491409"/>
                <a:ext cx="514348" cy="514348"/>
              </a:xfrm>
              <a:prstGeom prst="ellipse">
                <a:avLst/>
              </a:prstGeom>
              <a:solidFill>
                <a:srgbClr val="3C5CE8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50</a:t>
                </a:r>
                <a:r>
                  <a:rPr lang="en-US" altLang="zh-CN" sz="1600" b="1" baseline="30000" dirty="0">
                    <a:solidFill>
                      <a:schemeClr val="bg1"/>
                    </a:solidFill>
                    <a:cs typeface="+mn-ea"/>
                    <a:sym typeface="+mn-lt"/>
                  </a:rPr>
                  <a:t>%</a:t>
                </a:r>
                <a:endParaRPr lang="zh-CN" altLang="en-US" sz="1600" b="1" baseline="30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6681499C-9D33-4053-A5E1-73D034211264}"/>
                </a:ext>
              </a:extLst>
            </p:cNvPr>
            <p:cNvSpPr txBox="1"/>
            <p:nvPr/>
          </p:nvSpPr>
          <p:spPr>
            <a:xfrm>
              <a:off x="6809462" y="485114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C2F2C16B-F894-4AEA-903D-32CFF0501201}"/>
                </a:ext>
              </a:extLst>
            </p:cNvPr>
            <p:cNvSpPr txBox="1"/>
            <p:nvPr/>
          </p:nvSpPr>
          <p:spPr>
            <a:xfrm>
              <a:off x="5994305" y="5176157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E52E8F80-64DA-4D05-B7CD-078CDD86125B}"/>
              </a:ext>
            </a:extLst>
          </p:cNvPr>
          <p:cNvGrpSpPr/>
          <p:nvPr/>
        </p:nvGrpSpPr>
        <p:grpSpPr>
          <a:xfrm>
            <a:off x="8529225" y="1445722"/>
            <a:ext cx="2738311" cy="4315210"/>
            <a:chOff x="8529225" y="1445722"/>
            <a:chExt cx="2738311" cy="4315210"/>
          </a:xfrm>
        </p:grpSpPr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id="{A2AB7FB3-B3AC-4E82-858B-682375E04EF3}"/>
                </a:ext>
              </a:extLst>
            </p:cNvPr>
            <p:cNvGrpSpPr/>
            <p:nvPr/>
          </p:nvGrpSpPr>
          <p:grpSpPr>
            <a:xfrm>
              <a:off x="9620372" y="1445722"/>
              <a:ext cx="514348" cy="3314700"/>
              <a:chOff x="1446935" y="1963882"/>
              <a:chExt cx="514348" cy="3314700"/>
            </a:xfrm>
          </p:grpSpPr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id="{2CD0B255-6672-4C94-BDE3-0C073FAD45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109" y="1963882"/>
                <a:ext cx="0" cy="3314700"/>
              </a:xfrm>
              <a:prstGeom prst="line">
                <a:avLst/>
              </a:prstGeom>
              <a:ln w="19050">
                <a:solidFill>
                  <a:srgbClr val="3C5CE8"/>
                </a:solidFill>
                <a:prstDash val="sysDot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椭圆 46">
                <a:extLst>
                  <a:ext uri="{FF2B5EF4-FFF2-40B4-BE49-F238E27FC236}">
                    <a16:creationId xmlns:a16="http://schemas.microsoft.com/office/drawing/2014/main" id="{9C9DC46B-B7CB-44CF-AA16-0216CA9A5FE9}"/>
                  </a:ext>
                </a:extLst>
              </p:cNvPr>
              <p:cNvSpPr/>
              <p:nvPr/>
            </p:nvSpPr>
            <p:spPr>
              <a:xfrm>
                <a:off x="1446935" y="2438117"/>
                <a:ext cx="514348" cy="514348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600" b="1" dirty="0">
                    <a:solidFill>
                      <a:srgbClr val="3C5CE8"/>
                    </a:solidFill>
                    <a:cs typeface="+mn-ea"/>
                    <a:sym typeface="+mn-lt"/>
                  </a:rPr>
                  <a:t>80</a:t>
                </a:r>
                <a:r>
                  <a:rPr lang="en-US" altLang="zh-CN" sz="1600" b="1" baseline="30000" dirty="0">
                    <a:solidFill>
                      <a:srgbClr val="3C5CE8"/>
                    </a:solidFill>
                    <a:cs typeface="+mn-ea"/>
                    <a:sym typeface="+mn-lt"/>
                  </a:rPr>
                  <a:t>%</a:t>
                </a:r>
                <a:endParaRPr lang="zh-CN" altLang="en-US" sz="1600" b="1" baseline="300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83FD707B-8DED-4779-9AF8-8E50A3FA160B}"/>
                </a:ext>
              </a:extLst>
            </p:cNvPr>
            <p:cNvSpPr txBox="1"/>
            <p:nvPr/>
          </p:nvSpPr>
          <p:spPr>
            <a:xfrm>
              <a:off x="9344382" y="485114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74" name="文本框 73">
              <a:extLst>
                <a:ext uri="{FF2B5EF4-FFF2-40B4-BE49-F238E27FC236}">
                  <a16:creationId xmlns:a16="http://schemas.microsoft.com/office/drawing/2014/main" id="{CC5A539F-4D1C-4E6D-889F-65D982FCD85A}"/>
                </a:ext>
              </a:extLst>
            </p:cNvPr>
            <p:cNvSpPr txBox="1"/>
            <p:nvPr/>
          </p:nvSpPr>
          <p:spPr>
            <a:xfrm>
              <a:off x="8529225" y="5176157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359FDAA3-4455-48D9-8CD5-9D83B50DD9A4}"/>
              </a:ext>
            </a:extLst>
          </p:cNvPr>
          <p:cNvGrpSpPr/>
          <p:nvPr/>
        </p:nvGrpSpPr>
        <p:grpSpPr>
          <a:xfrm>
            <a:off x="-781050" y="-662111"/>
            <a:ext cx="6978741" cy="1611914"/>
            <a:chOff x="-781050" y="-662111"/>
            <a:chExt cx="6978741" cy="1611914"/>
          </a:xfrm>
        </p:grpSpPr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93C21F35-4BFA-4F8E-92A7-43FC2EFA2EFF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59F7139B-9F69-4BE7-A7BB-8381FB35FE00}"/>
                </a:ext>
              </a:extLst>
            </p:cNvPr>
            <p:cNvSpPr txBox="1"/>
            <p:nvPr/>
          </p:nvSpPr>
          <p:spPr>
            <a:xfrm flipH="1">
              <a:off x="803274" y="365028"/>
              <a:ext cx="53944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79920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71FBDF1-7893-4EA3-94AF-4395BA86891A}"/>
              </a:ext>
            </a:extLst>
          </p:cNvPr>
          <p:cNvGrpSpPr/>
          <p:nvPr/>
        </p:nvGrpSpPr>
        <p:grpSpPr>
          <a:xfrm>
            <a:off x="996094" y="1795801"/>
            <a:ext cx="10285317" cy="909788"/>
            <a:chOff x="996094" y="1795801"/>
            <a:chExt cx="10285317" cy="909788"/>
          </a:xfrm>
        </p:grpSpPr>
        <p:cxnSp>
          <p:nvCxnSpPr>
            <p:cNvPr id="4" name="直接连接符 3">
              <a:extLst>
                <a:ext uri="{FF2B5EF4-FFF2-40B4-BE49-F238E27FC236}">
                  <a16:creationId xmlns:a16="http://schemas.microsoft.com/office/drawing/2014/main" id="{56781405-0771-455E-AB0F-498819D9E7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62222" y="2250695"/>
              <a:ext cx="6519189" cy="0"/>
            </a:xfrm>
            <a:prstGeom prst="line">
              <a:avLst/>
            </a:prstGeom>
            <a:ln w="19050">
              <a:solidFill>
                <a:srgbClr val="3C5CE8"/>
              </a:solidFill>
              <a:prstDash val="sysDot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09026886-123E-4A73-AB7D-021F2688734D}"/>
                </a:ext>
              </a:extLst>
            </p:cNvPr>
            <p:cNvSpPr/>
            <p:nvPr/>
          </p:nvSpPr>
          <p:spPr>
            <a:xfrm>
              <a:off x="5532899" y="1993595"/>
              <a:ext cx="514200" cy="514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400" dirty="0">
                  <a:solidFill>
                    <a:srgbClr val="3C5CE8"/>
                  </a:solidFill>
                  <a:cs typeface="+mn-ea"/>
                  <a:sym typeface="+mn-lt"/>
                </a:rPr>
                <a:t>20%</a:t>
              </a:r>
              <a:endParaRPr lang="zh-CN" altLang="en-US" sz="1400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id="{A78C4735-5CBB-445E-8DD2-5B7C8C927368}"/>
                </a:ext>
              </a:extLst>
            </p:cNvPr>
            <p:cNvGrpSpPr/>
            <p:nvPr/>
          </p:nvGrpSpPr>
          <p:grpSpPr>
            <a:xfrm>
              <a:off x="2045656" y="1795801"/>
              <a:ext cx="2738311" cy="909788"/>
              <a:chOff x="1807970" y="2366428"/>
              <a:chExt cx="2738311" cy="909788"/>
            </a:xfrm>
          </p:grpSpPr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id="{EFDBA2D5-0AA3-448C-8646-8FC3976C24B6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C5CE8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9822A954-02AE-496E-B987-BCB7F694706A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  <p:pic>
          <p:nvPicPr>
            <p:cNvPr id="14" name="图形 13" descr="聊天">
              <a:extLst>
                <a:ext uri="{FF2B5EF4-FFF2-40B4-BE49-F238E27FC236}">
                  <a16:creationId xmlns:a16="http://schemas.microsoft.com/office/drawing/2014/main" id="{0A3DB661-236E-4AD0-9AB5-573C06E6A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96094" y="1915761"/>
              <a:ext cx="669868" cy="669868"/>
            </a:xfrm>
            <a:prstGeom prst="rect">
              <a:avLst/>
            </a:prstGeom>
          </p:spPr>
        </p:pic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FF3F8AB3-5AB8-497C-8920-9CEFD324B9FA}"/>
              </a:ext>
            </a:extLst>
          </p:cNvPr>
          <p:cNvGrpSpPr/>
          <p:nvPr/>
        </p:nvGrpSpPr>
        <p:grpSpPr>
          <a:xfrm>
            <a:off x="996094" y="3121681"/>
            <a:ext cx="10310717" cy="909788"/>
            <a:chOff x="996094" y="3121681"/>
            <a:chExt cx="10310717" cy="909788"/>
          </a:xfrm>
        </p:grpSpPr>
        <p:grpSp>
          <p:nvGrpSpPr>
            <p:cNvPr id="33" name="组合 32">
              <a:extLst>
                <a:ext uri="{FF2B5EF4-FFF2-40B4-BE49-F238E27FC236}">
                  <a16:creationId xmlns:a16="http://schemas.microsoft.com/office/drawing/2014/main" id="{26EAFAB4-1F87-42E3-B1EF-9CBFE700FF8C}"/>
                </a:ext>
              </a:extLst>
            </p:cNvPr>
            <p:cNvGrpSpPr/>
            <p:nvPr/>
          </p:nvGrpSpPr>
          <p:grpSpPr>
            <a:xfrm>
              <a:off x="4762222" y="3319475"/>
              <a:ext cx="6544589" cy="514200"/>
              <a:chOff x="4274542" y="1749755"/>
              <a:chExt cx="6544589" cy="514200"/>
            </a:xfrm>
          </p:grpSpPr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id="{38FB7C57-E264-4946-A288-C2F96DA89BF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74542" y="2006855"/>
                <a:ext cx="6519189" cy="0"/>
              </a:xfrm>
              <a:prstGeom prst="line">
                <a:avLst/>
              </a:prstGeom>
              <a:ln w="19050">
                <a:solidFill>
                  <a:srgbClr val="3C5CE8"/>
                </a:solidFill>
                <a:prstDash val="sysDot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70455FA4-7EE7-4705-8F73-571C62507D7B}"/>
                  </a:ext>
                </a:extLst>
              </p:cNvPr>
              <p:cNvSpPr/>
              <p:nvPr/>
            </p:nvSpPr>
            <p:spPr>
              <a:xfrm>
                <a:off x="10304931" y="1749755"/>
                <a:ext cx="514200" cy="514200"/>
              </a:xfrm>
              <a:prstGeom prst="rect">
                <a:avLst/>
              </a:prstGeom>
              <a:solidFill>
                <a:srgbClr val="3C5CE8"/>
              </a:solidFill>
              <a:ln w="19050">
                <a:solidFill>
                  <a:srgbClr val="3C5CE8"/>
                </a:solidFill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400" dirty="0">
                    <a:solidFill>
                      <a:schemeClr val="bg1"/>
                    </a:solidFill>
                    <a:cs typeface="+mn-ea"/>
                    <a:sym typeface="+mn-lt"/>
                  </a:rPr>
                  <a:t>100%</a:t>
                </a:r>
                <a:endParaRPr lang="zh-CN" alt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B152FF46-5E85-4708-8854-D29F5B73353E}"/>
                </a:ext>
              </a:extLst>
            </p:cNvPr>
            <p:cNvGrpSpPr/>
            <p:nvPr/>
          </p:nvGrpSpPr>
          <p:grpSpPr>
            <a:xfrm>
              <a:off x="2045656" y="3121681"/>
              <a:ext cx="2738311" cy="909788"/>
              <a:chOff x="1807970" y="2366428"/>
              <a:chExt cx="2738311" cy="909788"/>
            </a:xfrm>
          </p:grpSpPr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52FFC4C2-9533-459E-BD7D-35B5C0E2B8D2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C5CE8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EC0E91D6-0537-4A57-9249-37E7A55258E8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  <p:pic>
          <p:nvPicPr>
            <p:cNvPr id="58" name="图形 57" descr="聊天">
              <a:extLst>
                <a:ext uri="{FF2B5EF4-FFF2-40B4-BE49-F238E27FC236}">
                  <a16:creationId xmlns:a16="http://schemas.microsoft.com/office/drawing/2014/main" id="{A91757D2-C820-4ABD-A128-8FBB41977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96094" y="3241641"/>
              <a:ext cx="669868" cy="669868"/>
            </a:xfrm>
            <a:prstGeom prst="rect">
              <a:avLst/>
            </a:prstGeom>
          </p:spPr>
        </p:pic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464ACA09-9A4A-45F1-ABA0-A0675631CE89}"/>
              </a:ext>
            </a:extLst>
          </p:cNvPr>
          <p:cNvGrpSpPr/>
          <p:nvPr/>
        </p:nvGrpSpPr>
        <p:grpSpPr>
          <a:xfrm>
            <a:off x="996094" y="4447561"/>
            <a:ext cx="10285317" cy="909788"/>
            <a:chOff x="996094" y="4447561"/>
            <a:chExt cx="10285317" cy="909788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AA977585-51AF-48D0-865C-6E564690467B}"/>
                </a:ext>
              </a:extLst>
            </p:cNvPr>
            <p:cNvGrpSpPr/>
            <p:nvPr/>
          </p:nvGrpSpPr>
          <p:grpSpPr>
            <a:xfrm>
              <a:off x="4762222" y="4645355"/>
              <a:ext cx="6519189" cy="514200"/>
              <a:chOff x="4274542" y="1749755"/>
              <a:chExt cx="6519189" cy="514200"/>
            </a:xfrm>
          </p:grpSpPr>
          <p:cxnSp>
            <p:nvCxnSpPr>
              <p:cNvPr id="37" name="直接连接符 36">
                <a:extLst>
                  <a:ext uri="{FF2B5EF4-FFF2-40B4-BE49-F238E27FC236}">
                    <a16:creationId xmlns:a16="http://schemas.microsoft.com/office/drawing/2014/main" id="{BC0B9E31-DC63-4036-90A3-E1232FA643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74542" y="2006855"/>
                <a:ext cx="6519189" cy="0"/>
              </a:xfrm>
              <a:prstGeom prst="line">
                <a:avLst/>
              </a:prstGeom>
              <a:ln w="19050">
                <a:solidFill>
                  <a:srgbClr val="3C5CE8"/>
                </a:solidFill>
                <a:prstDash val="sysDot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49841149-607C-48EA-A89D-9D6D6A9B94F9}"/>
                  </a:ext>
                </a:extLst>
              </p:cNvPr>
              <p:cNvSpPr/>
              <p:nvPr/>
            </p:nvSpPr>
            <p:spPr>
              <a:xfrm>
                <a:off x="6797819" y="1749755"/>
                <a:ext cx="514200" cy="5142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3C5CE8"/>
                </a:solidFill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400" dirty="0">
                    <a:solidFill>
                      <a:srgbClr val="3C5CE8"/>
                    </a:solidFill>
                    <a:cs typeface="+mn-ea"/>
                    <a:sym typeface="+mn-lt"/>
                  </a:rPr>
                  <a:t>40%</a:t>
                </a:r>
                <a:endParaRPr lang="zh-CN" altLang="en-US" sz="14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8B127FA6-CA60-4382-B441-6020E6580726}"/>
                </a:ext>
              </a:extLst>
            </p:cNvPr>
            <p:cNvGrpSpPr/>
            <p:nvPr/>
          </p:nvGrpSpPr>
          <p:grpSpPr>
            <a:xfrm>
              <a:off x="2045656" y="4447561"/>
              <a:ext cx="2738311" cy="909788"/>
              <a:chOff x="1807970" y="2366428"/>
              <a:chExt cx="2738311" cy="909788"/>
            </a:xfrm>
          </p:grpSpPr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C559EAC6-1578-41CE-B2BD-0ADEF344C838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C5CE8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69" name="文本框 68">
                <a:extLst>
                  <a:ext uri="{FF2B5EF4-FFF2-40B4-BE49-F238E27FC236}">
                    <a16:creationId xmlns:a16="http://schemas.microsoft.com/office/drawing/2014/main" id="{9C9A6F8D-C3F5-4C75-8403-8FE8282458D7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  <p:pic>
          <p:nvPicPr>
            <p:cNvPr id="66" name="图形 65" descr="聊天">
              <a:extLst>
                <a:ext uri="{FF2B5EF4-FFF2-40B4-BE49-F238E27FC236}">
                  <a16:creationId xmlns:a16="http://schemas.microsoft.com/office/drawing/2014/main" id="{49A4C389-CEEB-4011-8FAE-F2507A2079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96094" y="4567521"/>
              <a:ext cx="669868" cy="669868"/>
            </a:xfrm>
            <a:prstGeom prst="rect">
              <a:avLst/>
            </a:prstGeom>
          </p:spPr>
        </p:pic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DBF12262-116A-4C64-AC1E-E14CDA5C5BEC}"/>
              </a:ext>
            </a:extLst>
          </p:cNvPr>
          <p:cNvGrpSpPr/>
          <p:nvPr/>
        </p:nvGrpSpPr>
        <p:grpSpPr>
          <a:xfrm>
            <a:off x="-781050" y="-662111"/>
            <a:ext cx="7208353" cy="1611914"/>
            <a:chOff x="-781050" y="-662111"/>
            <a:chExt cx="7208353" cy="1611914"/>
          </a:xfrm>
        </p:grpSpPr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C7CCDB27-3B7D-4614-A8B0-47A114280B55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F4A83DBB-EEA6-4454-9C7E-041E30FF5E53}"/>
                </a:ext>
              </a:extLst>
            </p:cNvPr>
            <p:cNvSpPr txBox="1"/>
            <p:nvPr/>
          </p:nvSpPr>
          <p:spPr>
            <a:xfrm flipH="1">
              <a:off x="803274" y="365028"/>
              <a:ext cx="56240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08658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svg="http://schemas.microsoft.com/office/drawing/2016/SVG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组合 77">
            <a:extLst>
              <a:ext uri="{FF2B5EF4-FFF2-40B4-BE49-F238E27FC236}">
                <a16:creationId xmlns:a16="http://schemas.microsoft.com/office/drawing/2014/main" id="{91DE750B-F4A0-4384-8002-E5B4A0BE4384}"/>
              </a:ext>
            </a:extLst>
          </p:cNvPr>
          <p:cNvGrpSpPr/>
          <p:nvPr/>
        </p:nvGrpSpPr>
        <p:grpSpPr>
          <a:xfrm>
            <a:off x="1044058" y="2018528"/>
            <a:ext cx="3394108" cy="3460388"/>
            <a:chOff x="934052" y="2339045"/>
            <a:chExt cx="3394108" cy="3460388"/>
          </a:xfrm>
        </p:grpSpPr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5D091A48-378A-4097-8913-3B2F88E3A1DF}"/>
                </a:ext>
              </a:extLst>
            </p:cNvPr>
            <p:cNvGrpSpPr/>
            <p:nvPr/>
          </p:nvGrpSpPr>
          <p:grpSpPr>
            <a:xfrm>
              <a:off x="1541150" y="2339045"/>
              <a:ext cx="2179912" cy="2179912"/>
              <a:chOff x="1533667" y="2592994"/>
              <a:chExt cx="2179912" cy="2179912"/>
            </a:xfrm>
          </p:grpSpPr>
          <p:grpSp>
            <p:nvGrpSpPr>
              <p:cNvPr id="67" name="组合 66">
                <a:extLst>
                  <a:ext uri="{FF2B5EF4-FFF2-40B4-BE49-F238E27FC236}">
                    <a16:creationId xmlns:a16="http://schemas.microsoft.com/office/drawing/2014/main" id="{FE21802E-B9A4-40C3-8EEB-9B3B6F08C606}"/>
                  </a:ext>
                </a:extLst>
              </p:cNvPr>
              <p:cNvGrpSpPr/>
              <p:nvPr/>
            </p:nvGrpSpPr>
            <p:grpSpPr>
              <a:xfrm>
                <a:off x="1533667" y="2592994"/>
                <a:ext cx="2179912" cy="2179912"/>
                <a:chOff x="2147823" y="2643478"/>
                <a:chExt cx="1853477" cy="1853476"/>
              </a:xfrm>
            </p:grpSpPr>
            <p:sp>
              <p:nvSpPr>
                <p:cNvPr id="66" name="圆: 空心 65">
                  <a:extLst>
                    <a:ext uri="{FF2B5EF4-FFF2-40B4-BE49-F238E27FC236}">
                      <a16:creationId xmlns:a16="http://schemas.microsoft.com/office/drawing/2014/main" id="{FD2843A0-ECB1-4FB1-8AAA-4F01080FA101}"/>
                    </a:ext>
                  </a:extLst>
                </p:cNvPr>
                <p:cNvSpPr/>
                <p:nvPr/>
              </p:nvSpPr>
              <p:spPr>
                <a:xfrm>
                  <a:off x="2147823" y="2643478"/>
                  <a:ext cx="1853477" cy="1853476"/>
                </a:xfrm>
                <a:prstGeom prst="donut">
                  <a:avLst>
                    <a:gd name="adj" fmla="val 14826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27000" algn="ctr" rotWithShape="0">
                    <a:srgbClr val="3C5CE8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弧形 64">
                  <a:extLst>
                    <a:ext uri="{FF2B5EF4-FFF2-40B4-BE49-F238E27FC236}">
                      <a16:creationId xmlns:a16="http://schemas.microsoft.com/office/drawing/2014/main" id="{C65AD53C-6015-4CE1-9F19-A9363BADC8DA}"/>
                    </a:ext>
                  </a:extLst>
                </p:cNvPr>
                <p:cNvSpPr/>
                <p:nvPr/>
              </p:nvSpPr>
              <p:spPr>
                <a:xfrm rot="10800000">
                  <a:off x="2283188" y="2778842"/>
                  <a:ext cx="1582748" cy="1582748"/>
                </a:xfrm>
                <a:prstGeom prst="arc">
                  <a:avLst>
                    <a:gd name="adj1" fmla="val 16534650"/>
                    <a:gd name="adj2" fmla="val 21157419"/>
                  </a:avLst>
                </a:prstGeom>
                <a:ln w="279400" cap="rnd">
                  <a:solidFill>
                    <a:srgbClr val="3C5CE8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8" name="文本框 67">
                <a:extLst>
                  <a:ext uri="{FF2B5EF4-FFF2-40B4-BE49-F238E27FC236}">
                    <a16:creationId xmlns:a16="http://schemas.microsoft.com/office/drawing/2014/main" id="{4DD4D7F9-18A8-48F5-9A22-0E5A9AD4929A}"/>
                  </a:ext>
                </a:extLst>
              </p:cNvPr>
              <p:cNvSpPr txBox="1"/>
              <p:nvPr/>
            </p:nvSpPr>
            <p:spPr>
              <a:xfrm>
                <a:off x="2142562" y="3421340"/>
                <a:ext cx="9621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800" b="1" dirty="0">
                    <a:solidFill>
                      <a:srgbClr val="3C5CE8"/>
                    </a:solidFill>
                    <a:cs typeface="+mn-ea"/>
                    <a:sym typeface="+mn-lt"/>
                  </a:rPr>
                  <a:t>25%</a:t>
                </a:r>
                <a:endParaRPr lang="zh-CN" altLang="en-US" sz="2800" b="1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7" name="组合 76">
              <a:extLst>
                <a:ext uri="{FF2B5EF4-FFF2-40B4-BE49-F238E27FC236}">
                  <a16:creationId xmlns:a16="http://schemas.microsoft.com/office/drawing/2014/main" id="{08D930D5-83DA-4825-ACAE-FA98EA009897}"/>
                </a:ext>
              </a:extLst>
            </p:cNvPr>
            <p:cNvGrpSpPr/>
            <p:nvPr/>
          </p:nvGrpSpPr>
          <p:grpSpPr>
            <a:xfrm>
              <a:off x="934052" y="4879780"/>
              <a:ext cx="3394108" cy="919653"/>
              <a:chOff x="934052" y="4773100"/>
              <a:chExt cx="3394108" cy="919653"/>
            </a:xfrm>
          </p:grpSpPr>
          <p:sp>
            <p:nvSpPr>
              <p:cNvPr id="75" name="文本框 74">
                <a:extLst>
                  <a:ext uri="{FF2B5EF4-FFF2-40B4-BE49-F238E27FC236}">
                    <a16:creationId xmlns:a16="http://schemas.microsoft.com/office/drawing/2014/main" id="{C813EC6E-0682-4915-B801-C0B3302B3FB3}"/>
                  </a:ext>
                </a:extLst>
              </p:cNvPr>
              <p:cNvSpPr txBox="1"/>
              <p:nvPr/>
            </p:nvSpPr>
            <p:spPr>
              <a:xfrm>
                <a:off x="934052" y="5169533"/>
                <a:ext cx="3394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Lorem ipsum dolor sit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amet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, </a:t>
                </a:r>
              </a:p>
              <a:p>
                <a:pPr algn="ctr"/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adipiscing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elit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.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Curabitur</a:t>
                </a:r>
                <a:endPara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文本框 75">
                <a:extLst>
                  <a:ext uri="{FF2B5EF4-FFF2-40B4-BE49-F238E27FC236}">
                    <a16:creationId xmlns:a16="http://schemas.microsoft.com/office/drawing/2014/main" id="{BA6D797D-93B3-4EE5-85FC-28132CF40CF9}"/>
                  </a:ext>
                </a:extLst>
              </p:cNvPr>
              <p:cNvSpPr txBox="1"/>
              <p:nvPr/>
            </p:nvSpPr>
            <p:spPr>
              <a:xfrm>
                <a:off x="2077108" y="4773100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18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</p:grpSp>
      </p:grpSp>
      <p:grpSp>
        <p:nvGrpSpPr>
          <p:cNvPr id="98" name="组合 97">
            <a:extLst>
              <a:ext uri="{FF2B5EF4-FFF2-40B4-BE49-F238E27FC236}">
                <a16:creationId xmlns:a16="http://schemas.microsoft.com/office/drawing/2014/main" id="{AD16FA95-BA5F-4D9E-8C20-3CFAAE813BE7}"/>
              </a:ext>
            </a:extLst>
          </p:cNvPr>
          <p:cNvGrpSpPr/>
          <p:nvPr/>
        </p:nvGrpSpPr>
        <p:grpSpPr>
          <a:xfrm>
            <a:off x="4398946" y="2018528"/>
            <a:ext cx="3394108" cy="3460388"/>
            <a:chOff x="934052" y="2339045"/>
            <a:chExt cx="3394108" cy="3460388"/>
          </a:xfrm>
        </p:grpSpPr>
        <p:grpSp>
          <p:nvGrpSpPr>
            <p:cNvPr id="99" name="组合 98">
              <a:extLst>
                <a:ext uri="{FF2B5EF4-FFF2-40B4-BE49-F238E27FC236}">
                  <a16:creationId xmlns:a16="http://schemas.microsoft.com/office/drawing/2014/main" id="{302337D5-6EF0-4F7A-A930-4308A945EF08}"/>
                </a:ext>
              </a:extLst>
            </p:cNvPr>
            <p:cNvGrpSpPr/>
            <p:nvPr/>
          </p:nvGrpSpPr>
          <p:grpSpPr>
            <a:xfrm>
              <a:off x="1541150" y="2339045"/>
              <a:ext cx="2179912" cy="2179912"/>
              <a:chOff x="1533667" y="2592994"/>
              <a:chExt cx="2179912" cy="2179912"/>
            </a:xfrm>
          </p:grpSpPr>
          <p:grpSp>
            <p:nvGrpSpPr>
              <p:cNvPr id="103" name="组合 102">
                <a:extLst>
                  <a:ext uri="{FF2B5EF4-FFF2-40B4-BE49-F238E27FC236}">
                    <a16:creationId xmlns:a16="http://schemas.microsoft.com/office/drawing/2014/main" id="{815DC044-D343-4B6B-8C60-E05E11718994}"/>
                  </a:ext>
                </a:extLst>
              </p:cNvPr>
              <p:cNvGrpSpPr/>
              <p:nvPr/>
            </p:nvGrpSpPr>
            <p:grpSpPr>
              <a:xfrm>
                <a:off x="1533667" y="2592994"/>
                <a:ext cx="2179912" cy="2179912"/>
                <a:chOff x="2147823" y="2643478"/>
                <a:chExt cx="1853477" cy="1853476"/>
              </a:xfrm>
            </p:grpSpPr>
            <p:sp>
              <p:nvSpPr>
                <p:cNvPr id="105" name="圆: 空心 104">
                  <a:extLst>
                    <a:ext uri="{FF2B5EF4-FFF2-40B4-BE49-F238E27FC236}">
                      <a16:creationId xmlns:a16="http://schemas.microsoft.com/office/drawing/2014/main" id="{DF11E0B6-8FFB-44CC-B29E-03DED6E3FF30}"/>
                    </a:ext>
                  </a:extLst>
                </p:cNvPr>
                <p:cNvSpPr/>
                <p:nvPr/>
              </p:nvSpPr>
              <p:spPr>
                <a:xfrm>
                  <a:off x="2147823" y="2643478"/>
                  <a:ext cx="1853477" cy="1853476"/>
                </a:xfrm>
                <a:prstGeom prst="donut">
                  <a:avLst>
                    <a:gd name="adj" fmla="val 14826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27000" algn="ctr" rotWithShape="0">
                    <a:srgbClr val="3C5CE8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弧形 105">
                  <a:extLst>
                    <a:ext uri="{FF2B5EF4-FFF2-40B4-BE49-F238E27FC236}">
                      <a16:creationId xmlns:a16="http://schemas.microsoft.com/office/drawing/2014/main" id="{71C953D8-38C4-4EC4-8BB2-1CC57BCDC097}"/>
                    </a:ext>
                  </a:extLst>
                </p:cNvPr>
                <p:cNvSpPr/>
                <p:nvPr/>
              </p:nvSpPr>
              <p:spPr>
                <a:xfrm rot="10800000">
                  <a:off x="2283188" y="2778842"/>
                  <a:ext cx="1582748" cy="1582748"/>
                </a:xfrm>
                <a:prstGeom prst="arc">
                  <a:avLst>
                    <a:gd name="adj1" fmla="val 16534650"/>
                    <a:gd name="adj2" fmla="val 5049795"/>
                  </a:avLst>
                </a:prstGeom>
                <a:ln w="279400" cap="rnd">
                  <a:solidFill>
                    <a:srgbClr val="3C5CE8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04" name="文本框 103">
                <a:extLst>
                  <a:ext uri="{FF2B5EF4-FFF2-40B4-BE49-F238E27FC236}">
                    <a16:creationId xmlns:a16="http://schemas.microsoft.com/office/drawing/2014/main" id="{F837D296-2CD6-425A-ADAF-B5AEB79CFF5E}"/>
                  </a:ext>
                </a:extLst>
              </p:cNvPr>
              <p:cNvSpPr txBox="1"/>
              <p:nvPr/>
            </p:nvSpPr>
            <p:spPr>
              <a:xfrm>
                <a:off x="2142562" y="3421340"/>
                <a:ext cx="9621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800" b="1" dirty="0">
                    <a:solidFill>
                      <a:srgbClr val="3C5CE8"/>
                    </a:solidFill>
                    <a:cs typeface="+mn-ea"/>
                    <a:sym typeface="+mn-lt"/>
                  </a:rPr>
                  <a:t>50%</a:t>
                </a:r>
                <a:endParaRPr lang="zh-CN" altLang="en-US" sz="2800" b="1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0" name="组合 99">
              <a:extLst>
                <a:ext uri="{FF2B5EF4-FFF2-40B4-BE49-F238E27FC236}">
                  <a16:creationId xmlns:a16="http://schemas.microsoft.com/office/drawing/2014/main" id="{A8261122-6D43-4675-8201-07A5D55DB5C5}"/>
                </a:ext>
              </a:extLst>
            </p:cNvPr>
            <p:cNvGrpSpPr/>
            <p:nvPr/>
          </p:nvGrpSpPr>
          <p:grpSpPr>
            <a:xfrm>
              <a:off x="934052" y="4879780"/>
              <a:ext cx="3394108" cy="919653"/>
              <a:chOff x="934052" y="4773100"/>
              <a:chExt cx="3394108" cy="919653"/>
            </a:xfrm>
          </p:grpSpPr>
          <p:sp>
            <p:nvSpPr>
              <p:cNvPr id="101" name="文本框 100">
                <a:extLst>
                  <a:ext uri="{FF2B5EF4-FFF2-40B4-BE49-F238E27FC236}">
                    <a16:creationId xmlns:a16="http://schemas.microsoft.com/office/drawing/2014/main" id="{8D19825F-913F-48C3-983C-7786E831B8D8}"/>
                  </a:ext>
                </a:extLst>
              </p:cNvPr>
              <p:cNvSpPr txBox="1"/>
              <p:nvPr/>
            </p:nvSpPr>
            <p:spPr>
              <a:xfrm>
                <a:off x="934052" y="5169533"/>
                <a:ext cx="3394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Lorem ipsum dolor sit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amet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, </a:t>
                </a:r>
              </a:p>
              <a:p>
                <a:pPr algn="ctr"/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adipiscing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elit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.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Curabitur</a:t>
                </a:r>
                <a:endPara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2" name="文本框 101">
                <a:extLst>
                  <a:ext uri="{FF2B5EF4-FFF2-40B4-BE49-F238E27FC236}">
                    <a16:creationId xmlns:a16="http://schemas.microsoft.com/office/drawing/2014/main" id="{638BF428-00DC-4BD8-8304-F3991F628E39}"/>
                  </a:ext>
                </a:extLst>
              </p:cNvPr>
              <p:cNvSpPr txBox="1"/>
              <p:nvPr/>
            </p:nvSpPr>
            <p:spPr>
              <a:xfrm>
                <a:off x="2077108" y="4773100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18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</p:grpSp>
      </p:grpSp>
      <p:grpSp>
        <p:nvGrpSpPr>
          <p:cNvPr id="107" name="组合 106">
            <a:extLst>
              <a:ext uri="{FF2B5EF4-FFF2-40B4-BE49-F238E27FC236}">
                <a16:creationId xmlns:a16="http://schemas.microsoft.com/office/drawing/2014/main" id="{15CDFC91-207E-4F89-B440-84E4FA1BA349}"/>
              </a:ext>
            </a:extLst>
          </p:cNvPr>
          <p:cNvGrpSpPr/>
          <p:nvPr/>
        </p:nvGrpSpPr>
        <p:grpSpPr>
          <a:xfrm>
            <a:off x="7753834" y="2018528"/>
            <a:ext cx="3394108" cy="3460388"/>
            <a:chOff x="934052" y="2339045"/>
            <a:chExt cx="3394108" cy="3460388"/>
          </a:xfrm>
        </p:grpSpPr>
        <p:grpSp>
          <p:nvGrpSpPr>
            <p:cNvPr id="108" name="组合 107">
              <a:extLst>
                <a:ext uri="{FF2B5EF4-FFF2-40B4-BE49-F238E27FC236}">
                  <a16:creationId xmlns:a16="http://schemas.microsoft.com/office/drawing/2014/main" id="{AC6B0358-7C43-4DEC-BFFC-DF2BFF4C9FB2}"/>
                </a:ext>
              </a:extLst>
            </p:cNvPr>
            <p:cNvGrpSpPr/>
            <p:nvPr/>
          </p:nvGrpSpPr>
          <p:grpSpPr>
            <a:xfrm>
              <a:off x="1541150" y="2339045"/>
              <a:ext cx="2179912" cy="2179912"/>
              <a:chOff x="1533667" y="2592994"/>
              <a:chExt cx="2179912" cy="2179912"/>
            </a:xfrm>
          </p:grpSpPr>
          <p:grpSp>
            <p:nvGrpSpPr>
              <p:cNvPr id="112" name="组合 111">
                <a:extLst>
                  <a:ext uri="{FF2B5EF4-FFF2-40B4-BE49-F238E27FC236}">
                    <a16:creationId xmlns:a16="http://schemas.microsoft.com/office/drawing/2014/main" id="{97C906A3-A735-4DD8-952F-F34688DA3C56}"/>
                  </a:ext>
                </a:extLst>
              </p:cNvPr>
              <p:cNvGrpSpPr/>
              <p:nvPr/>
            </p:nvGrpSpPr>
            <p:grpSpPr>
              <a:xfrm>
                <a:off x="1533667" y="2592994"/>
                <a:ext cx="2179912" cy="2179912"/>
                <a:chOff x="2147823" y="2643478"/>
                <a:chExt cx="1853477" cy="1853476"/>
              </a:xfrm>
            </p:grpSpPr>
            <p:sp>
              <p:nvSpPr>
                <p:cNvPr id="114" name="圆: 空心 113">
                  <a:extLst>
                    <a:ext uri="{FF2B5EF4-FFF2-40B4-BE49-F238E27FC236}">
                      <a16:creationId xmlns:a16="http://schemas.microsoft.com/office/drawing/2014/main" id="{D76A6885-1CD6-4E0E-8BD4-49238FB1EEA9}"/>
                    </a:ext>
                  </a:extLst>
                </p:cNvPr>
                <p:cNvSpPr/>
                <p:nvPr/>
              </p:nvSpPr>
              <p:spPr>
                <a:xfrm>
                  <a:off x="2147823" y="2643478"/>
                  <a:ext cx="1853477" cy="1853476"/>
                </a:xfrm>
                <a:prstGeom prst="donut">
                  <a:avLst>
                    <a:gd name="adj" fmla="val 14826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27000" algn="ctr" rotWithShape="0">
                    <a:srgbClr val="3C5CE8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弧形 114">
                  <a:extLst>
                    <a:ext uri="{FF2B5EF4-FFF2-40B4-BE49-F238E27FC236}">
                      <a16:creationId xmlns:a16="http://schemas.microsoft.com/office/drawing/2014/main" id="{3209C6DC-DCCE-43D0-8511-6E5D6B284132}"/>
                    </a:ext>
                  </a:extLst>
                </p:cNvPr>
                <p:cNvSpPr/>
                <p:nvPr/>
              </p:nvSpPr>
              <p:spPr>
                <a:xfrm rot="10800000">
                  <a:off x="2283188" y="2778842"/>
                  <a:ext cx="1582748" cy="1582748"/>
                </a:xfrm>
                <a:prstGeom prst="arc">
                  <a:avLst>
                    <a:gd name="adj1" fmla="val 16534650"/>
                    <a:gd name="adj2" fmla="val 12454028"/>
                  </a:avLst>
                </a:prstGeom>
                <a:ln w="279400" cap="rnd">
                  <a:solidFill>
                    <a:srgbClr val="3C5CE8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13" name="文本框 112">
                <a:extLst>
                  <a:ext uri="{FF2B5EF4-FFF2-40B4-BE49-F238E27FC236}">
                    <a16:creationId xmlns:a16="http://schemas.microsoft.com/office/drawing/2014/main" id="{BF5DB6D0-1601-4EFB-8088-34CF7374C16F}"/>
                  </a:ext>
                </a:extLst>
              </p:cNvPr>
              <p:cNvSpPr txBox="1"/>
              <p:nvPr/>
            </p:nvSpPr>
            <p:spPr>
              <a:xfrm>
                <a:off x="2142562" y="3421340"/>
                <a:ext cx="9621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800" b="1" dirty="0">
                    <a:solidFill>
                      <a:srgbClr val="3C5CE8"/>
                    </a:solidFill>
                    <a:cs typeface="+mn-ea"/>
                    <a:sym typeface="+mn-lt"/>
                  </a:rPr>
                  <a:t>80%</a:t>
                </a:r>
                <a:endParaRPr lang="zh-CN" altLang="en-US" sz="2800" b="1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9" name="组合 108">
              <a:extLst>
                <a:ext uri="{FF2B5EF4-FFF2-40B4-BE49-F238E27FC236}">
                  <a16:creationId xmlns:a16="http://schemas.microsoft.com/office/drawing/2014/main" id="{2D2AE41D-60EB-425C-9638-2E151E52BAA8}"/>
                </a:ext>
              </a:extLst>
            </p:cNvPr>
            <p:cNvGrpSpPr/>
            <p:nvPr/>
          </p:nvGrpSpPr>
          <p:grpSpPr>
            <a:xfrm>
              <a:off x="934052" y="4879780"/>
              <a:ext cx="3394108" cy="919653"/>
              <a:chOff x="934052" y="4773100"/>
              <a:chExt cx="3394108" cy="919653"/>
            </a:xfrm>
          </p:grpSpPr>
          <p:sp>
            <p:nvSpPr>
              <p:cNvPr id="110" name="文本框 109">
                <a:extLst>
                  <a:ext uri="{FF2B5EF4-FFF2-40B4-BE49-F238E27FC236}">
                    <a16:creationId xmlns:a16="http://schemas.microsoft.com/office/drawing/2014/main" id="{B173BD9D-FF1B-49B9-9965-064EC113D178}"/>
                  </a:ext>
                </a:extLst>
              </p:cNvPr>
              <p:cNvSpPr txBox="1"/>
              <p:nvPr/>
            </p:nvSpPr>
            <p:spPr>
              <a:xfrm>
                <a:off x="934052" y="5169533"/>
                <a:ext cx="33941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Lorem ipsum dolor sit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amet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, </a:t>
                </a:r>
              </a:p>
              <a:p>
                <a:pPr algn="ctr"/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adipiscing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elit</a:t>
                </a:r>
                <a:r>
                  <a:rPr lang="en-US" altLang="zh-CN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. </a:t>
                </a:r>
                <a:r>
                  <a:rPr lang="en-US" altLang="zh-CN" sz="14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Curabitur</a:t>
                </a:r>
                <a:endPara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1" name="文本框 110">
                <a:extLst>
                  <a:ext uri="{FF2B5EF4-FFF2-40B4-BE49-F238E27FC236}">
                    <a16:creationId xmlns:a16="http://schemas.microsoft.com/office/drawing/2014/main" id="{5837735F-6850-4BF3-9515-1CEF9CB76C68}"/>
                  </a:ext>
                </a:extLst>
              </p:cNvPr>
              <p:cNvSpPr txBox="1"/>
              <p:nvPr/>
            </p:nvSpPr>
            <p:spPr>
              <a:xfrm>
                <a:off x="2077108" y="4773100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18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</p:grp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2B8B7460-41EE-489D-A383-FF0E2344C479}"/>
              </a:ext>
            </a:extLst>
          </p:cNvPr>
          <p:cNvGrpSpPr/>
          <p:nvPr/>
        </p:nvGrpSpPr>
        <p:grpSpPr>
          <a:xfrm>
            <a:off x="-781050" y="-662111"/>
            <a:ext cx="6983066" cy="1611914"/>
            <a:chOff x="-781050" y="-662111"/>
            <a:chExt cx="6983066" cy="1611914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A32D3081-9350-4EF9-A6B1-9589856CB874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100CD91D-1045-4B63-AEAA-2FEE2336F927}"/>
                </a:ext>
              </a:extLst>
            </p:cNvPr>
            <p:cNvSpPr txBox="1"/>
            <p:nvPr/>
          </p:nvSpPr>
          <p:spPr>
            <a:xfrm flipH="1">
              <a:off x="803274" y="365028"/>
              <a:ext cx="5398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4634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椭圆 73">
            <a:extLst>
              <a:ext uri="{FF2B5EF4-FFF2-40B4-BE49-F238E27FC236}">
                <a16:creationId xmlns:a16="http://schemas.microsoft.com/office/drawing/2014/main" id="{C0C46119-01E3-45D2-9509-E114B8DD24FB}"/>
              </a:ext>
            </a:extLst>
          </p:cNvPr>
          <p:cNvSpPr/>
          <p:nvPr/>
        </p:nvSpPr>
        <p:spPr>
          <a:xfrm>
            <a:off x="5113797" y="-2445963"/>
            <a:ext cx="8704302" cy="8704302"/>
          </a:xfrm>
          <a:prstGeom prst="ellipse">
            <a:avLst/>
          </a:prstGeom>
          <a:noFill/>
          <a:ln>
            <a:solidFill>
              <a:srgbClr val="3C5C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755074A2-44D2-4DCC-B943-D43D3067D400}"/>
              </a:ext>
            </a:extLst>
          </p:cNvPr>
          <p:cNvSpPr txBox="1"/>
          <p:nvPr/>
        </p:nvSpPr>
        <p:spPr>
          <a:xfrm flipH="1">
            <a:off x="4038550" y="740993"/>
            <a:ext cx="2506152" cy="606586"/>
          </a:xfrm>
          <a:prstGeom prst="rect">
            <a:avLst/>
          </a:prstGeom>
          <a:solidFill>
            <a:srgbClr val="FCFCFC"/>
          </a:solidFill>
        </p:spPr>
        <p:txBody>
          <a:bodyPr wrap="square" lIns="91440" tIns="56520" rIns="91440" bIns="56520" rtlCol="0" anchor="ctr">
            <a:spAutoFit/>
          </a:bodyPr>
          <a:lstStyle/>
          <a:p>
            <a:pPr lvl="0" algn="ctr">
              <a:defRPr/>
            </a:pPr>
            <a:r>
              <a:rPr lang="en-US" altLang="zh-CN" sz="3200" b="1">
                <a:solidFill>
                  <a:srgbClr val="3C5CE8"/>
                </a:solidFill>
                <a:cs typeface="+mn-ea"/>
                <a:sym typeface="+mn-lt"/>
              </a:rPr>
              <a:t>T H R E E</a:t>
            </a:r>
            <a:endParaRPr lang="zh-CN" altLang="en-US" sz="3200" b="1" dirty="0">
              <a:solidFill>
                <a:srgbClr val="3C5CE8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A157EA8-D48B-42DC-A5EE-6C55529B8CAA}"/>
              </a:ext>
            </a:extLst>
          </p:cNvPr>
          <p:cNvGrpSpPr/>
          <p:nvPr/>
        </p:nvGrpSpPr>
        <p:grpSpPr>
          <a:xfrm flipH="1">
            <a:off x="645095" y="3012397"/>
            <a:ext cx="5222862" cy="833206"/>
            <a:chOff x="6411993" y="1684020"/>
            <a:chExt cx="5222862" cy="833206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CE4F1A16-C375-4950-B85C-5B5B638E2460}"/>
                </a:ext>
              </a:extLst>
            </p:cNvPr>
            <p:cNvSpPr/>
            <p:nvPr/>
          </p:nvSpPr>
          <p:spPr>
            <a:xfrm>
              <a:off x="6411993" y="1684020"/>
              <a:ext cx="833202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椭圆 12">
              <a:extLst>
                <a:ext uri="{FF2B5EF4-FFF2-40B4-BE49-F238E27FC236}">
                  <a16:creationId xmlns:a16="http://schemas.microsoft.com/office/drawing/2014/main" id="{C76F415D-559C-4193-9335-79C980BE252E}"/>
                </a:ext>
              </a:extLst>
            </p:cNvPr>
            <p:cNvSpPr/>
            <p:nvPr/>
          </p:nvSpPr>
          <p:spPr>
            <a:xfrm>
              <a:off x="6574027" y="1840944"/>
              <a:ext cx="509135" cy="519360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43819" h="554739">
                  <a:moveTo>
                    <a:pt x="439939" y="159970"/>
                  </a:moveTo>
                  <a:cubicBezTo>
                    <a:pt x="489094" y="156925"/>
                    <a:pt x="536455" y="182004"/>
                    <a:pt x="542913" y="253657"/>
                  </a:cubicBezTo>
                  <a:cubicBezTo>
                    <a:pt x="560135" y="438523"/>
                    <a:pt x="326201" y="546003"/>
                    <a:pt x="326201" y="546003"/>
                  </a:cubicBezTo>
                  <a:cubicBezTo>
                    <a:pt x="326201" y="546003"/>
                    <a:pt x="313285" y="540271"/>
                    <a:pt x="294627" y="530239"/>
                  </a:cubicBezTo>
                  <a:cubicBezTo>
                    <a:pt x="317590" y="507310"/>
                    <a:pt x="333377" y="472917"/>
                    <a:pt x="341988" y="421326"/>
                  </a:cubicBezTo>
                  <a:cubicBezTo>
                    <a:pt x="372127" y="414161"/>
                    <a:pt x="395090" y="385499"/>
                    <a:pt x="395090" y="352539"/>
                  </a:cubicBezTo>
                  <a:cubicBezTo>
                    <a:pt x="395090" y="315279"/>
                    <a:pt x="364951" y="283752"/>
                    <a:pt x="326201" y="283752"/>
                  </a:cubicBezTo>
                  <a:cubicBezTo>
                    <a:pt x="287451" y="283752"/>
                    <a:pt x="255878" y="315279"/>
                    <a:pt x="255878" y="352539"/>
                  </a:cubicBezTo>
                  <a:cubicBezTo>
                    <a:pt x="255878" y="382633"/>
                    <a:pt x="274535" y="408429"/>
                    <a:pt x="300368" y="418460"/>
                  </a:cubicBezTo>
                  <a:cubicBezTo>
                    <a:pt x="294627" y="454287"/>
                    <a:pt x="283146" y="487247"/>
                    <a:pt x="258748" y="507310"/>
                  </a:cubicBezTo>
                  <a:cubicBezTo>
                    <a:pt x="207081" y="471484"/>
                    <a:pt x="141063" y="412728"/>
                    <a:pt x="116665" y="333909"/>
                  </a:cubicBezTo>
                  <a:cubicBezTo>
                    <a:pt x="123841" y="323878"/>
                    <a:pt x="129582" y="310980"/>
                    <a:pt x="132452" y="295216"/>
                  </a:cubicBezTo>
                  <a:cubicBezTo>
                    <a:pt x="181248" y="286618"/>
                    <a:pt x="218563" y="243626"/>
                    <a:pt x="218563" y="193468"/>
                  </a:cubicBezTo>
                  <a:cubicBezTo>
                    <a:pt x="218563" y="187736"/>
                    <a:pt x="217128" y="182004"/>
                    <a:pt x="212822" y="177704"/>
                  </a:cubicBezTo>
                  <a:lnTo>
                    <a:pt x="215693" y="160508"/>
                  </a:lnTo>
                  <a:cubicBezTo>
                    <a:pt x="263053" y="164807"/>
                    <a:pt x="311849" y="194901"/>
                    <a:pt x="326201" y="235027"/>
                  </a:cubicBezTo>
                  <a:cubicBezTo>
                    <a:pt x="339835" y="194185"/>
                    <a:pt x="390784" y="163016"/>
                    <a:pt x="439939" y="159970"/>
                  </a:cubicBezTo>
                  <a:close/>
                  <a:moveTo>
                    <a:pt x="57641" y="0"/>
                  </a:moveTo>
                  <a:cubicBezTo>
                    <a:pt x="69125" y="0"/>
                    <a:pt x="79174" y="10034"/>
                    <a:pt x="79174" y="21502"/>
                  </a:cubicBezTo>
                  <a:cubicBezTo>
                    <a:pt x="79174" y="32969"/>
                    <a:pt x="69125" y="43003"/>
                    <a:pt x="57641" y="43003"/>
                  </a:cubicBezTo>
                  <a:cubicBezTo>
                    <a:pt x="51899" y="43003"/>
                    <a:pt x="46157" y="40136"/>
                    <a:pt x="43286" y="35836"/>
                  </a:cubicBezTo>
                  <a:lnTo>
                    <a:pt x="24624" y="44437"/>
                  </a:lnTo>
                  <a:lnTo>
                    <a:pt x="41850" y="180613"/>
                  </a:lnTo>
                  <a:cubicBezTo>
                    <a:pt x="47592" y="182046"/>
                    <a:pt x="50463" y="187780"/>
                    <a:pt x="50463" y="193514"/>
                  </a:cubicBezTo>
                  <a:cubicBezTo>
                    <a:pt x="50463" y="227916"/>
                    <a:pt x="79174" y="255152"/>
                    <a:pt x="113626" y="255152"/>
                  </a:cubicBezTo>
                  <a:cubicBezTo>
                    <a:pt x="148078" y="255152"/>
                    <a:pt x="175353" y="227916"/>
                    <a:pt x="175353" y="193514"/>
                  </a:cubicBezTo>
                  <a:cubicBezTo>
                    <a:pt x="175353" y="187780"/>
                    <a:pt x="179660" y="182046"/>
                    <a:pt x="183966" y="180613"/>
                  </a:cubicBezTo>
                  <a:lnTo>
                    <a:pt x="201192" y="44437"/>
                  </a:lnTo>
                  <a:lnTo>
                    <a:pt x="183966" y="35836"/>
                  </a:lnTo>
                  <a:cubicBezTo>
                    <a:pt x="179660" y="40136"/>
                    <a:pt x="175353" y="43003"/>
                    <a:pt x="168176" y="43003"/>
                  </a:cubicBezTo>
                  <a:cubicBezTo>
                    <a:pt x="156691" y="43003"/>
                    <a:pt x="148078" y="32969"/>
                    <a:pt x="148078" y="21502"/>
                  </a:cubicBezTo>
                  <a:cubicBezTo>
                    <a:pt x="148078" y="10034"/>
                    <a:pt x="156691" y="0"/>
                    <a:pt x="168176" y="0"/>
                  </a:cubicBezTo>
                  <a:cubicBezTo>
                    <a:pt x="181095" y="0"/>
                    <a:pt x="189708" y="10034"/>
                    <a:pt x="189708" y="21502"/>
                  </a:cubicBezTo>
                  <a:cubicBezTo>
                    <a:pt x="189708" y="21502"/>
                    <a:pt x="189708" y="21502"/>
                    <a:pt x="189708" y="22935"/>
                  </a:cubicBezTo>
                  <a:lnTo>
                    <a:pt x="212677" y="34403"/>
                  </a:lnTo>
                  <a:cubicBezTo>
                    <a:pt x="215548" y="35836"/>
                    <a:pt x="216983" y="38703"/>
                    <a:pt x="215548" y="41570"/>
                  </a:cubicBezTo>
                  <a:lnTo>
                    <a:pt x="198321" y="182046"/>
                  </a:lnTo>
                  <a:cubicBezTo>
                    <a:pt x="201192" y="184913"/>
                    <a:pt x="204063" y="189214"/>
                    <a:pt x="204063" y="193514"/>
                  </a:cubicBezTo>
                  <a:cubicBezTo>
                    <a:pt x="204063" y="240817"/>
                    <a:pt x="166740" y="279520"/>
                    <a:pt x="119368" y="283820"/>
                  </a:cubicBezTo>
                  <a:cubicBezTo>
                    <a:pt x="115062" y="333990"/>
                    <a:pt x="82045" y="355492"/>
                    <a:pt x="56205" y="374127"/>
                  </a:cubicBezTo>
                  <a:cubicBezTo>
                    <a:pt x="31802" y="391328"/>
                    <a:pt x="11704" y="404229"/>
                    <a:pt x="14575" y="432897"/>
                  </a:cubicBezTo>
                  <a:cubicBezTo>
                    <a:pt x="23189" y="544705"/>
                    <a:pt x="94964" y="543272"/>
                    <a:pt x="169611" y="540405"/>
                  </a:cubicBezTo>
                  <a:cubicBezTo>
                    <a:pt x="181095" y="540405"/>
                    <a:pt x="191144" y="538971"/>
                    <a:pt x="201192" y="538971"/>
                  </a:cubicBezTo>
                  <a:cubicBezTo>
                    <a:pt x="293065" y="538971"/>
                    <a:pt x="313163" y="454399"/>
                    <a:pt x="317469" y="394195"/>
                  </a:cubicBezTo>
                  <a:cubicBezTo>
                    <a:pt x="298807" y="389894"/>
                    <a:pt x="283017" y="374127"/>
                    <a:pt x="283017" y="352625"/>
                  </a:cubicBezTo>
                  <a:cubicBezTo>
                    <a:pt x="283017" y="329690"/>
                    <a:pt x="303114" y="311055"/>
                    <a:pt x="326082" y="311055"/>
                  </a:cubicBezTo>
                  <a:cubicBezTo>
                    <a:pt x="349051" y="311055"/>
                    <a:pt x="367712" y="329690"/>
                    <a:pt x="367712" y="352625"/>
                  </a:cubicBezTo>
                  <a:cubicBezTo>
                    <a:pt x="367712" y="374127"/>
                    <a:pt x="351922" y="392761"/>
                    <a:pt x="330389" y="394195"/>
                  </a:cubicBezTo>
                  <a:cubicBezTo>
                    <a:pt x="321776" y="500269"/>
                    <a:pt x="278710" y="553306"/>
                    <a:pt x="201192" y="553306"/>
                  </a:cubicBezTo>
                  <a:cubicBezTo>
                    <a:pt x="191144" y="553306"/>
                    <a:pt x="181095" y="553306"/>
                    <a:pt x="171047" y="554739"/>
                  </a:cubicBezTo>
                  <a:cubicBezTo>
                    <a:pt x="159562" y="554739"/>
                    <a:pt x="149514" y="554739"/>
                    <a:pt x="138030" y="554739"/>
                  </a:cubicBezTo>
                  <a:cubicBezTo>
                    <a:pt x="73432" y="554739"/>
                    <a:pt x="8833" y="541838"/>
                    <a:pt x="220" y="434331"/>
                  </a:cubicBezTo>
                  <a:cubicBezTo>
                    <a:pt x="-2651" y="397061"/>
                    <a:pt x="23189" y="379860"/>
                    <a:pt x="47592" y="362659"/>
                  </a:cubicBezTo>
                  <a:cubicBezTo>
                    <a:pt x="74867" y="345458"/>
                    <a:pt x="100706" y="325390"/>
                    <a:pt x="105013" y="282387"/>
                  </a:cubicBezTo>
                  <a:cubicBezTo>
                    <a:pt x="59076" y="279520"/>
                    <a:pt x="23189" y="240817"/>
                    <a:pt x="23189" y="193514"/>
                  </a:cubicBezTo>
                  <a:cubicBezTo>
                    <a:pt x="23189" y="189214"/>
                    <a:pt x="24624" y="184913"/>
                    <a:pt x="28931" y="182046"/>
                  </a:cubicBezTo>
                  <a:lnTo>
                    <a:pt x="10269" y="41570"/>
                  </a:lnTo>
                  <a:cubicBezTo>
                    <a:pt x="10269" y="38703"/>
                    <a:pt x="11704" y="35836"/>
                    <a:pt x="14575" y="34403"/>
                  </a:cubicBezTo>
                  <a:lnTo>
                    <a:pt x="37544" y="22935"/>
                  </a:lnTo>
                  <a:cubicBezTo>
                    <a:pt x="37544" y="21502"/>
                    <a:pt x="36108" y="21502"/>
                    <a:pt x="36108" y="21502"/>
                  </a:cubicBezTo>
                  <a:cubicBezTo>
                    <a:pt x="36108" y="10034"/>
                    <a:pt x="46157" y="0"/>
                    <a:pt x="57641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A7F8DF6-C6D2-4ABE-8A8D-21B038C32033}"/>
                </a:ext>
              </a:extLst>
            </p:cNvPr>
            <p:cNvSpPr/>
            <p:nvPr/>
          </p:nvSpPr>
          <p:spPr>
            <a:xfrm>
              <a:off x="7683706" y="1726161"/>
              <a:ext cx="3951149" cy="76841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7176A558-FD39-4E81-B0B9-5EF268F4EF29}"/>
              </a:ext>
            </a:extLst>
          </p:cNvPr>
          <p:cNvGrpSpPr/>
          <p:nvPr/>
        </p:nvGrpSpPr>
        <p:grpSpPr>
          <a:xfrm>
            <a:off x="8075085" y="-3038122"/>
            <a:ext cx="8202554" cy="8202554"/>
            <a:chOff x="8075085" y="-3038122"/>
            <a:chExt cx="8202554" cy="820255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C16E6313-C330-418F-BFC1-53AD70717975}"/>
                </a:ext>
              </a:extLst>
            </p:cNvPr>
            <p:cNvSpPr/>
            <p:nvPr/>
          </p:nvSpPr>
          <p:spPr>
            <a:xfrm>
              <a:off x="8075085" y="-3038122"/>
              <a:ext cx="8202554" cy="8202554"/>
            </a:xfrm>
            <a:prstGeom prst="ellipse">
              <a:avLst/>
            </a:prstGeom>
            <a:solidFill>
              <a:srgbClr val="3C5CE8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E2507829-9E67-43AB-B809-AC8D2F968C70}"/>
                </a:ext>
              </a:extLst>
            </p:cNvPr>
            <p:cNvSpPr/>
            <p:nvPr/>
          </p:nvSpPr>
          <p:spPr>
            <a:xfrm rot="294983">
              <a:off x="9379412" y="-1571928"/>
              <a:ext cx="5136670" cy="5136670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2847B06-B8E6-445A-B096-69131B5133ED}"/>
                </a:ext>
              </a:extLst>
            </p:cNvPr>
            <p:cNvSpPr/>
            <p:nvPr/>
          </p:nvSpPr>
          <p:spPr>
            <a:xfrm>
              <a:off x="8835534" y="-2277673"/>
              <a:ext cx="6681656" cy="6681656"/>
            </a:xfrm>
            <a:prstGeom prst="ellipse">
              <a:avLst/>
            </a:pr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:a16="http://schemas.microsoft.com/office/drawing/2014/main" id="{0C2F8F38-E228-4187-B8A4-0D1069C533B0}"/>
                </a:ext>
              </a:extLst>
            </p:cNvPr>
            <p:cNvSpPr/>
            <p:nvPr/>
          </p:nvSpPr>
          <p:spPr>
            <a:xfrm flipH="1">
              <a:off x="10978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E090A059-3200-4F8B-9235-6DB90F617B7C}"/>
                </a:ext>
              </a:extLst>
            </p:cNvPr>
            <p:cNvSpPr/>
            <p:nvPr/>
          </p:nvSpPr>
          <p:spPr>
            <a:xfrm flipH="1">
              <a:off x="108260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:a16="http://schemas.microsoft.com/office/drawing/2014/main" id="{44F91C49-77CA-4100-A8AC-BF2EA277C7AD}"/>
                </a:ext>
              </a:extLst>
            </p:cNvPr>
            <p:cNvSpPr/>
            <p:nvPr/>
          </p:nvSpPr>
          <p:spPr>
            <a:xfrm flipH="1">
              <a:off x="106736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id="{4EFCED84-54CD-406E-AC66-DDBA6D676B8C}"/>
                </a:ext>
              </a:extLst>
            </p:cNvPr>
            <p:cNvSpPr/>
            <p:nvPr/>
          </p:nvSpPr>
          <p:spPr>
            <a:xfrm flipH="1">
              <a:off x="105212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31EEC8CE-8C8B-4F06-878A-E79EDB58AC51}"/>
                </a:ext>
              </a:extLst>
            </p:cNvPr>
            <p:cNvSpPr/>
            <p:nvPr/>
          </p:nvSpPr>
          <p:spPr>
            <a:xfrm flipH="1">
              <a:off x="103688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id="{EF8CF310-7D6B-4EB7-B4D2-3A687941A1AB}"/>
                </a:ext>
              </a:extLst>
            </p:cNvPr>
            <p:cNvSpPr/>
            <p:nvPr/>
          </p:nvSpPr>
          <p:spPr>
            <a:xfrm flipH="1">
              <a:off x="10216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:a16="http://schemas.microsoft.com/office/drawing/2014/main" id="{9E74D52B-487D-4576-A8D0-221A42DB78F9}"/>
                </a:ext>
              </a:extLst>
            </p:cNvPr>
            <p:cNvSpPr/>
            <p:nvPr/>
          </p:nvSpPr>
          <p:spPr>
            <a:xfrm flipH="1">
              <a:off x="10978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:a16="http://schemas.microsoft.com/office/drawing/2014/main" id="{6D70D46A-2D4C-4330-A486-122B8DFC4AA7}"/>
                </a:ext>
              </a:extLst>
            </p:cNvPr>
            <p:cNvSpPr/>
            <p:nvPr/>
          </p:nvSpPr>
          <p:spPr>
            <a:xfrm flipH="1">
              <a:off x="108260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C44AC105-84EE-4D3D-9616-410A0D0F044D}"/>
                </a:ext>
              </a:extLst>
            </p:cNvPr>
            <p:cNvSpPr/>
            <p:nvPr/>
          </p:nvSpPr>
          <p:spPr>
            <a:xfrm flipH="1">
              <a:off x="106736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1F576BD9-78AF-4428-827F-18AD85557BC2}"/>
                </a:ext>
              </a:extLst>
            </p:cNvPr>
            <p:cNvSpPr/>
            <p:nvPr/>
          </p:nvSpPr>
          <p:spPr>
            <a:xfrm flipH="1">
              <a:off x="105212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1869FE6F-A224-4D23-A377-7F114062AD48}"/>
                </a:ext>
              </a:extLst>
            </p:cNvPr>
            <p:cNvSpPr/>
            <p:nvPr/>
          </p:nvSpPr>
          <p:spPr>
            <a:xfrm flipH="1">
              <a:off x="103688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33F31FEB-51C4-49BC-9523-50DFB0CD0315}"/>
                </a:ext>
              </a:extLst>
            </p:cNvPr>
            <p:cNvSpPr/>
            <p:nvPr/>
          </p:nvSpPr>
          <p:spPr>
            <a:xfrm flipH="1">
              <a:off x="10216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EF001B43-9B00-4D0C-9035-10E4C5321E91}"/>
                </a:ext>
              </a:extLst>
            </p:cNvPr>
            <p:cNvSpPr/>
            <p:nvPr/>
          </p:nvSpPr>
          <p:spPr>
            <a:xfrm flipH="1">
              <a:off x="10978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椭圆 92">
              <a:extLst>
                <a:ext uri="{FF2B5EF4-FFF2-40B4-BE49-F238E27FC236}">
                  <a16:creationId xmlns:a16="http://schemas.microsoft.com/office/drawing/2014/main" id="{D0A53457-FC8D-4E0F-BCE4-3B8F100290BD}"/>
                </a:ext>
              </a:extLst>
            </p:cNvPr>
            <p:cNvSpPr/>
            <p:nvPr/>
          </p:nvSpPr>
          <p:spPr>
            <a:xfrm flipH="1">
              <a:off x="108260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椭圆 93">
              <a:extLst>
                <a:ext uri="{FF2B5EF4-FFF2-40B4-BE49-F238E27FC236}">
                  <a16:creationId xmlns:a16="http://schemas.microsoft.com/office/drawing/2014/main" id="{4BB7B1F6-E61E-45AA-9D2F-03E533F6E12C}"/>
                </a:ext>
              </a:extLst>
            </p:cNvPr>
            <p:cNvSpPr/>
            <p:nvPr/>
          </p:nvSpPr>
          <p:spPr>
            <a:xfrm flipH="1">
              <a:off x="106736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椭圆 94">
              <a:extLst>
                <a:ext uri="{FF2B5EF4-FFF2-40B4-BE49-F238E27FC236}">
                  <a16:creationId xmlns:a16="http://schemas.microsoft.com/office/drawing/2014/main" id="{90C6A93A-072B-4252-8E9B-B8FCCE5DA2C6}"/>
                </a:ext>
              </a:extLst>
            </p:cNvPr>
            <p:cNvSpPr/>
            <p:nvPr/>
          </p:nvSpPr>
          <p:spPr>
            <a:xfrm flipH="1">
              <a:off x="105212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1D0DA689-7ADC-4188-B1F1-E83A9E2800B4}"/>
                </a:ext>
              </a:extLst>
            </p:cNvPr>
            <p:cNvSpPr/>
            <p:nvPr/>
          </p:nvSpPr>
          <p:spPr>
            <a:xfrm flipH="1">
              <a:off x="103688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椭圆 96">
              <a:extLst>
                <a:ext uri="{FF2B5EF4-FFF2-40B4-BE49-F238E27FC236}">
                  <a16:creationId xmlns:a16="http://schemas.microsoft.com/office/drawing/2014/main" id="{D7FF84DE-F0E6-4228-AD43-4E5E185A0678}"/>
                </a:ext>
              </a:extLst>
            </p:cNvPr>
            <p:cNvSpPr/>
            <p:nvPr/>
          </p:nvSpPr>
          <p:spPr>
            <a:xfrm flipH="1">
              <a:off x="10216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椭圆 97">
              <a:extLst>
                <a:ext uri="{FF2B5EF4-FFF2-40B4-BE49-F238E27FC236}">
                  <a16:creationId xmlns:a16="http://schemas.microsoft.com/office/drawing/2014/main" id="{3B939F08-E436-41ED-9A73-F5C748AB85B0}"/>
                </a:ext>
              </a:extLst>
            </p:cNvPr>
            <p:cNvSpPr/>
            <p:nvPr/>
          </p:nvSpPr>
          <p:spPr>
            <a:xfrm flipH="1">
              <a:off x="10978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椭圆 98">
              <a:extLst>
                <a:ext uri="{FF2B5EF4-FFF2-40B4-BE49-F238E27FC236}">
                  <a16:creationId xmlns:a16="http://schemas.microsoft.com/office/drawing/2014/main" id="{4EF11711-02F4-4AE5-A40C-563F4D9788B4}"/>
                </a:ext>
              </a:extLst>
            </p:cNvPr>
            <p:cNvSpPr/>
            <p:nvPr/>
          </p:nvSpPr>
          <p:spPr>
            <a:xfrm flipH="1">
              <a:off x="108260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椭圆 99">
              <a:extLst>
                <a:ext uri="{FF2B5EF4-FFF2-40B4-BE49-F238E27FC236}">
                  <a16:creationId xmlns:a16="http://schemas.microsoft.com/office/drawing/2014/main" id="{9406E44A-57AE-42D3-A8D0-73F4DAA5F2F8}"/>
                </a:ext>
              </a:extLst>
            </p:cNvPr>
            <p:cNvSpPr/>
            <p:nvPr/>
          </p:nvSpPr>
          <p:spPr>
            <a:xfrm flipH="1">
              <a:off x="106736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椭圆 100">
              <a:extLst>
                <a:ext uri="{FF2B5EF4-FFF2-40B4-BE49-F238E27FC236}">
                  <a16:creationId xmlns:a16="http://schemas.microsoft.com/office/drawing/2014/main" id="{5A4F8167-E4CF-46D8-A94C-A8C4A3B36998}"/>
                </a:ext>
              </a:extLst>
            </p:cNvPr>
            <p:cNvSpPr/>
            <p:nvPr/>
          </p:nvSpPr>
          <p:spPr>
            <a:xfrm flipH="1">
              <a:off x="105212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椭圆 101">
              <a:extLst>
                <a:ext uri="{FF2B5EF4-FFF2-40B4-BE49-F238E27FC236}">
                  <a16:creationId xmlns:a16="http://schemas.microsoft.com/office/drawing/2014/main" id="{1270E93F-945C-44F6-BCB7-3A6DC0598203}"/>
                </a:ext>
              </a:extLst>
            </p:cNvPr>
            <p:cNvSpPr/>
            <p:nvPr/>
          </p:nvSpPr>
          <p:spPr>
            <a:xfrm flipH="1">
              <a:off x="103688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:a16="http://schemas.microsoft.com/office/drawing/2014/main" id="{B8C64D84-825B-423A-9E39-53254783DE2A}"/>
                </a:ext>
              </a:extLst>
            </p:cNvPr>
            <p:cNvSpPr/>
            <p:nvPr/>
          </p:nvSpPr>
          <p:spPr>
            <a:xfrm flipH="1">
              <a:off x="10216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8" name="图片 7" descr="图片包含 游戏机, 乐高, 玩具&#10;&#10;描述已自动生成">
            <a:extLst>
              <a:ext uri="{FF2B5EF4-FFF2-40B4-BE49-F238E27FC236}">
                <a16:creationId xmlns:a16="http://schemas.microsoft.com/office/drawing/2014/main" id="{CA49CB42-1DC3-447B-8103-C74A16B224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7" t="22444" r="4045" b="6223"/>
          <a:stretch/>
        </p:blipFill>
        <p:spPr>
          <a:xfrm>
            <a:off x="6399126" y="633581"/>
            <a:ext cx="5182876" cy="432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99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BA0239D9-232E-4150-9C9C-8D7FDAE3BC32}"/>
              </a:ext>
            </a:extLst>
          </p:cNvPr>
          <p:cNvGrpSpPr/>
          <p:nvPr/>
        </p:nvGrpSpPr>
        <p:grpSpPr>
          <a:xfrm>
            <a:off x="1710761" y="1396491"/>
            <a:ext cx="5546768" cy="2944386"/>
            <a:chOff x="1710761" y="1396491"/>
            <a:chExt cx="5546768" cy="2944386"/>
          </a:xfrm>
        </p:grpSpPr>
        <p:sp>
          <p:nvSpPr>
            <p:cNvPr id="6" name="Oval 2">
              <a:extLst>
                <a:ext uri="{FF2B5EF4-FFF2-40B4-BE49-F238E27FC236}">
                  <a16:creationId xmlns:a16="http://schemas.microsoft.com/office/drawing/2014/main" id="{FBB5C9B4-C69C-41E8-8627-12EF23DB67E8}"/>
                </a:ext>
              </a:extLst>
            </p:cNvPr>
            <p:cNvSpPr/>
            <p:nvPr/>
          </p:nvSpPr>
          <p:spPr>
            <a:xfrm>
              <a:off x="4999245" y="2082594"/>
              <a:ext cx="2258284" cy="22582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2" name="Title 13">
              <a:extLst>
                <a:ext uri="{FF2B5EF4-FFF2-40B4-BE49-F238E27FC236}">
                  <a16:creationId xmlns:a16="http://schemas.microsoft.com/office/drawing/2014/main" id="{8885BDC0-8465-4AE6-BE87-8225C546DCF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58888" y="1396491"/>
              <a:ext cx="3014056" cy="61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r"/>
              <a:r>
                <a:rPr lang="zh-CN" altLang="en-US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sz="24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" name="Content Placeholder 2">
              <a:extLst>
                <a:ext uri="{FF2B5EF4-FFF2-40B4-BE49-F238E27FC236}">
                  <a16:creationId xmlns:a16="http://schemas.microsoft.com/office/drawing/2014/main" id="{7F888ED3-B69F-41CC-BC64-8993295C19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710761" y="1741612"/>
              <a:ext cx="3662182" cy="887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r"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amet, consectetur adipiscing elit. Curabitur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elementum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posuere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2" name="图形 1" descr="聊天">
              <a:extLst>
                <a:ext uri="{FF2B5EF4-FFF2-40B4-BE49-F238E27FC236}">
                  <a16:creationId xmlns:a16="http://schemas.microsoft.com/office/drawing/2014/main" id="{79BABFD7-CD82-4BF0-8536-A4033535E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675561" y="2342707"/>
              <a:ext cx="840878" cy="840878"/>
            </a:xfrm>
            <a:prstGeom prst="rect">
              <a:avLst/>
            </a:prstGeom>
          </p:spPr>
        </p:pic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E99A2E47-8271-48EC-A099-A1EBE9698084}"/>
              </a:ext>
            </a:extLst>
          </p:cNvPr>
          <p:cNvGrpSpPr/>
          <p:nvPr/>
        </p:nvGrpSpPr>
        <p:grpSpPr>
          <a:xfrm>
            <a:off x="640716" y="3494022"/>
            <a:ext cx="5801948" cy="2258283"/>
            <a:chOff x="640716" y="3494022"/>
            <a:chExt cx="5801948" cy="2258283"/>
          </a:xfrm>
        </p:grpSpPr>
        <p:sp>
          <p:nvSpPr>
            <p:cNvPr id="8" name="Oval 4">
              <a:extLst>
                <a:ext uri="{FF2B5EF4-FFF2-40B4-BE49-F238E27FC236}">
                  <a16:creationId xmlns:a16="http://schemas.microsoft.com/office/drawing/2014/main" id="{B1551E53-9949-4B97-A005-72DDC96ABC54}"/>
                </a:ext>
              </a:extLst>
            </p:cNvPr>
            <p:cNvSpPr/>
            <p:nvPr/>
          </p:nvSpPr>
          <p:spPr>
            <a:xfrm>
              <a:off x="4184380" y="3494022"/>
              <a:ext cx="2258284" cy="22582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07333C09-6C71-45B7-A1A5-710D8353051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40716" y="4115469"/>
              <a:ext cx="3556313" cy="991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r"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.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Curabitur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elementum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Title 13">
              <a:extLst>
                <a:ext uri="{FF2B5EF4-FFF2-40B4-BE49-F238E27FC236}">
                  <a16:creationId xmlns:a16="http://schemas.microsoft.com/office/drawing/2014/main" id="{3A1AE9D2-6241-4EFD-BF9A-3EC1BA38551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056822" y="3793761"/>
              <a:ext cx="3140207" cy="61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r"/>
              <a:r>
                <a:rPr lang="zh-CN" altLang="en-US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4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23" name="图形 22" descr="聊天">
              <a:extLst>
                <a:ext uri="{FF2B5EF4-FFF2-40B4-BE49-F238E27FC236}">
                  <a16:creationId xmlns:a16="http://schemas.microsoft.com/office/drawing/2014/main" id="{37FBE083-96CB-4E56-A02C-867D5D0183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35715" y="4266075"/>
              <a:ext cx="840878" cy="840878"/>
            </a:xfrm>
            <a:prstGeom prst="rect">
              <a:avLst/>
            </a:prstGeom>
          </p:spPr>
        </p:pic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976BDF23-9571-4E1C-8768-641EC7CC3C8D}"/>
              </a:ext>
            </a:extLst>
          </p:cNvPr>
          <p:cNvGrpSpPr/>
          <p:nvPr/>
        </p:nvGrpSpPr>
        <p:grpSpPr>
          <a:xfrm>
            <a:off x="5814108" y="3494022"/>
            <a:ext cx="5737177" cy="2258283"/>
            <a:chOff x="5814108" y="3494022"/>
            <a:chExt cx="5737177" cy="2258283"/>
          </a:xfrm>
        </p:grpSpPr>
        <p:sp>
          <p:nvSpPr>
            <p:cNvPr id="7" name="Oval 3">
              <a:extLst>
                <a:ext uri="{FF2B5EF4-FFF2-40B4-BE49-F238E27FC236}">
                  <a16:creationId xmlns:a16="http://schemas.microsoft.com/office/drawing/2014/main" id="{BC093B6C-22EF-4A83-8D97-9590633C33C0}"/>
                </a:ext>
              </a:extLst>
            </p:cNvPr>
            <p:cNvSpPr/>
            <p:nvPr/>
          </p:nvSpPr>
          <p:spPr>
            <a:xfrm>
              <a:off x="5814108" y="3494022"/>
              <a:ext cx="2258284" cy="22582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5" name="Title 13">
              <a:extLst>
                <a:ext uri="{FF2B5EF4-FFF2-40B4-BE49-F238E27FC236}">
                  <a16:creationId xmlns:a16="http://schemas.microsoft.com/office/drawing/2014/main" id="{26D1DC00-437D-4591-A0C4-D4D23753EEF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39921" y="3649117"/>
              <a:ext cx="2979870" cy="61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r>
                <a:rPr lang="zh-CN" altLang="en-US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4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Content Placeholder 2">
              <a:extLst>
                <a:ext uri="{FF2B5EF4-FFF2-40B4-BE49-F238E27FC236}">
                  <a16:creationId xmlns:a16="http://schemas.microsoft.com/office/drawing/2014/main" id="{E54BEEBF-4F18-4C74-B143-CE81777A4A2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939920" y="3994238"/>
              <a:ext cx="3611365" cy="98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adipiscing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elit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.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Curabitur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elementum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posuere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22" name="图形 21" descr="聊天">
              <a:extLst>
                <a:ext uri="{FF2B5EF4-FFF2-40B4-BE49-F238E27FC236}">
                  <a16:creationId xmlns:a16="http://schemas.microsoft.com/office/drawing/2014/main" id="{9D17CE44-9B8E-416C-AC4C-2EC9D0007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943250" y="4266075"/>
              <a:ext cx="840878" cy="840878"/>
            </a:xfrm>
            <a:prstGeom prst="rect">
              <a:avLst/>
            </a:prstGeom>
          </p:spPr>
        </p:pic>
      </p:grpSp>
      <p:sp>
        <p:nvSpPr>
          <p:cNvPr id="9" name="Left-Right Arrow 5">
            <a:extLst>
              <a:ext uri="{FF2B5EF4-FFF2-40B4-BE49-F238E27FC236}">
                <a16:creationId xmlns:a16="http://schemas.microsoft.com/office/drawing/2014/main" id="{CFCBD2FF-57B5-48E0-9C84-43CC0F6315C9}"/>
              </a:ext>
            </a:extLst>
          </p:cNvPr>
          <p:cNvSpPr/>
          <p:nvPr/>
        </p:nvSpPr>
        <p:spPr>
          <a:xfrm rot="18715401">
            <a:off x="5405094" y="3740394"/>
            <a:ext cx="533565" cy="324407"/>
          </a:xfrm>
          <a:prstGeom prst="leftRightArrow">
            <a:avLst>
              <a:gd name="adj1" fmla="val 37655"/>
              <a:gd name="adj2" fmla="val 47346"/>
            </a:avLst>
          </a:prstGeom>
          <a:solidFill>
            <a:srgbClr val="3C5C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0" name="Left-Right Arrow 6">
            <a:extLst>
              <a:ext uri="{FF2B5EF4-FFF2-40B4-BE49-F238E27FC236}">
                <a16:creationId xmlns:a16="http://schemas.microsoft.com/office/drawing/2014/main" id="{C50CC9E7-8488-4E06-A728-9EB24E8622F5}"/>
              </a:ext>
            </a:extLst>
          </p:cNvPr>
          <p:cNvSpPr/>
          <p:nvPr/>
        </p:nvSpPr>
        <p:spPr>
          <a:xfrm rot="2884599" flipV="1">
            <a:off x="6291491" y="3740394"/>
            <a:ext cx="533565" cy="324407"/>
          </a:xfrm>
          <a:prstGeom prst="leftRightArrow">
            <a:avLst>
              <a:gd name="adj1" fmla="val 37655"/>
              <a:gd name="adj2" fmla="val 47346"/>
            </a:avLst>
          </a:prstGeom>
          <a:solidFill>
            <a:srgbClr val="3C5C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1" name="Left-Right Arrow 7">
            <a:extLst>
              <a:ext uri="{FF2B5EF4-FFF2-40B4-BE49-F238E27FC236}">
                <a16:creationId xmlns:a16="http://schemas.microsoft.com/office/drawing/2014/main" id="{C936EDA6-5343-449D-9961-CAE32566C5B5}"/>
              </a:ext>
            </a:extLst>
          </p:cNvPr>
          <p:cNvSpPr/>
          <p:nvPr/>
        </p:nvSpPr>
        <p:spPr>
          <a:xfrm>
            <a:off x="5862738" y="4473177"/>
            <a:ext cx="533565" cy="324407"/>
          </a:xfrm>
          <a:prstGeom prst="leftRightArrow">
            <a:avLst>
              <a:gd name="adj1" fmla="val 37655"/>
              <a:gd name="adj2" fmla="val 47346"/>
            </a:avLst>
          </a:prstGeom>
          <a:solidFill>
            <a:srgbClr val="3C5C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F197A070-9D50-4B16-AF70-C7A1F2508778}"/>
              </a:ext>
            </a:extLst>
          </p:cNvPr>
          <p:cNvGrpSpPr/>
          <p:nvPr/>
        </p:nvGrpSpPr>
        <p:grpSpPr>
          <a:xfrm>
            <a:off x="-781050" y="-662111"/>
            <a:ext cx="7223713" cy="1611914"/>
            <a:chOff x="-781050" y="-662111"/>
            <a:chExt cx="7223713" cy="1611914"/>
          </a:xfrm>
        </p:grpSpPr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FEF5C647-E894-4DEC-ADC1-A53041F50D25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36989223-7546-404A-8201-B286CC56D4E0}"/>
                </a:ext>
              </a:extLst>
            </p:cNvPr>
            <p:cNvSpPr txBox="1"/>
            <p:nvPr/>
          </p:nvSpPr>
          <p:spPr>
            <a:xfrm flipH="1">
              <a:off x="803274" y="365028"/>
              <a:ext cx="56393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34418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svg="http://schemas.microsoft.com/office/drawing/2016/SVG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CC439D35-89FE-4D42-AB86-0989D9AE6FCE}"/>
              </a:ext>
            </a:extLst>
          </p:cNvPr>
          <p:cNvGrpSpPr/>
          <p:nvPr/>
        </p:nvGrpSpPr>
        <p:grpSpPr>
          <a:xfrm>
            <a:off x="1491606" y="1902805"/>
            <a:ext cx="4332822" cy="1513669"/>
            <a:chOff x="1589719" y="1915331"/>
            <a:chExt cx="4332822" cy="1513669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79F14BE5-2477-417B-BD16-DA6683837DF9}"/>
                </a:ext>
              </a:extLst>
            </p:cNvPr>
            <p:cNvGrpSpPr/>
            <p:nvPr/>
          </p:nvGrpSpPr>
          <p:grpSpPr>
            <a:xfrm>
              <a:off x="1589719" y="1915331"/>
              <a:ext cx="1555895" cy="1513669"/>
              <a:chOff x="1930367" y="2249779"/>
              <a:chExt cx="2052930" cy="1997214"/>
            </a:xfrm>
          </p:grpSpPr>
          <p:sp>
            <p:nvSpPr>
              <p:cNvPr id="2" name="任意多边形: 形状 1">
                <a:extLst>
                  <a:ext uri="{FF2B5EF4-FFF2-40B4-BE49-F238E27FC236}">
                    <a16:creationId xmlns:a16="http://schemas.microsoft.com/office/drawing/2014/main" id="{76484D0C-A842-4601-9973-5ED7EE06554E}"/>
                  </a:ext>
                </a:extLst>
              </p:cNvPr>
              <p:cNvSpPr/>
              <p:nvPr/>
            </p:nvSpPr>
            <p:spPr>
              <a:xfrm flipH="1">
                <a:off x="2077831" y="2249779"/>
                <a:ext cx="1905466" cy="1905466"/>
              </a:xfrm>
              <a:custGeom>
                <a:avLst/>
                <a:gdLst>
                  <a:gd name="connsiteX0" fmla="*/ 0 w 2104265"/>
                  <a:gd name="connsiteY0" fmla="*/ 1052133 h 2104265"/>
                  <a:gd name="connsiteX1" fmla="*/ 1052133 w 2104265"/>
                  <a:gd name="connsiteY1" fmla="*/ 0 h 2104265"/>
                  <a:gd name="connsiteX2" fmla="*/ 2104266 w 2104265"/>
                  <a:gd name="connsiteY2" fmla="*/ 1052133 h 2104265"/>
                  <a:gd name="connsiteX3" fmla="*/ 1052133 w 2104265"/>
                  <a:gd name="connsiteY3" fmla="*/ 2104266 h 2104265"/>
                  <a:gd name="connsiteX4" fmla="*/ 0 w 2104265"/>
                  <a:gd name="connsiteY4" fmla="*/ 1052133 h 2104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4265" h="2104265">
                    <a:moveTo>
                      <a:pt x="0" y="1052133"/>
                    </a:moveTo>
                    <a:cubicBezTo>
                      <a:pt x="0" y="471056"/>
                      <a:pt x="471056" y="0"/>
                      <a:pt x="1052133" y="0"/>
                    </a:cubicBezTo>
                    <a:cubicBezTo>
                      <a:pt x="1633210" y="0"/>
                      <a:pt x="2104266" y="471056"/>
                      <a:pt x="2104266" y="1052133"/>
                    </a:cubicBezTo>
                    <a:cubicBezTo>
                      <a:pt x="2104266" y="1633210"/>
                      <a:pt x="1633210" y="2104266"/>
                      <a:pt x="1052133" y="2104266"/>
                    </a:cubicBezTo>
                    <a:cubicBezTo>
                      <a:pt x="471056" y="2104266"/>
                      <a:pt x="0" y="1633210"/>
                      <a:pt x="0" y="10521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3C5CE8"/>
                </a:solidFill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" name="椭圆 3">
                <a:extLst>
                  <a:ext uri="{FF2B5EF4-FFF2-40B4-BE49-F238E27FC236}">
                    <a16:creationId xmlns:a16="http://schemas.microsoft.com/office/drawing/2014/main" id="{E7A5967D-BC12-4883-BCC5-1A1B9CC3037F}"/>
                  </a:ext>
                </a:extLst>
              </p:cNvPr>
              <p:cNvSpPr/>
              <p:nvPr/>
            </p:nvSpPr>
            <p:spPr>
              <a:xfrm>
                <a:off x="1930367" y="3530714"/>
                <a:ext cx="716279" cy="716279"/>
              </a:xfrm>
              <a:prstGeom prst="ellipse">
                <a:avLst/>
              </a:prstGeom>
              <a:solidFill>
                <a:srgbClr val="3C5C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E62E5993-BA51-40B5-94D2-F72A0453CD51}"/>
                </a:ext>
              </a:extLst>
            </p:cNvPr>
            <p:cNvSpPr txBox="1"/>
            <p:nvPr/>
          </p:nvSpPr>
          <p:spPr>
            <a:xfrm>
              <a:off x="1869549" y="237895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DEFC5838-763A-4BE6-9367-32496EBB186D}"/>
                </a:ext>
              </a:extLst>
            </p:cNvPr>
            <p:cNvSpPr txBox="1"/>
            <p:nvPr/>
          </p:nvSpPr>
          <p:spPr>
            <a:xfrm>
              <a:off x="3184230" y="2431542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  <p:pic>
          <p:nvPicPr>
            <p:cNvPr id="9" name="图形 8" descr="聊天">
              <a:extLst>
                <a:ext uri="{FF2B5EF4-FFF2-40B4-BE49-F238E27FC236}">
                  <a16:creationId xmlns:a16="http://schemas.microsoft.com/office/drawing/2014/main" id="{023332B2-0055-4614-BD99-0554EA834A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662864" y="2957816"/>
              <a:ext cx="427049" cy="427049"/>
            </a:xfrm>
            <a:prstGeom prst="rect">
              <a:avLst/>
            </a:prstGeom>
          </p:spPr>
        </p:pic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A9AAE009-A528-41E0-95D8-512C04BA47B0}"/>
              </a:ext>
            </a:extLst>
          </p:cNvPr>
          <p:cNvGrpSpPr/>
          <p:nvPr/>
        </p:nvGrpSpPr>
        <p:grpSpPr>
          <a:xfrm>
            <a:off x="1491606" y="3955149"/>
            <a:ext cx="4332822" cy="1513669"/>
            <a:chOff x="1589719" y="1915331"/>
            <a:chExt cx="4332822" cy="1513669"/>
          </a:xfrm>
        </p:grpSpPr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D999E6ED-128D-4F30-A81C-B5EFD719FE5B}"/>
                </a:ext>
              </a:extLst>
            </p:cNvPr>
            <p:cNvGrpSpPr/>
            <p:nvPr/>
          </p:nvGrpSpPr>
          <p:grpSpPr>
            <a:xfrm>
              <a:off x="1589719" y="1915331"/>
              <a:ext cx="1555895" cy="1513669"/>
              <a:chOff x="1930367" y="2249779"/>
              <a:chExt cx="2052930" cy="1997214"/>
            </a:xfrm>
          </p:grpSpPr>
          <p:sp>
            <p:nvSpPr>
              <p:cNvPr id="78" name="任意多边形: 形状 77">
                <a:extLst>
                  <a:ext uri="{FF2B5EF4-FFF2-40B4-BE49-F238E27FC236}">
                    <a16:creationId xmlns:a16="http://schemas.microsoft.com/office/drawing/2014/main" id="{A98A8EA2-5DD2-4FB2-AFCE-7FDA9C2BE6CC}"/>
                  </a:ext>
                </a:extLst>
              </p:cNvPr>
              <p:cNvSpPr/>
              <p:nvPr/>
            </p:nvSpPr>
            <p:spPr>
              <a:xfrm flipH="1">
                <a:off x="2077831" y="2249779"/>
                <a:ext cx="1905466" cy="1905466"/>
              </a:xfrm>
              <a:custGeom>
                <a:avLst/>
                <a:gdLst>
                  <a:gd name="connsiteX0" fmla="*/ 0 w 2104265"/>
                  <a:gd name="connsiteY0" fmla="*/ 1052133 h 2104265"/>
                  <a:gd name="connsiteX1" fmla="*/ 1052133 w 2104265"/>
                  <a:gd name="connsiteY1" fmla="*/ 0 h 2104265"/>
                  <a:gd name="connsiteX2" fmla="*/ 2104266 w 2104265"/>
                  <a:gd name="connsiteY2" fmla="*/ 1052133 h 2104265"/>
                  <a:gd name="connsiteX3" fmla="*/ 1052133 w 2104265"/>
                  <a:gd name="connsiteY3" fmla="*/ 2104266 h 2104265"/>
                  <a:gd name="connsiteX4" fmla="*/ 0 w 2104265"/>
                  <a:gd name="connsiteY4" fmla="*/ 1052133 h 2104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4265" h="2104265">
                    <a:moveTo>
                      <a:pt x="0" y="1052133"/>
                    </a:moveTo>
                    <a:cubicBezTo>
                      <a:pt x="0" y="471056"/>
                      <a:pt x="471056" y="0"/>
                      <a:pt x="1052133" y="0"/>
                    </a:cubicBezTo>
                    <a:cubicBezTo>
                      <a:pt x="1633210" y="0"/>
                      <a:pt x="2104266" y="471056"/>
                      <a:pt x="2104266" y="1052133"/>
                    </a:cubicBezTo>
                    <a:cubicBezTo>
                      <a:pt x="2104266" y="1633210"/>
                      <a:pt x="1633210" y="2104266"/>
                      <a:pt x="1052133" y="2104266"/>
                    </a:cubicBezTo>
                    <a:cubicBezTo>
                      <a:pt x="471056" y="2104266"/>
                      <a:pt x="0" y="1633210"/>
                      <a:pt x="0" y="10521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3C5CE8"/>
                </a:solidFill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9" name="椭圆 78">
                <a:extLst>
                  <a:ext uri="{FF2B5EF4-FFF2-40B4-BE49-F238E27FC236}">
                    <a16:creationId xmlns:a16="http://schemas.microsoft.com/office/drawing/2014/main" id="{A81283FF-CCFD-4D21-B8AB-45F60FEA0DA1}"/>
                  </a:ext>
                </a:extLst>
              </p:cNvPr>
              <p:cNvSpPr/>
              <p:nvPr/>
            </p:nvSpPr>
            <p:spPr>
              <a:xfrm>
                <a:off x="1930367" y="3530714"/>
                <a:ext cx="716279" cy="716279"/>
              </a:xfrm>
              <a:prstGeom prst="ellipse">
                <a:avLst/>
              </a:prstGeom>
              <a:solidFill>
                <a:srgbClr val="3C5C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F354DEF3-B274-41D7-AB6E-087D6F0BDD3C}"/>
                </a:ext>
              </a:extLst>
            </p:cNvPr>
            <p:cNvSpPr txBox="1"/>
            <p:nvPr/>
          </p:nvSpPr>
          <p:spPr>
            <a:xfrm>
              <a:off x="1869549" y="237895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76" name="文本框 75">
              <a:extLst>
                <a:ext uri="{FF2B5EF4-FFF2-40B4-BE49-F238E27FC236}">
                  <a16:creationId xmlns:a16="http://schemas.microsoft.com/office/drawing/2014/main" id="{D5D419F7-591F-48C1-8032-D696B10E38B7}"/>
                </a:ext>
              </a:extLst>
            </p:cNvPr>
            <p:cNvSpPr txBox="1"/>
            <p:nvPr/>
          </p:nvSpPr>
          <p:spPr>
            <a:xfrm>
              <a:off x="3184230" y="2431542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  <p:pic>
          <p:nvPicPr>
            <p:cNvPr id="77" name="图形 76" descr="聊天">
              <a:extLst>
                <a:ext uri="{FF2B5EF4-FFF2-40B4-BE49-F238E27FC236}">
                  <a16:creationId xmlns:a16="http://schemas.microsoft.com/office/drawing/2014/main" id="{ECBD4AF0-C5CA-4DE4-AF67-AF16C2661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662864" y="2957816"/>
              <a:ext cx="427049" cy="427049"/>
            </a:xfrm>
            <a:prstGeom prst="rect">
              <a:avLst/>
            </a:prstGeom>
          </p:spPr>
        </p:pic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B0EC17BB-5987-443C-AE55-982BC0DBC96D}"/>
              </a:ext>
            </a:extLst>
          </p:cNvPr>
          <p:cNvGrpSpPr/>
          <p:nvPr/>
        </p:nvGrpSpPr>
        <p:grpSpPr>
          <a:xfrm>
            <a:off x="6489493" y="1902805"/>
            <a:ext cx="4332822" cy="1513669"/>
            <a:chOff x="1589719" y="1915331"/>
            <a:chExt cx="4332822" cy="1513669"/>
          </a:xfrm>
        </p:grpSpPr>
        <p:grpSp>
          <p:nvGrpSpPr>
            <p:cNvPr id="88" name="组合 87">
              <a:extLst>
                <a:ext uri="{FF2B5EF4-FFF2-40B4-BE49-F238E27FC236}">
                  <a16:creationId xmlns:a16="http://schemas.microsoft.com/office/drawing/2014/main" id="{07F1BB4B-7E82-4CA8-BE36-820358C3FA92}"/>
                </a:ext>
              </a:extLst>
            </p:cNvPr>
            <p:cNvGrpSpPr/>
            <p:nvPr/>
          </p:nvGrpSpPr>
          <p:grpSpPr>
            <a:xfrm>
              <a:off x="1589719" y="1915331"/>
              <a:ext cx="1555895" cy="1513669"/>
              <a:chOff x="1930367" y="2249779"/>
              <a:chExt cx="2052930" cy="1997214"/>
            </a:xfrm>
          </p:grpSpPr>
          <p:sp>
            <p:nvSpPr>
              <p:cNvPr id="92" name="任意多边形: 形状 91">
                <a:extLst>
                  <a:ext uri="{FF2B5EF4-FFF2-40B4-BE49-F238E27FC236}">
                    <a16:creationId xmlns:a16="http://schemas.microsoft.com/office/drawing/2014/main" id="{86B7D7BC-4198-4B2F-B02A-81930A47654A}"/>
                  </a:ext>
                </a:extLst>
              </p:cNvPr>
              <p:cNvSpPr/>
              <p:nvPr/>
            </p:nvSpPr>
            <p:spPr>
              <a:xfrm flipH="1">
                <a:off x="2077831" y="2249779"/>
                <a:ext cx="1905466" cy="1905466"/>
              </a:xfrm>
              <a:custGeom>
                <a:avLst/>
                <a:gdLst>
                  <a:gd name="connsiteX0" fmla="*/ 0 w 2104265"/>
                  <a:gd name="connsiteY0" fmla="*/ 1052133 h 2104265"/>
                  <a:gd name="connsiteX1" fmla="*/ 1052133 w 2104265"/>
                  <a:gd name="connsiteY1" fmla="*/ 0 h 2104265"/>
                  <a:gd name="connsiteX2" fmla="*/ 2104266 w 2104265"/>
                  <a:gd name="connsiteY2" fmla="*/ 1052133 h 2104265"/>
                  <a:gd name="connsiteX3" fmla="*/ 1052133 w 2104265"/>
                  <a:gd name="connsiteY3" fmla="*/ 2104266 h 2104265"/>
                  <a:gd name="connsiteX4" fmla="*/ 0 w 2104265"/>
                  <a:gd name="connsiteY4" fmla="*/ 1052133 h 2104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4265" h="2104265">
                    <a:moveTo>
                      <a:pt x="0" y="1052133"/>
                    </a:moveTo>
                    <a:cubicBezTo>
                      <a:pt x="0" y="471056"/>
                      <a:pt x="471056" y="0"/>
                      <a:pt x="1052133" y="0"/>
                    </a:cubicBezTo>
                    <a:cubicBezTo>
                      <a:pt x="1633210" y="0"/>
                      <a:pt x="2104266" y="471056"/>
                      <a:pt x="2104266" y="1052133"/>
                    </a:cubicBezTo>
                    <a:cubicBezTo>
                      <a:pt x="2104266" y="1633210"/>
                      <a:pt x="1633210" y="2104266"/>
                      <a:pt x="1052133" y="2104266"/>
                    </a:cubicBezTo>
                    <a:cubicBezTo>
                      <a:pt x="471056" y="2104266"/>
                      <a:pt x="0" y="1633210"/>
                      <a:pt x="0" y="10521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3C5CE8"/>
                </a:solidFill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椭圆 92">
                <a:extLst>
                  <a:ext uri="{FF2B5EF4-FFF2-40B4-BE49-F238E27FC236}">
                    <a16:creationId xmlns:a16="http://schemas.microsoft.com/office/drawing/2014/main" id="{D557DB8E-5B60-4012-8596-3009A1818C7C}"/>
                  </a:ext>
                </a:extLst>
              </p:cNvPr>
              <p:cNvSpPr/>
              <p:nvPr/>
            </p:nvSpPr>
            <p:spPr>
              <a:xfrm>
                <a:off x="1930367" y="3530714"/>
                <a:ext cx="716279" cy="716279"/>
              </a:xfrm>
              <a:prstGeom prst="ellipse">
                <a:avLst/>
              </a:prstGeom>
              <a:solidFill>
                <a:srgbClr val="3C5C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89" name="文本框 88">
              <a:extLst>
                <a:ext uri="{FF2B5EF4-FFF2-40B4-BE49-F238E27FC236}">
                  <a16:creationId xmlns:a16="http://schemas.microsoft.com/office/drawing/2014/main" id="{F1C0D834-E5DB-45C3-897C-3B458BB273CB}"/>
                </a:ext>
              </a:extLst>
            </p:cNvPr>
            <p:cNvSpPr txBox="1"/>
            <p:nvPr/>
          </p:nvSpPr>
          <p:spPr>
            <a:xfrm>
              <a:off x="1869549" y="237895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90" name="文本框 89">
              <a:extLst>
                <a:ext uri="{FF2B5EF4-FFF2-40B4-BE49-F238E27FC236}">
                  <a16:creationId xmlns:a16="http://schemas.microsoft.com/office/drawing/2014/main" id="{D5B52001-54F8-478D-945A-A79D7A269CF1}"/>
                </a:ext>
              </a:extLst>
            </p:cNvPr>
            <p:cNvSpPr txBox="1"/>
            <p:nvPr/>
          </p:nvSpPr>
          <p:spPr>
            <a:xfrm>
              <a:off x="3184230" y="2431542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  <p:pic>
          <p:nvPicPr>
            <p:cNvPr id="91" name="图形 90" descr="聊天">
              <a:extLst>
                <a:ext uri="{FF2B5EF4-FFF2-40B4-BE49-F238E27FC236}">
                  <a16:creationId xmlns:a16="http://schemas.microsoft.com/office/drawing/2014/main" id="{2C009CF8-9B07-456B-8F32-AC5456D66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662864" y="2957816"/>
              <a:ext cx="427049" cy="427049"/>
            </a:xfrm>
            <a:prstGeom prst="rect">
              <a:avLst/>
            </a:prstGeom>
          </p:spPr>
        </p:pic>
      </p:grp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80CCFBBB-0419-4386-AECA-A4E4C79A8DB8}"/>
              </a:ext>
            </a:extLst>
          </p:cNvPr>
          <p:cNvGrpSpPr/>
          <p:nvPr/>
        </p:nvGrpSpPr>
        <p:grpSpPr>
          <a:xfrm>
            <a:off x="6489493" y="3955149"/>
            <a:ext cx="4332822" cy="1513669"/>
            <a:chOff x="1589719" y="1915331"/>
            <a:chExt cx="4332822" cy="1513669"/>
          </a:xfrm>
        </p:grpSpPr>
        <p:grpSp>
          <p:nvGrpSpPr>
            <p:cNvPr id="95" name="组合 94">
              <a:extLst>
                <a:ext uri="{FF2B5EF4-FFF2-40B4-BE49-F238E27FC236}">
                  <a16:creationId xmlns:a16="http://schemas.microsoft.com/office/drawing/2014/main" id="{78BF7CC4-9975-4045-9E3F-6F2B1FD395E3}"/>
                </a:ext>
              </a:extLst>
            </p:cNvPr>
            <p:cNvGrpSpPr/>
            <p:nvPr/>
          </p:nvGrpSpPr>
          <p:grpSpPr>
            <a:xfrm>
              <a:off x="1589719" y="1915331"/>
              <a:ext cx="1555895" cy="1513669"/>
              <a:chOff x="1930367" y="2249779"/>
              <a:chExt cx="2052930" cy="1997214"/>
            </a:xfrm>
          </p:grpSpPr>
          <p:sp>
            <p:nvSpPr>
              <p:cNvPr id="99" name="任意多边形: 形状 98">
                <a:extLst>
                  <a:ext uri="{FF2B5EF4-FFF2-40B4-BE49-F238E27FC236}">
                    <a16:creationId xmlns:a16="http://schemas.microsoft.com/office/drawing/2014/main" id="{7EA7F606-FDAA-4D98-B490-38B2B4C5A788}"/>
                  </a:ext>
                </a:extLst>
              </p:cNvPr>
              <p:cNvSpPr/>
              <p:nvPr/>
            </p:nvSpPr>
            <p:spPr>
              <a:xfrm flipH="1">
                <a:off x="2077831" y="2249779"/>
                <a:ext cx="1905466" cy="1905466"/>
              </a:xfrm>
              <a:custGeom>
                <a:avLst/>
                <a:gdLst>
                  <a:gd name="connsiteX0" fmla="*/ 0 w 2104265"/>
                  <a:gd name="connsiteY0" fmla="*/ 1052133 h 2104265"/>
                  <a:gd name="connsiteX1" fmla="*/ 1052133 w 2104265"/>
                  <a:gd name="connsiteY1" fmla="*/ 0 h 2104265"/>
                  <a:gd name="connsiteX2" fmla="*/ 2104266 w 2104265"/>
                  <a:gd name="connsiteY2" fmla="*/ 1052133 h 2104265"/>
                  <a:gd name="connsiteX3" fmla="*/ 1052133 w 2104265"/>
                  <a:gd name="connsiteY3" fmla="*/ 2104266 h 2104265"/>
                  <a:gd name="connsiteX4" fmla="*/ 0 w 2104265"/>
                  <a:gd name="connsiteY4" fmla="*/ 1052133 h 2104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4265" h="2104265">
                    <a:moveTo>
                      <a:pt x="0" y="1052133"/>
                    </a:moveTo>
                    <a:cubicBezTo>
                      <a:pt x="0" y="471056"/>
                      <a:pt x="471056" y="0"/>
                      <a:pt x="1052133" y="0"/>
                    </a:cubicBezTo>
                    <a:cubicBezTo>
                      <a:pt x="1633210" y="0"/>
                      <a:pt x="2104266" y="471056"/>
                      <a:pt x="2104266" y="1052133"/>
                    </a:cubicBezTo>
                    <a:cubicBezTo>
                      <a:pt x="2104266" y="1633210"/>
                      <a:pt x="1633210" y="2104266"/>
                      <a:pt x="1052133" y="2104266"/>
                    </a:cubicBezTo>
                    <a:cubicBezTo>
                      <a:pt x="471056" y="2104266"/>
                      <a:pt x="0" y="1633210"/>
                      <a:pt x="0" y="10521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rgbClr val="3C5CE8"/>
                </a:solidFill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0" name="椭圆 99">
                <a:extLst>
                  <a:ext uri="{FF2B5EF4-FFF2-40B4-BE49-F238E27FC236}">
                    <a16:creationId xmlns:a16="http://schemas.microsoft.com/office/drawing/2014/main" id="{520C5035-FE06-4271-9939-07D18FBBD839}"/>
                  </a:ext>
                </a:extLst>
              </p:cNvPr>
              <p:cNvSpPr/>
              <p:nvPr/>
            </p:nvSpPr>
            <p:spPr>
              <a:xfrm>
                <a:off x="1930367" y="3530714"/>
                <a:ext cx="716279" cy="716279"/>
              </a:xfrm>
              <a:prstGeom prst="ellipse">
                <a:avLst/>
              </a:prstGeom>
              <a:solidFill>
                <a:srgbClr val="3C5C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96" name="文本框 95">
              <a:extLst>
                <a:ext uri="{FF2B5EF4-FFF2-40B4-BE49-F238E27FC236}">
                  <a16:creationId xmlns:a16="http://schemas.microsoft.com/office/drawing/2014/main" id="{2565187F-F36A-4634-8F33-2F9789498D8E}"/>
                </a:ext>
              </a:extLst>
            </p:cNvPr>
            <p:cNvSpPr txBox="1"/>
            <p:nvPr/>
          </p:nvSpPr>
          <p:spPr>
            <a:xfrm>
              <a:off x="1869549" y="237895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97" name="文本框 96">
              <a:extLst>
                <a:ext uri="{FF2B5EF4-FFF2-40B4-BE49-F238E27FC236}">
                  <a16:creationId xmlns:a16="http://schemas.microsoft.com/office/drawing/2014/main" id="{FDDD7174-CD1C-4429-BFE4-EAAE21161FD4}"/>
                </a:ext>
              </a:extLst>
            </p:cNvPr>
            <p:cNvSpPr txBox="1"/>
            <p:nvPr/>
          </p:nvSpPr>
          <p:spPr>
            <a:xfrm>
              <a:off x="3184230" y="2431542"/>
              <a:ext cx="27383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fonts. Choose the only</a:t>
              </a:r>
            </a:p>
          </p:txBody>
        </p:sp>
        <p:pic>
          <p:nvPicPr>
            <p:cNvPr id="98" name="图形 97" descr="聊天">
              <a:extLst>
                <a:ext uri="{FF2B5EF4-FFF2-40B4-BE49-F238E27FC236}">
                  <a16:creationId xmlns:a16="http://schemas.microsoft.com/office/drawing/2014/main" id="{FE70A577-639E-47A3-8B40-3A86C538D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662864" y="2957816"/>
              <a:ext cx="427049" cy="427049"/>
            </a:xfrm>
            <a:prstGeom prst="rect">
              <a:avLst/>
            </a:prstGeom>
          </p:spPr>
        </p:pic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FBC55039-50A7-4ADE-BD5C-A927FD1C43EA}"/>
              </a:ext>
            </a:extLst>
          </p:cNvPr>
          <p:cNvGrpSpPr/>
          <p:nvPr/>
        </p:nvGrpSpPr>
        <p:grpSpPr>
          <a:xfrm>
            <a:off x="-781050" y="-662111"/>
            <a:ext cx="7142092" cy="1611914"/>
            <a:chOff x="-781050" y="-662111"/>
            <a:chExt cx="7142092" cy="1611914"/>
          </a:xfrm>
        </p:grpSpPr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69CB3AB1-93BE-4683-886E-47088499B24D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0C46BDF8-15E1-4E41-934B-C57F70A8A223}"/>
                </a:ext>
              </a:extLst>
            </p:cNvPr>
            <p:cNvSpPr txBox="1"/>
            <p:nvPr/>
          </p:nvSpPr>
          <p:spPr>
            <a:xfrm flipH="1">
              <a:off x="803274" y="365028"/>
              <a:ext cx="55577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91097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svg="http://schemas.microsoft.com/office/drawing/2016/SVG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id="{ADCF3E08-A305-4968-A2A2-D1172A3BA493}"/>
              </a:ext>
            </a:extLst>
          </p:cNvPr>
          <p:cNvGrpSpPr/>
          <p:nvPr/>
        </p:nvGrpSpPr>
        <p:grpSpPr>
          <a:xfrm>
            <a:off x="0" y="2175361"/>
            <a:ext cx="12192000" cy="2316778"/>
            <a:chOff x="0" y="2175361"/>
            <a:chExt cx="12192000" cy="2316778"/>
          </a:xfrm>
        </p:grpSpPr>
        <p:sp>
          <p:nvSpPr>
            <p:cNvPr id="28" name="弧形 27">
              <a:extLst>
                <a:ext uri="{FF2B5EF4-FFF2-40B4-BE49-F238E27FC236}">
                  <a16:creationId xmlns:a16="http://schemas.microsoft.com/office/drawing/2014/main" id="{1E24FE00-4DBD-4D10-9E31-E4F8D3038182}"/>
                </a:ext>
              </a:extLst>
            </p:cNvPr>
            <p:cNvSpPr/>
            <p:nvPr/>
          </p:nvSpPr>
          <p:spPr>
            <a:xfrm>
              <a:off x="1463327" y="2175361"/>
              <a:ext cx="2316778" cy="2316778"/>
            </a:xfrm>
            <a:prstGeom prst="arc">
              <a:avLst>
                <a:gd name="adj1" fmla="val 10816193"/>
                <a:gd name="adj2" fmla="val 0"/>
              </a:avLst>
            </a:prstGeom>
            <a:ln w="76200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弧形 28">
              <a:extLst>
                <a:ext uri="{FF2B5EF4-FFF2-40B4-BE49-F238E27FC236}">
                  <a16:creationId xmlns:a16="http://schemas.microsoft.com/office/drawing/2014/main" id="{5A382DC4-9904-441F-872C-CFA6BBAAA5F7}"/>
                </a:ext>
              </a:extLst>
            </p:cNvPr>
            <p:cNvSpPr/>
            <p:nvPr/>
          </p:nvSpPr>
          <p:spPr>
            <a:xfrm rot="10800000">
              <a:off x="3779223" y="2175361"/>
              <a:ext cx="2316778" cy="2316778"/>
            </a:xfrm>
            <a:prstGeom prst="arc">
              <a:avLst>
                <a:gd name="adj1" fmla="val 10816193"/>
                <a:gd name="adj2" fmla="val 70657"/>
              </a:avLst>
            </a:prstGeom>
            <a:ln w="76200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弧形 29">
              <a:extLst>
                <a:ext uri="{FF2B5EF4-FFF2-40B4-BE49-F238E27FC236}">
                  <a16:creationId xmlns:a16="http://schemas.microsoft.com/office/drawing/2014/main" id="{19D2E223-C680-4F7D-BE17-58DE326D77A8}"/>
                </a:ext>
              </a:extLst>
            </p:cNvPr>
            <p:cNvSpPr/>
            <p:nvPr/>
          </p:nvSpPr>
          <p:spPr>
            <a:xfrm>
              <a:off x="6096000" y="2175361"/>
              <a:ext cx="2316778" cy="2316778"/>
            </a:xfrm>
            <a:prstGeom prst="arc">
              <a:avLst>
                <a:gd name="adj1" fmla="val 10745526"/>
                <a:gd name="adj2" fmla="val 0"/>
              </a:avLst>
            </a:prstGeom>
            <a:ln w="76200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弧形 30">
              <a:extLst>
                <a:ext uri="{FF2B5EF4-FFF2-40B4-BE49-F238E27FC236}">
                  <a16:creationId xmlns:a16="http://schemas.microsoft.com/office/drawing/2014/main" id="{E4F64EF9-E959-4A84-A891-D967E8491DAD}"/>
                </a:ext>
              </a:extLst>
            </p:cNvPr>
            <p:cNvSpPr/>
            <p:nvPr/>
          </p:nvSpPr>
          <p:spPr>
            <a:xfrm rot="10800000">
              <a:off x="8411896" y="2175361"/>
              <a:ext cx="2316778" cy="2316778"/>
            </a:xfrm>
            <a:prstGeom prst="arc">
              <a:avLst>
                <a:gd name="adj1" fmla="val 10816193"/>
                <a:gd name="adj2" fmla="val 70657"/>
              </a:avLst>
            </a:prstGeom>
            <a:ln w="76200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E8195894-274B-42F0-84BD-A0A68AD7E9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0" y="3333749"/>
              <a:ext cx="1501775" cy="0"/>
            </a:xfrm>
            <a:prstGeom prst="line">
              <a:avLst/>
            </a:prstGeom>
            <a:ln w="76200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ACDBE878-4A42-4BB5-9EA5-A160927CF1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90225" y="3333749"/>
              <a:ext cx="1501775" cy="0"/>
            </a:xfrm>
            <a:prstGeom prst="line">
              <a:avLst/>
            </a:prstGeom>
            <a:ln w="76200">
              <a:solidFill>
                <a:srgbClr val="3C5C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84435552-CD87-4FC9-903D-C5B5420E7D00}"/>
              </a:ext>
            </a:extLst>
          </p:cNvPr>
          <p:cNvGrpSpPr/>
          <p:nvPr/>
        </p:nvGrpSpPr>
        <p:grpSpPr>
          <a:xfrm>
            <a:off x="1681594" y="2455069"/>
            <a:ext cx="1815881" cy="1757362"/>
            <a:chOff x="1681594" y="2455069"/>
            <a:chExt cx="1815881" cy="1757362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1A25BDEE-FDD8-4993-8487-09B7E8BD5697}"/>
                </a:ext>
              </a:extLst>
            </p:cNvPr>
            <p:cNvSpPr/>
            <p:nvPr/>
          </p:nvSpPr>
          <p:spPr>
            <a:xfrm>
              <a:off x="1740113" y="2455069"/>
              <a:ext cx="1757362" cy="1757362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38" name="图形 51">
              <a:extLst>
                <a:ext uri="{FF2B5EF4-FFF2-40B4-BE49-F238E27FC236}">
                  <a16:creationId xmlns:a16="http://schemas.microsoft.com/office/drawing/2014/main" id="{7DA199C8-C835-47DB-97A4-5B9C6057A3CF}"/>
                </a:ext>
              </a:extLst>
            </p:cNvPr>
            <p:cNvSpPr/>
            <p:nvPr/>
          </p:nvSpPr>
          <p:spPr>
            <a:xfrm>
              <a:off x="2380746" y="2893101"/>
              <a:ext cx="477852" cy="474645"/>
            </a:xfrm>
            <a:custGeom>
              <a:avLst/>
              <a:gdLst>
                <a:gd name="connsiteX0" fmla="*/ 176856 w 477851"/>
                <a:gd name="connsiteY0" fmla="*/ 169386 h 474644"/>
                <a:gd name="connsiteX1" fmla="*/ 22 w 477851"/>
                <a:gd name="connsiteY1" fmla="*/ 342347 h 474644"/>
                <a:gd name="connsiteX2" fmla="*/ 97710 w 477851"/>
                <a:gd name="connsiteY2" fmla="*/ 355579 h 474644"/>
                <a:gd name="connsiteX3" fmla="*/ 32918 w 477851"/>
                <a:gd name="connsiteY3" fmla="*/ 475123 h 474644"/>
                <a:gd name="connsiteX4" fmla="*/ 203202 w 477851"/>
                <a:gd name="connsiteY4" fmla="*/ 304839 h 474644"/>
                <a:gd name="connsiteX5" fmla="*/ 121930 w 477851"/>
                <a:gd name="connsiteY5" fmla="*/ 288229 h 474644"/>
                <a:gd name="connsiteX6" fmla="*/ 244584 w 477851"/>
                <a:gd name="connsiteY6" fmla="*/ 71950 h 474644"/>
                <a:gd name="connsiteX7" fmla="*/ 226601 w 477851"/>
                <a:gd name="connsiteY7" fmla="*/ 89932 h 474644"/>
                <a:gd name="connsiteX8" fmla="*/ 226601 w 477851"/>
                <a:gd name="connsiteY8" fmla="*/ 233787 h 474644"/>
                <a:gd name="connsiteX9" fmla="*/ 244584 w 477851"/>
                <a:gd name="connsiteY9" fmla="*/ 251769 h 474644"/>
                <a:gd name="connsiteX10" fmla="*/ 352475 w 477851"/>
                <a:gd name="connsiteY10" fmla="*/ 251769 h 474644"/>
                <a:gd name="connsiteX11" fmla="*/ 370457 w 477851"/>
                <a:gd name="connsiteY11" fmla="*/ 233787 h 474644"/>
                <a:gd name="connsiteX12" fmla="*/ 352475 w 477851"/>
                <a:gd name="connsiteY12" fmla="*/ 215805 h 474644"/>
                <a:gd name="connsiteX13" fmla="*/ 262566 w 477851"/>
                <a:gd name="connsiteY13" fmla="*/ 215805 h 474644"/>
                <a:gd name="connsiteX14" fmla="*/ 262566 w 477851"/>
                <a:gd name="connsiteY14" fmla="*/ 89932 h 474644"/>
                <a:gd name="connsiteX15" fmla="*/ 244584 w 477851"/>
                <a:gd name="connsiteY15" fmla="*/ 71950 h 474644"/>
                <a:gd name="connsiteX16" fmla="*/ 262566 w 477851"/>
                <a:gd name="connsiteY16" fmla="*/ 22 h 474644"/>
                <a:gd name="connsiteX17" fmla="*/ 46782 w 477851"/>
                <a:gd name="connsiteY17" fmla="*/ 215805 h 474644"/>
                <a:gd name="connsiteX18" fmla="*/ 82746 w 477851"/>
                <a:gd name="connsiteY18" fmla="*/ 215805 h 474644"/>
                <a:gd name="connsiteX19" fmla="*/ 262565 w 477851"/>
                <a:gd name="connsiteY19" fmla="*/ 35987 h 474644"/>
                <a:gd name="connsiteX20" fmla="*/ 442384 w 477851"/>
                <a:gd name="connsiteY20" fmla="*/ 215805 h 474644"/>
                <a:gd name="connsiteX21" fmla="*/ 262566 w 477851"/>
                <a:gd name="connsiteY21" fmla="*/ 395624 h 474644"/>
                <a:gd name="connsiteX22" fmla="*/ 178549 w 477851"/>
                <a:gd name="connsiteY22" fmla="*/ 374779 h 474644"/>
                <a:gd name="connsiteX23" fmla="*/ 155234 w 477851"/>
                <a:gd name="connsiteY23" fmla="*/ 402977 h 474644"/>
                <a:gd name="connsiteX24" fmla="*/ 262566 w 477851"/>
                <a:gd name="connsiteY24" fmla="*/ 431587 h 474644"/>
                <a:gd name="connsiteX25" fmla="*/ 478349 w 477851"/>
                <a:gd name="connsiteY25" fmla="*/ 215805 h 474644"/>
                <a:gd name="connsiteX26" fmla="*/ 262566 w 477851"/>
                <a:gd name="connsiteY26" fmla="*/ 22 h 47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77851" h="474644">
                  <a:moveTo>
                    <a:pt x="176856" y="169386"/>
                  </a:moveTo>
                  <a:lnTo>
                    <a:pt x="22" y="342347"/>
                  </a:lnTo>
                  <a:lnTo>
                    <a:pt x="97710" y="355579"/>
                  </a:lnTo>
                  <a:lnTo>
                    <a:pt x="32918" y="475123"/>
                  </a:lnTo>
                  <a:lnTo>
                    <a:pt x="203202" y="304839"/>
                  </a:lnTo>
                  <a:lnTo>
                    <a:pt x="121930" y="288229"/>
                  </a:lnTo>
                  <a:close/>
                  <a:moveTo>
                    <a:pt x="244584" y="71950"/>
                  </a:moveTo>
                  <a:cubicBezTo>
                    <a:pt x="234658" y="71950"/>
                    <a:pt x="226601" y="80005"/>
                    <a:pt x="226601" y="89932"/>
                  </a:cubicBezTo>
                  <a:lnTo>
                    <a:pt x="226601" y="233787"/>
                  </a:lnTo>
                  <a:cubicBezTo>
                    <a:pt x="226601" y="243713"/>
                    <a:pt x="234657" y="251769"/>
                    <a:pt x="244584" y="251769"/>
                  </a:cubicBezTo>
                  <a:lnTo>
                    <a:pt x="352475" y="251769"/>
                  </a:lnTo>
                  <a:cubicBezTo>
                    <a:pt x="362401" y="251769"/>
                    <a:pt x="370457" y="243713"/>
                    <a:pt x="370457" y="233787"/>
                  </a:cubicBezTo>
                  <a:cubicBezTo>
                    <a:pt x="370457" y="223861"/>
                    <a:pt x="362401" y="215805"/>
                    <a:pt x="352475" y="215805"/>
                  </a:cubicBezTo>
                  <a:lnTo>
                    <a:pt x="262566" y="215805"/>
                  </a:lnTo>
                  <a:lnTo>
                    <a:pt x="262566" y="89932"/>
                  </a:lnTo>
                  <a:cubicBezTo>
                    <a:pt x="262566" y="80005"/>
                    <a:pt x="254510" y="71950"/>
                    <a:pt x="244584" y="71950"/>
                  </a:cubicBezTo>
                  <a:close/>
                  <a:moveTo>
                    <a:pt x="262566" y="22"/>
                  </a:moveTo>
                  <a:cubicBezTo>
                    <a:pt x="143490" y="22"/>
                    <a:pt x="46782" y="96765"/>
                    <a:pt x="46782" y="215805"/>
                  </a:cubicBezTo>
                  <a:lnTo>
                    <a:pt x="82746" y="215805"/>
                  </a:lnTo>
                  <a:cubicBezTo>
                    <a:pt x="82746" y="116545"/>
                    <a:pt x="163305" y="35987"/>
                    <a:pt x="262565" y="35987"/>
                  </a:cubicBezTo>
                  <a:cubicBezTo>
                    <a:pt x="361825" y="35987"/>
                    <a:pt x="442384" y="116545"/>
                    <a:pt x="442384" y="215805"/>
                  </a:cubicBezTo>
                  <a:cubicBezTo>
                    <a:pt x="442384" y="315065"/>
                    <a:pt x="361826" y="395624"/>
                    <a:pt x="262566" y="395624"/>
                  </a:cubicBezTo>
                  <a:cubicBezTo>
                    <a:pt x="232218" y="395624"/>
                    <a:pt x="203632" y="388073"/>
                    <a:pt x="178549" y="374779"/>
                  </a:cubicBezTo>
                  <a:lnTo>
                    <a:pt x="155234" y="402977"/>
                  </a:lnTo>
                  <a:cubicBezTo>
                    <a:pt x="186858" y="421167"/>
                    <a:pt x="223504" y="431587"/>
                    <a:pt x="262566" y="431587"/>
                  </a:cubicBezTo>
                  <a:cubicBezTo>
                    <a:pt x="381642" y="431587"/>
                    <a:pt x="478349" y="334881"/>
                    <a:pt x="478349" y="215805"/>
                  </a:cubicBezTo>
                  <a:cubicBezTo>
                    <a:pt x="478348" y="96764"/>
                    <a:pt x="381641" y="22"/>
                    <a:pt x="262566" y="22"/>
                  </a:cubicBezTo>
                  <a:close/>
                </a:path>
              </a:pathLst>
            </a:custGeom>
            <a:solidFill>
              <a:srgbClr val="3C5CE8"/>
            </a:solidFill>
            <a:ln w="53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D8910877-A0BE-4BB4-A8F7-A066E07FB02B}"/>
                </a:ext>
              </a:extLst>
            </p:cNvPr>
            <p:cNvSpPr txBox="1"/>
            <p:nvPr/>
          </p:nvSpPr>
          <p:spPr>
            <a:xfrm>
              <a:off x="1681594" y="3458974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3C5CE8"/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4B3BB81E-57DC-449E-B6FD-F20E9BBB9D3B}"/>
              </a:ext>
            </a:extLst>
          </p:cNvPr>
          <p:cNvGrpSpPr/>
          <p:nvPr/>
        </p:nvGrpSpPr>
        <p:grpSpPr>
          <a:xfrm>
            <a:off x="4027380" y="2455069"/>
            <a:ext cx="1792727" cy="1757362"/>
            <a:chOff x="4027380" y="2455069"/>
            <a:chExt cx="1792727" cy="1757362"/>
          </a:xfrm>
        </p:grpSpPr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5B5CABF6-7862-4BA9-AFB6-6DC6F6764C36}"/>
                </a:ext>
              </a:extLst>
            </p:cNvPr>
            <p:cNvSpPr/>
            <p:nvPr/>
          </p:nvSpPr>
          <p:spPr>
            <a:xfrm>
              <a:off x="4062745" y="2455069"/>
              <a:ext cx="1757362" cy="1757362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39" name="图形 55">
              <a:extLst>
                <a:ext uri="{FF2B5EF4-FFF2-40B4-BE49-F238E27FC236}">
                  <a16:creationId xmlns:a16="http://schemas.microsoft.com/office/drawing/2014/main" id="{5B0FE578-2940-43E4-8144-0AE04A1BE819}"/>
                </a:ext>
              </a:extLst>
            </p:cNvPr>
            <p:cNvGrpSpPr/>
            <p:nvPr/>
          </p:nvGrpSpPr>
          <p:grpSpPr>
            <a:xfrm>
              <a:off x="4708359" y="2853377"/>
              <a:ext cx="466134" cy="466134"/>
              <a:chOff x="2557565" y="2893101"/>
              <a:chExt cx="625716" cy="625716"/>
            </a:xfrm>
            <a:solidFill>
              <a:srgbClr val="3C5CE8"/>
            </a:solidFill>
          </p:grpSpPr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83F36A86-F8C3-405D-8A20-436FD17C48BF}"/>
                  </a:ext>
                </a:extLst>
              </p:cNvPr>
              <p:cNvSpPr/>
              <p:nvPr/>
            </p:nvSpPr>
            <p:spPr>
              <a:xfrm>
                <a:off x="2831287" y="3358839"/>
                <a:ext cx="273751" cy="159484"/>
              </a:xfrm>
              <a:custGeom>
                <a:avLst/>
                <a:gdLst>
                  <a:gd name="connsiteX0" fmla="*/ 234673 w 273750"/>
                  <a:gd name="connsiteY0" fmla="*/ 29 h 159484"/>
                  <a:gd name="connsiteX1" fmla="*/ 234673 w 273750"/>
                  <a:gd name="connsiteY1" fmla="*/ 3549 h 159484"/>
                  <a:gd name="connsiteX2" fmla="*/ 117351 w 273750"/>
                  <a:gd name="connsiteY2" fmla="*/ 119306 h 159484"/>
                  <a:gd name="connsiteX3" fmla="*/ 117351 w 273750"/>
                  <a:gd name="connsiteY3" fmla="*/ 101317 h 159484"/>
                  <a:gd name="connsiteX4" fmla="*/ 97797 w 273750"/>
                  <a:gd name="connsiteY4" fmla="*/ 81763 h 159484"/>
                  <a:gd name="connsiteX5" fmla="*/ 19583 w 273750"/>
                  <a:gd name="connsiteY5" fmla="*/ 81763 h 159484"/>
                  <a:gd name="connsiteX6" fmla="*/ 29 w 273750"/>
                  <a:gd name="connsiteY6" fmla="*/ 101317 h 159484"/>
                  <a:gd name="connsiteX7" fmla="*/ 29 w 273750"/>
                  <a:gd name="connsiteY7" fmla="*/ 140424 h 159484"/>
                  <a:gd name="connsiteX8" fmla="*/ 19583 w 273750"/>
                  <a:gd name="connsiteY8" fmla="*/ 159978 h 159484"/>
                  <a:gd name="connsiteX9" fmla="*/ 97797 w 273750"/>
                  <a:gd name="connsiteY9" fmla="*/ 159978 h 159484"/>
                  <a:gd name="connsiteX10" fmla="*/ 273780 w 273750"/>
                  <a:gd name="connsiteY10" fmla="*/ 3549 h 159484"/>
                  <a:gd name="connsiteX11" fmla="*/ 273780 w 273750"/>
                  <a:gd name="connsiteY11" fmla="*/ 29 h 159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750" h="159484">
                    <a:moveTo>
                      <a:pt x="234673" y="29"/>
                    </a:moveTo>
                    <a:lnTo>
                      <a:pt x="234673" y="3549"/>
                    </a:lnTo>
                    <a:cubicBezTo>
                      <a:pt x="234673" y="62601"/>
                      <a:pt x="183442" y="111094"/>
                      <a:pt x="117351" y="119306"/>
                    </a:cubicBezTo>
                    <a:lnTo>
                      <a:pt x="117351" y="101317"/>
                    </a:lnTo>
                    <a:cubicBezTo>
                      <a:pt x="117351" y="90367"/>
                      <a:pt x="108747" y="81763"/>
                      <a:pt x="97797" y="81763"/>
                    </a:cubicBezTo>
                    <a:lnTo>
                      <a:pt x="19583" y="81763"/>
                    </a:lnTo>
                    <a:cubicBezTo>
                      <a:pt x="8633" y="81763"/>
                      <a:pt x="29" y="90367"/>
                      <a:pt x="29" y="101317"/>
                    </a:cubicBezTo>
                    <a:lnTo>
                      <a:pt x="29" y="140424"/>
                    </a:lnTo>
                    <a:cubicBezTo>
                      <a:pt x="29" y="151374"/>
                      <a:pt x="8633" y="159978"/>
                      <a:pt x="19583" y="159978"/>
                    </a:cubicBezTo>
                    <a:lnTo>
                      <a:pt x="97797" y="159978"/>
                    </a:lnTo>
                    <a:cubicBezTo>
                      <a:pt x="195174" y="159978"/>
                      <a:pt x="273780" y="89976"/>
                      <a:pt x="273780" y="3549"/>
                    </a:cubicBezTo>
                    <a:lnTo>
                      <a:pt x="273780" y="29"/>
                    </a:lnTo>
                  </a:path>
                </a:pathLst>
              </a:custGeom>
              <a:grpFill/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2F8DFF0F-019D-407E-954F-9596BA650BCD}"/>
                  </a:ext>
                </a:extLst>
              </p:cNvPr>
              <p:cNvSpPr/>
              <p:nvPr/>
            </p:nvSpPr>
            <p:spPr>
              <a:xfrm>
                <a:off x="2596643" y="2932179"/>
                <a:ext cx="547502" cy="430180"/>
              </a:xfrm>
              <a:custGeom>
                <a:avLst/>
                <a:gdLst>
                  <a:gd name="connsiteX0" fmla="*/ 508423 w 547501"/>
                  <a:gd name="connsiteY0" fmla="*/ 426689 h 430179"/>
                  <a:gd name="connsiteX1" fmla="*/ 547531 w 547501"/>
                  <a:gd name="connsiteY1" fmla="*/ 371548 h 430179"/>
                  <a:gd name="connsiteX2" fmla="*/ 547531 w 547501"/>
                  <a:gd name="connsiteY2" fmla="*/ 293333 h 430179"/>
                  <a:gd name="connsiteX3" fmla="*/ 508423 w 547501"/>
                  <a:gd name="connsiteY3" fmla="*/ 238192 h 430179"/>
                  <a:gd name="connsiteX4" fmla="*/ 508423 w 547501"/>
                  <a:gd name="connsiteY4" fmla="*/ 234673 h 430179"/>
                  <a:gd name="connsiteX5" fmla="*/ 273780 w 547501"/>
                  <a:gd name="connsiteY5" fmla="*/ 29 h 430179"/>
                  <a:gd name="connsiteX6" fmla="*/ 39136 w 547501"/>
                  <a:gd name="connsiteY6" fmla="*/ 234673 h 430179"/>
                  <a:gd name="connsiteX7" fmla="*/ 39136 w 547501"/>
                  <a:gd name="connsiteY7" fmla="*/ 238192 h 430179"/>
                  <a:gd name="connsiteX8" fmla="*/ 29 w 547501"/>
                  <a:gd name="connsiteY8" fmla="*/ 293333 h 430179"/>
                  <a:gd name="connsiteX9" fmla="*/ 29 w 547501"/>
                  <a:gd name="connsiteY9" fmla="*/ 371548 h 430179"/>
                  <a:gd name="connsiteX10" fmla="*/ 58690 w 547501"/>
                  <a:gd name="connsiteY10" fmla="*/ 430209 h 430179"/>
                  <a:gd name="connsiteX11" fmla="*/ 117351 w 547501"/>
                  <a:gd name="connsiteY11" fmla="*/ 371548 h 430179"/>
                  <a:gd name="connsiteX12" fmla="*/ 117351 w 547501"/>
                  <a:gd name="connsiteY12" fmla="*/ 293333 h 430179"/>
                  <a:gd name="connsiteX13" fmla="*/ 78244 w 547501"/>
                  <a:gd name="connsiteY13" fmla="*/ 238192 h 430179"/>
                  <a:gd name="connsiteX14" fmla="*/ 78244 w 547501"/>
                  <a:gd name="connsiteY14" fmla="*/ 234673 h 430179"/>
                  <a:gd name="connsiteX15" fmla="*/ 273780 w 547501"/>
                  <a:gd name="connsiteY15" fmla="*/ 39136 h 430179"/>
                  <a:gd name="connsiteX16" fmla="*/ 469316 w 547501"/>
                  <a:gd name="connsiteY16" fmla="*/ 234673 h 430179"/>
                  <a:gd name="connsiteX17" fmla="*/ 469316 w 547501"/>
                  <a:gd name="connsiteY17" fmla="*/ 238192 h 430179"/>
                  <a:gd name="connsiteX18" fmla="*/ 430209 w 547501"/>
                  <a:gd name="connsiteY18" fmla="*/ 293333 h 430179"/>
                  <a:gd name="connsiteX19" fmla="*/ 430209 w 547501"/>
                  <a:gd name="connsiteY19" fmla="*/ 371548 h 430179"/>
                  <a:gd name="connsiteX20" fmla="*/ 469316 w 547501"/>
                  <a:gd name="connsiteY20" fmla="*/ 426689 h 430179"/>
                  <a:gd name="connsiteX21" fmla="*/ 78244 w 547501"/>
                  <a:gd name="connsiteY21" fmla="*/ 371548 h 430179"/>
                  <a:gd name="connsiteX22" fmla="*/ 58690 w 547501"/>
                  <a:gd name="connsiteY22" fmla="*/ 391102 h 430179"/>
                  <a:gd name="connsiteX23" fmla="*/ 39136 w 547501"/>
                  <a:gd name="connsiteY23" fmla="*/ 371548 h 430179"/>
                  <a:gd name="connsiteX24" fmla="*/ 39136 w 547501"/>
                  <a:gd name="connsiteY24" fmla="*/ 293333 h 430179"/>
                  <a:gd name="connsiteX25" fmla="*/ 58690 w 547501"/>
                  <a:gd name="connsiteY25" fmla="*/ 273780 h 430179"/>
                  <a:gd name="connsiteX26" fmla="*/ 78244 w 547501"/>
                  <a:gd name="connsiteY26" fmla="*/ 293333 h 430179"/>
                  <a:gd name="connsiteX27" fmla="*/ 78244 w 547501"/>
                  <a:gd name="connsiteY27" fmla="*/ 371548 h 430179"/>
                  <a:gd name="connsiteX28" fmla="*/ 508423 w 547501"/>
                  <a:gd name="connsiteY28" fmla="*/ 371548 h 430179"/>
                  <a:gd name="connsiteX29" fmla="*/ 488870 w 547501"/>
                  <a:gd name="connsiteY29" fmla="*/ 391102 h 430179"/>
                  <a:gd name="connsiteX30" fmla="*/ 469316 w 547501"/>
                  <a:gd name="connsiteY30" fmla="*/ 371548 h 430179"/>
                  <a:gd name="connsiteX31" fmla="*/ 469316 w 547501"/>
                  <a:gd name="connsiteY31" fmla="*/ 293333 h 430179"/>
                  <a:gd name="connsiteX32" fmla="*/ 488870 w 547501"/>
                  <a:gd name="connsiteY32" fmla="*/ 273780 h 430179"/>
                  <a:gd name="connsiteX33" fmla="*/ 508423 w 547501"/>
                  <a:gd name="connsiteY33" fmla="*/ 293333 h 430179"/>
                  <a:gd name="connsiteX34" fmla="*/ 508423 w 547501"/>
                  <a:gd name="connsiteY34" fmla="*/ 371548 h 4301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47501" h="430179">
                    <a:moveTo>
                      <a:pt x="508423" y="426689"/>
                    </a:moveTo>
                    <a:cubicBezTo>
                      <a:pt x="531106" y="418477"/>
                      <a:pt x="547531" y="396968"/>
                      <a:pt x="547531" y="371548"/>
                    </a:cubicBezTo>
                    <a:lnTo>
                      <a:pt x="547531" y="293333"/>
                    </a:lnTo>
                    <a:cubicBezTo>
                      <a:pt x="547531" y="267914"/>
                      <a:pt x="531106" y="246405"/>
                      <a:pt x="508423" y="238192"/>
                    </a:cubicBezTo>
                    <a:lnTo>
                      <a:pt x="508423" y="234673"/>
                    </a:lnTo>
                    <a:cubicBezTo>
                      <a:pt x="508423" y="105228"/>
                      <a:pt x="403225" y="29"/>
                      <a:pt x="273780" y="29"/>
                    </a:cubicBezTo>
                    <a:cubicBezTo>
                      <a:pt x="144335" y="29"/>
                      <a:pt x="39136" y="105228"/>
                      <a:pt x="39136" y="234673"/>
                    </a:cubicBezTo>
                    <a:lnTo>
                      <a:pt x="39136" y="238192"/>
                    </a:lnTo>
                    <a:cubicBezTo>
                      <a:pt x="16454" y="246405"/>
                      <a:pt x="29" y="267914"/>
                      <a:pt x="29" y="293333"/>
                    </a:cubicBezTo>
                    <a:lnTo>
                      <a:pt x="29" y="371548"/>
                    </a:lnTo>
                    <a:cubicBezTo>
                      <a:pt x="29" y="404007"/>
                      <a:pt x="26231" y="430209"/>
                      <a:pt x="58690" y="430209"/>
                    </a:cubicBezTo>
                    <a:cubicBezTo>
                      <a:pt x="91149" y="430209"/>
                      <a:pt x="117351" y="404007"/>
                      <a:pt x="117351" y="371548"/>
                    </a:cubicBezTo>
                    <a:lnTo>
                      <a:pt x="117351" y="293333"/>
                    </a:lnTo>
                    <a:cubicBezTo>
                      <a:pt x="117351" y="267914"/>
                      <a:pt x="100926" y="246405"/>
                      <a:pt x="78244" y="238192"/>
                    </a:cubicBezTo>
                    <a:lnTo>
                      <a:pt x="78244" y="234673"/>
                    </a:lnTo>
                    <a:cubicBezTo>
                      <a:pt x="78244" y="126737"/>
                      <a:pt x="165844" y="39136"/>
                      <a:pt x="273780" y="39136"/>
                    </a:cubicBezTo>
                    <a:cubicBezTo>
                      <a:pt x="381716" y="39136"/>
                      <a:pt x="469316" y="126737"/>
                      <a:pt x="469316" y="234673"/>
                    </a:cubicBezTo>
                    <a:lnTo>
                      <a:pt x="469316" y="238192"/>
                    </a:lnTo>
                    <a:cubicBezTo>
                      <a:pt x="446634" y="246405"/>
                      <a:pt x="430209" y="267914"/>
                      <a:pt x="430209" y="293333"/>
                    </a:cubicBezTo>
                    <a:lnTo>
                      <a:pt x="430209" y="371548"/>
                    </a:lnTo>
                    <a:cubicBezTo>
                      <a:pt x="430209" y="396968"/>
                      <a:pt x="446634" y="418477"/>
                      <a:pt x="469316" y="426689"/>
                    </a:cubicBezTo>
                    <a:moveTo>
                      <a:pt x="78244" y="371548"/>
                    </a:moveTo>
                    <a:cubicBezTo>
                      <a:pt x="78244" y="382498"/>
                      <a:pt x="69640" y="391102"/>
                      <a:pt x="58690" y="391102"/>
                    </a:cubicBezTo>
                    <a:cubicBezTo>
                      <a:pt x="47740" y="391102"/>
                      <a:pt x="39136" y="382498"/>
                      <a:pt x="39136" y="371548"/>
                    </a:cubicBezTo>
                    <a:lnTo>
                      <a:pt x="39136" y="293333"/>
                    </a:lnTo>
                    <a:cubicBezTo>
                      <a:pt x="39136" y="282383"/>
                      <a:pt x="47740" y="273780"/>
                      <a:pt x="58690" y="273780"/>
                    </a:cubicBezTo>
                    <a:cubicBezTo>
                      <a:pt x="69640" y="273780"/>
                      <a:pt x="78244" y="282383"/>
                      <a:pt x="78244" y="293333"/>
                    </a:cubicBezTo>
                    <a:lnTo>
                      <a:pt x="78244" y="371548"/>
                    </a:lnTo>
                    <a:close/>
                    <a:moveTo>
                      <a:pt x="508423" y="371548"/>
                    </a:moveTo>
                    <a:cubicBezTo>
                      <a:pt x="508423" y="382498"/>
                      <a:pt x="499820" y="391102"/>
                      <a:pt x="488870" y="391102"/>
                    </a:cubicBezTo>
                    <a:cubicBezTo>
                      <a:pt x="477920" y="391102"/>
                      <a:pt x="469316" y="382498"/>
                      <a:pt x="469316" y="371548"/>
                    </a:cubicBezTo>
                    <a:lnTo>
                      <a:pt x="469316" y="293333"/>
                    </a:lnTo>
                    <a:cubicBezTo>
                      <a:pt x="469316" y="282383"/>
                      <a:pt x="477920" y="273780"/>
                      <a:pt x="488870" y="273780"/>
                    </a:cubicBezTo>
                    <a:cubicBezTo>
                      <a:pt x="499820" y="273780"/>
                      <a:pt x="508423" y="282383"/>
                      <a:pt x="508423" y="293333"/>
                    </a:cubicBezTo>
                    <a:lnTo>
                      <a:pt x="508423" y="371548"/>
                    </a:lnTo>
                    <a:close/>
                  </a:path>
                </a:pathLst>
              </a:custGeom>
              <a:grpFill/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E2B55F80-5BB9-45E0-82D3-EC14C75B7577}"/>
                </a:ext>
              </a:extLst>
            </p:cNvPr>
            <p:cNvSpPr txBox="1"/>
            <p:nvPr/>
          </p:nvSpPr>
          <p:spPr>
            <a:xfrm>
              <a:off x="4027380" y="3482821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3C5CE8"/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2F78E12F-BC05-40AF-9269-7AF6D80EFDCE}"/>
              </a:ext>
            </a:extLst>
          </p:cNvPr>
          <p:cNvGrpSpPr/>
          <p:nvPr/>
        </p:nvGrpSpPr>
        <p:grpSpPr>
          <a:xfrm>
            <a:off x="6360881" y="2455069"/>
            <a:ext cx="1781858" cy="1757362"/>
            <a:chOff x="6360881" y="2455069"/>
            <a:chExt cx="1781858" cy="1757362"/>
          </a:xfrm>
        </p:grpSpPr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641D4CDE-34DF-47E3-B61D-D86CDD440882}"/>
                </a:ext>
              </a:extLst>
            </p:cNvPr>
            <p:cNvSpPr/>
            <p:nvPr/>
          </p:nvSpPr>
          <p:spPr>
            <a:xfrm>
              <a:off x="6385377" y="2455069"/>
              <a:ext cx="1757362" cy="1757362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43" name="图形 63">
              <a:extLst>
                <a:ext uri="{FF2B5EF4-FFF2-40B4-BE49-F238E27FC236}">
                  <a16:creationId xmlns:a16="http://schemas.microsoft.com/office/drawing/2014/main" id="{AFCD05A9-27C8-4C78-8D24-3565913574B2}"/>
                </a:ext>
              </a:extLst>
            </p:cNvPr>
            <p:cNvGrpSpPr/>
            <p:nvPr/>
          </p:nvGrpSpPr>
          <p:grpSpPr>
            <a:xfrm>
              <a:off x="7044993" y="2889250"/>
              <a:ext cx="438131" cy="438131"/>
              <a:chOff x="4809894" y="2893101"/>
              <a:chExt cx="407868" cy="407868"/>
            </a:xfrm>
            <a:solidFill>
              <a:srgbClr val="3C5CE8"/>
            </a:solidFill>
          </p:grpSpPr>
          <p:sp>
            <p:nvSpPr>
              <p:cNvPr id="44" name="任意多边形: 形状 43">
                <a:extLst>
                  <a:ext uri="{FF2B5EF4-FFF2-40B4-BE49-F238E27FC236}">
                    <a16:creationId xmlns:a16="http://schemas.microsoft.com/office/drawing/2014/main" id="{FFAE3027-07BD-4D5D-BF70-00C563064EAE}"/>
                  </a:ext>
                </a:extLst>
              </p:cNvPr>
              <p:cNvSpPr/>
              <p:nvPr/>
            </p:nvSpPr>
            <p:spPr>
              <a:xfrm>
                <a:off x="4859612" y="2952520"/>
                <a:ext cx="34255" cy="294350"/>
              </a:xfrm>
              <a:custGeom>
                <a:avLst/>
                <a:gdLst>
                  <a:gd name="connsiteX0" fmla="*/ 17289 w 34254"/>
                  <a:gd name="connsiteY0" fmla="*/ 294494 h 294350"/>
                  <a:gd name="connsiteX1" fmla="*/ 34594 w 34254"/>
                  <a:gd name="connsiteY1" fmla="*/ 277600 h 294350"/>
                  <a:gd name="connsiteX2" fmla="*/ 34594 w 34254"/>
                  <a:gd name="connsiteY2" fmla="*/ 277189 h 294350"/>
                  <a:gd name="connsiteX3" fmla="*/ 17670 w 34254"/>
                  <a:gd name="connsiteY3" fmla="*/ 259913 h 294350"/>
                  <a:gd name="connsiteX4" fmla="*/ 17318 w 34254"/>
                  <a:gd name="connsiteY4" fmla="*/ 259913 h 294350"/>
                  <a:gd name="connsiteX5" fmla="*/ 14 w 34254"/>
                  <a:gd name="connsiteY5" fmla="*/ 276808 h 294350"/>
                  <a:gd name="connsiteX6" fmla="*/ 13 w 34254"/>
                  <a:gd name="connsiteY6" fmla="*/ 277189 h 294350"/>
                  <a:gd name="connsiteX7" fmla="*/ 17318 w 34254"/>
                  <a:gd name="connsiteY7" fmla="*/ 294494 h 294350"/>
                  <a:gd name="connsiteX8" fmla="*/ 12278 w 34254"/>
                  <a:gd name="connsiteY8" fmla="*/ 277189 h 294350"/>
                  <a:gd name="connsiteX9" fmla="*/ 17318 w 34254"/>
                  <a:gd name="connsiteY9" fmla="*/ 272178 h 294350"/>
                  <a:gd name="connsiteX10" fmla="*/ 22329 w 34254"/>
                  <a:gd name="connsiteY10" fmla="*/ 277189 h 294350"/>
                  <a:gd name="connsiteX11" fmla="*/ 17318 w 34254"/>
                  <a:gd name="connsiteY11" fmla="*/ 282229 h 294350"/>
                  <a:gd name="connsiteX12" fmla="*/ 12278 w 34254"/>
                  <a:gd name="connsiteY12" fmla="*/ 277189 h 294350"/>
                  <a:gd name="connsiteX13" fmla="*/ 17318 w 34254"/>
                  <a:gd name="connsiteY13" fmla="*/ 14 h 294350"/>
                  <a:gd name="connsiteX14" fmla="*/ 14 w 34254"/>
                  <a:gd name="connsiteY14" fmla="*/ 16909 h 294350"/>
                  <a:gd name="connsiteX15" fmla="*/ 13 w 34254"/>
                  <a:gd name="connsiteY15" fmla="*/ 17290 h 294350"/>
                  <a:gd name="connsiteX16" fmla="*/ 17318 w 34254"/>
                  <a:gd name="connsiteY16" fmla="*/ 34566 h 294350"/>
                  <a:gd name="connsiteX17" fmla="*/ 34594 w 34254"/>
                  <a:gd name="connsiteY17" fmla="*/ 17641 h 294350"/>
                  <a:gd name="connsiteX18" fmla="*/ 34594 w 34254"/>
                  <a:gd name="connsiteY18" fmla="*/ 17290 h 294350"/>
                  <a:gd name="connsiteX19" fmla="*/ 17670 w 34254"/>
                  <a:gd name="connsiteY19" fmla="*/ 14 h 294350"/>
                  <a:gd name="connsiteX20" fmla="*/ 17318 w 34254"/>
                  <a:gd name="connsiteY20" fmla="*/ 14 h 294350"/>
                  <a:gd name="connsiteX21" fmla="*/ 22329 w 34254"/>
                  <a:gd name="connsiteY21" fmla="*/ 17290 h 294350"/>
                  <a:gd name="connsiteX22" fmla="*/ 17318 w 34254"/>
                  <a:gd name="connsiteY22" fmla="*/ 22301 h 294350"/>
                  <a:gd name="connsiteX23" fmla="*/ 12278 w 34254"/>
                  <a:gd name="connsiteY23" fmla="*/ 17290 h 294350"/>
                  <a:gd name="connsiteX24" fmla="*/ 17318 w 34254"/>
                  <a:gd name="connsiteY24" fmla="*/ 12279 h 294350"/>
                  <a:gd name="connsiteX25" fmla="*/ 22329 w 34254"/>
                  <a:gd name="connsiteY25" fmla="*/ 17290 h 294350"/>
                  <a:gd name="connsiteX26" fmla="*/ 17318 w 34254"/>
                  <a:gd name="connsiteY26" fmla="*/ 127910 h 294350"/>
                  <a:gd name="connsiteX27" fmla="*/ 14 w 34254"/>
                  <a:gd name="connsiteY27" fmla="*/ 144805 h 294350"/>
                  <a:gd name="connsiteX28" fmla="*/ 13 w 34254"/>
                  <a:gd name="connsiteY28" fmla="*/ 145185 h 294350"/>
                  <a:gd name="connsiteX29" fmla="*/ 17318 w 34254"/>
                  <a:gd name="connsiteY29" fmla="*/ 162462 h 294350"/>
                  <a:gd name="connsiteX30" fmla="*/ 34594 w 34254"/>
                  <a:gd name="connsiteY30" fmla="*/ 145537 h 294350"/>
                  <a:gd name="connsiteX31" fmla="*/ 34594 w 34254"/>
                  <a:gd name="connsiteY31" fmla="*/ 145185 h 294350"/>
                  <a:gd name="connsiteX32" fmla="*/ 17670 w 34254"/>
                  <a:gd name="connsiteY32" fmla="*/ 127910 h 294350"/>
                  <a:gd name="connsiteX33" fmla="*/ 17318 w 34254"/>
                  <a:gd name="connsiteY33" fmla="*/ 127910 h 294350"/>
                  <a:gd name="connsiteX34" fmla="*/ 22329 w 34254"/>
                  <a:gd name="connsiteY34" fmla="*/ 145185 h 294350"/>
                  <a:gd name="connsiteX35" fmla="*/ 17318 w 34254"/>
                  <a:gd name="connsiteY35" fmla="*/ 150197 h 294350"/>
                  <a:gd name="connsiteX36" fmla="*/ 12278 w 34254"/>
                  <a:gd name="connsiteY36" fmla="*/ 145185 h 294350"/>
                  <a:gd name="connsiteX37" fmla="*/ 17318 w 34254"/>
                  <a:gd name="connsiteY37" fmla="*/ 140146 h 294350"/>
                  <a:gd name="connsiteX38" fmla="*/ 22329 w 34254"/>
                  <a:gd name="connsiteY38" fmla="*/ 145185 h 29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34254" h="294350">
                    <a:moveTo>
                      <a:pt x="17289" y="294494"/>
                    </a:moveTo>
                    <a:cubicBezTo>
                      <a:pt x="26733" y="294608"/>
                      <a:pt x="34481" y="287043"/>
                      <a:pt x="34594" y="277600"/>
                    </a:cubicBezTo>
                    <a:cubicBezTo>
                      <a:pt x="34596" y="277463"/>
                      <a:pt x="34596" y="277326"/>
                      <a:pt x="34594" y="277189"/>
                    </a:cubicBezTo>
                    <a:cubicBezTo>
                      <a:pt x="34691" y="267745"/>
                      <a:pt x="27114" y="260010"/>
                      <a:pt x="17670" y="259913"/>
                    </a:cubicBezTo>
                    <a:cubicBezTo>
                      <a:pt x="17553" y="259912"/>
                      <a:pt x="17436" y="259912"/>
                      <a:pt x="17318" y="259913"/>
                    </a:cubicBezTo>
                    <a:cubicBezTo>
                      <a:pt x="7874" y="259800"/>
                      <a:pt x="127" y="267364"/>
                      <a:pt x="14" y="276808"/>
                    </a:cubicBezTo>
                    <a:cubicBezTo>
                      <a:pt x="12" y="276935"/>
                      <a:pt x="12" y="277062"/>
                      <a:pt x="13" y="277189"/>
                    </a:cubicBezTo>
                    <a:cubicBezTo>
                      <a:pt x="13" y="286890"/>
                      <a:pt x="7617" y="294494"/>
                      <a:pt x="17318" y="294494"/>
                    </a:cubicBezTo>
                    <a:close/>
                    <a:moveTo>
                      <a:pt x="12278" y="277189"/>
                    </a:moveTo>
                    <a:cubicBezTo>
                      <a:pt x="12398" y="274461"/>
                      <a:pt x="14590" y="272282"/>
                      <a:pt x="17318" y="272178"/>
                    </a:cubicBezTo>
                    <a:cubicBezTo>
                      <a:pt x="20035" y="272296"/>
                      <a:pt x="22211" y="274472"/>
                      <a:pt x="22329" y="277189"/>
                    </a:cubicBezTo>
                    <a:cubicBezTo>
                      <a:pt x="22226" y="279917"/>
                      <a:pt x="20046" y="282110"/>
                      <a:pt x="17318" y="282229"/>
                    </a:cubicBezTo>
                    <a:cubicBezTo>
                      <a:pt x="14579" y="282125"/>
                      <a:pt x="12383" y="279928"/>
                      <a:pt x="12278" y="277189"/>
                    </a:cubicBezTo>
                    <a:close/>
                    <a:moveTo>
                      <a:pt x="17318" y="14"/>
                    </a:moveTo>
                    <a:cubicBezTo>
                      <a:pt x="7874" y="-100"/>
                      <a:pt x="127" y="7465"/>
                      <a:pt x="14" y="16909"/>
                    </a:cubicBezTo>
                    <a:cubicBezTo>
                      <a:pt x="12" y="17036"/>
                      <a:pt x="12" y="17163"/>
                      <a:pt x="13" y="17290"/>
                    </a:cubicBezTo>
                    <a:cubicBezTo>
                      <a:pt x="13" y="26962"/>
                      <a:pt x="7617" y="34566"/>
                      <a:pt x="17318" y="34566"/>
                    </a:cubicBezTo>
                    <a:cubicBezTo>
                      <a:pt x="26763" y="34663"/>
                      <a:pt x="34497" y="27085"/>
                      <a:pt x="34594" y="17641"/>
                    </a:cubicBezTo>
                    <a:cubicBezTo>
                      <a:pt x="34595" y="17524"/>
                      <a:pt x="34595" y="17407"/>
                      <a:pt x="34594" y="17290"/>
                    </a:cubicBezTo>
                    <a:cubicBezTo>
                      <a:pt x="34691" y="7845"/>
                      <a:pt x="27114" y="111"/>
                      <a:pt x="17670" y="14"/>
                    </a:cubicBezTo>
                    <a:cubicBezTo>
                      <a:pt x="17553" y="12"/>
                      <a:pt x="17436" y="12"/>
                      <a:pt x="17318" y="14"/>
                    </a:cubicBezTo>
                    <a:close/>
                    <a:moveTo>
                      <a:pt x="22329" y="17290"/>
                    </a:moveTo>
                    <a:cubicBezTo>
                      <a:pt x="22211" y="20007"/>
                      <a:pt x="20035" y="22183"/>
                      <a:pt x="17318" y="22301"/>
                    </a:cubicBezTo>
                    <a:cubicBezTo>
                      <a:pt x="14590" y="22197"/>
                      <a:pt x="12398" y="20017"/>
                      <a:pt x="12278" y="17290"/>
                    </a:cubicBezTo>
                    <a:cubicBezTo>
                      <a:pt x="12398" y="14562"/>
                      <a:pt x="14590" y="12383"/>
                      <a:pt x="17318" y="12279"/>
                    </a:cubicBezTo>
                    <a:cubicBezTo>
                      <a:pt x="20035" y="12397"/>
                      <a:pt x="22211" y="14573"/>
                      <a:pt x="22329" y="17290"/>
                    </a:cubicBezTo>
                    <a:close/>
                    <a:moveTo>
                      <a:pt x="17318" y="127910"/>
                    </a:moveTo>
                    <a:cubicBezTo>
                      <a:pt x="7874" y="127796"/>
                      <a:pt x="127" y="135361"/>
                      <a:pt x="14" y="144805"/>
                    </a:cubicBezTo>
                    <a:cubicBezTo>
                      <a:pt x="12" y="144932"/>
                      <a:pt x="12" y="145059"/>
                      <a:pt x="13" y="145185"/>
                    </a:cubicBezTo>
                    <a:cubicBezTo>
                      <a:pt x="13" y="154858"/>
                      <a:pt x="7617" y="162462"/>
                      <a:pt x="17318" y="162462"/>
                    </a:cubicBezTo>
                    <a:cubicBezTo>
                      <a:pt x="26763" y="162559"/>
                      <a:pt x="34497" y="154981"/>
                      <a:pt x="34594" y="145537"/>
                    </a:cubicBezTo>
                    <a:cubicBezTo>
                      <a:pt x="34595" y="145420"/>
                      <a:pt x="34595" y="145303"/>
                      <a:pt x="34594" y="145185"/>
                    </a:cubicBezTo>
                    <a:cubicBezTo>
                      <a:pt x="34691" y="135741"/>
                      <a:pt x="27114" y="128006"/>
                      <a:pt x="17670" y="127910"/>
                    </a:cubicBezTo>
                    <a:cubicBezTo>
                      <a:pt x="17553" y="127908"/>
                      <a:pt x="17436" y="127908"/>
                      <a:pt x="17318" y="127910"/>
                    </a:cubicBezTo>
                    <a:close/>
                    <a:moveTo>
                      <a:pt x="22329" y="145185"/>
                    </a:moveTo>
                    <a:cubicBezTo>
                      <a:pt x="22211" y="147903"/>
                      <a:pt x="20035" y="150078"/>
                      <a:pt x="17318" y="150197"/>
                    </a:cubicBezTo>
                    <a:cubicBezTo>
                      <a:pt x="14590" y="150093"/>
                      <a:pt x="12398" y="147913"/>
                      <a:pt x="12278" y="145185"/>
                    </a:cubicBezTo>
                    <a:cubicBezTo>
                      <a:pt x="12383" y="142447"/>
                      <a:pt x="14579" y="140250"/>
                      <a:pt x="17318" y="140146"/>
                    </a:cubicBezTo>
                    <a:cubicBezTo>
                      <a:pt x="20046" y="140265"/>
                      <a:pt x="22226" y="142457"/>
                      <a:pt x="22329" y="145185"/>
                    </a:cubicBezTo>
                    <a:close/>
                  </a:path>
                </a:pathLst>
              </a:custGeom>
              <a:grpFill/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任意多边形: 形状 44">
                <a:extLst>
                  <a:ext uri="{FF2B5EF4-FFF2-40B4-BE49-F238E27FC236}">
                    <a16:creationId xmlns:a16="http://schemas.microsoft.com/office/drawing/2014/main" id="{7056729F-3FED-4E8E-97EA-6FCBFD649678}"/>
                  </a:ext>
                </a:extLst>
              </p:cNvPr>
              <p:cNvSpPr/>
              <p:nvPr/>
            </p:nvSpPr>
            <p:spPr>
              <a:xfrm>
                <a:off x="4810115" y="2893555"/>
                <a:ext cx="407071" cy="407071"/>
              </a:xfrm>
              <a:custGeom>
                <a:avLst/>
                <a:gdLst>
                  <a:gd name="connsiteX0" fmla="*/ 375542 w 407071"/>
                  <a:gd name="connsiteY0" fmla="*/ 12 h 407071"/>
                  <a:gd name="connsiteX1" fmla="*/ 31768 w 407071"/>
                  <a:gd name="connsiteY1" fmla="*/ 12 h 407071"/>
                  <a:gd name="connsiteX2" fmla="*/ 12 w 407071"/>
                  <a:gd name="connsiteY2" fmla="*/ 31768 h 407071"/>
                  <a:gd name="connsiteX3" fmla="*/ 12 w 407071"/>
                  <a:gd name="connsiteY3" fmla="*/ 375484 h 407071"/>
                  <a:gd name="connsiteX4" fmla="*/ 31768 w 407071"/>
                  <a:gd name="connsiteY4" fmla="*/ 407239 h 407071"/>
                  <a:gd name="connsiteX5" fmla="*/ 375484 w 407071"/>
                  <a:gd name="connsiteY5" fmla="*/ 407239 h 407071"/>
                  <a:gd name="connsiteX6" fmla="*/ 407241 w 407071"/>
                  <a:gd name="connsiteY6" fmla="*/ 375484 h 407071"/>
                  <a:gd name="connsiteX7" fmla="*/ 407241 w 407071"/>
                  <a:gd name="connsiteY7" fmla="*/ 31768 h 407071"/>
                  <a:gd name="connsiteX8" fmla="*/ 375542 w 407071"/>
                  <a:gd name="connsiteY8" fmla="*/ 12 h 407071"/>
                  <a:gd name="connsiteX9" fmla="*/ 22678 w 407071"/>
                  <a:gd name="connsiteY9" fmla="*/ 274274 h 407071"/>
                  <a:gd name="connsiteX10" fmla="*/ 384632 w 407071"/>
                  <a:gd name="connsiteY10" fmla="*/ 274274 h 407071"/>
                  <a:gd name="connsiteX11" fmla="*/ 384632 w 407071"/>
                  <a:gd name="connsiteY11" fmla="*/ 369745 h 407071"/>
                  <a:gd name="connsiteX12" fmla="*/ 368492 w 407071"/>
                  <a:gd name="connsiteY12" fmla="*/ 385914 h 407071"/>
                  <a:gd name="connsiteX13" fmla="*/ 38818 w 407071"/>
                  <a:gd name="connsiteY13" fmla="*/ 385914 h 407071"/>
                  <a:gd name="connsiteX14" fmla="*/ 22649 w 407071"/>
                  <a:gd name="connsiteY14" fmla="*/ 369745 h 407071"/>
                  <a:gd name="connsiteX15" fmla="*/ 22649 w 407071"/>
                  <a:gd name="connsiteY15" fmla="*/ 274303 h 407071"/>
                  <a:gd name="connsiteX16" fmla="*/ 22678 w 407071"/>
                  <a:gd name="connsiteY16" fmla="*/ 250268 h 407071"/>
                  <a:gd name="connsiteX17" fmla="*/ 22678 w 407071"/>
                  <a:gd name="connsiteY17" fmla="*/ 149176 h 407071"/>
                  <a:gd name="connsiteX18" fmla="*/ 384632 w 407071"/>
                  <a:gd name="connsiteY18" fmla="*/ 149176 h 407071"/>
                  <a:gd name="connsiteX19" fmla="*/ 384632 w 407071"/>
                  <a:gd name="connsiteY19" fmla="*/ 250356 h 407071"/>
                  <a:gd name="connsiteX20" fmla="*/ 22678 w 407071"/>
                  <a:gd name="connsiteY20" fmla="*/ 250356 h 407071"/>
                  <a:gd name="connsiteX21" fmla="*/ 22678 w 407071"/>
                  <a:gd name="connsiteY21" fmla="*/ 250298 h 407071"/>
                  <a:gd name="connsiteX22" fmla="*/ 384632 w 407071"/>
                  <a:gd name="connsiteY22" fmla="*/ 125169 h 407071"/>
                  <a:gd name="connsiteX23" fmla="*/ 22678 w 407071"/>
                  <a:gd name="connsiteY23" fmla="*/ 125169 h 407071"/>
                  <a:gd name="connsiteX24" fmla="*/ 22678 w 407071"/>
                  <a:gd name="connsiteY24" fmla="*/ 35846 h 407071"/>
                  <a:gd name="connsiteX25" fmla="*/ 37128 w 407071"/>
                  <a:gd name="connsiteY25" fmla="*/ 21396 h 407071"/>
                  <a:gd name="connsiteX26" fmla="*/ 368492 w 407071"/>
                  <a:gd name="connsiteY26" fmla="*/ 21396 h 407071"/>
                  <a:gd name="connsiteX27" fmla="*/ 384632 w 407071"/>
                  <a:gd name="connsiteY27" fmla="*/ 37565 h 407071"/>
                  <a:gd name="connsiteX28" fmla="*/ 384632 w 407071"/>
                  <a:gd name="connsiteY28" fmla="*/ 125169 h 407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407071" h="407071">
                    <a:moveTo>
                      <a:pt x="375542" y="12"/>
                    </a:moveTo>
                    <a:lnTo>
                      <a:pt x="31768" y="12"/>
                    </a:lnTo>
                    <a:cubicBezTo>
                      <a:pt x="14288" y="12"/>
                      <a:pt x="12" y="14258"/>
                      <a:pt x="12" y="31768"/>
                    </a:cubicBezTo>
                    <a:lnTo>
                      <a:pt x="12" y="375484"/>
                    </a:lnTo>
                    <a:cubicBezTo>
                      <a:pt x="12" y="392993"/>
                      <a:pt x="14288" y="407239"/>
                      <a:pt x="31768" y="407239"/>
                    </a:cubicBezTo>
                    <a:lnTo>
                      <a:pt x="375484" y="407239"/>
                    </a:lnTo>
                    <a:cubicBezTo>
                      <a:pt x="392993" y="407239"/>
                      <a:pt x="407241" y="392993"/>
                      <a:pt x="407241" y="375484"/>
                    </a:cubicBezTo>
                    <a:lnTo>
                      <a:pt x="407241" y="31768"/>
                    </a:lnTo>
                    <a:cubicBezTo>
                      <a:pt x="407241" y="14252"/>
                      <a:pt x="393058" y="44"/>
                      <a:pt x="375542" y="12"/>
                    </a:cubicBezTo>
                    <a:close/>
                    <a:moveTo>
                      <a:pt x="22678" y="274274"/>
                    </a:moveTo>
                    <a:lnTo>
                      <a:pt x="384632" y="274274"/>
                    </a:lnTo>
                    <a:lnTo>
                      <a:pt x="384632" y="369745"/>
                    </a:lnTo>
                    <a:cubicBezTo>
                      <a:pt x="384632" y="378663"/>
                      <a:pt x="377410" y="385897"/>
                      <a:pt x="368492" y="385914"/>
                    </a:cubicBezTo>
                    <a:lnTo>
                      <a:pt x="38818" y="385914"/>
                    </a:lnTo>
                    <a:cubicBezTo>
                      <a:pt x="29888" y="385914"/>
                      <a:pt x="22649" y="378675"/>
                      <a:pt x="22649" y="369745"/>
                    </a:cubicBezTo>
                    <a:lnTo>
                      <a:pt x="22649" y="274303"/>
                    </a:lnTo>
                    <a:close/>
                    <a:moveTo>
                      <a:pt x="22678" y="250268"/>
                    </a:moveTo>
                    <a:lnTo>
                      <a:pt x="22678" y="149176"/>
                    </a:lnTo>
                    <a:lnTo>
                      <a:pt x="384632" y="149176"/>
                    </a:lnTo>
                    <a:lnTo>
                      <a:pt x="384632" y="250356"/>
                    </a:lnTo>
                    <a:lnTo>
                      <a:pt x="22678" y="250356"/>
                    </a:lnTo>
                    <a:lnTo>
                      <a:pt x="22678" y="250298"/>
                    </a:lnTo>
                    <a:close/>
                    <a:moveTo>
                      <a:pt x="384632" y="125169"/>
                    </a:moveTo>
                    <a:lnTo>
                      <a:pt x="22678" y="125169"/>
                    </a:lnTo>
                    <a:lnTo>
                      <a:pt x="22678" y="35846"/>
                    </a:lnTo>
                    <a:cubicBezTo>
                      <a:pt x="22678" y="27864"/>
                      <a:pt x="29146" y="21396"/>
                      <a:pt x="37128" y="21396"/>
                    </a:cubicBezTo>
                    <a:lnTo>
                      <a:pt x="368492" y="21396"/>
                    </a:lnTo>
                    <a:cubicBezTo>
                      <a:pt x="377407" y="21396"/>
                      <a:pt x="384632" y="28650"/>
                      <a:pt x="384632" y="37565"/>
                    </a:cubicBezTo>
                    <a:lnTo>
                      <a:pt x="384632" y="125169"/>
                    </a:lnTo>
                    <a:close/>
                  </a:path>
                </a:pathLst>
              </a:custGeom>
              <a:grpFill/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7094C5F3-1DC3-44F8-92DF-27B313A81289}"/>
                </a:ext>
              </a:extLst>
            </p:cNvPr>
            <p:cNvSpPr txBox="1"/>
            <p:nvPr/>
          </p:nvSpPr>
          <p:spPr>
            <a:xfrm>
              <a:off x="6360881" y="3472383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3C5CE8"/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A77CE4F2-B2B3-4A12-AD60-4D104C54BBB7}"/>
              </a:ext>
            </a:extLst>
          </p:cNvPr>
          <p:cNvGrpSpPr/>
          <p:nvPr/>
        </p:nvGrpSpPr>
        <p:grpSpPr>
          <a:xfrm>
            <a:off x="8677658" y="2455069"/>
            <a:ext cx="1787712" cy="1757362"/>
            <a:chOff x="8677658" y="2455069"/>
            <a:chExt cx="1787712" cy="1757362"/>
          </a:xfrm>
        </p:grpSpPr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1C791694-5433-4497-AABE-25EC486DA0DF}"/>
                </a:ext>
              </a:extLst>
            </p:cNvPr>
            <p:cNvSpPr/>
            <p:nvPr/>
          </p:nvSpPr>
          <p:spPr>
            <a:xfrm>
              <a:off x="8708008" y="2455069"/>
              <a:ext cx="1757362" cy="1757362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42" name="图形 60">
              <a:extLst>
                <a:ext uri="{FF2B5EF4-FFF2-40B4-BE49-F238E27FC236}">
                  <a16:creationId xmlns:a16="http://schemas.microsoft.com/office/drawing/2014/main" id="{0275F5E1-62C9-4D77-BCC4-050669C26B2E}"/>
                </a:ext>
              </a:extLst>
            </p:cNvPr>
            <p:cNvSpPr/>
            <p:nvPr/>
          </p:nvSpPr>
          <p:spPr>
            <a:xfrm>
              <a:off x="9369504" y="2895892"/>
              <a:ext cx="434371" cy="408504"/>
            </a:xfrm>
            <a:custGeom>
              <a:avLst/>
              <a:gdLst>
                <a:gd name="connsiteX0" fmla="*/ 478661 w 483262"/>
                <a:gd name="connsiteY0" fmla="*/ 135607 h 454483"/>
                <a:gd name="connsiteX1" fmla="*/ 413565 w 483262"/>
                <a:gd name="connsiteY1" fmla="*/ 21800 h 454483"/>
                <a:gd name="connsiteX2" fmla="*/ 376022 w 483262"/>
                <a:gd name="connsiteY2" fmla="*/ 23 h 454483"/>
                <a:gd name="connsiteX3" fmla="*/ 107150 w 483262"/>
                <a:gd name="connsiteY3" fmla="*/ 23 h 454483"/>
                <a:gd name="connsiteX4" fmla="*/ 69548 w 483262"/>
                <a:gd name="connsiteY4" fmla="*/ 21741 h 454483"/>
                <a:gd name="connsiteX5" fmla="*/ 4894 w 483262"/>
                <a:gd name="connsiteY5" fmla="*/ 133869 h 454483"/>
                <a:gd name="connsiteX6" fmla="*/ 8165 w 483262"/>
                <a:gd name="connsiteY6" fmla="*/ 177895 h 454483"/>
                <a:gd name="connsiteX7" fmla="*/ 218483 w 483262"/>
                <a:gd name="connsiteY7" fmla="*/ 443436 h 454483"/>
                <a:gd name="connsiteX8" fmla="*/ 224965 w 483262"/>
                <a:gd name="connsiteY8" fmla="*/ 448681 h 454483"/>
                <a:gd name="connsiteX9" fmla="*/ 225614 w 483262"/>
                <a:gd name="connsiteY9" fmla="*/ 450744 h 454483"/>
                <a:gd name="connsiteX10" fmla="*/ 226969 w 483262"/>
                <a:gd name="connsiteY10" fmla="*/ 450302 h 454483"/>
                <a:gd name="connsiteX11" fmla="*/ 240820 w 483262"/>
                <a:gd name="connsiteY11" fmla="*/ 454486 h 454483"/>
                <a:gd name="connsiteX12" fmla="*/ 254817 w 483262"/>
                <a:gd name="connsiteY12" fmla="*/ 450154 h 454483"/>
                <a:gd name="connsiteX13" fmla="*/ 255966 w 483262"/>
                <a:gd name="connsiteY13" fmla="*/ 450508 h 454483"/>
                <a:gd name="connsiteX14" fmla="*/ 256496 w 483262"/>
                <a:gd name="connsiteY14" fmla="*/ 448799 h 454483"/>
                <a:gd name="connsiteX15" fmla="*/ 263097 w 483262"/>
                <a:gd name="connsiteY15" fmla="*/ 443494 h 454483"/>
                <a:gd name="connsiteX16" fmla="*/ 475213 w 483262"/>
                <a:gd name="connsiteY16" fmla="*/ 179603 h 454483"/>
                <a:gd name="connsiteX17" fmla="*/ 478661 w 483262"/>
                <a:gd name="connsiteY17" fmla="*/ 135607 h 454483"/>
                <a:gd name="connsiteX18" fmla="*/ 437198 w 483262"/>
                <a:gd name="connsiteY18" fmla="*/ 127120 h 454483"/>
                <a:gd name="connsiteX19" fmla="*/ 358636 w 483262"/>
                <a:gd name="connsiteY19" fmla="*/ 127120 h 454483"/>
                <a:gd name="connsiteX20" fmla="*/ 393143 w 483262"/>
                <a:gd name="connsiteY20" fmla="*/ 50148 h 454483"/>
                <a:gd name="connsiteX21" fmla="*/ 437198 w 483262"/>
                <a:gd name="connsiteY21" fmla="*/ 127120 h 454483"/>
                <a:gd name="connsiteX22" fmla="*/ 281280 w 483262"/>
                <a:gd name="connsiteY22" fmla="*/ 31789 h 454483"/>
                <a:gd name="connsiteX23" fmla="*/ 366533 w 483262"/>
                <a:gd name="connsiteY23" fmla="*/ 31789 h 454483"/>
                <a:gd name="connsiteX24" fmla="*/ 333912 w 483262"/>
                <a:gd name="connsiteY24" fmla="*/ 104547 h 454483"/>
                <a:gd name="connsiteX25" fmla="*/ 281280 w 483262"/>
                <a:gd name="connsiteY25" fmla="*/ 31789 h 454483"/>
                <a:gd name="connsiteX26" fmla="*/ 242058 w 483262"/>
                <a:gd name="connsiteY26" fmla="*/ 31789 h 454483"/>
                <a:gd name="connsiteX27" fmla="*/ 311014 w 483262"/>
                <a:gd name="connsiteY27" fmla="*/ 127120 h 454483"/>
                <a:gd name="connsiteX28" fmla="*/ 171362 w 483262"/>
                <a:gd name="connsiteY28" fmla="*/ 127120 h 454483"/>
                <a:gd name="connsiteX29" fmla="*/ 240319 w 483262"/>
                <a:gd name="connsiteY29" fmla="*/ 31789 h 454483"/>
                <a:gd name="connsiteX30" fmla="*/ 242058 w 483262"/>
                <a:gd name="connsiteY30" fmla="*/ 31789 h 454483"/>
                <a:gd name="connsiteX31" fmla="*/ 148464 w 483262"/>
                <a:gd name="connsiteY31" fmla="*/ 104547 h 454483"/>
                <a:gd name="connsiteX32" fmla="*/ 115814 w 483262"/>
                <a:gd name="connsiteY32" fmla="*/ 31789 h 454483"/>
                <a:gd name="connsiteX33" fmla="*/ 201095 w 483262"/>
                <a:gd name="connsiteY33" fmla="*/ 31789 h 454483"/>
                <a:gd name="connsiteX34" fmla="*/ 148464 w 483262"/>
                <a:gd name="connsiteY34" fmla="*/ 104547 h 454483"/>
                <a:gd name="connsiteX35" fmla="*/ 311102 w 483262"/>
                <a:gd name="connsiteY35" fmla="*/ 158887 h 454483"/>
                <a:gd name="connsiteX36" fmla="*/ 240348 w 483262"/>
                <a:gd name="connsiteY36" fmla="*/ 392544 h 454483"/>
                <a:gd name="connsiteX37" fmla="*/ 165586 w 483262"/>
                <a:gd name="connsiteY37" fmla="*/ 158887 h 454483"/>
                <a:gd name="connsiteX38" fmla="*/ 311102 w 483262"/>
                <a:gd name="connsiteY38" fmla="*/ 158887 h 454483"/>
                <a:gd name="connsiteX39" fmla="*/ 89498 w 483262"/>
                <a:gd name="connsiteY39" fmla="*/ 50797 h 454483"/>
                <a:gd name="connsiteX40" fmla="*/ 123740 w 483262"/>
                <a:gd name="connsiteY40" fmla="*/ 127120 h 454483"/>
                <a:gd name="connsiteX41" fmla="*/ 45443 w 483262"/>
                <a:gd name="connsiteY41" fmla="*/ 127120 h 454483"/>
                <a:gd name="connsiteX42" fmla="*/ 89498 w 483262"/>
                <a:gd name="connsiteY42" fmla="*/ 50797 h 454483"/>
                <a:gd name="connsiteX43" fmla="*/ 33655 w 483262"/>
                <a:gd name="connsiteY43" fmla="*/ 158887 h 454483"/>
                <a:gd name="connsiteX44" fmla="*/ 132227 w 483262"/>
                <a:gd name="connsiteY44" fmla="*/ 158887 h 454483"/>
                <a:gd name="connsiteX45" fmla="*/ 199033 w 483262"/>
                <a:gd name="connsiteY45" fmla="*/ 367673 h 454483"/>
                <a:gd name="connsiteX46" fmla="*/ 33655 w 483262"/>
                <a:gd name="connsiteY46" fmla="*/ 158887 h 454483"/>
                <a:gd name="connsiteX47" fmla="*/ 279748 w 483262"/>
                <a:gd name="connsiteY47" fmla="*/ 372034 h 454483"/>
                <a:gd name="connsiteX48" fmla="*/ 344313 w 483262"/>
                <a:gd name="connsiteY48" fmla="*/ 158887 h 454483"/>
                <a:gd name="connsiteX49" fmla="*/ 450636 w 483262"/>
                <a:gd name="connsiteY49" fmla="*/ 158887 h 454483"/>
                <a:gd name="connsiteX50" fmla="*/ 450401 w 483262"/>
                <a:gd name="connsiteY50" fmla="*/ 159712 h 454483"/>
                <a:gd name="connsiteX51" fmla="*/ 279748 w 483262"/>
                <a:gd name="connsiteY51" fmla="*/ 372034 h 454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483262" h="454483">
                  <a:moveTo>
                    <a:pt x="478661" y="135607"/>
                  </a:moveTo>
                  <a:lnTo>
                    <a:pt x="413565" y="21800"/>
                  </a:lnTo>
                  <a:cubicBezTo>
                    <a:pt x="406315" y="9187"/>
                    <a:pt x="390549" y="23"/>
                    <a:pt x="376022" y="23"/>
                  </a:cubicBezTo>
                  <a:lnTo>
                    <a:pt x="107150" y="23"/>
                  </a:lnTo>
                  <a:cubicBezTo>
                    <a:pt x="92593" y="23"/>
                    <a:pt x="76768" y="9158"/>
                    <a:pt x="69548" y="21741"/>
                  </a:cubicBezTo>
                  <a:lnTo>
                    <a:pt x="4894" y="133869"/>
                  </a:lnTo>
                  <a:cubicBezTo>
                    <a:pt x="-2680" y="147011"/>
                    <a:pt x="-1294" y="165901"/>
                    <a:pt x="8165" y="177895"/>
                  </a:cubicBezTo>
                  <a:lnTo>
                    <a:pt x="218483" y="443436"/>
                  </a:lnTo>
                  <a:cubicBezTo>
                    <a:pt x="220310" y="445676"/>
                    <a:pt x="222697" y="447060"/>
                    <a:pt x="224965" y="448681"/>
                  </a:cubicBezTo>
                  <a:lnTo>
                    <a:pt x="225614" y="450744"/>
                  </a:lnTo>
                  <a:lnTo>
                    <a:pt x="226969" y="450302"/>
                  </a:lnTo>
                  <a:cubicBezTo>
                    <a:pt x="231242" y="452807"/>
                    <a:pt x="235869" y="454486"/>
                    <a:pt x="240820" y="454486"/>
                  </a:cubicBezTo>
                  <a:cubicBezTo>
                    <a:pt x="245829" y="454486"/>
                    <a:pt x="250486" y="452747"/>
                    <a:pt x="254817" y="450154"/>
                  </a:cubicBezTo>
                  <a:lnTo>
                    <a:pt x="255966" y="450508"/>
                  </a:lnTo>
                  <a:lnTo>
                    <a:pt x="256496" y="448799"/>
                  </a:lnTo>
                  <a:cubicBezTo>
                    <a:pt x="258795" y="447208"/>
                    <a:pt x="261241" y="445793"/>
                    <a:pt x="263097" y="443494"/>
                  </a:cubicBezTo>
                  <a:lnTo>
                    <a:pt x="475213" y="179603"/>
                  </a:lnTo>
                  <a:cubicBezTo>
                    <a:pt x="484702" y="167728"/>
                    <a:pt x="486175" y="148839"/>
                    <a:pt x="478661" y="135607"/>
                  </a:cubicBezTo>
                  <a:close/>
                  <a:moveTo>
                    <a:pt x="437198" y="127120"/>
                  </a:moveTo>
                  <a:lnTo>
                    <a:pt x="358636" y="127120"/>
                  </a:lnTo>
                  <a:lnTo>
                    <a:pt x="393143" y="50148"/>
                  </a:lnTo>
                  <a:lnTo>
                    <a:pt x="437198" y="127120"/>
                  </a:lnTo>
                  <a:close/>
                  <a:moveTo>
                    <a:pt x="281280" y="31789"/>
                  </a:moveTo>
                  <a:lnTo>
                    <a:pt x="366533" y="31789"/>
                  </a:lnTo>
                  <a:lnTo>
                    <a:pt x="333912" y="104547"/>
                  </a:lnTo>
                  <a:lnTo>
                    <a:pt x="281280" y="31789"/>
                  </a:lnTo>
                  <a:close/>
                  <a:moveTo>
                    <a:pt x="242058" y="31789"/>
                  </a:moveTo>
                  <a:lnTo>
                    <a:pt x="311014" y="127120"/>
                  </a:lnTo>
                  <a:lnTo>
                    <a:pt x="171362" y="127120"/>
                  </a:lnTo>
                  <a:lnTo>
                    <a:pt x="240319" y="31789"/>
                  </a:lnTo>
                  <a:lnTo>
                    <a:pt x="242058" y="31789"/>
                  </a:lnTo>
                  <a:close/>
                  <a:moveTo>
                    <a:pt x="148464" y="104547"/>
                  </a:moveTo>
                  <a:lnTo>
                    <a:pt x="115814" y="31789"/>
                  </a:lnTo>
                  <a:lnTo>
                    <a:pt x="201095" y="31789"/>
                  </a:lnTo>
                  <a:lnTo>
                    <a:pt x="148464" y="104547"/>
                  </a:lnTo>
                  <a:close/>
                  <a:moveTo>
                    <a:pt x="311102" y="158887"/>
                  </a:moveTo>
                  <a:lnTo>
                    <a:pt x="240348" y="392544"/>
                  </a:lnTo>
                  <a:lnTo>
                    <a:pt x="165586" y="158887"/>
                  </a:lnTo>
                  <a:lnTo>
                    <a:pt x="311102" y="158887"/>
                  </a:lnTo>
                  <a:close/>
                  <a:moveTo>
                    <a:pt x="89498" y="50797"/>
                  </a:moveTo>
                  <a:lnTo>
                    <a:pt x="123740" y="127120"/>
                  </a:lnTo>
                  <a:lnTo>
                    <a:pt x="45443" y="127120"/>
                  </a:lnTo>
                  <a:lnTo>
                    <a:pt x="89498" y="50797"/>
                  </a:lnTo>
                  <a:close/>
                  <a:moveTo>
                    <a:pt x="33655" y="158887"/>
                  </a:moveTo>
                  <a:lnTo>
                    <a:pt x="132227" y="158887"/>
                  </a:lnTo>
                  <a:lnTo>
                    <a:pt x="199033" y="367673"/>
                  </a:lnTo>
                  <a:lnTo>
                    <a:pt x="33655" y="158887"/>
                  </a:lnTo>
                  <a:close/>
                  <a:moveTo>
                    <a:pt x="279748" y="372034"/>
                  </a:moveTo>
                  <a:lnTo>
                    <a:pt x="344313" y="158887"/>
                  </a:lnTo>
                  <a:lnTo>
                    <a:pt x="450636" y="158887"/>
                  </a:lnTo>
                  <a:cubicBezTo>
                    <a:pt x="450518" y="159123"/>
                    <a:pt x="450548" y="159536"/>
                    <a:pt x="450401" y="159712"/>
                  </a:cubicBezTo>
                  <a:lnTo>
                    <a:pt x="279748" y="372034"/>
                  </a:lnTo>
                  <a:close/>
                </a:path>
              </a:pathLst>
            </a:custGeom>
            <a:solidFill>
              <a:srgbClr val="3C5CE8"/>
            </a:solidFill>
            <a:ln w="54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06020FB7-99C9-43A7-A185-446244B107E9}"/>
                </a:ext>
              </a:extLst>
            </p:cNvPr>
            <p:cNvSpPr txBox="1"/>
            <p:nvPr/>
          </p:nvSpPr>
          <p:spPr>
            <a:xfrm>
              <a:off x="8677658" y="3472383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dirty="0">
                  <a:solidFill>
                    <a:srgbClr val="3C5CE8"/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A73CA1E4-E961-4C1B-94BB-346318515D0B}"/>
              </a:ext>
            </a:extLst>
          </p:cNvPr>
          <p:cNvGrpSpPr/>
          <p:nvPr/>
        </p:nvGrpSpPr>
        <p:grpSpPr>
          <a:xfrm>
            <a:off x="-781050" y="-662111"/>
            <a:ext cx="7340875" cy="1611914"/>
            <a:chOff x="-781050" y="-662111"/>
            <a:chExt cx="7340875" cy="1611914"/>
          </a:xfrm>
        </p:grpSpPr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1386DF3B-D172-41ED-8300-90C6E50E511E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C7FC4666-9A88-475B-B0F6-17CE0DA51D7A}"/>
                </a:ext>
              </a:extLst>
            </p:cNvPr>
            <p:cNvSpPr txBox="1"/>
            <p:nvPr/>
          </p:nvSpPr>
          <p:spPr>
            <a:xfrm flipH="1">
              <a:off x="803274" y="365028"/>
              <a:ext cx="57565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82722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>
            <a:extLst>
              <a:ext uri="{FF2B5EF4-FFF2-40B4-BE49-F238E27FC236}">
                <a16:creationId xmlns:a16="http://schemas.microsoft.com/office/drawing/2014/main" id="{5A98A2A8-6832-46C8-BA94-29350B3F1395}"/>
              </a:ext>
            </a:extLst>
          </p:cNvPr>
          <p:cNvGrpSpPr/>
          <p:nvPr/>
        </p:nvGrpSpPr>
        <p:grpSpPr>
          <a:xfrm>
            <a:off x="7230964" y="2295022"/>
            <a:ext cx="2766476" cy="2766475"/>
            <a:chOff x="7230964" y="2295022"/>
            <a:chExt cx="2766476" cy="2766475"/>
          </a:xfrm>
        </p:grpSpPr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7BEDB51B-C62B-491B-A89C-0D5ED3365E32}"/>
                </a:ext>
              </a:extLst>
            </p:cNvPr>
            <p:cNvSpPr/>
            <p:nvPr/>
          </p:nvSpPr>
          <p:spPr>
            <a:xfrm flipH="1">
              <a:off x="7230964" y="2295022"/>
              <a:ext cx="2766476" cy="2766475"/>
            </a:xfrm>
            <a:custGeom>
              <a:avLst/>
              <a:gdLst>
                <a:gd name="connsiteX0" fmla="*/ 0 w 2104265"/>
                <a:gd name="connsiteY0" fmla="*/ 1052133 h 2104265"/>
                <a:gd name="connsiteX1" fmla="*/ 1052133 w 2104265"/>
                <a:gd name="connsiteY1" fmla="*/ 0 h 2104265"/>
                <a:gd name="connsiteX2" fmla="*/ 2104266 w 2104265"/>
                <a:gd name="connsiteY2" fmla="*/ 1052133 h 2104265"/>
                <a:gd name="connsiteX3" fmla="*/ 1052133 w 2104265"/>
                <a:gd name="connsiteY3" fmla="*/ 2104266 h 2104265"/>
                <a:gd name="connsiteX4" fmla="*/ 0 w 2104265"/>
                <a:gd name="connsiteY4" fmla="*/ 1052133 h 2104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4265" h="2104265">
                  <a:moveTo>
                    <a:pt x="0" y="1052133"/>
                  </a:moveTo>
                  <a:cubicBezTo>
                    <a:pt x="0" y="471056"/>
                    <a:pt x="471056" y="0"/>
                    <a:pt x="1052133" y="0"/>
                  </a:cubicBezTo>
                  <a:cubicBezTo>
                    <a:pt x="1633210" y="0"/>
                    <a:pt x="2104266" y="471056"/>
                    <a:pt x="2104266" y="1052133"/>
                  </a:cubicBezTo>
                  <a:cubicBezTo>
                    <a:pt x="2104266" y="1633210"/>
                    <a:pt x="1633210" y="2104266"/>
                    <a:pt x="1052133" y="2104266"/>
                  </a:cubicBezTo>
                  <a:cubicBezTo>
                    <a:pt x="471056" y="2104266"/>
                    <a:pt x="0" y="1633210"/>
                    <a:pt x="0" y="10521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8" name="Content Placeholder 2">
              <a:extLst>
                <a:ext uri="{FF2B5EF4-FFF2-40B4-BE49-F238E27FC236}">
                  <a16:creationId xmlns:a16="http://schemas.microsoft.com/office/drawing/2014/main" id="{83EC4B00-5D9B-4996-A7F3-A5A92D0F84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637464" y="3407562"/>
              <a:ext cx="2062120" cy="952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20000"/>
                </a:spcBef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9" name="Group 66">
              <a:extLst>
                <a:ext uri="{FF2B5EF4-FFF2-40B4-BE49-F238E27FC236}">
                  <a16:creationId xmlns:a16="http://schemas.microsoft.com/office/drawing/2014/main" id="{8D7A99DB-DFD8-4628-8B69-D48878E213AC}"/>
                </a:ext>
              </a:extLst>
            </p:cNvPr>
            <p:cNvGrpSpPr/>
            <p:nvPr/>
          </p:nvGrpSpPr>
          <p:grpSpPr>
            <a:xfrm>
              <a:off x="8247127" y="2717357"/>
              <a:ext cx="842793" cy="662674"/>
              <a:chOff x="1981200" y="1838326"/>
              <a:chExt cx="393700" cy="309563"/>
            </a:xfrm>
            <a:solidFill>
              <a:srgbClr val="3C5CE8"/>
            </a:solidFill>
          </p:grpSpPr>
          <p:sp>
            <p:nvSpPr>
              <p:cNvPr id="20" name="Freeform 5">
                <a:extLst>
                  <a:ext uri="{FF2B5EF4-FFF2-40B4-BE49-F238E27FC236}">
                    <a16:creationId xmlns:a16="http://schemas.microsoft.com/office/drawing/2014/main" id="{424FE53B-BA6A-42BF-A349-11957A50176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838326"/>
                <a:ext cx="393700" cy="96838"/>
              </a:xfrm>
              <a:custGeom>
                <a:avLst/>
                <a:gdLst/>
                <a:ahLst/>
                <a:cxnLst>
                  <a:cxn ang="0">
                    <a:pos x="96" y="14"/>
                  </a:cxn>
                  <a:cxn ang="0">
                    <a:pos x="72" y="14"/>
                  </a:cxn>
                  <a:cxn ang="0">
                    <a:pos x="72" y="3"/>
                  </a:cxn>
                  <a:cxn ang="0">
                    <a:pos x="68" y="0"/>
                  </a:cxn>
                  <a:cxn ang="0">
                    <a:pos x="35" y="0"/>
                  </a:cxn>
                  <a:cxn ang="0">
                    <a:pos x="32" y="3"/>
                  </a:cxn>
                  <a:cxn ang="0">
                    <a:pos x="32" y="14"/>
                  </a:cxn>
                  <a:cxn ang="0">
                    <a:pos x="7" y="14"/>
                  </a:cxn>
                  <a:cxn ang="0">
                    <a:pos x="0" y="19"/>
                  </a:cxn>
                  <a:cxn ang="0">
                    <a:pos x="0" y="25"/>
                  </a:cxn>
                  <a:cxn ang="0">
                    <a:pos x="102" y="25"/>
                  </a:cxn>
                  <a:cxn ang="0">
                    <a:pos x="102" y="20"/>
                  </a:cxn>
                  <a:cxn ang="0">
                    <a:pos x="96" y="14"/>
                  </a:cxn>
                  <a:cxn ang="0">
                    <a:pos x="65" y="14"/>
                  </a:cxn>
                  <a:cxn ang="0">
                    <a:pos x="39" y="14"/>
                  </a:cxn>
                  <a:cxn ang="0">
                    <a:pos x="39" y="7"/>
                  </a:cxn>
                  <a:cxn ang="0">
                    <a:pos x="65" y="7"/>
                  </a:cxn>
                  <a:cxn ang="0">
                    <a:pos x="65" y="14"/>
                  </a:cxn>
                  <a:cxn ang="0">
                    <a:pos x="65" y="14"/>
                  </a:cxn>
                  <a:cxn ang="0">
                    <a:pos x="65" y="14"/>
                  </a:cxn>
                </a:cxnLst>
                <a:rect l="0" t="0" r="r" b="b"/>
                <a:pathLst>
                  <a:path w="102" h="25">
                    <a:moveTo>
                      <a:pt x="96" y="14"/>
                    </a:move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2"/>
                      <a:pt x="70" y="0"/>
                      <a:pt x="6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0"/>
                      <a:pt x="32" y="2"/>
                      <a:pt x="32" y="3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6"/>
                      <a:pt x="0" y="1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2" y="25"/>
                      <a:pt x="102" y="25"/>
                      <a:pt x="102" y="25"/>
                    </a:cubicBezTo>
                    <a:cubicBezTo>
                      <a:pt x="102" y="20"/>
                      <a:pt x="102" y="20"/>
                      <a:pt x="102" y="20"/>
                    </a:cubicBezTo>
                    <a:cubicBezTo>
                      <a:pt x="102" y="17"/>
                      <a:pt x="100" y="14"/>
                      <a:pt x="96" y="14"/>
                    </a:cubicBezTo>
                    <a:close/>
                    <a:moveTo>
                      <a:pt x="65" y="14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65" y="7"/>
                      <a:pt x="65" y="7"/>
                      <a:pt x="65" y="7"/>
                    </a:cubicBezTo>
                    <a:lnTo>
                      <a:pt x="65" y="14"/>
                    </a:lnTo>
                    <a:close/>
                    <a:moveTo>
                      <a:pt x="65" y="14"/>
                    </a:moveTo>
                    <a:cubicBezTo>
                      <a:pt x="65" y="14"/>
                      <a:pt x="65" y="14"/>
                      <a:pt x="65" y="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6">
                <a:extLst>
                  <a:ext uri="{FF2B5EF4-FFF2-40B4-BE49-F238E27FC236}">
                    <a16:creationId xmlns:a16="http://schemas.microsoft.com/office/drawing/2014/main" id="{55E4EF07-EAC6-4F85-9DD7-52F6C94A80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949451"/>
                <a:ext cx="393700" cy="19843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5" y="51"/>
                  </a:cxn>
                  <a:cxn ang="0">
                    <a:pos x="97" y="51"/>
                  </a:cxn>
                  <a:cxn ang="0">
                    <a:pos x="102" y="46"/>
                  </a:cxn>
                  <a:cxn ang="0">
                    <a:pos x="102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51" y="7"/>
                  </a:cxn>
                  <a:cxn ang="0">
                    <a:pos x="69" y="25"/>
                  </a:cxn>
                  <a:cxn ang="0">
                    <a:pos x="51" y="43"/>
                  </a:cxn>
                  <a:cxn ang="0">
                    <a:pos x="33" y="25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7"/>
                  </a:cxn>
                </a:cxnLst>
                <a:rect l="0" t="0" r="r" b="b"/>
                <a:pathLst>
                  <a:path w="102" h="51">
                    <a:moveTo>
                      <a:pt x="0" y="46"/>
                    </a:moveTo>
                    <a:cubicBezTo>
                      <a:pt x="0" y="49"/>
                      <a:pt x="2" y="51"/>
                      <a:pt x="5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101" y="51"/>
                      <a:pt x="102" y="48"/>
                      <a:pt x="102" y="46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"/>
                    </a:lnTo>
                    <a:close/>
                    <a:moveTo>
                      <a:pt x="51" y="7"/>
                    </a:moveTo>
                    <a:cubicBezTo>
                      <a:pt x="61" y="7"/>
                      <a:pt x="69" y="15"/>
                      <a:pt x="69" y="25"/>
                    </a:cubicBezTo>
                    <a:cubicBezTo>
                      <a:pt x="69" y="35"/>
                      <a:pt x="61" y="43"/>
                      <a:pt x="51" y="43"/>
                    </a:cubicBezTo>
                    <a:cubicBezTo>
                      <a:pt x="41" y="43"/>
                      <a:pt x="33" y="35"/>
                      <a:pt x="33" y="25"/>
                    </a:cubicBezTo>
                    <a:cubicBezTo>
                      <a:pt x="33" y="15"/>
                      <a:pt x="41" y="7"/>
                      <a:pt x="51" y="7"/>
                    </a:cubicBezTo>
                    <a:close/>
                    <a:moveTo>
                      <a:pt x="51" y="7"/>
                    </a:moveTo>
                    <a:cubicBezTo>
                      <a:pt x="51" y="7"/>
                      <a:pt x="51" y="7"/>
                      <a:pt x="51" y="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Freeform 7">
                <a:extLst>
                  <a:ext uri="{FF2B5EF4-FFF2-40B4-BE49-F238E27FC236}">
                    <a16:creationId xmlns:a16="http://schemas.microsoft.com/office/drawing/2014/main" id="{B4F0BED0-ADDE-47D6-9C68-0257649E556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close/>
                    <a:moveTo>
                      <a:pt x="20" y="59"/>
                    </a:moveTo>
                    <a:lnTo>
                      <a:pt x="20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Freeform 8">
                <a:extLst>
                  <a:ext uri="{FF2B5EF4-FFF2-40B4-BE49-F238E27FC236}">
                    <a16:creationId xmlns:a16="http://schemas.microsoft.com/office/drawing/2014/main" id="{E688CBCE-C700-4DF0-B42F-121593ED6F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moveTo>
                      <a:pt x="20" y="59"/>
                    </a:moveTo>
                    <a:lnTo>
                      <a:pt x="20" y="59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D182498C-1FB0-4127-A93E-ED54CE5FC053}"/>
              </a:ext>
            </a:extLst>
          </p:cNvPr>
          <p:cNvGrpSpPr/>
          <p:nvPr/>
        </p:nvGrpSpPr>
        <p:grpSpPr>
          <a:xfrm>
            <a:off x="2194560" y="2295022"/>
            <a:ext cx="2766476" cy="2766475"/>
            <a:chOff x="2194560" y="2295022"/>
            <a:chExt cx="2766476" cy="2766475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AD39DFD4-70FF-4C58-8B33-E1ED583F2AC5}"/>
                </a:ext>
              </a:extLst>
            </p:cNvPr>
            <p:cNvSpPr/>
            <p:nvPr/>
          </p:nvSpPr>
          <p:spPr>
            <a:xfrm flipH="1">
              <a:off x="2194560" y="2295022"/>
              <a:ext cx="2766476" cy="2766475"/>
            </a:xfrm>
            <a:custGeom>
              <a:avLst/>
              <a:gdLst>
                <a:gd name="connsiteX0" fmla="*/ 0 w 2104265"/>
                <a:gd name="connsiteY0" fmla="*/ 1052133 h 2104265"/>
                <a:gd name="connsiteX1" fmla="*/ 1052133 w 2104265"/>
                <a:gd name="connsiteY1" fmla="*/ 0 h 2104265"/>
                <a:gd name="connsiteX2" fmla="*/ 2104266 w 2104265"/>
                <a:gd name="connsiteY2" fmla="*/ 1052133 h 2104265"/>
                <a:gd name="connsiteX3" fmla="*/ 1052133 w 2104265"/>
                <a:gd name="connsiteY3" fmla="*/ 2104266 h 2104265"/>
                <a:gd name="connsiteX4" fmla="*/ 0 w 2104265"/>
                <a:gd name="connsiteY4" fmla="*/ 1052133 h 2104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4265" h="2104265">
                  <a:moveTo>
                    <a:pt x="0" y="1052133"/>
                  </a:moveTo>
                  <a:cubicBezTo>
                    <a:pt x="0" y="471056"/>
                    <a:pt x="471056" y="0"/>
                    <a:pt x="1052133" y="0"/>
                  </a:cubicBezTo>
                  <a:cubicBezTo>
                    <a:pt x="1633210" y="0"/>
                    <a:pt x="2104266" y="471056"/>
                    <a:pt x="2104266" y="1052133"/>
                  </a:cubicBezTo>
                  <a:cubicBezTo>
                    <a:pt x="2104266" y="1633210"/>
                    <a:pt x="1633210" y="2104266"/>
                    <a:pt x="1052133" y="2104266"/>
                  </a:cubicBezTo>
                  <a:cubicBezTo>
                    <a:pt x="471056" y="2104266"/>
                    <a:pt x="0" y="1633210"/>
                    <a:pt x="0" y="10521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36" name="Content Placeholder 2">
              <a:extLst>
                <a:ext uri="{FF2B5EF4-FFF2-40B4-BE49-F238E27FC236}">
                  <a16:creationId xmlns:a16="http://schemas.microsoft.com/office/drawing/2014/main" id="{E89AB28C-BBEE-45A2-8C10-5B0BCA6EEA6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591231" y="3407562"/>
              <a:ext cx="1853448" cy="952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20000"/>
                </a:spcBef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37" name="Group 66">
              <a:extLst>
                <a:ext uri="{FF2B5EF4-FFF2-40B4-BE49-F238E27FC236}">
                  <a16:creationId xmlns:a16="http://schemas.microsoft.com/office/drawing/2014/main" id="{B2B5E9F8-1576-4FA4-A093-44EF606CB242}"/>
                </a:ext>
              </a:extLst>
            </p:cNvPr>
            <p:cNvGrpSpPr/>
            <p:nvPr/>
          </p:nvGrpSpPr>
          <p:grpSpPr>
            <a:xfrm>
              <a:off x="3096559" y="2717357"/>
              <a:ext cx="842793" cy="662674"/>
              <a:chOff x="1981200" y="1838326"/>
              <a:chExt cx="393700" cy="309563"/>
            </a:xfrm>
            <a:solidFill>
              <a:srgbClr val="3C5CE8"/>
            </a:solidFill>
          </p:grpSpPr>
          <p:sp>
            <p:nvSpPr>
              <p:cNvPr id="38" name="Freeform 5">
                <a:extLst>
                  <a:ext uri="{FF2B5EF4-FFF2-40B4-BE49-F238E27FC236}">
                    <a16:creationId xmlns:a16="http://schemas.microsoft.com/office/drawing/2014/main" id="{E73A77A7-AB09-4583-8259-2FEE487D0D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838326"/>
                <a:ext cx="393700" cy="96838"/>
              </a:xfrm>
              <a:custGeom>
                <a:avLst/>
                <a:gdLst/>
                <a:ahLst/>
                <a:cxnLst>
                  <a:cxn ang="0">
                    <a:pos x="96" y="14"/>
                  </a:cxn>
                  <a:cxn ang="0">
                    <a:pos x="72" y="14"/>
                  </a:cxn>
                  <a:cxn ang="0">
                    <a:pos x="72" y="3"/>
                  </a:cxn>
                  <a:cxn ang="0">
                    <a:pos x="68" y="0"/>
                  </a:cxn>
                  <a:cxn ang="0">
                    <a:pos x="35" y="0"/>
                  </a:cxn>
                  <a:cxn ang="0">
                    <a:pos x="32" y="3"/>
                  </a:cxn>
                  <a:cxn ang="0">
                    <a:pos x="32" y="14"/>
                  </a:cxn>
                  <a:cxn ang="0">
                    <a:pos x="7" y="14"/>
                  </a:cxn>
                  <a:cxn ang="0">
                    <a:pos x="0" y="19"/>
                  </a:cxn>
                  <a:cxn ang="0">
                    <a:pos x="0" y="25"/>
                  </a:cxn>
                  <a:cxn ang="0">
                    <a:pos x="102" y="25"/>
                  </a:cxn>
                  <a:cxn ang="0">
                    <a:pos x="102" y="20"/>
                  </a:cxn>
                  <a:cxn ang="0">
                    <a:pos x="96" y="14"/>
                  </a:cxn>
                  <a:cxn ang="0">
                    <a:pos x="65" y="14"/>
                  </a:cxn>
                  <a:cxn ang="0">
                    <a:pos x="39" y="14"/>
                  </a:cxn>
                  <a:cxn ang="0">
                    <a:pos x="39" y="7"/>
                  </a:cxn>
                  <a:cxn ang="0">
                    <a:pos x="65" y="7"/>
                  </a:cxn>
                  <a:cxn ang="0">
                    <a:pos x="65" y="14"/>
                  </a:cxn>
                  <a:cxn ang="0">
                    <a:pos x="65" y="14"/>
                  </a:cxn>
                  <a:cxn ang="0">
                    <a:pos x="65" y="14"/>
                  </a:cxn>
                </a:cxnLst>
                <a:rect l="0" t="0" r="r" b="b"/>
                <a:pathLst>
                  <a:path w="102" h="25">
                    <a:moveTo>
                      <a:pt x="96" y="14"/>
                    </a:move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2"/>
                      <a:pt x="70" y="0"/>
                      <a:pt x="6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0"/>
                      <a:pt x="32" y="2"/>
                      <a:pt x="32" y="3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6"/>
                      <a:pt x="0" y="1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2" y="25"/>
                      <a:pt x="102" y="25"/>
                      <a:pt x="102" y="25"/>
                    </a:cubicBezTo>
                    <a:cubicBezTo>
                      <a:pt x="102" y="20"/>
                      <a:pt x="102" y="20"/>
                      <a:pt x="102" y="20"/>
                    </a:cubicBezTo>
                    <a:cubicBezTo>
                      <a:pt x="102" y="17"/>
                      <a:pt x="100" y="14"/>
                      <a:pt x="96" y="14"/>
                    </a:cubicBezTo>
                    <a:close/>
                    <a:moveTo>
                      <a:pt x="65" y="14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65" y="7"/>
                      <a:pt x="65" y="7"/>
                      <a:pt x="65" y="7"/>
                    </a:cubicBezTo>
                    <a:lnTo>
                      <a:pt x="65" y="14"/>
                    </a:lnTo>
                    <a:close/>
                    <a:moveTo>
                      <a:pt x="65" y="14"/>
                    </a:moveTo>
                    <a:cubicBezTo>
                      <a:pt x="65" y="14"/>
                      <a:pt x="65" y="14"/>
                      <a:pt x="65" y="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Freeform 6">
                <a:extLst>
                  <a:ext uri="{FF2B5EF4-FFF2-40B4-BE49-F238E27FC236}">
                    <a16:creationId xmlns:a16="http://schemas.microsoft.com/office/drawing/2014/main" id="{1CD12906-8DDA-4E38-B8B2-9CC4DBC98B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949451"/>
                <a:ext cx="393700" cy="19843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5" y="51"/>
                  </a:cxn>
                  <a:cxn ang="0">
                    <a:pos x="97" y="51"/>
                  </a:cxn>
                  <a:cxn ang="0">
                    <a:pos x="102" y="46"/>
                  </a:cxn>
                  <a:cxn ang="0">
                    <a:pos x="102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51" y="7"/>
                  </a:cxn>
                  <a:cxn ang="0">
                    <a:pos x="69" y="25"/>
                  </a:cxn>
                  <a:cxn ang="0">
                    <a:pos x="51" y="43"/>
                  </a:cxn>
                  <a:cxn ang="0">
                    <a:pos x="33" y="25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7"/>
                  </a:cxn>
                </a:cxnLst>
                <a:rect l="0" t="0" r="r" b="b"/>
                <a:pathLst>
                  <a:path w="102" h="51">
                    <a:moveTo>
                      <a:pt x="0" y="46"/>
                    </a:moveTo>
                    <a:cubicBezTo>
                      <a:pt x="0" y="49"/>
                      <a:pt x="2" y="51"/>
                      <a:pt x="5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101" y="51"/>
                      <a:pt x="102" y="48"/>
                      <a:pt x="102" y="46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"/>
                    </a:lnTo>
                    <a:close/>
                    <a:moveTo>
                      <a:pt x="51" y="7"/>
                    </a:moveTo>
                    <a:cubicBezTo>
                      <a:pt x="61" y="7"/>
                      <a:pt x="69" y="15"/>
                      <a:pt x="69" y="25"/>
                    </a:cubicBezTo>
                    <a:cubicBezTo>
                      <a:pt x="69" y="35"/>
                      <a:pt x="61" y="43"/>
                      <a:pt x="51" y="43"/>
                    </a:cubicBezTo>
                    <a:cubicBezTo>
                      <a:pt x="41" y="43"/>
                      <a:pt x="33" y="35"/>
                      <a:pt x="33" y="25"/>
                    </a:cubicBezTo>
                    <a:cubicBezTo>
                      <a:pt x="33" y="15"/>
                      <a:pt x="41" y="7"/>
                      <a:pt x="51" y="7"/>
                    </a:cubicBezTo>
                    <a:close/>
                    <a:moveTo>
                      <a:pt x="51" y="7"/>
                    </a:moveTo>
                    <a:cubicBezTo>
                      <a:pt x="51" y="7"/>
                      <a:pt x="51" y="7"/>
                      <a:pt x="51" y="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Freeform 7">
                <a:extLst>
                  <a:ext uri="{FF2B5EF4-FFF2-40B4-BE49-F238E27FC236}">
                    <a16:creationId xmlns:a16="http://schemas.microsoft.com/office/drawing/2014/main" id="{33CB5614-064E-4C03-A6D3-CD8C8000CC7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close/>
                    <a:moveTo>
                      <a:pt x="20" y="59"/>
                    </a:moveTo>
                    <a:lnTo>
                      <a:pt x="20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Freeform 8">
                <a:extLst>
                  <a:ext uri="{FF2B5EF4-FFF2-40B4-BE49-F238E27FC236}">
                    <a16:creationId xmlns:a16="http://schemas.microsoft.com/office/drawing/2014/main" id="{B4CA5A58-9DFA-412D-9D1F-70939FF8260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moveTo>
                      <a:pt x="20" y="59"/>
                    </a:moveTo>
                    <a:lnTo>
                      <a:pt x="20" y="59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2AB686C8-93C1-4D62-BE9A-90BFF293C82F}"/>
              </a:ext>
            </a:extLst>
          </p:cNvPr>
          <p:cNvGrpSpPr/>
          <p:nvPr/>
        </p:nvGrpSpPr>
        <p:grpSpPr>
          <a:xfrm>
            <a:off x="4400225" y="1982484"/>
            <a:ext cx="3391551" cy="3391550"/>
            <a:chOff x="4400225" y="1982484"/>
            <a:chExt cx="3391551" cy="3391550"/>
          </a:xfrm>
        </p:grpSpPr>
        <p:sp>
          <p:nvSpPr>
            <p:cNvPr id="2" name="任意多边形: 形状 1">
              <a:extLst>
                <a:ext uri="{FF2B5EF4-FFF2-40B4-BE49-F238E27FC236}">
                  <a16:creationId xmlns:a16="http://schemas.microsoft.com/office/drawing/2014/main" id="{5BB88CDA-12AA-4C77-B5B0-0EF4A4ED6667}"/>
                </a:ext>
              </a:extLst>
            </p:cNvPr>
            <p:cNvSpPr/>
            <p:nvPr/>
          </p:nvSpPr>
          <p:spPr>
            <a:xfrm flipH="1">
              <a:off x="4400225" y="1982484"/>
              <a:ext cx="3391551" cy="3391550"/>
            </a:xfrm>
            <a:custGeom>
              <a:avLst/>
              <a:gdLst>
                <a:gd name="connsiteX0" fmla="*/ 0 w 2104265"/>
                <a:gd name="connsiteY0" fmla="*/ 1052133 h 2104265"/>
                <a:gd name="connsiteX1" fmla="*/ 1052133 w 2104265"/>
                <a:gd name="connsiteY1" fmla="*/ 0 h 2104265"/>
                <a:gd name="connsiteX2" fmla="*/ 2104266 w 2104265"/>
                <a:gd name="connsiteY2" fmla="*/ 1052133 h 2104265"/>
                <a:gd name="connsiteX3" fmla="*/ 1052133 w 2104265"/>
                <a:gd name="connsiteY3" fmla="*/ 2104266 h 2104265"/>
                <a:gd name="connsiteX4" fmla="*/ 0 w 2104265"/>
                <a:gd name="connsiteY4" fmla="*/ 1052133 h 2104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4265" h="2104265">
                  <a:moveTo>
                    <a:pt x="0" y="1052133"/>
                  </a:moveTo>
                  <a:cubicBezTo>
                    <a:pt x="0" y="471056"/>
                    <a:pt x="471056" y="0"/>
                    <a:pt x="1052133" y="0"/>
                  </a:cubicBezTo>
                  <a:cubicBezTo>
                    <a:pt x="1633210" y="0"/>
                    <a:pt x="2104266" y="471056"/>
                    <a:pt x="2104266" y="1052133"/>
                  </a:cubicBezTo>
                  <a:cubicBezTo>
                    <a:pt x="2104266" y="1633210"/>
                    <a:pt x="1633210" y="2104266"/>
                    <a:pt x="1052133" y="2104266"/>
                  </a:cubicBezTo>
                  <a:cubicBezTo>
                    <a:pt x="471056" y="2104266"/>
                    <a:pt x="0" y="1633210"/>
                    <a:pt x="0" y="105213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0" name="Content Placeholder 2">
              <a:extLst>
                <a:ext uri="{FF2B5EF4-FFF2-40B4-BE49-F238E27FC236}">
                  <a16:creationId xmlns:a16="http://schemas.microsoft.com/office/drawing/2014/main" id="{6F880148-8128-4F95-BE24-7735AF8624B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89455" y="3610279"/>
              <a:ext cx="3013090" cy="1151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20000"/>
                </a:spcBef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1" name="Group 66">
              <a:extLst>
                <a:ext uri="{FF2B5EF4-FFF2-40B4-BE49-F238E27FC236}">
                  <a16:creationId xmlns:a16="http://schemas.microsoft.com/office/drawing/2014/main" id="{C474D7B0-BF57-4CAD-8F4D-0C54EF1D3428}"/>
                </a:ext>
              </a:extLst>
            </p:cNvPr>
            <p:cNvGrpSpPr/>
            <p:nvPr/>
          </p:nvGrpSpPr>
          <p:grpSpPr>
            <a:xfrm>
              <a:off x="5586715" y="2576084"/>
              <a:ext cx="1018571" cy="800886"/>
              <a:chOff x="1981200" y="1838326"/>
              <a:chExt cx="393700" cy="309563"/>
            </a:xfrm>
            <a:solidFill>
              <a:srgbClr val="3C5CE8"/>
            </a:solidFill>
          </p:grpSpPr>
          <p:sp>
            <p:nvSpPr>
              <p:cNvPr id="12" name="Freeform 5">
                <a:extLst>
                  <a:ext uri="{FF2B5EF4-FFF2-40B4-BE49-F238E27FC236}">
                    <a16:creationId xmlns:a16="http://schemas.microsoft.com/office/drawing/2014/main" id="{F9420B91-9BF5-4E3E-B4F4-7E113F45B9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838326"/>
                <a:ext cx="393700" cy="96838"/>
              </a:xfrm>
              <a:custGeom>
                <a:avLst/>
                <a:gdLst/>
                <a:ahLst/>
                <a:cxnLst>
                  <a:cxn ang="0">
                    <a:pos x="96" y="14"/>
                  </a:cxn>
                  <a:cxn ang="0">
                    <a:pos x="72" y="14"/>
                  </a:cxn>
                  <a:cxn ang="0">
                    <a:pos x="72" y="3"/>
                  </a:cxn>
                  <a:cxn ang="0">
                    <a:pos x="68" y="0"/>
                  </a:cxn>
                  <a:cxn ang="0">
                    <a:pos x="35" y="0"/>
                  </a:cxn>
                  <a:cxn ang="0">
                    <a:pos x="32" y="3"/>
                  </a:cxn>
                  <a:cxn ang="0">
                    <a:pos x="32" y="14"/>
                  </a:cxn>
                  <a:cxn ang="0">
                    <a:pos x="7" y="14"/>
                  </a:cxn>
                  <a:cxn ang="0">
                    <a:pos x="0" y="19"/>
                  </a:cxn>
                  <a:cxn ang="0">
                    <a:pos x="0" y="25"/>
                  </a:cxn>
                  <a:cxn ang="0">
                    <a:pos x="102" y="25"/>
                  </a:cxn>
                  <a:cxn ang="0">
                    <a:pos x="102" y="20"/>
                  </a:cxn>
                  <a:cxn ang="0">
                    <a:pos x="96" y="14"/>
                  </a:cxn>
                  <a:cxn ang="0">
                    <a:pos x="65" y="14"/>
                  </a:cxn>
                  <a:cxn ang="0">
                    <a:pos x="39" y="14"/>
                  </a:cxn>
                  <a:cxn ang="0">
                    <a:pos x="39" y="7"/>
                  </a:cxn>
                  <a:cxn ang="0">
                    <a:pos x="65" y="7"/>
                  </a:cxn>
                  <a:cxn ang="0">
                    <a:pos x="65" y="14"/>
                  </a:cxn>
                  <a:cxn ang="0">
                    <a:pos x="65" y="14"/>
                  </a:cxn>
                  <a:cxn ang="0">
                    <a:pos x="65" y="14"/>
                  </a:cxn>
                </a:cxnLst>
                <a:rect l="0" t="0" r="r" b="b"/>
                <a:pathLst>
                  <a:path w="102" h="25">
                    <a:moveTo>
                      <a:pt x="96" y="14"/>
                    </a:move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2"/>
                      <a:pt x="70" y="0"/>
                      <a:pt x="6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0"/>
                      <a:pt x="32" y="2"/>
                      <a:pt x="32" y="3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6"/>
                      <a:pt x="0" y="1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2" y="25"/>
                      <a:pt x="102" y="25"/>
                      <a:pt x="102" y="25"/>
                    </a:cubicBezTo>
                    <a:cubicBezTo>
                      <a:pt x="102" y="20"/>
                      <a:pt x="102" y="20"/>
                      <a:pt x="102" y="20"/>
                    </a:cubicBezTo>
                    <a:cubicBezTo>
                      <a:pt x="102" y="17"/>
                      <a:pt x="100" y="14"/>
                      <a:pt x="96" y="14"/>
                    </a:cubicBezTo>
                    <a:close/>
                    <a:moveTo>
                      <a:pt x="65" y="14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65" y="7"/>
                      <a:pt x="65" y="7"/>
                      <a:pt x="65" y="7"/>
                    </a:cubicBezTo>
                    <a:lnTo>
                      <a:pt x="65" y="14"/>
                    </a:lnTo>
                    <a:close/>
                    <a:moveTo>
                      <a:pt x="65" y="14"/>
                    </a:moveTo>
                    <a:cubicBezTo>
                      <a:pt x="65" y="14"/>
                      <a:pt x="65" y="14"/>
                      <a:pt x="65" y="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Freeform 6">
                <a:extLst>
                  <a:ext uri="{FF2B5EF4-FFF2-40B4-BE49-F238E27FC236}">
                    <a16:creationId xmlns:a16="http://schemas.microsoft.com/office/drawing/2014/main" id="{6DE904BE-5838-4978-966C-AA3B88B619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949451"/>
                <a:ext cx="393700" cy="19843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5" y="51"/>
                  </a:cxn>
                  <a:cxn ang="0">
                    <a:pos x="97" y="51"/>
                  </a:cxn>
                  <a:cxn ang="0">
                    <a:pos x="102" y="46"/>
                  </a:cxn>
                  <a:cxn ang="0">
                    <a:pos x="102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51" y="7"/>
                  </a:cxn>
                  <a:cxn ang="0">
                    <a:pos x="69" y="25"/>
                  </a:cxn>
                  <a:cxn ang="0">
                    <a:pos x="51" y="43"/>
                  </a:cxn>
                  <a:cxn ang="0">
                    <a:pos x="33" y="25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7"/>
                  </a:cxn>
                </a:cxnLst>
                <a:rect l="0" t="0" r="r" b="b"/>
                <a:pathLst>
                  <a:path w="102" h="51">
                    <a:moveTo>
                      <a:pt x="0" y="46"/>
                    </a:moveTo>
                    <a:cubicBezTo>
                      <a:pt x="0" y="49"/>
                      <a:pt x="2" y="51"/>
                      <a:pt x="5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101" y="51"/>
                      <a:pt x="102" y="48"/>
                      <a:pt x="102" y="46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"/>
                    </a:lnTo>
                    <a:close/>
                    <a:moveTo>
                      <a:pt x="51" y="7"/>
                    </a:moveTo>
                    <a:cubicBezTo>
                      <a:pt x="61" y="7"/>
                      <a:pt x="69" y="15"/>
                      <a:pt x="69" y="25"/>
                    </a:cubicBezTo>
                    <a:cubicBezTo>
                      <a:pt x="69" y="35"/>
                      <a:pt x="61" y="43"/>
                      <a:pt x="51" y="43"/>
                    </a:cubicBezTo>
                    <a:cubicBezTo>
                      <a:pt x="41" y="43"/>
                      <a:pt x="33" y="35"/>
                      <a:pt x="33" y="25"/>
                    </a:cubicBezTo>
                    <a:cubicBezTo>
                      <a:pt x="33" y="15"/>
                      <a:pt x="41" y="7"/>
                      <a:pt x="51" y="7"/>
                    </a:cubicBezTo>
                    <a:close/>
                    <a:moveTo>
                      <a:pt x="51" y="7"/>
                    </a:moveTo>
                    <a:cubicBezTo>
                      <a:pt x="51" y="7"/>
                      <a:pt x="51" y="7"/>
                      <a:pt x="51" y="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Freeform 7">
                <a:extLst>
                  <a:ext uri="{FF2B5EF4-FFF2-40B4-BE49-F238E27FC236}">
                    <a16:creationId xmlns:a16="http://schemas.microsoft.com/office/drawing/2014/main" id="{1B880729-D240-4DAD-92A7-0FD5B4FFBFD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close/>
                    <a:moveTo>
                      <a:pt x="20" y="59"/>
                    </a:moveTo>
                    <a:lnTo>
                      <a:pt x="20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Freeform 8">
                <a:extLst>
                  <a:ext uri="{FF2B5EF4-FFF2-40B4-BE49-F238E27FC236}">
                    <a16:creationId xmlns:a16="http://schemas.microsoft.com/office/drawing/2014/main" id="{1A9C9EA6-5FFF-4671-9011-86CE7E1100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moveTo>
                      <a:pt x="20" y="59"/>
                    </a:moveTo>
                    <a:lnTo>
                      <a:pt x="20" y="59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728511BC-307E-46BA-8C3B-D838F14F7DC9}"/>
              </a:ext>
            </a:extLst>
          </p:cNvPr>
          <p:cNvGrpSpPr/>
          <p:nvPr/>
        </p:nvGrpSpPr>
        <p:grpSpPr>
          <a:xfrm>
            <a:off x="-781050" y="-662111"/>
            <a:ext cx="7386335" cy="1611914"/>
            <a:chOff x="-781050" y="-662111"/>
            <a:chExt cx="7386335" cy="1611914"/>
          </a:xfrm>
        </p:grpSpPr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B184EAC6-FC6A-436F-BB8E-E483D75AFCAA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F1021135-C437-4D45-B160-B93D0AC27FFB}"/>
                </a:ext>
              </a:extLst>
            </p:cNvPr>
            <p:cNvSpPr txBox="1"/>
            <p:nvPr/>
          </p:nvSpPr>
          <p:spPr>
            <a:xfrm flipH="1">
              <a:off x="803274" y="365028"/>
              <a:ext cx="58020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31018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椭圆 73">
            <a:extLst>
              <a:ext uri="{FF2B5EF4-FFF2-40B4-BE49-F238E27FC236}">
                <a16:creationId xmlns:a16="http://schemas.microsoft.com/office/drawing/2014/main" id="{C0C46119-01E3-45D2-9509-E114B8DD24FB}"/>
              </a:ext>
            </a:extLst>
          </p:cNvPr>
          <p:cNvSpPr/>
          <p:nvPr/>
        </p:nvSpPr>
        <p:spPr>
          <a:xfrm flipH="1">
            <a:off x="-1825128" y="-2563194"/>
            <a:ext cx="8704302" cy="8704302"/>
          </a:xfrm>
          <a:prstGeom prst="ellipse">
            <a:avLst/>
          </a:prstGeom>
          <a:noFill/>
          <a:ln>
            <a:solidFill>
              <a:srgbClr val="3C5C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755074A2-44D2-4DCC-B943-D43D3067D400}"/>
              </a:ext>
            </a:extLst>
          </p:cNvPr>
          <p:cNvSpPr txBox="1"/>
          <p:nvPr/>
        </p:nvSpPr>
        <p:spPr>
          <a:xfrm>
            <a:off x="5124350" y="695260"/>
            <a:ext cx="2506152" cy="606586"/>
          </a:xfrm>
          <a:prstGeom prst="rect">
            <a:avLst/>
          </a:prstGeom>
          <a:solidFill>
            <a:srgbClr val="FCFCFC"/>
          </a:solidFill>
        </p:spPr>
        <p:txBody>
          <a:bodyPr wrap="square" lIns="91440" tIns="56520" rIns="91440" bIns="56520" rtlCol="0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3C5CE8"/>
                </a:solidFill>
                <a:effectLst/>
                <a:uLnTx/>
                <a:uFillTx/>
                <a:cs typeface="+mn-ea"/>
                <a:sym typeface="+mn-lt"/>
              </a:rPr>
              <a:t>CONTENTS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3C5CE8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3F6CCF9C-4D17-473C-B4CF-005087C444D0}"/>
              </a:ext>
            </a:extLst>
          </p:cNvPr>
          <p:cNvGrpSpPr/>
          <p:nvPr/>
        </p:nvGrpSpPr>
        <p:grpSpPr>
          <a:xfrm>
            <a:off x="6411993" y="1684020"/>
            <a:ext cx="4377896" cy="833206"/>
            <a:chOff x="6411993" y="1684020"/>
            <a:chExt cx="4377896" cy="833206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CE4F1A16-C375-4950-B85C-5B5B638E2460}"/>
                </a:ext>
              </a:extLst>
            </p:cNvPr>
            <p:cNvSpPr/>
            <p:nvPr/>
          </p:nvSpPr>
          <p:spPr>
            <a:xfrm>
              <a:off x="6411993" y="1684020"/>
              <a:ext cx="833202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椭圆 12">
              <a:extLst>
                <a:ext uri="{FF2B5EF4-FFF2-40B4-BE49-F238E27FC236}">
                  <a16:creationId xmlns:a16="http://schemas.microsoft.com/office/drawing/2014/main" id="{C76F415D-559C-4193-9335-79C980BE252E}"/>
                </a:ext>
              </a:extLst>
            </p:cNvPr>
            <p:cNvSpPr/>
            <p:nvPr/>
          </p:nvSpPr>
          <p:spPr>
            <a:xfrm>
              <a:off x="6574027" y="1840944"/>
              <a:ext cx="509135" cy="519360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43819" h="554739">
                  <a:moveTo>
                    <a:pt x="439939" y="159970"/>
                  </a:moveTo>
                  <a:cubicBezTo>
                    <a:pt x="489094" y="156925"/>
                    <a:pt x="536455" y="182004"/>
                    <a:pt x="542913" y="253657"/>
                  </a:cubicBezTo>
                  <a:cubicBezTo>
                    <a:pt x="560135" y="438523"/>
                    <a:pt x="326201" y="546003"/>
                    <a:pt x="326201" y="546003"/>
                  </a:cubicBezTo>
                  <a:cubicBezTo>
                    <a:pt x="326201" y="546003"/>
                    <a:pt x="313285" y="540271"/>
                    <a:pt x="294627" y="530239"/>
                  </a:cubicBezTo>
                  <a:cubicBezTo>
                    <a:pt x="317590" y="507310"/>
                    <a:pt x="333377" y="472917"/>
                    <a:pt x="341988" y="421326"/>
                  </a:cubicBezTo>
                  <a:cubicBezTo>
                    <a:pt x="372127" y="414161"/>
                    <a:pt x="395090" y="385499"/>
                    <a:pt x="395090" y="352539"/>
                  </a:cubicBezTo>
                  <a:cubicBezTo>
                    <a:pt x="395090" y="315279"/>
                    <a:pt x="364951" y="283752"/>
                    <a:pt x="326201" y="283752"/>
                  </a:cubicBezTo>
                  <a:cubicBezTo>
                    <a:pt x="287451" y="283752"/>
                    <a:pt x="255878" y="315279"/>
                    <a:pt x="255878" y="352539"/>
                  </a:cubicBezTo>
                  <a:cubicBezTo>
                    <a:pt x="255878" y="382633"/>
                    <a:pt x="274535" y="408429"/>
                    <a:pt x="300368" y="418460"/>
                  </a:cubicBezTo>
                  <a:cubicBezTo>
                    <a:pt x="294627" y="454287"/>
                    <a:pt x="283146" y="487247"/>
                    <a:pt x="258748" y="507310"/>
                  </a:cubicBezTo>
                  <a:cubicBezTo>
                    <a:pt x="207081" y="471484"/>
                    <a:pt x="141063" y="412728"/>
                    <a:pt x="116665" y="333909"/>
                  </a:cubicBezTo>
                  <a:cubicBezTo>
                    <a:pt x="123841" y="323878"/>
                    <a:pt x="129582" y="310980"/>
                    <a:pt x="132452" y="295216"/>
                  </a:cubicBezTo>
                  <a:cubicBezTo>
                    <a:pt x="181248" y="286618"/>
                    <a:pt x="218563" y="243626"/>
                    <a:pt x="218563" y="193468"/>
                  </a:cubicBezTo>
                  <a:cubicBezTo>
                    <a:pt x="218563" y="187736"/>
                    <a:pt x="217128" y="182004"/>
                    <a:pt x="212822" y="177704"/>
                  </a:cubicBezTo>
                  <a:lnTo>
                    <a:pt x="215693" y="160508"/>
                  </a:lnTo>
                  <a:cubicBezTo>
                    <a:pt x="263053" y="164807"/>
                    <a:pt x="311849" y="194901"/>
                    <a:pt x="326201" y="235027"/>
                  </a:cubicBezTo>
                  <a:cubicBezTo>
                    <a:pt x="339835" y="194185"/>
                    <a:pt x="390784" y="163016"/>
                    <a:pt x="439939" y="159970"/>
                  </a:cubicBezTo>
                  <a:close/>
                  <a:moveTo>
                    <a:pt x="57641" y="0"/>
                  </a:moveTo>
                  <a:cubicBezTo>
                    <a:pt x="69125" y="0"/>
                    <a:pt x="79174" y="10034"/>
                    <a:pt x="79174" y="21502"/>
                  </a:cubicBezTo>
                  <a:cubicBezTo>
                    <a:pt x="79174" y="32969"/>
                    <a:pt x="69125" y="43003"/>
                    <a:pt x="57641" y="43003"/>
                  </a:cubicBezTo>
                  <a:cubicBezTo>
                    <a:pt x="51899" y="43003"/>
                    <a:pt x="46157" y="40136"/>
                    <a:pt x="43286" y="35836"/>
                  </a:cubicBezTo>
                  <a:lnTo>
                    <a:pt x="24624" y="44437"/>
                  </a:lnTo>
                  <a:lnTo>
                    <a:pt x="41850" y="180613"/>
                  </a:lnTo>
                  <a:cubicBezTo>
                    <a:pt x="47592" y="182046"/>
                    <a:pt x="50463" y="187780"/>
                    <a:pt x="50463" y="193514"/>
                  </a:cubicBezTo>
                  <a:cubicBezTo>
                    <a:pt x="50463" y="227916"/>
                    <a:pt x="79174" y="255152"/>
                    <a:pt x="113626" y="255152"/>
                  </a:cubicBezTo>
                  <a:cubicBezTo>
                    <a:pt x="148078" y="255152"/>
                    <a:pt x="175353" y="227916"/>
                    <a:pt x="175353" y="193514"/>
                  </a:cubicBezTo>
                  <a:cubicBezTo>
                    <a:pt x="175353" y="187780"/>
                    <a:pt x="179660" y="182046"/>
                    <a:pt x="183966" y="180613"/>
                  </a:cubicBezTo>
                  <a:lnTo>
                    <a:pt x="201192" y="44437"/>
                  </a:lnTo>
                  <a:lnTo>
                    <a:pt x="183966" y="35836"/>
                  </a:lnTo>
                  <a:cubicBezTo>
                    <a:pt x="179660" y="40136"/>
                    <a:pt x="175353" y="43003"/>
                    <a:pt x="168176" y="43003"/>
                  </a:cubicBezTo>
                  <a:cubicBezTo>
                    <a:pt x="156691" y="43003"/>
                    <a:pt x="148078" y="32969"/>
                    <a:pt x="148078" y="21502"/>
                  </a:cubicBezTo>
                  <a:cubicBezTo>
                    <a:pt x="148078" y="10034"/>
                    <a:pt x="156691" y="0"/>
                    <a:pt x="168176" y="0"/>
                  </a:cubicBezTo>
                  <a:cubicBezTo>
                    <a:pt x="181095" y="0"/>
                    <a:pt x="189708" y="10034"/>
                    <a:pt x="189708" y="21502"/>
                  </a:cubicBezTo>
                  <a:cubicBezTo>
                    <a:pt x="189708" y="21502"/>
                    <a:pt x="189708" y="21502"/>
                    <a:pt x="189708" y="22935"/>
                  </a:cubicBezTo>
                  <a:lnTo>
                    <a:pt x="212677" y="34403"/>
                  </a:lnTo>
                  <a:cubicBezTo>
                    <a:pt x="215548" y="35836"/>
                    <a:pt x="216983" y="38703"/>
                    <a:pt x="215548" y="41570"/>
                  </a:cubicBezTo>
                  <a:lnTo>
                    <a:pt x="198321" y="182046"/>
                  </a:lnTo>
                  <a:cubicBezTo>
                    <a:pt x="201192" y="184913"/>
                    <a:pt x="204063" y="189214"/>
                    <a:pt x="204063" y="193514"/>
                  </a:cubicBezTo>
                  <a:cubicBezTo>
                    <a:pt x="204063" y="240817"/>
                    <a:pt x="166740" y="279520"/>
                    <a:pt x="119368" y="283820"/>
                  </a:cubicBezTo>
                  <a:cubicBezTo>
                    <a:pt x="115062" y="333990"/>
                    <a:pt x="82045" y="355492"/>
                    <a:pt x="56205" y="374127"/>
                  </a:cubicBezTo>
                  <a:cubicBezTo>
                    <a:pt x="31802" y="391328"/>
                    <a:pt x="11704" y="404229"/>
                    <a:pt x="14575" y="432897"/>
                  </a:cubicBezTo>
                  <a:cubicBezTo>
                    <a:pt x="23189" y="544705"/>
                    <a:pt x="94964" y="543272"/>
                    <a:pt x="169611" y="540405"/>
                  </a:cubicBezTo>
                  <a:cubicBezTo>
                    <a:pt x="181095" y="540405"/>
                    <a:pt x="191144" y="538971"/>
                    <a:pt x="201192" y="538971"/>
                  </a:cubicBezTo>
                  <a:cubicBezTo>
                    <a:pt x="293065" y="538971"/>
                    <a:pt x="313163" y="454399"/>
                    <a:pt x="317469" y="394195"/>
                  </a:cubicBezTo>
                  <a:cubicBezTo>
                    <a:pt x="298807" y="389894"/>
                    <a:pt x="283017" y="374127"/>
                    <a:pt x="283017" y="352625"/>
                  </a:cubicBezTo>
                  <a:cubicBezTo>
                    <a:pt x="283017" y="329690"/>
                    <a:pt x="303114" y="311055"/>
                    <a:pt x="326082" y="311055"/>
                  </a:cubicBezTo>
                  <a:cubicBezTo>
                    <a:pt x="349051" y="311055"/>
                    <a:pt x="367712" y="329690"/>
                    <a:pt x="367712" y="352625"/>
                  </a:cubicBezTo>
                  <a:cubicBezTo>
                    <a:pt x="367712" y="374127"/>
                    <a:pt x="351922" y="392761"/>
                    <a:pt x="330389" y="394195"/>
                  </a:cubicBezTo>
                  <a:cubicBezTo>
                    <a:pt x="321776" y="500269"/>
                    <a:pt x="278710" y="553306"/>
                    <a:pt x="201192" y="553306"/>
                  </a:cubicBezTo>
                  <a:cubicBezTo>
                    <a:pt x="191144" y="553306"/>
                    <a:pt x="181095" y="553306"/>
                    <a:pt x="171047" y="554739"/>
                  </a:cubicBezTo>
                  <a:cubicBezTo>
                    <a:pt x="159562" y="554739"/>
                    <a:pt x="149514" y="554739"/>
                    <a:pt x="138030" y="554739"/>
                  </a:cubicBezTo>
                  <a:cubicBezTo>
                    <a:pt x="73432" y="554739"/>
                    <a:pt x="8833" y="541838"/>
                    <a:pt x="220" y="434331"/>
                  </a:cubicBezTo>
                  <a:cubicBezTo>
                    <a:pt x="-2651" y="397061"/>
                    <a:pt x="23189" y="379860"/>
                    <a:pt x="47592" y="362659"/>
                  </a:cubicBezTo>
                  <a:cubicBezTo>
                    <a:pt x="74867" y="345458"/>
                    <a:pt x="100706" y="325390"/>
                    <a:pt x="105013" y="282387"/>
                  </a:cubicBezTo>
                  <a:cubicBezTo>
                    <a:pt x="59076" y="279520"/>
                    <a:pt x="23189" y="240817"/>
                    <a:pt x="23189" y="193514"/>
                  </a:cubicBezTo>
                  <a:cubicBezTo>
                    <a:pt x="23189" y="189214"/>
                    <a:pt x="24624" y="184913"/>
                    <a:pt x="28931" y="182046"/>
                  </a:cubicBezTo>
                  <a:lnTo>
                    <a:pt x="10269" y="41570"/>
                  </a:lnTo>
                  <a:cubicBezTo>
                    <a:pt x="10269" y="38703"/>
                    <a:pt x="11704" y="35836"/>
                    <a:pt x="14575" y="34403"/>
                  </a:cubicBezTo>
                  <a:lnTo>
                    <a:pt x="37544" y="22935"/>
                  </a:lnTo>
                  <a:cubicBezTo>
                    <a:pt x="37544" y="21502"/>
                    <a:pt x="36108" y="21502"/>
                    <a:pt x="36108" y="21502"/>
                  </a:cubicBezTo>
                  <a:cubicBezTo>
                    <a:pt x="36108" y="10034"/>
                    <a:pt x="46157" y="0"/>
                    <a:pt x="57641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A7F8DF6-C6D2-4ABE-8A8D-21B038C32033}"/>
                </a:ext>
              </a:extLst>
            </p:cNvPr>
            <p:cNvSpPr/>
            <p:nvPr/>
          </p:nvSpPr>
          <p:spPr>
            <a:xfrm>
              <a:off x="7554086" y="1840944"/>
              <a:ext cx="3235803" cy="49795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01. 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79C0DBB4-EF6D-4295-A288-08244D45A598}"/>
              </a:ext>
            </a:extLst>
          </p:cNvPr>
          <p:cNvGrpSpPr/>
          <p:nvPr/>
        </p:nvGrpSpPr>
        <p:grpSpPr>
          <a:xfrm>
            <a:off x="6137657" y="2830277"/>
            <a:ext cx="4377892" cy="833206"/>
            <a:chOff x="6137657" y="2830277"/>
            <a:chExt cx="4377892" cy="833206"/>
          </a:xfrm>
        </p:grpSpPr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CDC4141C-F651-47D5-9C4D-1CF66EAB9677}"/>
                </a:ext>
              </a:extLst>
            </p:cNvPr>
            <p:cNvSpPr/>
            <p:nvPr/>
          </p:nvSpPr>
          <p:spPr>
            <a:xfrm>
              <a:off x="6137657" y="2830277"/>
              <a:ext cx="833206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B4DE8558-2FD2-4174-BDCC-2E2844451419}"/>
                </a:ext>
              </a:extLst>
            </p:cNvPr>
            <p:cNvSpPr/>
            <p:nvPr/>
          </p:nvSpPr>
          <p:spPr>
            <a:xfrm>
              <a:off x="7279747" y="3046950"/>
              <a:ext cx="3235802" cy="49795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02. 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65" name="Freeform 81">
              <a:extLst>
                <a:ext uri="{FF2B5EF4-FFF2-40B4-BE49-F238E27FC236}">
                  <a16:creationId xmlns:a16="http://schemas.microsoft.com/office/drawing/2014/main" id="{D1FD8F8C-7C7E-4239-8B84-91E95BD9529C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6290339" y="3350029"/>
              <a:ext cx="411386" cy="136544"/>
            </a:xfrm>
            <a:custGeom>
              <a:avLst/>
              <a:gdLst/>
              <a:ahLst/>
              <a:cxnLst>
                <a:cxn ang="0">
                  <a:pos x="128" y="2"/>
                </a:cxn>
                <a:cxn ang="0">
                  <a:pos x="65" y="24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16"/>
                </a:cxn>
                <a:cxn ang="0">
                  <a:pos x="65" y="43"/>
                </a:cxn>
                <a:cxn ang="0">
                  <a:pos x="129" y="16"/>
                </a:cxn>
                <a:cxn ang="0">
                  <a:pos x="129" y="2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28" y="2"/>
                </a:cxn>
              </a:cxnLst>
              <a:rect l="0" t="0" r="r" b="b"/>
              <a:pathLst>
                <a:path w="129" h="43">
                  <a:moveTo>
                    <a:pt x="128" y="2"/>
                  </a:moveTo>
                  <a:cubicBezTo>
                    <a:pt x="124" y="15"/>
                    <a:pt x="96" y="24"/>
                    <a:pt x="65" y="24"/>
                  </a:cubicBezTo>
                  <a:cubicBezTo>
                    <a:pt x="34" y="24"/>
                    <a:pt x="6" y="15"/>
                    <a:pt x="1" y="2"/>
                  </a:cubicBezTo>
                  <a:cubicBezTo>
                    <a:pt x="0" y="0"/>
                    <a:pt x="0" y="0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31"/>
                    <a:pt x="31" y="43"/>
                    <a:pt x="65" y="43"/>
                  </a:cubicBezTo>
                  <a:cubicBezTo>
                    <a:pt x="99" y="43"/>
                    <a:pt x="129" y="31"/>
                    <a:pt x="129" y="16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129" y="0"/>
                    <a:pt x="129" y="0"/>
                    <a:pt x="128" y="2"/>
                  </a:cubicBezTo>
                  <a:close/>
                  <a:moveTo>
                    <a:pt x="128" y="2"/>
                  </a:moveTo>
                  <a:cubicBezTo>
                    <a:pt x="128" y="2"/>
                    <a:pt x="128" y="2"/>
                    <a:pt x="128" y="2"/>
                  </a:cubicBezTo>
                </a:path>
              </a:pathLst>
            </a:custGeom>
            <a:solidFill>
              <a:srgbClr val="3C5C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6" name="Freeform 82">
              <a:extLst>
                <a:ext uri="{FF2B5EF4-FFF2-40B4-BE49-F238E27FC236}">
                  <a16:creationId xmlns:a16="http://schemas.microsoft.com/office/drawing/2014/main" id="{22E8DFA3-490F-41CA-AB76-E0F1C155D4A9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6292095" y="3273005"/>
              <a:ext cx="320355" cy="140044"/>
            </a:xfrm>
            <a:custGeom>
              <a:avLst/>
              <a:gdLst/>
              <a:ahLst/>
              <a:cxnLst>
                <a:cxn ang="0">
                  <a:pos x="2" y="40"/>
                </a:cxn>
                <a:cxn ang="0">
                  <a:pos x="37" y="44"/>
                </a:cxn>
                <a:cxn ang="0">
                  <a:pos x="100" y="18"/>
                </a:cxn>
                <a:cxn ang="0">
                  <a:pos x="86" y="1"/>
                </a:cxn>
                <a:cxn ang="0">
                  <a:pos x="79" y="1"/>
                </a:cxn>
                <a:cxn ang="0">
                  <a:pos x="2" y="37"/>
                </a:cxn>
                <a:cxn ang="0">
                  <a:pos x="2" y="40"/>
                </a:cxn>
                <a:cxn ang="0">
                  <a:pos x="2" y="40"/>
                </a:cxn>
                <a:cxn ang="0">
                  <a:pos x="2" y="40"/>
                </a:cxn>
              </a:cxnLst>
              <a:rect l="0" t="0" r="r" b="b"/>
              <a:pathLst>
                <a:path w="100" h="44">
                  <a:moveTo>
                    <a:pt x="2" y="40"/>
                  </a:moveTo>
                  <a:cubicBezTo>
                    <a:pt x="12" y="43"/>
                    <a:pt x="24" y="44"/>
                    <a:pt x="37" y="44"/>
                  </a:cubicBezTo>
                  <a:cubicBezTo>
                    <a:pt x="72" y="44"/>
                    <a:pt x="100" y="32"/>
                    <a:pt x="100" y="18"/>
                  </a:cubicBezTo>
                  <a:cubicBezTo>
                    <a:pt x="100" y="11"/>
                    <a:pt x="95" y="6"/>
                    <a:pt x="86" y="1"/>
                  </a:cubicBezTo>
                  <a:cubicBezTo>
                    <a:pt x="84" y="0"/>
                    <a:pt x="81" y="0"/>
                    <a:pt x="79" y="1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0" y="38"/>
                    <a:pt x="0" y="39"/>
                    <a:pt x="2" y="40"/>
                  </a:cubicBezTo>
                  <a:close/>
                  <a:moveTo>
                    <a:pt x="2" y="40"/>
                  </a:moveTo>
                  <a:cubicBezTo>
                    <a:pt x="2" y="40"/>
                    <a:pt x="2" y="40"/>
                    <a:pt x="2" y="40"/>
                  </a:cubicBezTo>
                </a:path>
              </a:pathLst>
            </a:custGeom>
            <a:solidFill>
              <a:srgbClr val="3C5C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7" name="Freeform 83">
              <a:extLst>
                <a:ext uri="{FF2B5EF4-FFF2-40B4-BE49-F238E27FC236}">
                  <a16:creationId xmlns:a16="http://schemas.microsoft.com/office/drawing/2014/main" id="{126AA64F-EA45-47A7-9E17-E2B599B323B6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6384869" y="3243245"/>
              <a:ext cx="313354" cy="138295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2" y="42"/>
                </a:cxn>
                <a:cxn ang="0">
                  <a:pos x="19" y="42"/>
                </a:cxn>
                <a:cxn ang="0">
                  <a:pos x="96" y="7"/>
                </a:cxn>
                <a:cxn ang="0">
                  <a:pos x="96" y="4"/>
                </a:cxn>
                <a:cxn ang="0">
                  <a:pos x="64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98" h="43">
                  <a:moveTo>
                    <a:pt x="0" y="27"/>
                  </a:moveTo>
                  <a:cubicBezTo>
                    <a:pt x="0" y="32"/>
                    <a:pt x="5" y="38"/>
                    <a:pt x="12" y="42"/>
                  </a:cubicBezTo>
                  <a:cubicBezTo>
                    <a:pt x="14" y="43"/>
                    <a:pt x="17" y="43"/>
                    <a:pt x="19" y="42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8" y="6"/>
                    <a:pt x="98" y="4"/>
                    <a:pt x="96" y="4"/>
                  </a:cubicBezTo>
                  <a:cubicBezTo>
                    <a:pt x="86" y="2"/>
                    <a:pt x="75" y="0"/>
                    <a:pt x="64" y="0"/>
                  </a:cubicBezTo>
                  <a:cubicBezTo>
                    <a:pt x="29" y="0"/>
                    <a:pt x="0" y="12"/>
                    <a:pt x="0" y="27"/>
                  </a:cubicBezTo>
                  <a:close/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</a:path>
              </a:pathLst>
            </a:custGeom>
            <a:solidFill>
              <a:srgbClr val="3C5C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8" name="Freeform 84">
              <a:extLst>
                <a:ext uri="{FF2B5EF4-FFF2-40B4-BE49-F238E27FC236}">
                  <a16:creationId xmlns:a16="http://schemas.microsoft.com/office/drawing/2014/main" id="{1FE1F852-4B95-489A-8104-A65591D0AE72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6442640" y="2982411"/>
              <a:ext cx="171556" cy="260835"/>
            </a:xfrm>
            <a:custGeom>
              <a:avLst/>
              <a:gdLst/>
              <a:ahLst/>
              <a:cxnLst>
                <a:cxn ang="0">
                  <a:pos x="3" y="81"/>
                </a:cxn>
                <a:cxn ang="0">
                  <a:pos x="41" y="77"/>
                </a:cxn>
                <a:cxn ang="0">
                  <a:pos x="48" y="77"/>
                </a:cxn>
                <a:cxn ang="0">
                  <a:pos x="52" y="74"/>
                </a:cxn>
                <a:cxn ang="0">
                  <a:pos x="54" y="58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9"/>
                </a:cxn>
                <a:cxn ang="0">
                  <a:pos x="3" y="81"/>
                </a:cxn>
                <a:cxn ang="0">
                  <a:pos x="3" y="81"/>
                </a:cxn>
                <a:cxn ang="0">
                  <a:pos x="3" y="81"/>
                </a:cxn>
              </a:cxnLst>
              <a:rect l="0" t="0" r="r" b="b"/>
              <a:pathLst>
                <a:path w="54" h="82">
                  <a:moveTo>
                    <a:pt x="3" y="81"/>
                  </a:moveTo>
                  <a:cubicBezTo>
                    <a:pt x="14" y="79"/>
                    <a:pt x="27" y="77"/>
                    <a:pt x="41" y="77"/>
                  </a:cubicBezTo>
                  <a:cubicBezTo>
                    <a:pt x="43" y="77"/>
                    <a:pt x="46" y="77"/>
                    <a:pt x="48" y="77"/>
                  </a:cubicBezTo>
                  <a:cubicBezTo>
                    <a:pt x="50" y="77"/>
                    <a:pt x="51" y="76"/>
                    <a:pt x="52" y="74"/>
                  </a:cubicBezTo>
                  <a:cubicBezTo>
                    <a:pt x="54" y="69"/>
                    <a:pt x="54" y="64"/>
                    <a:pt x="54" y="58"/>
                  </a:cubicBezTo>
                  <a:cubicBezTo>
                    <a:pt x="54" y="28"/>
                    <a:pt x="32" y="4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1"/>
                    <a:pt x="1" y="82"/>
                    <a:pt x="3" y="81"/>
                  </a:cubicBezTo>
                  <a:close/>
                  <a:moveTo>
                    <a:pt x="3" y="81"/>
                  </a:moveTo>
                  <a:cubicBezTo>
                    <a:pt x="3" y="81"/>
                    <a:pt x="3" y="81"/>
                    <a:pt x="3" y="81"/>
                  </a:cubicBezTo>
                </a:path>
              </a:pathLst>
            </a:custGeom>
            <a:solidFill>
              <a:srgbClr val="3C5C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9" name="Freeform 85">
              <a:extLst>
                <a:ext uri="{FF2B5EF4-FFF2-40B4-BE49-F238E27FC236}">
                  <a16:creationId xmlns:a16="http://schemas.microsoft.com/office/drawing/2014/main" id="{2529FA88-5697-4452-9742-0C6E95B4E4FF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6640455" y="2982411"/>
              <a:ext cx="171556" cy="344861"/>
            </a:xfrm>
            <a:custGeom>
              <a:avLst/>
              <a:gdLst/>
              <a:ahLst/>
              <a:cxnLst>
                <a:cxn ang="0">
                  <a:pos x="51" y="86"/>
                </a:cxn>
                <a:cxn ang="0">
                  <a:pos x="54" y="81"/>
                </a:cxn>
                <a:cxn ang="0">
                  <a:pos x="54" y="4"/>
                </a:cxn>
                <a:cxn ang="0">
                  <a:pos x="51" y="0"/>
                </a:cxn>
                <a:cxn ang="0">
                  <a:pos x="0" y="58"/>
                </a:cxn>
                <a:cxn ang="0">
                  <a:pos x="27" y="107"/>
                </a:cxn>
                <a:cxn ang="0">
                  <a:pos x="29" y="108"/>
                </a:cxn>
                <a:cxn ang="0">
                  <a:pos x="29" y="108"/>
                </a:cxn>
                <a:cxn ang="0">
                  <a:pos x="51" y="86"/>
                </a:cxn>
                <a:cxn ang="0">
                  <a:pos x="51" y="86"/>
                </a:cxn>
                <a:cxn ang="0">
                  <a:pos x="51" y="86"/>
                </a:cxn>
              </a:cxnLst>
              <a:rect l="0" t="0" r="r" b="b"/>
              <a:pathLst>
                <a:path w="54" h="108">
                  <a:moveTo>
                    <a:pt x="51" y="86"/>
                  </a:moveTo>
                  <a:cubicBezTo>
                    <a:pt x="53" y="85"/>
                    <a:pt x="54" y="83"/>
                    <a:pt x="54" y="81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3" y="0"/>
                    <a:pt x="51" y="0"/>
                  </a:cubicBezTo>
                  <a:cubicBezTo>
                    <a:pt x="22" y="4"/>
                    <a:pt x="0" y="28"/>
                    <a:pt x="0" y="58"/>
                  </a:cubicBezTo>
                  <a:cubicBezTo>
                    <a:pt x="0" y="78"/>
                    <a:pt x="11" y="96"/>
                    <a:pt x="27" y="107"/>
                  </a:cubicBezTo>
                  <a:cubicBezTo>
                    <a:pt x="28" y="108"/>
                    <a:pt x="29" y="108"/>
                    <a:pt x="29" y="108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29" y="99"/>
                    <a:pt x="38" y="91"/>
                    <a:pt x="51" y="86"/>
                  </a:cubicBezTo>
                  <a:close/>
                  <a:moveTo>
                    <a:pt x="51" y="86"/>
                  </a:moveTo>
                  <a:cubicBezTo>
                    <a:pt x="51" y="86"/>
                    <a:pt x="51" y="86"/>
                    <a:pt x="51" y="86"/>
                  </a:cubicBezTo>
                </a:path>
              </a:pathLst>
            </a:custGeom>
            <a:solidFill>
              <a:srgbClr val="3C5C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375467"/>
              <a:endParaRPr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A8A4B8DE-822E-493E-9F16-8607226791A1}"/>
              </a:ext>
            </a:extLst>
          </p:cNvPr>
          <p:cNvGrpSpPr/>
          <p:nvPr/>
        </p:nvGrpSpPr>
        <p:grpSpPr>
          <a:xfrm>
            <a:off x="4751576" y="4799120"/>
            <a:ext cx="4377892" cy="833206"/>
            <a:chOff x="4751576" y="4799120"/>
            <a:chExt cx="4377892" cy="833206"/>
          </a:xfrm>
        </p:grpSpPr>
        <p:sp>
          <p:nvSpPr>
            <p:cNvPr id="57" name="椭圆 56">
              <a:extLst>
                <a:ext uri="{FF2B5EF4-FFF2-40B4-BE49-F238E27FC236}">
                  <a16:creationId xmlns:a16="http://schemas.microsoft.com/office/drawing/2014/main" id="{25C175B5-A4FE-4591-8287-D28C5048BEED}"/>
                </a:ext>
              </a:extLst>
            </p:cNvPr>
            <p:cNvSpPr/>
            <p:nvPr/>
          </p:nvSpPr>
          <p:spPr>
            <a:xfrm>
              <a:off x="4751576" y="4799120"/>
              <a:ext cx="833206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E8BE3DA4-152E-49A2-9B23-80CAFAAD2691}"/>
                </a:ext>
              </a:extLst>
            </p:cNvPr>
            <p:cNvSpPr/>
            <p:nvPr/>
          </p:nvSpPr>
          <p:spPr>
            <a:xfrm>
              <a:off x="5893666" y="5108442"/>
              <a:ext cx="3235802" cy="49795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04. 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73" name="first-aid-kit_201765">
              <a:extLst>
                <a:ext uri="{FF2B5EF4-FFF2-40B4-BE49-F238E27FC236}">
                  <a16:creationId xmlns:a16="http://schemas.microsoft.com/office/drawing/2014/main" id="{18D51AC8-8852-48AE-94D9-62204E7F1CB2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4909184" y="4976863"/>
              <a:ext cx="517990" cy="459774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605310" h="537285">
                  <a:moveTo>
                    <a:pt x="50443" y="453279"/>
                  </a:moveTo>
                  <a:lnTo>
                    <a:pt x="50443" y="486921"/>
                  </a:lnTo>
                  <a:lnTo>
                    <a:pt x="554868" y="486921"/>
                  </a:lnTo>
                  <a:lnTo>
                    <a:pt x="554868" y="453279"/>
                  </a:lnTo>
                  <a:close/>
                  <a:moveTo>
                    <a:pt x="285774" y="251848"/>
                  </a:moveTo>
                  <a:lnTo>
                    <a:pt x="319466" y="251848"/>
                  </a:lnTo>
                  <a:lnTo>
                    <a:pt x="319466" y="302207"/>
                  </a:lnTo>
                  <a:lnTo>
                    <a:pt x="369904" y="302207"/>
                  </a:lnTo>
                  <a:lnTo>
                    <a:pt x="369904" y="335846"/>
                  </a:lnTo>
                  <a:lnTo>
                    <a:pt x="319466" y="335846"/>
                  </a:lnTo>
                  <a:lnTo>
                    <a:pt x="319466" y="386205"/>
                  </a:lnTo>
                  <a:lnTo>
                    <a:pt x="285774" y="386205"/>
                  </a:lnTo>
                  <a:lnTo>
                    <a:pt x="285774" y="335846"/>
                  </a:lnTo>
                  <a:lnTo>
                    <a:pt x="235336" y="335846"/>
                  </a:lnTo>
                  <a:lnTo>
                    <a:pt x="235336" y="302207"/>
                  </a:lnTo>
                  <a:lnTo>
                    <a:pt x="285774" y="302207"/>
                  </a:lnTo>
                  <a:close/>
                  <a:moveTo>
                    <a:pt x="50443" y="218278"/>
                  </a:moveTo>
                  <a:lnTo>
                    <a:pt x="50443" y="419735"/>
                  </a:lnTo>
                  <a:lnTo>
                    <a:pt x="554868" y="419735"/>
                  </a:lnTo>
                  <a:lnTo>
                    <a:pt x="554868" y="218278"/>
                  </a:lnTo>
                  <a:close/>
                  <a:moveTo>
                    <a:pt x="50443" y="151093"/>
                  </a:moveTo>
                  <a:lnTo>
                    <a:pt x="50443" y="184735"/>
                  </a:lnTo>
                  <a:lnTo>
                    <a:pt x="554868" y="184735"/>
                  </a:lnTo>
                  <a:lnTo>
                    <a:pt x="554868" y="151093"/>
                  </a:lnTo>
                  <a:close/>
                  <a:moveTo>
                    <a:pt x="252213" y="33642"/>
                  </a:moveTo>
                  <a:cubicBezTo>
                    <a:pt x="242952" y="33642"/>
                    <a:pt x="235366" y="41118"/>
                    <a:pt x="235366" y="50364"/>
                  </a:cubicBezTo>
                  <a:lnTo>
                    <a:pt x="235366" y="100729"/>
                  </a:lnTo>
                  <a:lnTo>
                    <a:pt x="369945" y="100729"/>
                  </a:lnTo>
                  <a:lnTo>
                    <a:pt x="369945" y="50364"/>
                  </a:lnTo>
                  <a:cubicBezTo>
                    <a:pt x="369945" y="41118"/>
                    <a:pt x="362358" y="33642"/>
                    <a:pt x="353098" y="33642"/>
                  </a:cubicBezTo>
                  <a:close/>
                  <a:moveTo>
                    <a:pt x="252213" y="0"/>
                  </a:moveTo>
                  <a:lnTo>
                    <a:pt x="353098" y="0"/>
                  </a:lnTo>
                  <a:cubicBezTo>
                    <a:pt x="380880" y="0"/>
                    <a:pt x="403540" y="22625"/>
                    <a:pt x="403540" y="50364"/>
                  </a:cubicBezTo>
                  <a:lnTo>
                    <a:pt x="403540" y="100729"/>
                  </a:lnTo>
                  <a:lnTo>
                    <a:pt x="470830" y="100729"/>
                  </a:lnTo>
                  <a:lnTo>
                    <a:pt x="470830" y="67185"/>
                  </a:lnTo>
                  <a:lnTo>
                    <a:pt x="538021" y="67185"/>
                  </a:lnTo>
                  <a:lnTo>
                    <a:pt x="538021" y="100729"/>
                  </a:lnTo>
                  <a:lnTo>
                    <a:pt x="554868" y="100729"/>
                  </a:lnTo>
                  <a:cubicBezTo>
                    <a:pt x="582749" y="100729"/>
                    <a:pt x="605310" y="123353"/>
                    <a:pt x="605310" y="151093"/>
                  </a:cubicBezTo>
                  <a:lnTo>
                    <a:pt x="605310" y="486921"/>
                  </a:lnTo>
                  <a:cubicBezTo>
                    <a:pt x="605310" y="514660"/>
                    <a:pt x="582749" y="537285"/>
                    <a:pt x="554868" y="537285"/>
                  </a:cubicBezTo>
                  <a:lnTo>
                    <a:pt x="50443" y="537285"/>
                  </a:lnTo>
                  <a:cubicBezTo>
                    <a:pt x="22561" y="537285"/>
                    <a:pt x="0" y="514660"/>
                    <a:pt x="0" y="486921"/>
                  </a:cubicBezTo>
                  <a:lnTo>
                    <a:pt x="0" y="151093"/>
                  </a:lnTo>
                  <a:cubicBezTo>
                    <a:pt x="0" y="123353"/>
                    <a:pt x="22561" y="100729"/>
                    <a:pt x="50443" y="100729"/>
                  </a:cubicBezTo>
                  <a:lnTo>
                    <a:pt x="67290" y="100729"/>
                  </a:lnTo>
                  <a:lnTo>
                    <a:pt x="67290" y="67185"/>
                  </a:lnTo>
                  <a:lnTo>
                    <a:pt x="134481" y="67185"/>
                  </a:lnTo>
                  <a:lnTo>
                    <a:pt x="134481" y="100729"/>
                  </a:lnTo>
                  <a:lnTo>
                    <a:pt x="201770" y="100729"/>
                  </a:lnTo>
                  <a:lnTo>
                    <a:pt x="201770" y="50364"/>
                  </a:lnTo>
                  <a:cubicBezTo>
                    <a:pt x="201770" y="22625"/>
                    <a:pt x="224430" y="0"/>
                    <a:pt x="25221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/>
            <a:p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63D607C4-CF3F-429D-8418-6B24D0897B7A}"/>
              </a:ext>
            </a:extLst>
          </p:cNvPr>
          <p:cNvGrpSpPr/>
          <p:nvPr/>
        </p:nvGrpSpPr>
        <p:grpSpPr>
          <a:xfrm>
            <a:off x="5640727" y="3872959"/>
            <a:ext cx="4385512" cy="833206"/>
            <a:chOff x="5640727" y="3872959"/>
            <a:chExt cx="4385512" cy="833206"/>
          </a:xfrm>
        </p:grpSpPr>
        <p:sp>
          <p:nvSpPr>
            <p:cNvPr id="52" name="椭圆 51">
              <a:extLst>
                <a:ext uri="{FF2B5EF4-FFF2-40B4-BE49-F238E27FC236}">
                  <a16:creationId xmlns:a16="http://schemas.microsoft.com/office/drawing/2014/main" id="{458B9D77-7EDA-4FAA-ADFE-8B380EF2DCAD}"/>
                </a:ext>
              </a:extLst>
            </p:cNvPr>
            <p:cNvSpPr/>
            <p:nvPr/>
          </p:nvSpPr>
          <p:spPr>
            <a:xfrm>
              <a:off x="5640727" y="3872959"/>
              <a:ext cx="833206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BC2DD16E-BA30-4C2A-BDB8-4EBF8EC556DD}"/>
                </a:ext>
              </a:extLst>
            </p:cNvPr>
            <p:cNvSpPr/>
            <p:nvPr/>
          </p:nvSpPr>
          <p:spPr>
            <a:xfrm>
              <a:off x="6790437" y="4085316"/>
              <a:ext cx="3235802" cy="49795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03. 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75" name="Freeform 104">
              <a:extLst>
                <a:ext uri="{FF2B5EF4-FFF2-40B4-BE49-F238E27FC236}">
                  <a16:creationId xmlns:a16="http://schemas.microsoft.com/office/drawing/2014/main" id="{E7155BF6-C676-44A3-A010-7F7C9FEC9051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5845690" y="4013324"/>
              <a:ext cx="459616" cy="594874"/>
            </a:xfrm>
            <a:custGeom>
              <a:avLst/>
              <a:gdLst>
                <a:gd name="T0" fmla="*/ 130 w 148"/>
                <a:gd name="T1" fmla="*/ 112 h 191"/>
                <a:gd name="T2" fmla="*/ 148 w 148"/>
                <a:gd name="T3" fmla="*/ 67 h 191"/>
                <a:gd name="T4" fmla="*/ 82 w 148"/>
                <a:gd name="T5" fmla="*/ 0 h 191"/>
                <a:gd name="T6" fmla="*/ 45 w 148"/>
                <a:gd name="T7" fmla="*/ 12 h 191"/>
                <a:gd name="T8" fmla="*/ 44 w 148"/>
                <a:gd name="T9" fmla="*/ 12 h 191"/>
                <a:gd name="T10" fmla="*/ 43 w 148"/>
                <a:gd name="T11" fmla="*/ 13 h 191"/>
                <a:gd name="T12" fmla="*/ 28 w 148"/>
                <a:gd name="T13" fmla="*/ 28 h 191"/>
                <a:gd name="T14" fmla="*/ 17 w 148"/>
                <a:gd name="T15" fmla="*/ 53 h 191"/>
                <a:gd name="T16" fmla="*/ 20 w 148"/>
                <a:gd name="T17" fmla="*/ 74 h 191"/>
                <a:gd name="T18" fmla="*/ 2 w 148"/>
                <a:gd name="T19" fmla="*/ 101 h 191"/>
                <a:gd name="T20" fmla="*/ 7 w 148"/>
                <a:gd name="T21" fmla="*/ 110 h 191"/>
                <a:gd name="T22" fmla="*/ 18 w 148"/>
                <a:gd name="T23" fmla="*/ 110 h 191"/>
                <a:gd name="T24" fmla="*/ 19 w 148"/>
                <a:gd name="T25" fmla="*/ 118 h 191"/>
                <a:gd name="T26" fmla="*/ 22 w 148"/>
                <a:gd name="T27" fmla="*/ 122 h 191"/>
                <a:gd name="T28" fmla="*/ 20 w 148"/>
                <a:gd name="T29" fmla="*/ 129 h 191"/>
                <a:gd name="T30" fmla="*/ 25 w 148"/>
                <a:gd name="T31" fmla="*/ 133 h 191"/>
                <a:gd name="T32" fmla="*/ 35 w 148"/>
                <a:gd name="T33" fmla="*/ 152 h 191"/>
                <a:gd name="T34" fmla="*/ 44 w 148"/>
                <a:gd name="T35" fmla="*/ 151 h 191"/>
                <a:gd name="T36" fmla="*/ 51 w 148"/>
                <a:gd name="T37" fmla="*/ 150 h 191"/>
                <a:gd name="T38" fmla="*/ 60 w 148"/>
                <a:gd name="T39" fmla="*/ 159 h 191"/>
                <a:gd name="T40" fmla="*/ 58 w 148"/>
                <a:gd name="T41" fmla="*/ 171 h 191"/>
                <a:gd name="T42" fmla="*/ 49 w 148"/>
                <a:gd name="T43" fmla="*/ 191 h 191"/>
                <a:gd name="T44" fmla="*/ 89 w 148"/>
                <a:gd name="T45" fmla="*/ 171 h 191"/>
                <a:gd name="T46" fmla="*/ 131 w 148"/>
                <a:gd name="T47" fmla="*/ 163 h 191"/>
                <a:gd name="T48" fmla="*/ 130 w 148"/>
                <a:gd name="T49" fmla="*/ 112 h 191"/>
                <a:gd name="T50" fmla="*/ 104 w 148"/>
                <a:gd name="T51" fmla="*/ 76 h 191"/>
                <a:gd name="T52" fmla="*/ 101 w 148"/>
                <a:gd name="T53" fmla="*/ 72 h 191"/>
                <a:gd name="T54" fmla="*/ 70 w 148"/>
                <a:gd name="T55" fmla="*/ 114 h 191"/>
                <a:gd name="T56" fmla="*/ 76 w 148"/>
                <a:gd name="T57" fmla="*/ 78 h 191"/>
                <a:gd name="T58" fmla="*/ 63 w 148"/>
                <a:gd name="T59" fmla="*/ 78 h 191"/>
                <a:gd name="T60" fmla="*/ 68 w 148"/>
                <a:gd name="T61" fmla="*/ 59 h 191"/>
                <a:gd name="T62" fmla="*/ 62 w 148"/>
                <a:gd name="T63" fmla="*/ 59 h 191"/>
                <a:gd name="T64" fmla="*/ 49 w 148"/>
                <a:gd name="T65" fmla="*/ 22 h 191"/>
                <a:gd name="T66" fmla="*/ 49 w 148"/>
                <a:gd name="T67" fmla="*/ 21 h 191"/>
                <a:gd name="T68" fmla="*/ 49 w 148"/>
                <a:gd name="T69" fmla="*/ 21 h 191"/>
                <a:gd name="T70" fmla="*/ 49 w 148"/>
                <a:gd name="T71" fmla="*/ 21 h 191"/>
                <a:gd name="T72" fmla="*/ 50 w 148"/>
                <a:gd name="T73" fmla="*/ 21 h 191"/>
                <a:gd name="T74" fmla="*/ 82 w 148"/>
                <a:gd name="T75" fmla="*/ 11 h 191"/>
                <a:gd name="T76" fmla="*/ 135 w 148"/>
                <a:gd name="T77" fmla="*/ 48 h 191"/>
                <a:gd name="T78" fmla="*/ 135 w 148"/>
                <a:gd name="T79" fmla="*/ 70 h 191"/>
                <a:gd name="T80" fmla="*/ 104 w 148"/>
                <a:gd name="T81" fmla="*/ 76 h 191"/>
                <a:gd name="T82" fmla="*/ 90 w 148"/>
                <a:gd name="T83" fmla="*/ 61 h 191"/>
                <a:gd name="T84" fmla="*/ 103 w 148"/>
                <a:gd name="T85" fmla="*/ 61 h 191"/>
                <a:gd name="T86" fmla="*/ 75 w 148"/>
                <a:gd name="T87" fmla="*/ 102 h 191"/>
                <a:gd name="T88" fmla="*/ 81 w 148"/>
                <a:gd name="T89" fmla="*/ 74 h 191"/>
                <a:gd name="T90" fmla="*/ 68 w 148"/>
                <a:gd name="T91" fmla="*/ 74 h 191"/>
                <a:gd name="T92" fmla="*/ 76 w 148"/>
                <a:gd name="T93" fmla="*/ 40 h 191"/>
                <a:gd name="T94" fmla="*/ 97 w 148"/>
                <a:gd name="T95" fmla="*/ 40 h 191"/>
                <a:gd name="T96" fmla="*/ 90 w 148"/>
                <a:gd name="T97" fmla="*/ 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" h="191">
                  <a:moveTo>
                    <a:pt x="130" y="112"/>
                  </a:moveTo>
                  <a:cubicBezTo>
                    <a:pt x="142" y="92"/>
                    <a:pt x="148" y="84"/>
                    <a:pt x="148" y="67"/>
                  </a:cubicBezTo>
                  <a:cubicBezTo>
                    <a:pt x="148" y="30"/>
                    <a:pt x="118" y="0"/>
                    <a:pt x="82" y="0"/>
                  </a:cubicBezTo>
                  <a:cubicBezTo>
                    <a:pt x="68" y="0"/>
                    <a:pt x="55" y="5"/>
                    <a:pt x="45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3" y="13"/>
                  </a:cubicBezTo>
                  <a:cubicBezTo>
                    <a:pt x="37" y="17"/>
                    <a:pt x="32" y="22"/>
                    <a:pt x="28" y="28"/>
                  </a:cubicBezTo>
                  <a:cubicBezTo>
                    <a:pt x="23" y="35"/>
                    <a:pt x="19" y="44"/>
                    <a:pt x="17" y="53"/>
                  </a:cubicBezTo>
                  <a:cubicBezTo>
                    <a:pt x="14" y="68"/>
                    <a:pt x="20" y="68"/>
                    <a:pt x="20" y="74"/>
                  </a:cubicBezTo>
                  <a:cubicBezTo>
                    <a:pt x="20" y="79"/>
                    <a:pt x="11" y="89"/>
                    <a:pt x="2" y="101"/>
                  </a:cubicBezTo>
                  <a:cubicBezTo>
                    <a:pt x="0" y="104"/>
                    <a:pt x="1" y="110"/>
                    <a:pt x="7" y="110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25" y="110"/>
                    <a:pt x="20" y="117"/>
                    <a:pt x="19" y="118"/>
                  </a:cubicBezTo>
                  <a:cubicBezTo>
                    <a:pt x="19" y="119"/>
                    <a:pt x="22" y="122"/>
                    <a:pt x="22" y="122"/>
                  </a:cubicBezTo>
                  <a:cubicBezTo>
                    <a:pt x="22" y="122"/>
                    <a:pt x="18" y="126"/>
                    <a:pt x="20" y="129"/>
                  </a:cubicBezTo>
                  <a:cubicBezTo>
                    <a:pt x="20" y="130"/>
                    <a:pt x="26" y="129"/>
                    <a:pt x="25" y="133"/>
                  </a:cubicBezTo>
                  <a:cubicBezTo>
                    <a:pt x="21" y="150"/>
                    <a:pt x="30" y="152"/>
                    <a:pt x="35" y="152"/>
                  </a:cubicBezTo>
                  <a:cubicBezTo>
                    <a:pt x="38" y="152"/>
                    <a:pt x="41" y="152"/>
                    <a:pt x="44" y="151"/>
                  </a:cubicBezTo>
                  <a:cubicBezTo>
                    <a:pt x="46" y="150"/>
                    <a:pt x="49" y="150"/>
                    <a:pt x="51" y="150"/>
                  </a:cubicBezTo>
                  <a:cubicBezTo>
                    <a:pt x="57" y="150"/>
                    <a:pt x="61" y="153"/>
                    <a:pt x="60" y="159"/>
                  </a:cubicBezTo>
                  <a:cubicBezTo>
                    <a:pt x="58" y="164"/>
                    <a:pt x="58" y="167"/>
                    <a:pt x="58" y="171"/>
                  </a:cubicBezTo>
                  <a:cubicBezTo>
                    <a:pt x="57" y="175"/>
                    <a:pt x="49" y="191"/>
                    <a:pt x="49" y="191"/>
                  </a:cubicBezTo>
                  <a:cubicBezTo>
                    <a:pt x="49" y="191"/>
                    <a:pt x="62" y="182"/>
                    <a:pt x="89" y="171"/>
                  </a:cubicBezTo>
                  <a:cubicBezTo>
                    <a:pt x="115" y="159"/>
                    <a:pt x="131" y="163"/>
                    <a:pt x="131" y="163"/>
                  </a:cubicBezTo>
                  <a:cubicBezTo>
                    <a:pt x="131" y="163"/>
                    <a:pt x="118" y="132"/>
                    <a:pt x="130" y="112"/>
                  </a:cubicBezTo>
                  <a:close/>
                  <a:moveTo>
                    <a:pt x="104" y="76"/>
                  </a:moveTo>
                  <a:cubicBezTo>
                    <a:pt x="103" y="75"/>
                    <a:pt x="102" y="73"/>
                    <a:pt x="101" y="72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6" y="59"/>
                    <a:pt x="64" y="59"/>
                    <a:pt x="62" y="59"/>
                  </a:cubicBezTo>
                  <a:cubicBezTo>
                    <a:pt x="37" y="62"/>
                    <a:pt x="30" y="36"/>
                    <a:pt x="49" y="22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9" y="14"/>
                    <a:pt x="70" y="11"/>
                    <a:pt x="82" y="11"/>
                  </a:cubicBezTo>
                  <a:cubicBezTo>
                    <a:pt x="106" y="11"/>
                    <a:pt x="127" y="26"/>
                    <a:pt x="135" y="48"/>
                  </a:cubicBezTo>
                  <a:cubicBezTo>
                    <a:pt x="138" y="57"/>
                    <a:pt x="138" y="63"/>
                    <a:pt x="135" y="70"/>
                  </a:cubicBezTo>
                  <a:cubicBezTo>
                    <a:pt x="130" y="82"/>
                    <a:pt x="108" y="83"/>
                    <a:pt x="104" y="76"/>
                  </a:cubicBezTo>
                  <a:close/>
                  <a:moveTo>
                    <a:pt x="90" y="61"/>
                  </a:moveTo>
                  <a:cubicBezTo>
                    <a:pt x="103" y="61"/>
                    <a:pt x="103" y="61"/>
                    <a:pt x="103" y="61"/>
                  </a:cubicBezTo>
                  <a:cubicBezTo>
                    <a:pt x="75" y="102"/>
                    <a:pt x="75" y="102"/>
                    <a:pt x="75" y="102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97" y="40"/>
                    <a:pt x="97" y="40"/>
                    <a:pt x="97" y="40"/>
                  </a:cubicBezTo>
                  <a:lnTo>
                    <a:pt x="90" y="61"/>
                  </a:ln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EF7B9A82-F210-46AF-B322-6EF207DFBA98}"/>
              </a:ext>
            </a:extLst>
          </p:cNvPr>
          <p:cNvGrpSpPr/>
          <p:nvPr/>
        </p:nvGrpSpPr>
        <p:grpSpPr>
          <a:xfrm>
            <a:off x="-4284668" y="-3155353"/>
            <a:ext cx="8202554" cy="8202554"/>
            <a:chOff x="-4284668" y="-3155353"/>
            <a:chExt cx="8202554" cy="820255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C16E6313-C330-418F-BFC1-53AD70717975}"/>
                </a:ext>
              </a:extLst>
            </p:cNvPr>
            <p:cNvSpPr/>
            <p:nvPr/>
          </p:nvSpPr>
          <p:spPr>
            <a:xfrm flipH="1">
              <a:off x="-4284668" y="-3155353"/>
              <a:ext cx="8202554" cy="8202554"/>
            </a:xfrm>
            <a:prstGeom prst="ellipse">
              <a:avLst/>
            </a:prstGeom>
            <a:solidFill>
              <a:srgbClr val="3C5CE8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E2507829-9E67-43AB-B809-AC8D2F968C70}"/>
                </a:ext>
              </a:extLst>
            </p:cNvPr>
            <p:cNvSpPr/>
            <p:nvPr/>
          </p:nvSpPr>
          <p:spPr>
            <a:xfrm rot="21305017" flipH="1">
              <a:off x="-2523111" y="-1689159"/>
              <a:ext cx="5136670" cy="5136670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2847B06-B8E6-445A-B096-69131B5133ED}"/>
                </a:ext>
              </a:extLst>
            </p:cNvPr>
            <p:cNvSpPr/>
            <p:nvPr/>
          </p:nvSpPr>
          <p:spPr>
            <a:xfrm flipH="1">
              <a:off x="-3524219" y="-2394904"/>
              <a:ext cx="6681656" cy="6681656"/>
            </a:xfrm>
            <a:prstGeom prst="ellipse">
              <a:avLst/>
            </a:pr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:a16="http://schemas.microsoft.com/office/drawing/2014/main" id="{0C2F8F38-E228-4187-B8A4-0D1069C533B0}"/>
                </a:ext>
              </a:extLst>
            </p:cNvPr>
            <p:cNvSpPr/>
            <p:nvPr/>
          </p:nvSpPr>
          <p:spPr>
            <a:xfrm>
              <a:off x="942531" y="19195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E090A059-3200-4F8B-9235-6DB90F617B7C}"/>
                </a:ext>
              </a:extLst>
            </p:cNvPr>
            <p:cNvSpPr/>
            <p:nvPr/>
          </p:nvSpPr>
          <p:spPr>
            <a:xfrm>
              <a:off x="1094931" y="19195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:a16="http://schemas.microsoft.com/office/drawing/2014/main" id="{44F91C49-77CA-4100-A8AC-BF2EA277C7AD}"/>
                </a:ext>
              </a:extLst>
            </p:cNvPr>
            <p:cNvSpPr/>
            <p:nvPr/>
          </p:nvSpPr>
          <p:spPr>
            <a:xfrm>
              <a:off x="1247331" y="19195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id="{4EFCED84-54CD-406E-AC66-DDBA6D676B8C}"/>
                </a:ext>
              </a:extLst>
            </p:cNvPr>
            <p:cNvSpPr/>
            <p:nvPr/>
          </p:nvSpPr>
          <p:spPr>
            <a:xfrm>
              <a:off x="1399731" y="19195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31EEC8CE-8C8B-4F06-878A-E79EDB58AC51}"/>
                </a:ext>
              </a:extLst>
            </p:cNvPr>
            <p:cNvSpPr/>
            <p:nvPr/>
          </p:nvSpPr>
          <p:spPr>
            <a:xfrm>
              <a:off x="1552131" y="19195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id="{EF8CF310-7D6B-4EB7-B4D2-3A687941A1AB}"/>
                </a:ext>
              </a:extLst>
            </p:cNvPr>
            <p:cNvSpPr/>
            <p:nvPr/>
          </p:nvSpPr>
          <p:spPr>
            <a:xfrm>
              <a:off x="1704531" y="19195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:a16="http://schemas.microsoft.com/office/drawing/2014/main" id="{9E74D52B-487D-4576-A8D0-221A42DB78F9}"/>
                </a:ext>
              </a:extLst>
            </p:cNvPr>
            <p:cNvSpPr/>
            <p:nvPr/>
          </p:nvSpPr>
          <p:spPr>
            <a:xfrm>
              <a:off x="942531" y="36693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:a16="http://schemas.microsoft.com/office/drawing/2014/main" id="{6D70D46A-2D4C-4330-A486-122B8DFC4AA7}"/>
                </a:ext>
              </a:extLst>
            </p:cNvPr>
            <p:cNvSpPr/>
            <p:nvPr/>
          </p:nvSpPr>
          <p:spPr>
            <a:xfrm>
              <a:off x="1094931" y="36693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C44AC105-84EE-4D3D-9616-410A0D0F044D}"/>
                </a:ext>
              </a:extLst>
            </p:cNvPr>
            <p:cNvSpPr/>
            <p:nvPr/>
          </p:nvSpPr>
          <p:spPr>
            <a:xfrm>
              <a:off x="1247331" y="36693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1F576BD9-78AF-4428-827F-18AD85557BC2}"/>
                </a:ext>
              </a:extLst>
            </p:cNvPr>
            <p:cNvSpPr/>
            <p:nvPr/>
          </p:nvSpPr>
          <p:spPr>
            <a:xfrm>
              <a:off x="1399731" y="36693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1869FE6F-A224-4D23-A377-7F114062AD48}"/>
                </a:ext>
              </a:extLst>
            </p:cNvPr>
            <p:cNvSpPr/>
            <p:nvPr/>
          </p:nvSpPr>
          <p:spPr>
            <a:xfrm>
              <a:off x="1552131" y="36693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33F31FEB-51C4-49BC-9523-50DFB0CD0315}"/>
                </a:ext>
              </a:extLst>
            </p:cNvPr>
            <p:cNvSpPr/>
            <p:nvPr/>
          </p:nvSpPr>
          <p:spPr>
            <a:xfrm>
              <a:off x="1704531" y="36693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EF001B43-9B00-4D0C-9035-10E4C5321E91}"/>
                </a:ext>
              </a:extLst>
            </p:cNvPr>
            <p:cNvSpPr/>
            <p:nvPr/>
          </p:nvSpPr>
          <p:spPr>
            <a:xfrm>
              <a:off x="942531" y="54191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椭圆 92">
              <a:extLst>
                <a:ext uri="{FF2B5EF4-FFF2-40B4-BE49-F238E27FC236}">
                  <a16:creationId xmlns:a16="http://schemas.microsoft.com/office/drawing/2014/main" id="{D0A53457-FC8D-4E0F-BCE4-3B8F100290BD}"/>
                </a:ext>
              </a:extLst>
            </p:cNvPr>
            <p:cNvSpPr/>
            <p:nvPr/>
          </p:nvSpPr>
          <p:spPr>
            <a:xfrm>
              <a:off x="1094931" y="54191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椭圆 93">
              <a:extLst>
                <a:ext uri="{FF2B5EF4-FFF2-40B4-BE49-F238E27FC236}">
                  <a16:creationId xmlns:a16="http://schemas.microsoft.com/office/drawing/2014/main" id="{4BB7B1F6-E61E-45AA-9D2F-03E533F6E12C}"/>
                </a:ext>
              </a:extLst>
            </p:cNvPr>
            <p:cNvSpPr/>
            <p:nvPr/>
          </p:nvSpPr>
          <p:spPr>
            <a:xfrm>
              <a:off x="1247331" y="54191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椭圆 94">
              <a:extLst>
                <a:ext uri="{FF2B5EF4-FFF2-40B4-BE49-F238E27FC236}">
                  <a16:creationId xmlns:a16="http://schemas.microsoft.com/office/drawing/2014/main" id="{90C6A93A-072B-4252-8E9B-B8FCCE5DA2C6}"/>
                </a:ext>
              </a:extLst>
            </p:cNvPr>
            <p:cNvSpPr/>
            <p:nvPr/>
          </p:nvSpPr>
          <p:spPr>
            <a:xfrm>
              <a:off x="1399731" y="54191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1D0DA689-7ADC-4188-B1F1-E83A9E2800B4}"/>
                </a:ext>
              </a:extLst>
            </p:cNvPr>
            <p:cNvSpPr/>
            <p:nvPr/>
          </p:nvSpPr>
          <p:spPr>
            <a:xfrm>
              <a:off x="1552131" y="54191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椭圆 96">
              <a:extLst>
                <a:ext uri="{FF2B5EF4-FFF2-40B4-BE49-F238E27FC236}">
                  <a16:creationId xmlns:a16="http://schemas.microsoft.com/office/drawing/2014/main" id="{D7FF84DE-F0E6-4228-AD43-4E5E185A0678}"/>
                </a:ext>
              </a:extLst>
            </p:cNvPr>
            <p:cNvSpPr/>
            <p:nvPr/>
          </p:nvSpPr>
          <p:spPr>
            <a:xfrm>
              <a:off x="1704531" y="54191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椭圆 97">
              <a:extLst>
                <a:ext uri="{FF2B5EF4-FFF2-40B4-BE49-F238E27FC236}">
                  <a16:creationId xmlns:a16="http://schemas.microsoft.com/office/drawing/2014/main" id="{3B939F08-E436-41ED-9A73-F5C748AB85B0}"/>
                </a:ext>
              </a:extLst>
            </p:cNvPr>
            <p:cNvSpPr/>
            <p:nvPr/>
          </p:nvSpPr>
          <p:spPr>
            <a:xfrm>
              <a:off x="942531" y="71689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椭圆 98">
              <a:extLst>
                <a:ext uri="{FF2B5EF4-FFF2-40B4-BE49-F238E27FC236}">
                  <a16:creationId xmlns:a16="http://schemas.microsoft.com/office/drawing/2014/main" id="{4EF11711-02F4-4AE5-A40C-563F4D9788B4}"/>
                </a:ext>
              </a:extLst>
            </p:cNvPr>
            <p:cNvSpPr/>
            <p:nvPr/>
          </p:nvSpPr>
          <p:spPr>
            <a:xfrm>
              <a:off x="1094931" y="71689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椭圆 99">
              <a:extLst>
                <a:ext uri="{FF2B5EF4-FFF2-40B4-BE49-F238E27FC236}">
                  <a16:creationId xmlns:a16="http://schemas.microsoft.com/office/drawing/2014/main" id="{9406E44A-57AE-42D3-A8D0-73F4DAA5F2F8}"/>
                </a:ext>
              </a:extLst>
            </p:cNvPr>
            <p:cNvSpPr/>
            <p:nvPr/>
          </p:nvSpPr>
          <p:spPr>
            <a:xfrm>
              <a:off x="1247331" y="71689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椭圆 100">
              <a:extLst>
                <a:ext uri="{FF2B5EF4-FFF2-40B4-BE49-F238E27FC236}">
                  <a16:creationId xmlns:a16="http://schemas.microsoft.com/office/drawing/2014/main" id="{5A4F8167-E4CF-46D8-A94C-A8C4A3B36998}"/>
                </a:ext>
              </a:extLst>
            </p:cNvPr>
            <p:cNvSpPr/>
            <p:nvPr/>
          </p:nvSpPr>
          <p:spPr>
            <a:xfrm>
              <a:off x="1399731" y="71689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椭圆 101">
              <a:extLst>
                <a:ext uri="{FF2B5EF4-FFF2-40B4-BE49-F238E27FC236}">
                  <a16:creationId xmlns:a16="http://schemas.microsoft.com/office/drawing/2014/main" id="{1270E93F-945C-44F6-BCB7-3A6DC0598203}"/>
                </a:ext>
              </a:extLst>
            </p:cNvPr>
            <p:cNvSpPr/>
            <p:nvPr/>
          </p:nvSpPr>
          <p:spPr>
            <a:xfrm>
              <a:off x="1552131" y="71689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:a16="http://schemas.microsoft.com/office/drawing/2014/main" id="{B8C64D84-825B-423A-9E39-53254783DE2A}"/>
                </a:ext>
              </a:extLst>
            </p:cNvPr>
            <p:cNvSpPr/>
            <p:nvPr/>
          </p:nvSpPr>
          <p:spPr>
            <a:xfrm>
              <a:off x="1704531" y="71689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8" name="图片 7" descr="图片包含 游戏机, 乐高, 玩具&#10;&#10;描述已自动生成">
            <a:extLst>
              <a:ext uri="{FF2B5EF4-FFF2-40B4-BE49-F238E27FC236}">
                <a16:creationId xmlns:a16="http://schemas.microsoft.com/office/drawing/2014/main" id="{CA49CB42-1DC3-447B-8103-C74A16B224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7" t="22444" r="4045" b="6223"/>
          <a:stretch/>
        </p:blipFill>
        <p:spPr>
          <a:xfrm flipH="1">
            <a:off x="410969" y="516350"/>
            <a:ext cx="5182876" cy="432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15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25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椭圆 73">
            <a:extLst>
              <a:ext uri="{FF2B5EF4-FFF2-40B4-BE49-F238E27FC236}">
                <a16:creationId xmlns:a16="http://schemas.microsoft.com/office/drawing/2014/main" id="{C0C46119-01E3-45D2-9509-E114B8DD24FB}"/>
              </a:ext>
            </a:extLst>
          </p:cNvPr>
          <p:cNvSpPr/>
          <p:nvPr/>
        </p:nvSpPr>
        <p:spPr>
          <a:xfrm>
            <a:off x="5113797" y="-2445963"/>
            <a:ext cx="8704302" cy="8704302"/>
          </a:xfrm>
          <a:prstGeom prst="ellipse">
            <a:avLst/>
          </a:prstGeom>
          <a:noFill/>
          <a:ln>
            <a:solidFill>
              <a:srgbClr val="3C5C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755074A2-44D2-4DCC-B943-D43D3067D400}"/>
              </a:ext>
            </a:extLst>
          </p:cNvPr>
          <p:cNvSpPr txBox="1"/>
          <p:nvPr/>
        </p:nvSpPr>
        <p:spPr>
          <a:xfrm flipH="1">
            <a:off x="4038550" y="740993"/>
            <a:ext cx="2506152" cy="606586"/>
          </a:xfrm>
          <a:prstGeom prst="rect">
            <a:avLst/>
          </a:prstGeom>
          <a:solidFill>
            <a:srgbClr val="FCFCFC"/>
          </a:solidFill>
        </p:spPr>
        <p:txBody>
          <a:bodyPr wrap="square" lIns="91440" tIns="56520" rIns="91440" bIns="56520" rtlCol="0" anchor="ctr">
            <a:spAutoFit/>
          </a:bodyPr>
          <a:lstStyle/>
          <a:p>
            <a:pPr lvl="0" algn="ctr">
              <a:defRPr/>
            </a:pPr>
            <a:r>
              <a:rPr lang="en-US" altLang="zh-CN" sz="3200" b="1">
                <a:solidFill>
                  <a:srgbClr val="3C5CE8"/>
                </a:solidFill>
                <a:cs typeface="+mn-ea"/>
                <a:sym typeface="+mn-lt"/>
              </a:rPr>
              <a:t>F O U R</a:t>
            </a:r>
            <a:endParaRPr lang="zh-CN" altLang="en-US" sz="3200" b="1" dirty="0">
              <a:solidFill>
                <a:srgbClr val="3C5CE8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A157EA8-D48B-42DC-A5EE-6C55529B8CAA}"/>
              </a:ext>
            </a:extLst>
          </p:cNvPr>
          <p:cNvGrpSpPr/>
          <p:nvPr/>
        </p:nvGrpSpPr>
        <p:grpSpPr>
          <a:xfrm flipH="1">
            <a:off x="645095" y="3012397"/>
            <a:ext cx="5222862" cy="833206"/>
            <a:chOff x="6411993" y="1684020"/>
            <a:chExt cx="5222862" cy="833206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CE4F1A16-C375-4950-B85C-5B5B638E2460}"/>
                </a:ext>
              </a:extLst>
            </p:cNvPr>
            <p:cNvSpPr/>
            <p:nvPr/>
          </p:nvSpPr>
          <p:spPr>
            <a:xfrm>
              <a:off x="6411993" y="1684020"/>
              <a:ext cx="833202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椭圆 12">
              <a:extLst>
                <a:ext uri="{FF2B5EF4-FFF2-40B4-BE49-F238E27FC236}">
                  <a16:creationId xmlns:a16="http://schemas.microsoft.com/office/drawing/2014/main" id="{C76F415D-559C-4193-9335-79C980BE252E}"/>
                </a:ext>
              </a:extLst>
            </p:cNvPr>
            <p:cNvSpPr/>
            <p:nvPr/>
          </p:nvSpPr>
          <p:spPr>
            <a:xfrm>
              <a:off x="6574027" y="1840944"/>
              <a:ext cx="509135" cy="519360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43819" h="554739">
                  <a:moveTo>
                    <a:pt x="439939" y="159970"/>
                  </a:moveTo>
                  <a:cubicBezTo>
                    <a:pt x="489094" y="156925"/>
                    <a:pt x="536455" y="182004"/>
                    <a:pt x="542913" y="253657"/>
                  </a:cubicBezTo>
                  <a:cubicBezTo>
                    <a:pt x="560135" y="438523"/>
                    <a:pt x="326201" y="546003"/>
                    <a:pt x="326201" y="546003"/>
                  </a:cubicBezTo>
                  <a:cubicBezTo>
                    <a:pt x="326201" y="546003"/>
                    <a:pt x="313285" y="540271"/>
                    <a:pt x="294627" y="530239"/>
                  </a:cubicBezTo>
                  <a:cubicBezTo>
                    <a:pt x="317590" y="507310"/>
                    <a:pt x="333377" y="472917"/>
                    <a:pt x="341988" y="421326"/>
                  </a:cubicBezTo>
                  <a:cubicBezTo>
                    <a:pt x="372127" y="414161"/>
                    <a:pt x="395090" y="385499"/>
                    <a:pt x="395090" y="352539"/>
                  </a:cubicBezTo>
                  <a:cubicBezTo>
                    <a:pt x="395090" y="315279"/>
                    <a:pt x="364951" y="283752"/>
                    <a:pt x="326201" y="283752"/>
                  </a:cubicBezTo>
                  <a:cubicBezTo>
                    <a:pt x="287451" y="283752"/>
                    <a:pt x="255878" y="315279"/>
                    <a:pt x="255878" y="352539"/>
                  </a:cubicBezTo>
                  <a:cubicBezTo>
                    <a:pt x="255878" y="382633"/>
                    <a:pt x="274535" y="408429"/>
                    <a:pt x="300368" y="418460"/>
                  </a:cubicBezTo>
                  <a:cubicBezTo>
                    <a:pt x="294627" y="454287"/>
                    <a:pt x="283146" y="487247"/>
                    <a:pt x="258748" y="507310"/>
                  </a:cubicBezTo>
                  <a:cubicBezTo>
                    <a:pt x="207081" y="471484"/>
                    <a:pt x="141063" y="412728"/>
                    <a:pt x="116665" y="333909"/>
                  </a:cubicBezTo>
                  <a:cubicBezTo>
                    <a:pt x="123841" y="323878"/>
                    <a:pt x="129582" y="310980"/>
                    <a:pt x="132452" y="295216"/>
                  </a:cubicBezTo>
                  <a:cubicBezTo>
                    <a:pt x="181248" y="286618"/>
                    <a:pt x="218563" y="243626"/>
                    <a:pt x="218563" y="193468"/>
                  </a:cubicBezTo>
                  <a:cubicBezTo>
                    <a:pt x="218563" y="187736"/>
                    <a:pt x="217128" y="182004"/>
                    <a:pt x="212822" y="177704"/>
                  </a:cubicBezTo>
                  <a:lnTo>
                    <a:pt x="215693" y="160508"/>
                  </a:lnTo>
                  <a:cubicBezTo>
                    <a:pt x="263053" y="164807"/>
                    <a:pt x="311849" y="194901"/>
                    <a:pt x="326201" y="235027"/>
                  </a:cubicBezTo>
                  <a:cubicBezTo>
                    <a:pt x="339835" y="194185"/>
                    <a:pt x="390784" y="163016"/>
                    <a:pt x="439939" y="159970"/>
                  </a:cubicBezTo>
                  <a:close/>
                  <a:moveTo>
                    <a:pt x="57641" y="0"/>
                  </a:moveTo>
                  <a:cubicBezTo>
                    <a:pt x="69125" y="0"/>
                    <a:pt x="79174" y="10034"/>
                    <a:pt x="79174" y="21502"/>
                  </a:cubicBezTo>
                  <a:cubicBezTo>
                    <a:pt x="79174" y="32969"/>
                    <a:pt x="69125" y="43003"/>
                    <a:pt x="57641" y="43003"/>
                  </a:cubicBezTo>
                  <a:cubicBezTo>
                    <a:pt x="51899" y="43003"/>
                    <a:pt x="46157" y="40136"/>
                    <a:pt x="43286" y="35836"/>
                  </a:cubicBezTo>
                  <a:lnTo>
                    <a:pt x="24624" y="44437"/>
                  </a:lnTo>
                  <a:lnTo>
                    <a:pt x="41850" y="180613"/>
                  </a:lnTo>
                  <a:cubicBezTo>
                    <a:pt x="47592" y="182046"/>
                    <a:pt x="50463" y="187780"/>
                    <a:pt x="50463" y="193514"/>
                  </a:cubicBezTo>
                  <a:cubicBezTo>
                    <a:pt x="50463" y="227916"/>
                    <a:pt x="79174" y="255152"/>
                    <a:pt x="113626" y="255152"/>
                  </a:cubicBezTo>
                  <a:cubicBezTo>
                    <a:pt x="148078" y="255152"/>
                    <a:pt x="175353" y="227916"/>
                    <a:pt x="175353" y="193514"/>
                  </a:cubicBezTo>
                  <a:cubicBezTo>
                    <a:pt x="175353" y="187780"/>
                    <a:pt x="179660" y="182046"/>
                    <a:pt x="183966" y="180613"/>
                  </a:cubicBezTo>
                  <a:lnTo>
                    <a:pt x="201192" y="44437"/>
                  </a:lnTo>
                  <a:lnTo>
                    <a:pt x="183966" y="35836"/>
                  </a:lnTo>
                  <a:cubicBezTo>
                    <a:pt x="179660" y="40136"/>
                    <a:pt x="175353" y="43003"/>
                    <a:pt x="168176" y="43003"/>
                  </a:cubicBezTo>
                  <a:cubicBezTo>
                    <a:pt x="156691" y="43003"/>
                    <a:pt x="148078" y="32969"/>
                    <a:pt x="148078" y="21502"/>
                  </a:cubicBezTo>
                  <a:cubicBezTo>
                    <a:pt x="148078" y="10034"/>
                    <a:pt x="156691" y="0"/>
                    <a:pt x="168176" y="0"/>
                  </a:cubicBezTo>
                  <a:cubicBezTo>
                    <a:pt x="181095" y="0"/>
                    <a:pt x="189708" y="10034"/>
                    <a:pt x="189708" y="21502"/>
                  </a:cubicBezTo>
                  <a:cubicBezTo>
                    <a:pt x="189708" y="21502"/>
                    <a:pt x="189708" y="21502"/>
                    <a:pt x="189708" y="22935"/>
                  </a:cubicBezTo>
                  <a:lnTo>
                    <a:pt x="212677" y="34403"/>
                  </a:lnTo>
                  <a:cubicBezTo>
                    <a:pt x="215548" y="35836"/>
                    <a:pt x="216983" y="38703"/>
                    <a:pt x="215548" y="41570"/>
                  </a:cubicBezTo>
                  <a:lnTo>
                    <a:pt x="198321" y="182046"/>
                  </a:lnTo>
                  <a:cubicBezTo>
                    <a:pt x="201192" y="184913"/>
                    <a:pt x="204063" y="189214"/>
                    <a:pt x="204063" y="193514"/>
                  </a:cubicBezTo>
                  <a:cubicBezTo>
                    <a:pt x="204063" y="240817"/>
                    <a:pt x="166740" y="279520"/>
                    <a:pt x="119368" y="283820"/>
                  </a:cubicBezTo>
                  <a:cubicBezTo>
                    <a:pt x="115062" y="333990"/>
                    <a:pt x="82045" y="355492"/>
                    <a:pt x="56205" y="374127"/>
                  </a:cubicBezTo>
                  <a:cubicBezTo>
                    <a:pt x="31802" y="391328"/>
                    <a:pt x="11704" y="404229"/>
                    <a:pt x="14575" y="432897"/>
                  </a:cubicBezTo>
                  <a:cubicBezTo>
                    <a:pt x="23189" y="544705"/>
                    <a:pt x="94964" y="543272"/>
                    <a:pt x="169611" y="540405"/>
                  </a:cubicBezTo>
                  <a:cubicBezTo>
                    <a:pt x="181095" y="540405"/>
                    <a:pt x="191144" y="538971"/>
                    <a:pt x="201192" y="538971"/>
                  </a:cubicBezTo>
                  <a:cubicBezTo>
                    <a:pt x="293065" y="538971"/>
                    <a:pt x="313163" y="454399"/>
                    <a:pt x="317469" y="394195"/>
                  </a:cubicBezTo>
                  <a:cubicBezTo>
                    <a:pt x="298807" y="389894"/>
                    <a:pt x="283017" y="374127"/>
                    <a:pt x="283017" y="352625"/>
                  </a:cubicBezTo>
                  <a:cubicBezTo>
                    <a:pt x="283017" y="329690"/>
                    <a:pt x="303114" y="311055"/>
                    <a:pt x="326082" y="311055"/>
                  </a:cubicBezTo>
                  <a:cubicBezTo>
                    <a:pt x="349051" y="311055"/>
                    <a:pt x="367712" y="329690"/>
                    <a:pt x="367712" y="352625"/>
                  </a:cubicBezTo>
                  <a:cubicBezTo>
                    <a:pt x="367712" y="374127"/>
                    <a:pt x="351922" y="392761"/>
                    <a:pt x="330389" y="394195"/>
                  </a:cubicBezTo>
                  <a:cubicBezTo>
                    <a:pt x="321776" y="500269"/>
                    <a:pt x="278710" y="553306"/>
                    <a:pt x="201192" y="553306"/>
                  </a:cubicBezTo>
                  <a:cubicBezTo>
                    <a:pt x="191144" y="553306"/>
                    <a:pt x="181095" y="553306"/>
                    <a:pt x="171047" y="554739"/>
                  </a:cubicBezTo>
                  <a:cubicBezTo>
                    <a:pt x="159562" y="554739"/>
                    <a:pt x="149514" y="554739"/>
                    <a:pt x="138030" y="554739"/>
                  </a:cubicBezTo>
                  <a:cubicBezTo>
                    <a:pt x="73432" y="554739"/>
                    <a:pt x="8833" y="541838"/>
                    <a:pt x="220" y="434331"/>
                  </a:cubicBezTo>
                  <a:cubicBezTo>
                    <a:pt x="-2651" y="397061"/>
                    <a:pt x="23189" y="379860"/>
                    <a:pt x="47592" y="362659"/>
                  </a:cubicBezTo>
                  <a:cubicBezTo>
                    <a:pt x="74867" y="345458"/>
                    <a:pt x="100706" y="325390"/>
                    <a:pt x="105013" y="282387"/>
                  </a:cubicBezTo>
                  <a:cubicBezTo>
                    <a:pt x="59076" y="279520"/>
                    <a:pt x="23189" y="240817"/>
                    <a:pt x="23189" y="193514"/>
                  </a:cubicBezTo>
                  <a:cubicBezTo>
                    <a:pt x="23189" y="189214"/>
                    <a:pt x="24624" y="184913"/>
                    <a:pt x="28931" y="182046"/>
                  </a:cubicBezTo>
                  <a:lnTo>
                    <a:pt x="10269" y="41570"/>
                  </a:lnTo>
                  <a:cubicBezTo>
                    <a:pt x="10269" y="38703"/>
                    <a:pt x="11704" y="35836"/>
                    <a:pt x="14575" y="34403"/>
                  </a:cubicBezTo>
                  <a:lnTo>
                    <a:pt x="37544" y="22935"/>
                  </a:lnTo>
                  <a:cubicBezTo>
                    <a:pt x="37544" y="21502"/>
                    <a:pt x="36108" y="21502"/>
                    <a:pt x="36108" y="21502"/>
                  </a:cubicBezTo>
                  <a:cubicBezTo>
                    <a:pt x="36108" y="10034"/>
                    <a:pt x="46157" y="0"/>
                    <a:pt x="57641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A7F8DF6-C6D2-4ABE-8A8D-21B038C32033}"/>
                </a:ext>
              </a:extLst>
            </p:cNvPr>
            <p:cNvSpPr/>
            <p:nvPr/>
          </p:nvSpPr>
          <p:spPr>
            <a:xfrm>
              <a:off x="7683706" y="1726161"/>
              <a:ext cx="3951149" cy="76841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7176A558-FD39-4E81-B0B9-5EF268F4EF29}"/>
              </a:ext>
            </a:extLst>
          </p:cNvPr>
          <p:cNvGrpSpPr/>
          <p:nvPr/>
        </p:nvGrpSpPr>
        <p:grpSpPr>
          <a:xfrm>
            <a:off x="8075085" y="-3038122"/>
            <a:ext cx="8202554" cy="8202554"/>
            <a:chOff x="8075085" y="-3038122"/>
            <a:chExt cx="8202554" cy="820255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C16E6313-C330-418F-BFC1-53AD70717975}"/>
                </a:ext>
              </a:extLst>
            </p:cNvPr>
            <p:cNvSpPr/>
            <p:nvPr/>
          </p:nvSpPr>
          <p:spPr>
            <a:xfrm>
              <a:off x="8075085" y="-3038122"/>
              <a:ext cx="8202554" cy="8202554"/>
            </a:xfrm>
            <a:prstGeom prst="ellipse">
              <a:avLst/>
            </a:prstGeom>
            <a:solidFill>
              <a:srgbClr val="3C5CE8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E2507829-9E67-43AB-B809-AC8D2F968C70}"/>
                </a:ext>
              </a:extLst>
            </p:cNvPr>
            <p:cNvSpPr/>
            <p:nvPr/>
          </p:nvSpPr>
          <p:spPr>
            <a:xfrm rot="294983">
              <a:off x="9379412" y="-1571928"/>
              <a:ext cx="5136670" cy="5136670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2847B06-B8E6-445A-B096-69131B5133ED}"/>
                </a:ext>
              </a:extLst>
            </p:cNvPr>
            <p:cNvSpPr/>
            <p:nvPr/>
          </p:nvSpPr>
          <p:spPr>
            <a:xfrm>
              <a:off x="8835534" y="-2277673"/>
              <a:ext cx="6681656" cy="6681656"/>
            </a:xfrm>
            <a:prstGeom prst="ellipse">
              <a:avLst/>
            </a:pr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:a16="http://schemas.microsoft.com/office/drawing/2014/main" id="{0C2F8F38-E228-4187-B8A4-0D1069C533B0}"/>
                </a:ext>
              </a:extLst>
            </p:cNvPr>
            <p:cNvSpPr/>
            <p:nvPr/>
          </p:nvSpPr>
          <p:spPr>
            <a:xfrm flipH="1">
              <a:off x="10978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E090A059-3200-4F8B-9235-6DB90F617B7C}"/>
                </a:ext>
              </a:extLst>
            </p:cNvPr>
            <p:cNvSpPr/>
            <p:nvPr/>
          </p:nvSpPr>
          <p:spPr>
            <a:xfrm flipH="1">
              <a:off x="108260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:a16="http://schemas.microsoft.com/office/drawing/2014/main" id="{44F91C49-77CA-4100-A8AC-BF2EA277C7AD}"/>
                </a:ext>
              </a:extLst>
            </p:cNvPr>
            <p:cNvSpPr/>
            <p:nvPr/>
          </p:nvSpPr>
          <p:spPr>
            <a:xfrm flipH="1">
              <a:off x="106736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id="{4EFCED84-54CD-406E-AC66-DDBA6D676B8C}"/>
                </a:ext>
              </a:extLst>
            </p:cNvPr>
            <p:cNvSpPr/>
            <p:nvPr/>
          </p:nvSpPr>
          <p:spPr>
            <a:xfrm flipH="1">
              <a:off x="105212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31EEC8CE-8C8B-4F06-878A-E79EDB58AC51}"/>
                </a:ext>
              </a:extLst>
            </p:cNvPr>
            <p:cNvSpPr/>
            <p:nvPr/>
          </p:nvSpPr>
          <p:spPr>
            <a:xfrm flipH="1">
              <a:off x="103688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id="{EF8CF310-7D6B-4EB7-B4D2-3A687941A1AB}"/>
                </a:ext>
              </a:extLst>
            </p:cNvPr>
            <p:cNvSpPr/>
            <p:nvPr/>
          </p:nvSpPr>
          <p:spPr>
            <a:xfrm flipH="1">
              <a:off x="10216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:a16="http://schemas.microsoft.com/office/drawing/2014/main" id="{9E74D52B-487D-4576-A8D0-221A42DB78F9}"/>
                </a:ext>
              </a:extLst>
            </p:cNvPr>
            <p:cNvSpPr/>
            <p:nvPr/>
          </p:nvSpPr>
          <p:spPr>
            <a:xfrm flipH="1">
              <a:off x="10978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:a16="http://schemas.microsoft.com/office/drawing/2014/main" id="{6D70D46A-2D4C-4330-A486-122B8DFC4AA7}"/>
                </a:ext>
              </a:extLst>
            </p:cNvPr>
            <p:cNvSpPr/>
            <p:nvPr/>
          </p:nvSpPr>
          <p:spPr>
            <a:xfrm flipH="1">
              <a:off x="108260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C44AC105-84EE-4D3D-9616-410A0D0F044D}"/>
                </a:ext>
              </a:extLst>
            </p:cNvPr>
            <p:cNvSpPr/>
            <p:nvPr/>
          </p:nvSpPr>
          <p:spPr>
            <a:xfrm flipH="1">
              <a:off x="106736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1F576BD9-78AF-4428-827F-18AD85557BC2}"/>
                </a:ext>
              </a:extLst>
            </p:cNvPr>
            <p:cNvSpPr/>
            <p:nvPr/>
          </p:nvSpPr>
          <p:spPr>
            <a:xfrm flipH="1">
              <a:off x="105212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1869FE6F-A224-4D23-A377-7F114062AD48}"/>
                </a:ext>
              </a:extLst>
            </p:cNvPr>
            <p:cNvSpPr/>
            <p:nvPr/>
          </p:nvSpPr>
          <p:spPr>
            <a:xfrm flipH="1">
              <a:off x="103688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33F31FEB-51C4-49BC-9523-50DFB0CD0315}"/>
                </a:ext>
              </a:extLst>
            </p:cNvPr>
            <p:cNvSpPr/>
            <p:nvPr/>
          </p:nvSpPr>
          <p:spPr>
            <a:xfrm flipH="1">
              <a:off x="10216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EF001B43-9B00-4D0C-9035-10E4C5321E91}"/>
                </a:ext>
              </a:extLst>
            </p:cNvPr>
            <p:cNvSpPr/>
            <p:nvPr/>
          </p:nvSpPr>
          <p:spPr>
            <a:xfrm flipH="1">
              <a:off x="10978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椭圆 92">
              <a:extLst>
                <a:ext uri="{FF2B5EF4-FFF2-40B4-BE49-F238E27FC236}">
                  <a16:creationId xmlns:a16="http://schemas.microsoft.com/office/drawing/2014/main" id="{D0A53457-FC8D-4E0F-BCE4-3B8F100290BD}"/>
                </a:ext>
              </a:extLst>
            </p:cNvPr>
            <p:cNvSpPr/>
            <p:nvPr/>
          </p:nvSpPr>
          <p:spPr>
            <a:xfrm flipH="1">
              <a:off x="108260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椭圆 93">
              <a:extLst>
                <a:ext uri="{FF2B5EF4-FFF2-40B4-BE49-F238E27FC236}">
                  <a16:creationId xmlns:a16="http://schemas.microsoft.com/office/drawing/2014/main" id="{4BB7B1F6-E61E-45AA-9D2F-03E533F6E12C}"/>
                </a:ext>
              </a:extLst>
            </p:cNvPr>
            <p:cNvSpPr/>
            <p:nvPr/>
          </p:nvSpPr>
          <p:spPr>
            <a:xfrm flipH="1">
              <a:off x="106736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椭圆 94">
              <a:extLst>
                <a:ext uri="{FF2B5EF4-FFF2-40B4-BE49-F238E27FC236}">
                  <a16:creationId xmlns:a16="http://schemas.microsoft.com/office/drawing/2014/main" id="{90C6A93A-072B-4252-8E9B-B8FCCE5DA2C6}"/>
                </a:ext>
              </a:extLst>
            </p:cNvPr>
            <p:cNvSpPr/>
            <p:nvPr/>
          </p:nvSpPr>
          <p:spPr>
            <a:xfrm flipH="1">
              <a:off x="105212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1D0DA689-7ADC-4188-B1F1-E83A9E2800B4}"/>
                </a:ext>
              </a:extLst>
            </p:cNvPr>
            <p:cNvSpPr/>
            <p:nvPr/>
          </p:nvSpPr>
          <p:spPr>
            <a:xfrm flipH="1">
              <a:off x="103688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椭圆 96">
              <a:extLst>
                <a:ext uri="{FF2B5EF4-FFF2-40B4-BE49-F238E27FC236}">
                  <a16:creationId xmlns:a16="http://schemas.microsoft.com/office/drawing/2014/main" id="{D7FF84DE-F0E6-4228-AD43-4E5E185A0678}"/>
                </a:ext>
              </a:extLst>
            </p:cNvPr>
            <p:cNvSpPr/>
            <p:nvPr/>
          </p:nvSpPr>
          <p:spPr>
            <a:xfrm flipH="1">
              <a:off x="10216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椭圆 97">
              <a:extLst>
                <a:ext uri="{FF2B5EF4-FFF2-40B4-BE49-F238E27FC236}">
                  <a16:creationId xmlns:a16="http://schemas.microsoft.com/office/drawing/2014/main" id="{3B939F08-E436-41ED-9A73-F5C748AB85B0}"/>
                </a:ext>
              </a:extLst>
            </p:cNvPr>
            <p:cNvSpPr/>
            <p:nvPr/>
          </p:nvSpPr>
          <p:spPr>
            <a:xfrm flipH="1">
              <a:off x="10978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椭圆 98">
              <a:extLst>
                <a:ext uri="{FF2B5EF4-FFF2-40B4-BE49-F238E27FC236}">
                  <a16:creationId xmlns:a16="http://schemas.microsoft.com/office/drawing/2014/main" id="{4EF11711-02F4-4AE5-A40C-563F4D9788B4}"/>
                </a:ext>
              </a:extLst>
            </p:cNvPr>
            <p:cNvSpPr/>
            <p:nvPr/>
          </p:nvSpPr>
          <p:spPr>
            <a:xfrm flipH="1">
              <a:off x="108260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椭圆 99">
              <a:extLst>
                <a:ext uri="{FF2B5EF4-FFF2-40B4-BE49-F238E27FC236}">
                  <a16:creationId xmlns:a16="http://schemas.microsoft.com/office/drawing/2014/main" id="{9406E44A-57AE-42D3-A8D0-73F4DAA5F2F8}"/>
                </a:ext>
              </a:extLst>
            </p:cNvPr>
            <p:cNvSpPr/>
            <p:nvPr/>
          </p:nvSpPr>
          <p:spPr>
            <a:xfrm flipH="1">
              <a:off x="106736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椭圆 100">
              <a:extLst>
                <a:ext uri="{FF2B5EF4-FFF2-40B4-BE49-F238E27FC236}">
                  <a16:creationId xmlns:a16="http://schemas.microsoft.com/office/drawing/2014/main" id="{5A4F8167-E4CF-46D8-A94C-A8C4A3B36998}"/>
                </a:ext>
              </a:extLst>
            </p:cNvPr>
            <p:cNvSpPr/>
            <p:nvPr/>
          </p:nvSpPr>
          <p:spPr>
            <a:xfrm flipH="1">
              <a:off x="105212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椭圆 101">
              <a:extLst>
                <a:ext uri="{FF2B5EF4-FFF2-40B4-BE49-F238E27FC236}">
                  <a16:creationId xmlns:a16="http://schemas.microsoft.com/office/drawing/2014/main" id="{1270E93F-945C-44F6-BCB7-3A6DC0598203}"/>
                </a:ext>
              </a:extLst>
            </p:cNvPr>
            <p:cNvSpPr/>
            <p:nvPr/>
          </p:nvSpPr>
          <p:spPr>
            <a:xfrm flipH="1">
              <a:off x="103688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:a16="http://schemas.microsoft.com/office/drawing/2014/main" id="{B8C64D84-825B-423A-9E39-53254783DE2A}"/>
                </a:ext>
              </a:extLst>
            </p:cNvPr>
            <p:cNvSpPr/>
            <p:nvPr/>
          </p:nvSpPr>
          <p:spPr>
            <a:xfrm flipH="1">
              <a:off x="10216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8" name="图片 7" descr="图片包含 游戏机, 乐高, 玩具&#10;&#10;描述已自动生成">
            <a:extLst>
              <a:ext uri="{FF2B5EF4-FFF2-40B4-BE49-F238E27FC236}">
                <a16:creationId xmlns:a16="http://schemas.microsoft.com/office/drawing/2014/main" id="{CA49CB42-1DC3-447B-8103-C74A16B224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7" t="22444" r="4045" b="6223"/>
          <a:stretch/>
        </p:blipFill>
        <p:spPr>
          <a:xfrm>
            <a:off x="6399126" y="633581"/>
            <a:ext cx="5182876" cy="432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326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A594D18A-8171-40FB-9C32-FA5DB2F70109}"/>
              </a:ext>
            </a:extLst>
          </p:cNvPr>
          <p:cNvGrpSpPr/>
          <p:nvPr/>
        </p:nvGrpSpPr>
        <p:grpSpPr>
          <a:xfrm>
            <a:off x="3579113" y="1741170"/>
            <a:ext cx="6727219" cy="1423670"/>
            <a:chOff x="3579113" y="1741170"/>
            <a:chExt cx="6727219" cy="1423670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3CE47B8D-B2FC-4A4D-87FF-2220059C2BA5}"/>
                </a:ext>
              </a:extLst>
            </p:cNvPr>
            <p:cNvSpPr/>
            <p:nvPr/>
          </p:nvSpPr>
          <p:spPr bwMode="auto">
            <a:xfrm>
              <a:off x="3579113" y="1741170"/>
              <a:ext cx="1415415" cy="1423670"/>
            </a:xfrm>
            <a:custGeom>
              <a:avLst/>
              <a:gdLst>
                <a:gd name="T0" fmla="*/ 946 w 3906"/>
                <a:gd name="T1" fmla="*/ 0 h 3912"/>
                <a:gd name="T2" fmla="*/ 3906 w 3906"/>
                <a:gd name="T3" fmla="*/ 2964 h 3912"/>
                <a:gd name="T4" fmla="*/ 1613 w 3906"/>
                <a:gd name="T5" fmla="*/ 3912 h 3912"/>
                <a:gd name="T6" fmla="*/ 0 w 3906"/>
                <a:gd name="T7" fmla="*/ 2278 h 3912"/>
                <a:gd name="T8" fmla="*/ 946 w 3906"/>
                <a:gd name="T9" fmla="*/ 0 h 3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6" h="3912">
                  <a:moveTo>
                    <a:pt x="946" y="0"/>
                  </a:moveTo>
                  <a:cubicBezTo>
                    <a:pt x="2215" y="582"/>
                    <a:pt x="3286" y="1605"/>
                    <a:pt x="3906" y="2964"/>
                  </a:cubicBezTo>
                  <a:lnTo>
                    <a:pt x="1613" y="3912"/>
                  </a:lnTo>
                  <a:cubicBezTo>
                    <a:pt x="1257" y="3181"/>
                    <a:pt x="681" y="2620"/>
                    <a:pt x="0" y="2278"/>
                  </a:cubicBezTo>
                  <a:lnTo>
                    <a:pt x="94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B4AEBB69-6B9C-47D7-8CA9-A858A7FEDC6F}"/>
                </a:ext>
              </a:extLst>
            </p:cNvPr>
            <p:cNvCxnSpPr/>
            <p:nvPr/>
          </p:nvCxnSpPr>
          <p:spPr>
            <a:xfrm>
              <a:off x="4593208" y="2259965"/>
              <a:ext cx="1687830" cy="0"/>
            </a:xfrm>
            <a:prstGeom prst="line">
              <a:avLst/>
            </a:prstGeom>
            <a:ln w="6350">
              <a:solidFill>
                <a:srgbClr val="3C5CE8"/>
              </a:solidFill>
              <a:prstDash val="dash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41">
              <a:extLst>
                <a:ext uri="{FF2B5EF4-FFF2-40B4-BE49-F238E27FC236}">
                  <a16:creationId xmlns:a16="http://schemas.microsoft.com/office/drawing/2014/main" id="{4A7F57E5-9B9F-4672-9ABA-04AEFE25BCA1}"/>
                </a:ext>
              </a:extLst>
            </p:cNvPr>
            <p:cNvSpPr txBox="1"/>
            <p:nvPr/>
          </p:nvSpPr>
          <p:spPr>
            <a:xfrm>
              <a:off x="3860418" y="2225040"/>
              <a:ext cx="708025" cy="36893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" name="Title 13">
              <a:extLst>
                <a:ext uri="{FF2B5EF4-FFF2-40B4-BE49-F238E27FC236}">
                  <a16:creationId xmlns:a16="http://schemas.microsoft.com/office/drawing/2014/main" id="{64BA04A9-B06B-4D97-A9D7-71E8E4F604B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329833" y="1830477"/>
              <a:ext cx="3569541" cy="61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r>
                <a:rPr lang="zh-CN" altLang="en-US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4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Content Placeholder 2">
              <a:extLst>
                <a:ext uri="{FF2B5EF4-FFF2-40B4-BE49-F238E27FC236}">
                  <a16:creationId xmlns:a16="http://schemas.microsoft.com/office/drawing/2014/main" id="{6E88C436-349D-4EEA-AF5B-D1644FE0D0D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329832" y="2175598"/>
              <a:ext cx="3976500" cy="615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F994F267-BFF5-4585-9A61-C0D7CE6F9156}"/>
              </a:ext>
            </a:extLst>
          </p:cNvPr>
          <p:cNvGrpSpPr/>
          <p:nvPr/>
        </p:nvGrpSpPr>
        <p:grpSpPr>
          <a:xfrm>
            <a:off x="1555517" y="2573655"/>
            <a:ext cx="2913082" cy="2311400"/>
            <a:chOff x="1555517" y="2573655"/>
            <a:chExt cx="2913082" cy="2311400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410F7042-47FA-4030-932C-210380705BA8}"/>
                </a:ext>
              </a:extLst>
            </p:cNvPr>
            <p:cNvSpPr/>
            <p:nvPr/>
          </p:nvSpPr>
          <p:spPr>
            <a:xfrm>
              <a:off x="1856358" y="2573655"/>
              <a:ext cx="2311400" cy="2311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0" name="Title 13">
              <a:extLst>
                <a:ext uri="{FF2B5EF4-FFF2-40B4-BE49-F238E27FC236}">
                  <a16:creationId xmlns:a16="http://schemas.microsoft.com/office/drawing/2014/main" id="{97F41A8A-EA29-480B-B76D-BAB32DF0A24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55517" y="3335938"/>
              <a:ext cx="2913082" cy="677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zh-CN" altLang="en-US" sz="28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8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CBB0DE89-DBD5-4010-B391-CFA587BB4C5E}"/>
              </a:ext>
            </a:extLst>
          </p:cNvPr>
          <p:cNvGrpSpPr/>
          <p:nvPr/>
        </p:nvGrpSpPr>
        <p:grpSpPr>
          <a:xfrm>
            <a:off x="4223638" y="2969260"/>
            <a:ext cx="6112005" cy="1523365"/>
            <a:chOff x="4223638" y="2969260"/>
            <a:chExt cx="6112005" cy="1523365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9B55299-83CD-40C9-A0A4-53CF68522972}"/>
                </a:ext>
              </a:extLst>
            </p:cNvPr>
            <p:cNvSpPr/>
            <p:nvPr/>
          </p:nvSpPr>
          <p:spPr bwMode="auto">
            <a:xfrm>
              <a:off x="4223638" y="2969260"/>
              <a:ext cx="1021715" cy="1523365"/>
            </a:xfrm>
            <a:custGeom>
              <a:avLst/>
              <a:gdLst>
                <a:gd name="T0" fmla="*/ 2294 w 2814"/>
                <a:gd name="T1" fmla="*/ 0 h 4189"/>
                <a:gd name="T2" fmla="*/ 2290 w 2814"/>
                <a:gd name="T3" fmla="*/ 4189 h 4189"/>
                <a:gd name="T4" fmla="*/ 12 w 2814"/>
                <a:gd name="T5" fmla="*/ 3244 h 4189"/>
                <a:gd name="T6" fmla="*/ 0 w 2814"/>
                <a:gd name="T7" fmla="*/ 948 h 4189"/>
                <a:gd name="T8" fmla="*/ 2294 w 2814"/>
                <a:gd name="T9" fmla="*/ 0 h 4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4" h="4189">
                  <a:moveTo>
                    <a:pt x="2294" y="0"/>
                  </a:moveTo>
                  <a:cubicBezTo>
                    <a:pt x="2814" y="1401"/>
                    <a:pt x="2778" y="2881"/>
                    <a:pt x="2290" y="4189"/>
                  </a:cubicBezTo>
                  <a:lnTo>
                    <a:pt x="12" y="3244"/>
                  </a:lnTo>
                  <a:cubicBezTo>
                    <a:pt x="253" y="2522"/>
                    <a:pt x="265" y="1717"/>
                    <a:pt x="0" y="948"/>
                  </a:cubicBezTo>
                  <a:lnTo>
                    <a:pt x="2294" y="0"/>
                  </a:ln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C1363D7E-20EE-4D7E-8D87-DBC68841D892}"/>
                </a:ext>
              </a:extLst>
            </p:cNvPr>
            <p:cNvCxnSpPr/>
            <p:nvPr/>
          </p:nvCxnSpPr>
          <p:spPr>
            <a:xfrm>
              <a:off x="5167248" y="3730625"/>
              <a:ext cx="1113790" cy="0"/>
            </a:xfrm>
            <a:prstGeom prst="line">
              <a:avLst/>
            </a:prstGeom>
            <a:ln w="6350">
              <a:solidFill>
                <a:srgbClr val="3C5CE8"/>
              </a:solidFill>
              <a:prstDash val="dash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42">
              <a:extLst>
                <a:ext uri="{FF2B5EF4-FFF2-40B4-BE49-F238E27FC236}">
                  <a16:creationId xmlns:a16="http://schemas.microsoft.com/office/drawing/2014/main" id="{AD2B6B0E-496A-47A8-A820-A93D16BF7F9C}"/>
                </a:ext>
              </a:extLst>
            </p:cNvPr>
            <p:cNvSpPr txBox="1"/>
            <p:nvPr/>
          </p:nvSpPr>
          <p:spPr>
            <a:xfrm>
              <a:off x="4381118" y="3451860"/>
              <a:ext cx="708025" cy="36893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1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en-US" altLang="zh-CN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7FCBAAAF-DAA8-4542-BEC9-4A1BE97CF6B4}"/>
                </a:ext>
              </a:extLst>
            </p:cNvPr>
            <p:cNvGrpSpPr/>
            <p:nvPr/>
          </p:nvGrpSpPr>
          <p:grpSpPr>
            <a:xfrm>
              <a:off x="6359143" y="3259738"/>
              <a:ext cx="3976500" cy="960615"/>
              <a:chOff x="7091834" y="1830477"/>
              <a:chExt cx="3976500" cy="960615"/>
            </a:xfrm>
          </p:grpSpPr>
          <p:sp>
            <p:nvSpPr>
              <p:cNvPr id="24" name="Title 13">
                <a:extLst>
                  <a:ext uri="{FF2B5EF4-FFF2-40B4-BE49-F238E27FC236}">
                    <a16:creationId xmlns:a16="http://schemas.microsoft.com/office/drawing/2014/main" id="{E609E977-BA91-433B-8F9A-C5E89CEF030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091835" y="1830477"/>
                <a:ext cx="3540230" cy="615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243785" tIns="121892" rIns="243785" bIns="121892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r>
                  <a:rPr lang="zh-CN" altLang="en-US" sz="2400" dirty="0">
                    <a:solidFill>
                      <a:srgbClr val="3C5CE8"/>
                    </a:solidFill>
                    <a:latin typeface="+mn-lt"/>
                    <a:ea typeface="+mn-ea"/>
                    <a:cs typeface="+mn-ea"/>
                    <a:sym typeface="+mn-lt"/>
                  </a:rPr>
                  <a:t>Enter the title</a:t>
                </a:r>
                <a:endParaRPr lang="en-US" altLang="zh-CN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19A2C2B5-58B8-4DAC-B496-0B1337EC38C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091834" y="2175598"/>
                <a:ext cx="3976500" cy="615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243785" tIns="121892" rIns="243785" bIns="121892"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20000"/>
                  </a:spcBef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consectetur</a:t>
                </a:r>
                <a:endPara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C9BA83DE-494F-43C8-81E5-C0DDBABAAD9C}"/>
              </a:ext>
            </a:extLst>
          </p:cNvPr>
          <p:cNvGrpSpPr/>
          <p:nvPr/>
        </p:nvGrpSpPr>
        <p:grpSpPr>
          <a:xfrm>
            <a:off x="3579113" y="4296410"/>
            <a:ext cx="6738794" cy="1419860"/>
            <a:chOff x="3579113" y="4296410"/>
            <a:chExt cx="6738794" cy="1419860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5666C57C-3ADD-4F17-99BF-BC62A0351B6C}"/>
                </a:ext>
              </a:extLst>
            </p:cNvPr>
            <p:cNvSpPr/>
            <p:nvPr/>
          </p:nvSpPr>
          <p:spPr bwMode="auto">
            <a:xfrm>
              <a:off x="3579113" y="4296410"/>
              <a:ext cx="1413510" cy="1419860"/>
            </a:xfrm>
            <a:custGeom>
              <a:avLst/>
              <a:gdLst>
                <a:gd name="T0" fmla="*/ 3898 w 3898"/>
                <a:gd name="T1" fmla="*/ 944 h 3904"/>
                <a:gd name="T2" fmla="*/ 934 w 3898"/>
                <a:gd name="T3" fmla="*/ 3904 h 3904"/>
                <a:gd name="T4" fmla="*/ 0 w 3898"/>
                <a:gd name="T5" fmla="*/ 1642 h 3904"/>
                <a:gd name="T6" fmla="*/ 1624 w 3898"/>
                <a:gd name="T7" fmla="*/ 0 h 3904"/>
                <a:gd name="T8" fmla="*/ 3898 w 3898"/>
                <a:gd name="T9" fmla="*/ 944 h 3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98" h="3904">
                  <a:moveTo>
                    <a:pt x="3898" y="944"/>
                  </a:moveTo>
                  <a:cubicBezTo>
                    <a:pt x="3316" y="2213"/>
                    <a:pt x="2294" y="3284"/>
                    <a:pt x="934" y="3904"/>
                  </a:cubicBezTo>
                  <a:lnTo>
                    <a:pt x="0" y="1642"/>
                  </a:lnTo>
                  <a:cubicBezTo>
                    <a:pt x="734" y="1284"/>
                    <a:pt x="1292" y="696"/>
                    <a:pt x="1624" y="0"/>
                  </a:cubicBezTo>
                  <a:lnTo>
                    <a:pt x="3898" y="9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4739BA1D-1A5F-432B-A857-9AE2178BEAA4}"/>
                </a:ext>
              </a:extLst>
            </p:cNvPr>
            <p:cNvCxnSpPr/>
            <p:nvPr/>
          </p:nvCxnSpPr>
          <p:spPr>
            <a:xfrm>
              <a:off x="4609718" y="5196840"/>
              <a:ext cx="1671320" cy="0"/>
            </a:xfrm>
            <a:prstGeom prst="line">
              <a:avLst/>
            </a:prstGeom>
            <a:ln w="6350">
              <a:solidFill>
                <a:srgbClr val="3C5CE8"/>
              </a:solidFill>
              <a:prstDash val="dash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43">
              <a:extLst>
                <a:ext uri="{FF2B5EF4-FFF2-40B4-BE49-F238E27FC236}">
                  <a16:creationId xmlns:a16="http://schemas.microsoft.com/office/drawing/2014/main" id="{562BA58F-63AA-466B-8002-FD650E1EC7BC}"/>
                </a:ext>
              </a:extLst>
            </p:cNvPr>
            <p:cNvSpPr txBox="1"/>
            <p:nvPr/>
          </p:nvSpPr>
          <p:spPr>
            <a:xfrm>
              <a:off x="3860418" y="4665980"/>
              <a:ext cx="708025" cy="36893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1" u="none" strike="noStrike" kern="1200" cap="none" spc="0" normalizeH="0" baseline="0" noProof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en-US" altLang="zh-CN" sz="2400" b="0" i="1" u="none" strike="noStrike" kern="1200" cap="none" spc="0" normalizeH="0" baseline="0" noProof="0" dirty="0">
                <a:ln>
                  <a:noFill/>
                </a:ln>
                <a:solidFill>
                  <a:srgbClr val="3C5CE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B285CABC-0E33-45F1-81A3-432CCB19A73D}"/>
                </a:ext>
              </a:extLst>
            </p:cNvPr>
            <p:cNvGrpSpPr/>
            <p:nvPr/>
          </p:nvGrpSpPr>
          <p:grpSpPr>
            <a:xfrm>
              <a:off x="6341407" y="4682507"/>
              <a:ext cx="3976500" cy="960615"/>
              <a:chOff x="7091834" y="1830477"/>
              <a:chExt cx="3976500" cy="960615"/>
            </a:xfrm>
          </p:grpSpPr>
          <p:sp>
            <p:nvSpPr>
              <p:cNvPr id="27" name="Title 13">
                <a:extLst>
                  <a:ext uri="{FF2B5EF4-FFF2-40B4-BE49-F238E27FC236}">
                    <a16:creationId xmlns:a16="http://schemas.microsoft.com/office/drawing/2014/main" id="{CD123892-5D5F-42D0-AD97-9CDA8566931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091835" y="1830477"/>
                <a:ext cx="3359183" cy="615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243785" tIns="121892" rIns="243785" bIns="121892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r>
                  <a:rPr lang="zh-CN" altLang="en-US" sz="2400" dirty="0">
                    <a:solidFill>
                      <a:srgbClr val="3C5CE8"/>
                    </a:solidFill>
                    <a:latin typeface="+mn-lt"/>
                    <a:ea typeface="+mn-ea"/>
                    <a:cs typeface="+mn-ea"/>
                    <a:sym typeface="+mn-lt"/>
                  </a:rPr>
                  <a:t>Enter the title</a:t>
                </a:r>
                <a:endParaRPr lang="en-US" altLang="zh-CN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46BEF68D-8AB8-45AF-9A10-DC84903BCB2B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091834" y="2175598"/>
                <a:ext cx="3976500" cy="615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243785" tIns="121892" rIns="243785" bIns="121892"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20000"/>
                  </a:spcBef>
                </a:pP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Lorem ipsum dolor sit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amet</a:t>
                </a:r>
                <a:r>
                  <a:rPr lang="en-US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, </a:t>
                </a:r>
                <a:r>
                  <a:rPr lang="en-US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consectetur</a:t>
                </a:r>
                <a:endPara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34EF01AD-8D8E-4309-9B5B-C9755A55047D}"/>
              </a:ext>
            </a:extLst>
          </p:cNvPr>
          <p:cNvGrpSpPr/>
          <p:nvPr/>
        </p:nvGrpSpPr>
        <p:grpSpPr>
          <a:xfrm>
            <a:off x="-781050" y="-662111"/>
            <a:ext cx="7062087" cy="1611914"/>
            <a:chOff x="-781050" y="-662111"/>
            <a:chExt cx="7062087" cy="1611914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4568D4FE-7985-4BC6-B724-101D9BDA5D09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D0E5CA54-FBB7-41ED-B995-4FB523679CFC}"/>
                </a:ext>
              </a:extLst>
            </p:cNvPr>
            <p:cNvSpPr txBox="1"/>
            <p:nvPr/>
          </p:nvSpPr>
          <p:spPr>
            <a:xfrm flipH="1">
              <a:off x="803274" y="365028"/>
              <a:ext cx="547776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88404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E72853EC-CC27-4C4A-B468-5ED912BFB267}"/>
              </a:ext>
            </a:extLst>
          </p:cNvPr>
          <p:cNvGrpSpPr/>
          <p:nvPr/>
        </p:nvGrpSpPr>
        <p:grpSpPr>
          <a:xfrm>
            <a:off x="1423275" y="2298345"/>
            <a:ext cx="2818950" cy="2672881"/>
            <a:chOff x="1423275" y="2298345"/>
            <a:chExt cx="2818950" cy="2672881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B5D861F7-F583-4A2F-85D1-CA07A2E7B062}"/>
                </a:ext>
              </a:extLst>
            </p:cNvPr>
            <p:cNvGrpSpPr/>
            <p:nvPr/>
          </p:nvGrpSpPr>
          <p:grpSpPr>
            <a:xfrm>
              <a:off x="1423275" y="2298345"/>
              <a:ext cx="2634018" cy="2672881"/>
              <a:chOff x="1633558" y="1794075"/>
              <a:chExt cx="2634018" cy="2672881"/>
            </a:xfrm>
          </p:grpSpPr>
          <p:sp>
            <p:nvSpPr>
              <p:cNvPr id="2" name="任意多边形: 形状 1">
                <a:extLst>
                  <a:ext uri="{FF2B5EF4-FFF2-40B4-BE49-F238E27FC236}">
                    <a16:creationId xmlns:a16="http://schemas.microsoft.com/office/drawing/2014/main" id="{3C1F6BE9-3329-48AE-8200-E00D7D495748}"/>
                  </a:ext>
                </a:extLst>
              </p:cNvPr>
              <p:cNvSpPr/>
              <p:nvPr/>
            </p:nvSpPr>
            <p:spPr>
              <a:xfrm flipH="1">
                <a:off x="1818490" y="3862222"/>
                <a:ext cx="604734" cy="604734"/>
              </a:xfrm>
              <a:custGeom>
                <a:avLst/>
                <a:gdLst>
                  <a:gd name="connsiteX0" fmla="*/ 0 w 2104265"/>
                  <a:gd name="connsiteY0" fmla="*/ 1052133 h 2104265"/>
                  <a:gd name="connsiteX1" fmla="*/ 1052133 w 2104265"/>
                  <a:gd name="connsiteY1" fmla="*/ 0 h 2104265"/>
                  <a:gd name="connsiteX2" fmla="*/ 2104266 w 2104265"/>
                  <a:gd name="connsiteY2" fmla="*/ 1052133 h 2104265"/>
                  <a:gd name="connsiteX3" fmla="*/ 1052133 w 2104265"/>
                  <a:gd name="connsiteY3" fmla="*/ 2104266 h 2104265"/>
                  <a:gd name="connsiteX4" fmla="*/ 0 w 2104265"/>
                  <a:gd name="connsiteY4" fmla="*/ 1052133 h 2104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4265" h="2104265">
                    <a:moveTo>
                      <a:pt x="0" y="1052133"/>
                    </a:moveTo>
                    <a:cubicBezTo>
                      <a:pt x="0" y="471056"/>
                      <a:pt x="471056" y="0"/>
                      <a:pt x="1052133" y="0"/>
                    </a:cubicBezTo>
                    <a:cubicBezTo>
                      <a:pt x="1633210" y="0"/>
                      <a:pt x="2104266" y="471056"/>
                      <a:pt x="2104266" y="1052133"/>
                    </a:cubicBezTo>
                    <a:cubicBezTo>
                      <a:pt x="2104266" y="1633210"/>
                      <a:pt x="1633210" y="2104266"/>
                      <a:pt x="1052133" y="2104266"/>
                    </a:cubicBezTo>
                    <a:cubicBezTo>
                      <a:pt x="471056" y="2104266"/>
                      <a:pt x="0" y="1633210"/>
                      <a:pt x="0" y="1052133"/>
                    </a:cubicBezTo>
                    <a:close/>
                  </a:path>
                </a:pathLst>
              </a:custGeom>
              <a:solidFill>
                <a:srgbClr val="3C5CE8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1</a:t>
                </a:r>
                <a:endParaRPr lang="zh-CN" altLang="en-US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任意多边形: 形状 12">
                <a:extLst>
                  <a:ext uri="{FF2B5EF4-FFF2-40B4-BE49-F238E27FC236}">
                    <a16:creationId xmlns:a16="http://schemas.microsoft.com/office/drawing/2014/main" id="{4CC0388E-A3BF-44B6-BE67-D5F4702AF75D}"/>
                  </a:ext>
                </a:extLst>
              </p:cNvPr>
              <p:cNvSpPr/>
              <p:nvPr/>
            </p:nvSpPr>
            <p:spPr>
              <a:xfrm flipV="1">
                <a:off x="1633558" y="1794075"/>
                <a:ext cx="2634018" cy="1806342"/>
              </a:xfrm>
              <a:custGeom>
                <a:avLst/>
                <a:gdLst>
                  <a:gd name="connsiteX0" fmla="*/ 0 w 2634018"/>
                  <a:gd name="connsiteY0" fmla="*/ 1806342 h 1806342"/>
                  <a:gd name="connsiteX1" fmla="*/ 2634018 w 2634018"/>
                  <a:gd name="connsiteY1" fmla="*/ 1806342 h 1806342"/>
                  <a:gd name="connsiteX2" fmla="*/ 2634018 w 2634018"/>
                  <a:gd name="connsiteY2" fmla="*/ 148269 h 1806342"/>
                  <a:gd name="connsiteX3" fmla="*/ 649067 w 2634018"/>
                  <a:gd name="connsiteY3" fmla="*/ 148269 h 1806342"/>
                  <a:gd name="connsiteX4" fmla="*/ 497629 w 2634018"/>
                  <a:gd name="connsiteY4" fmla="*/ 0 h 1806342"/>
                  <a:gd name="connsiteX5" fmla="*/ 346191 w 2634018"/>
                  <a:gd name="connsiteY5" fmla="*/ 148269 h 1806342"/>
                  <a:gd name="connsiteX6" fmla="*/ 0 w 2634018"/>
                  <a:gd name="connsiteY6" fmla="*/ 148269 h 1806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34018" h="1806342">
                    <a:moveTo>
                      <a:pt x="0" y="1806342"/>
                    </a:moveTo>
                    <a:lnTo>
                      <a:pt x="2634018" y="1806342"/>
                    </a:lnTo>
                    <a:lnTo>
                      <a:pt x="2634018" y="148269"/>
                    </a:lnTo>
                    <a:lnTo>
                      <a:pt x="649067" y="148269"/>
                    </a:lnTo>
                    <a:lnTo>
                      <a:pt x="497629" y="0"/>
                    </a:lnTo>
                    <a:lnTo>
                      <a:pt x="346191" y="148269"/>
                    </a:lnTo>
                    <a:lnTo>
                      <a:pt x="0" y="148269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Title 13">
              <a:extLst>
                <a:ext uri="{FF2B5EF4-FFF2-40B4-BE49-F238E27FC236}">
                  <a16:creationId xmlns:a16="http://schemas.microsoft.com/office/drawing/2014/main" id="{5ACD9F96-4014-49C4-AD08-9C77F310588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08208" y="2443600"/>
              <a:ext cx="2634017" cy="61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r>
                <a:rPr lang="zh-CN" altLang="en-US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4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4" name="Content Placeholder 2">
              <a:extLst>
                <a:ext uri="{FF2B5EF4-FFF2-40B4-BE49-F238E27FC236}">
                  <a16:creationId xmlns:a16="http://schemas.microsoft.com/office/drawing/2014/main" id="{FD1AD808-377D-4453-BE2D-32CB726EDBA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08207" y="2788721"/>
              <a:ext cx="2589374" cy="98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BD04551F-8515-4328-BA8A-A063E08C1DBE}"/>
              </a:ext>
            </a:extLst>
          </p:cNvPr>
          <p:cNvGrpSpPr/>
          <p:nvPr/>
        </p:nvGrpSpPr>
        <p:grpSpPr>
          <a:xfrm>
            <a:off x="4700034" y="2298345"/>
            <a:ext cx="2830063" cy="2672881"/>
            <a:chOff x="4700034" y="2298345"/>
            <a:chExt cx="2830063" cy="2672881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B0B32AB4-6BAF-47AD-A1F6-A75CFDA7D0BF}"/>
                </a:ext>
              </a:extLst>
            </p:cNvPr>
            <p:cNvGrpSpPr/>
            <p:nvPr/>
          </p:nvGrpSpPr>
          <p:grpSpPr>
            <a:xfrm>
              <a:off x="4700034" y="2298345"/>
              <a:ext cx="2634018" cy="2672881"/>
              <a:chOff x="1633558" y="1794075"/>
              <a:chExt cx="2634018" cy="2672881"/>
            </a:xfrm>
          </p:grpSpPr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6380E0FB-5938-440E-A7C8-9331A83CAA42}"/>
                  </a:ext>
                </a:extLst>
              </p:cNvPr>
              <p:cNvSpPr/>
              <p:nvPr/>
            </p:nvSpPr>
            <p:spPr>
              <a:xfrm flipH="1">
                <a:off x="1818490" y="3862222"/>
                <a:ext cx="604734" cy="604734"/>
              </a:xfrm>
              <a:custGeom>
                <a:avLst/>
                <a:gdLst>
                  <a:gd name="connsiteX0" fmla="*/ 0 w 2104265"/>
                  <a:gd name="connsiteY0" fmla="*/ 1052133 h 2104265"/>
                  <a:gd name="connsiteX1" fmla="*/ 1052133 w 2104265"/>
                  <a:gd name="connsiteY1" fmla="*/ 0 h 2104265"/>
                  <a:gd name="connsiteX2" fmla="*/ 2104266 w 2104265"/>
                  <a:gd name="connsiteY2" fmla="*/ 1052133 h 2104265"/>
                  <a:gd name="connsiteX3" fmla="*/ 1052133 w 2104265"/>
                  <a:gd name="connsiteY3" fmla="*/ 2104266 h 2104265"/>
                  <a:gd name="connsiteX4" fmla="*/ 0 w 2104265"/>
                  <a:gd name="connsiteY4" fmla="*/ 1052133 h 2104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4265" h="2104265">
                    <a:moveTo>
                      <a:pt x="0" y="1052133"/>
                    </a:moveTo>
                    <a:cubicBezTo>
                      <a:pt x="0" y="471056"/>
                      <a:pt x="471056" y="0"/>
                      <a:pt x="1052133" y="0"/>
                    </a:cubicBezTo>
                    <a:cubicBezTo>
                      <a:pt x="1633210" y="0"/>
                      <a:pt x="2104266" y="471056"/>
                      <a:pt x="2104266" y="1052133"/>
                    </a:cubicBezTo>
                    <a:cubicBezTo>
                      <a:pt x="2104266" y="1633210"/>
                      <a:pt x="1633210" y="2104266"/>
                      <a:pt x="1052133" y="2104266"/>
                    </a:cubicBezTo>
                    <a:cubicBezTo>
                      <a:pt x="471056" y="2104266"/>
                      <a:pt x="0" y="1633210"/>
                      <a:pt x="0" y="10521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rgbClr val="3C5CE8"/>
                    </a:solidFill>
                    <a:cs typeface="+mn-ea"/>
                    <a:sym typeface="+mn-lt"/>
                  </a:rPr>
                  <a:t>2</a:t>
                </a:r>
                <a:endParaRPr lang="zh-CN" altLang="en-US" b="1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任意多边形: 形状 22">
                <a:extLst>
                  <a:ext uri="{FF2B5EF4-FFF2-40B4-BE49-F238E27FC236}">
                    <a16:creationId xmlns:a16="http://schemas.microsoft.com/office/drawing/2014/main" id="{2312DDE2-ACF6-4B27-B161-AE3CCEEB6ECF}"/>
                  </a:ext>
                </a:extLst>
              </p:cNvPr>
              <p:cNvSpPr/>
              <p:nvPr/>
            </p:nvSpPr>
            <p:spPr>
              <a:xfrm flipV="1">
                <a:off x="1633558" y="1794075"/>
                <a:ext cx="2634018" cy="1806342"/>
              </a:xfrm>
              <a:custGeom>
                <a:avLst/>
                <a:gdLst>
                  <a:gd name="connsiteX0" fmla="*/ 0 w 2634018"/>
                  <a:gd name="connsiteY0" fmla="*/ 1806342 h 1806342"/>
                  <a:gd name="connsiteX1" fmla="*/ 2634018 w 2634018"/>
                  <a:gd name="connsiteY1" fmla="*/ 1806342 h 1806342"/>
                  <a:gd name="connsiteX2" fmla="*/ 2634018 w 2634018"/>
                  <a:gd name="connsiteY2" fmla="*/ 148269 h 1806342"/>
                  <a:gd name="connsiteX3" fmla="*/ 649067 w 2634018"/>
                  <a:gd name="connsiteY3" fmla="*/ 148269 h 1806342"/>
                  <a:gd name="connsiteX4" fmla="*/ 497629 w 2634018"/>
                  <a:gd name="connsiteY4" fmla="*/ 0 h 1806342"/>
                  <a:gd name="connsiteX5" fmla="*/ 346191 w 2634018"/>
                  <a:gd name="connsiteY5" fmla="*/ 148269 h 1806342"/>
                  <a:gd name="connsiteX6" fmla="*/ 0 w 2634018"/>
                  <a:gd name="connsiteY6" fmla="*/ 148269 h 1806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34018" h="1806342">
                    <a:moveTo>
                      <a:pt x="0" y="1806342"/>
                    </a:moveTo>
                    <a:lnTo>
                      <a:pt x="2634018" y="1806342"/>
                    </a:lnTo>
                    <a:lnTo>
                      <a:pt x="2634018" y="148269"/>
                    </a:lnTo>
                    <a:lnTo>
                      <a:pt x="649067" y="148269"/>
                    </a:lnTo>
                    <a:lnTo>
                      <a:pt x="497629" y="0"/>
                    </a:lnTo>
                    <a:lnTo>
                      <a:pt x="346191" y="148269"/>
                    </a:lnTo>
                    <a:lnTo>
                      <a:pt x="0" y="148269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7" name="Title 13">
              <a:extLst>
                <a:ext uri="{FF2B5EF4-FFF2-40B4-BE49-F238E27FC236}">
                  <a16:creationId xmlns:a16="http://schemas.microsoft.com/office/drawing/2014/main" id="{22D1C91C-048B-44AE-92E9-B3CB9214D79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896080" y="2443600"/>
              <a:ext cx="2634017" cy="61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r>
                <a:rPr lang="zh-CN" altLang="en-US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4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Content Placeholder 2">
              <a:extLst>
                <a:ext uri="{FF2B5EF4-FFF2-40B4-BE49-F238E27FC236}">
                  <a16:creationId xmlns:a16="http://schemas.microsoft.com/office/drawing/2014/main" id="{EB3FFF25-DAC3-41BC-929A-38D935C8FC4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896079" y="2788721"/>
              <a:ext cx="2589374" cy="98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39F42ED5-88E6-4739-93DB-580E07AFF2FE}"/>
              </a:ext>
            </a:extLst>
          </p:cNvPr>
          <p:cNvGrpSpPr/>
          <p:nvPr/>
        </p:nvGrpSpPr>
        <p:grpSpPr>
          <a:xfrm>
            <a:off x="7976792" y="2298345"/>
            <a:ext cx="2994492" cy="2672881"/>
            <a:chOff x="7976792" y="2298345"/>
            <a:chExt cx="2994492" cy="2672881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C685A34D-8BFE-4DF1-A65A-675BAA0C28C5}"/>
                </a:ext>
              </a:extLst>
            </p:cNvPr>
            <p:cNvGrpSpPr/>
            <p:nvPr/>
          </p:nvGrpSpPr>
          <p:grpSpPr>
            <a:xfrm>
              <a:off x="7976792" y="2298345"/>
              <a:ext cx="2634018" cy="2672881"/>
              <a:chOff x="1633558" y="1794075"/>
              <a:chExt cx="2634018" cy="2672881"/>
            </a:xfrm>
          </p:grpSpPr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F7B90896-F29B-436D-A540-B6C354707E3F}"/>
                  </a:ext>
                </a:extLst>
              </p:cNvPr>
              <p:cNvSpPr/>
              <p:nvPr/>
            </p:nvSpPr>
            <p:spPr>
              <a:xfrm flipH="1">
                <a:off x="1818490" y="3862222"/>
                <a:ext cx="604734" cy="604734"/>
              </a:xfrm>
              <a:custGeom>
                <a:avLst/>
                <a:gdLst>
                  <a:gd name="connsiteX0" fmla="*/ 0 w 2104265"/>
                  <a:gd name="connsiteY0" fmla="*/ 1052133 h 2104265"/>
                  <a:gd name="connsiteX1" fmla="*/ 1052133 w 2104265"/>
                  <a:gd name="connsiteY1" fmla="*/ 0 h 2104265"/>
                  <a:gd name="connsiteX2" fmla="*/ 2104266 w 2104265"/>
                  <a:gd name="connsiteY2" fmla="*/ 1052133 h 2104265"/>
                  <a:gd name="connsiteX3" fmla="*/ 1052133 w 2104265"/>
                  <a:gd name="connsiteY3" fmla="*/ 2104266 h 2104265"/>
                  <a:gd name="connsiteX4" fmla="*/ 0 w 2104265"/>
                  <a:gd name="connsiteY4" fmla="*/ 1052133 h 2104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4265" h="2104265">
                    <a:moveTo>
                      <a:pt x="0" y="1052133"/>
                    </a:moveTo>
                    <a:cubicBezTo>
                      <a:pt x="0" y="471056"/>
                      <a:pt x="471056" y="0"/>
                      <a:pt x="1052133" y="0"/>
                    </a:cubicBezTo>
                    <a:cubicBezTo>
                      <a:pt x="1633210" y="0"/>
                      <a:pt x="2104266" y="471056"/>
                      <a:pt x="2104266" y="1052133"/>
                    </a:cubicBezTo>
                    <a:cubicBezTo>
                      <a:pt x="2104266" y="1633210"/>
                      <a:pt x="1633210" y="2104266"/>
                      <a:pt x="1052133" y="2104266"/>
                    </a:cubicBezTo>
                    <a:cubicBezTo>
                      <a:pt x="471056" y="2104266"/>
                      <a:pt x="0" y="1633210"/>
                      <a:pt x="0" y="105213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b="1" dirty="0">
                    <a:solidFill>
                      <a:srgbClr val="3C5CE8"/>
                    </a:solidFill>
                    <a:cs typeface="+mn-ea"/>
                    <a:sym typeface="+mn-lt"/>
                  </a:rPr>
                  <a:t>3</a:t>
                </a:r>
                <a:endParaRPr lang="zh-CN" altLang="en-US" b="1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30A9722F-9D78-4047-A4B2-EE8A74F7012D}"/>
                  </a:ext>
                </a:extLst>
              </p:cNvPr>
              <p:cNvSpPr/>
              <p:nvPr/>
            </p:nvSpPr>
            <p:spPr>
              <a:xfrm flipV="1">
                <a:off x="1633558" y="1794075"/>
                <a:ext cx="2634018" cy="1806342"/>
              </a:xfrm>
              <a:custGeom>
                <a:avLst/>
                <a:gdLst>
                  <a:gd name="connsiteX0" fmla="*/ 0 w 2634018"/>
                  <a:gd name="connsiteY0" fmla="*/ 1806342 h 1806342"/>
                  <a:gd name="connsiteX1" fmla="*/ 2634018 w 2634018"/>
                  <a:gd name="connsiteY1" fmla="*/ 1806342 h 1806342"/>
                  <a:gd name="connsiteX2" fmla="*/ 2634018 w 2634018"/>
                  <a:gd name="connsiteY2" fmla="*/ 148269 h 1806342"/>
                  <a:gd name="connsiteX3" fmla="*/ 649067 w 2634018"/>
                  <a:gd name="connsiteY3" fmla="*/ 148269 h 1806342"/>
                  <a:gd name="connsiteX4" fmla="*/ 497629 w 2634018"/>
                  <a:gd name="connsiteY4" fmla="*/ 0 h 1806342"/>
                  <a:gd name="connsiteX5" fmla="*/ 346191 w 2634018"/>
                  <a:gd name="connsiteY5" fmla="*/ 148269 h 1806342"/>
                  <a:gd name="connsiteX6" fmla="*/ 0 w 2634018"/>
                  <a:gd name="connsiteY6" fmla="*/ 148269 h 1806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34018" h="1806342">
                    <a:moveTo>
                      <a:pt x="0" y="1806342"/>
                    </a:moveTo>
                    <a:lnTo>
                      <a:pt x="2634018" y="1806342"/>
                    </a:lnTo>
                    <a:lnTo>
                      <a:pt x="2634018" y="148269"/>
                    </a:lnTo>
                    <a:lnTo>
                      <a:pt x="649067" y="148269"/>
                    </a:lnTo>
                    <a:lnTo>
                      <a:pt x="497629" y="0"/>
                    </a:lnTo>
                    <a:lnTo>
                      <a:pt x="346191" y="148269"/>
                    </a:lnTo>
                    <a:lnTo>
                      <a:pt x="0" y="148269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0" name="Title 13">
              <a:extLst>
                <a:ext uri="{FF2B5EF4-FFF2-40B4-BE49-F238E27FC236}">
                  <a16:creationId xmlns:a16="http://schemas.microsoft.com/office/drawing/2014/main" id="{0100DB28-599C-4488-BAF1-E9BC765EC62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179352" y="2443600"/>
              <a:ext cx="2791932" cy="61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r>
                <a:rPr lang="zh-CN" altLang="en-US" sz="24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4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1" name="Content Placeholder 2">
              <a:extLst>
                <a:ext uri="{FF2B5EF4-FFF2-40B4-BE49-F238E27FC236}">
                  <a16:creationId xmlns:a16="http://schemas.microsoft.com/office/drawing/2014/main" id="{D501C348-85B5-47B5-BAE2-254852CC4A4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179351" y="2788721"/>
              <a:ext cx="2589374" cy="98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BA711DD-A8F7-41E6-B7AD-FB4C2ED02F63}"/>
              </a:ext>
            </a:extLst>
          </p:cNvPr>
          <p:cNvGrpSpPr/>
          <p:nvPr/>
        </p:nvGrpSpPr>
        <p:grpSpPr>
          <a:xfrm>
            <a:off x="-781050" y="-662111"/>
            <a:ext cx="7062579" cy="1611914"/>
            <a:chOff x="-781050" y="-662111"/>
            <a:chExt cx="7062579" cy="1611914"/>
          </a:xfrm>
        </p:grpSpPr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94EB33C9-B350-4425-A693-6D53EB397062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4197B2C4-8B64-4F66-8AF7-F26D1041C445}"/>
                </a:ext>
              </a:extLst>
            </p:cNvPr>
            <p:cNvSpPr txBox="1"/>
            <p:nvPr/>
          </p:nvSpPr>
          <p:spPr>
            <a:xfrm flipH="1">
              <a:off x="803274" y="365028"/>
              <a:ext cx="54782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04478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ïsļîḋê">
            <a:extLst>
              <a:ext uri="{FF2B5EF4-FFF2-40B4-BE49-F238E27FC236}">
                <a16:creationId xmlns:a16="http://schemas.microsoft.com/office/drawing/2014/main" id="{FF4273A3-9E87-47A9-8E40-319534323E86}"/>
              </a:ext>
            </a:extLst>
          </p:cNvPr>
          <p:cNvSpPr txBox="1"/>
          <p:nvPr/>
        </p:nvSpPr>
        <p:spPr bwMode="auto">
          <a:xfrm>
            <a:off x="4978995" y="2300968"/>
            <a:ext cx="3171311" cy="75736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/>
          <a:p>
            <a:pPr lvl="0">
              <a:lnSpc>
                <a:spcPct val="150000"/>
              </a:lnSpc>
              <a:buSzPct val="25000"/>
              <a:defRPr/>
            </a:pPr>
            <a:r>
              <a: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Copy paste fonts. Choose the only option to retain text... ...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1" name="išḻîďê">
            <a:extLst>
              <a:ext uri="{FF2B5EF4-FFF2-40B4-BE49-F238E27FC236}">
                <a16:creationId xmlns:a16="http://schemas.microsoft.com/office/drawing/2014/main" id="{15000894-603F-49DC-8F63-045C6C35F086}"/>
              </a:ext>
            </a:extLst>
          </p:cNvPr>
          <p:cNvSpPr txBox="1"/>
          <p:nvPr/>
        </p:nvSpPr>
        <p:spPr bwMode="auto">
          <a:xfrm>
            <a:off x="8487291" y="3326196"/>
            <a:ext cx="3044310" cy="75736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/>
          <a:p>
            <a:pPr lvl="0">
              <a:lnSpc>
                <a:spcPct val="150000"/>
              </a:lnSpc>
              <a:buSzPct val="25000"/>
              <a:defRPr/>
            </a:pPr>
            <a:r>
              <a: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Copy paste fonts. Choose the only option to retain text... ...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2" name="iṩļiḑê">
            <a:extLst>
              <a:ext uri="{FF2B5EF4-FFF2-40B4-BE49-F238E27FC236}">
                <a16:creationId xmlns:a16="http://schemas.microsoft.com/office/drawing/2014/main" id="{E458B7C2-8828-470A-8A49-3089FB2AEE40}"/>
              </a:ext>
            </a:extLst>
          </p:cNvPr>
          <p:cNvSpPr txBox="1"/>
          <p:nvPr/>
        </p:nvSpPr>
        <p:spPr bwMode="auto">
          <a:xfrm>
            <a:off x="7381898" y="4413772"/>
            <a:ext cx="3171311" cy="75736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</a:bodyPr>
          <a:lstStyle/>
          <a:p>
            <a:pPr lvl="0">
              <a:lnSpc>
                <a:spcPct val="150000"/>
              </a:lnSpc>
              <a:buSzPct val="25000"/>
              <a:defRPr/>
            </a:pPr>
            <a:r>
              <a:rPr lang="en-US" alt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Copy paste fonts. Choose the only option to retain text... ...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19F0187E-9E50-4C71-BAD1-12EB0D5C9A55}"/>
              </a:ext>
            </a:extLst>
          </p:cNvPr>
          <p:cNvGrpSpPr/>
          <p:nvPr/>
        </p:nvGrpSpPr>
        <p:grpSpPr>
          <a:xfrm>
            <a:off x="660401" y="2162781"/>
            <a:ext cx="4251089" cy="1012275"/>
            <a:chOff x="660401" y="2162781"/>
            <a:chExt cx="4251089" cy="1012275"/>
          </a:xfrm>
        </p:grpSpPr>
        <p:sp>
          <p:nvSpPr>
            <p:cNvPr id="75" name="ïṥ1iḍé">
              <a:extLst>
                <a:ext uri="{FF2B5EF4-FFF2-40B4-BE49-F238E27FC236}">
                  <a16:creationId xmlns:a16="http://schemas.microsoft.com/office/drawing/2014/main" id="{E76A0FAD-04BB-47B8-B577-C0B572FEAD49}"/>
                </a:ext>
              </a:extLst>
            </p:cNvPr>
            <p:cNvSpPr/>
            <p:nvPr/>
          </p:nvSpPr>
          <p:spPr bwMode="auto">
            <a:xfrm flipH="1">
              <a:off x="660401" y="2214399"/>
              <a:ext cx="3744953" cy="909040"/>
            </a:xfrm>
            <a:custGeom>
              <a:avLst/>
              <a:gdLst>
                <a:gd name="T0" fmla="*/ 0 w 4970"/>
                <a:gd name="T1" fmla="*/ 0 h 566"/>
                <a:gd name="T2" fmla="*/ 4970 w 4970"/>
                <a:gd name="T3" fmla="*/ 0 h 566"/>
                <a:gd name="T4" fmla="*/ 4970 w 4970"/>
                <a:gd name="T5" fmla="*/ 566 h 566"/>
                <a:gd name="T6" fmla="*/ 0 w 4970"/>
                <a:gd name="T7" fmla="*/ 566 h 566"/>
                <a:gd name="T8" fmla="*/ 0 w 4970"/>
                <a:gd name="T9" fmla="*/ 0 h 566"/>
                <a:gd name="T10" fmla="*/ 0 w 4970"/>
                <a:gd name="T11" fmla="*/ 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0" h="566">
                  <a:moveTo>
                    <a:pt x="0" y="0"/>
                  </a:moveTo>
                  <a:lnTo>
                    <a:pt x="4970" y="0"/>
                  </a:lnTo>
                  <a:lnTo>
                    <a:pt x="4970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7" name="iŝ1îḋê">
              <a:extLst>
                <a:ext uri="{FF2B5EF4-FFF2-40B4-BE49-F238E27FC236}">
                  <a16:creationId xmlns:a16="http://schemas.microsoft.com/office/drawing/2014/main" id="{FFB9562D-3637-4AB3-B6A3-5CCA51BC426F}"/>
                </a:ext>
              </a:extLst>
            </p:cNvPr>
            <p:cNvSpPr/>
            <p:nvPr/>
          </p:nvSpPr>
          <p:spPr>
            <a:xfrm>
              <a:off x="3899216" y="2162781"/>
              <a:ext cx="1012274" cy="1012275"/>
            </a:xfrm>
            <a:prstGeom prst="ellipse">
              <a:avLst/>
            </a:prstGeom>
            <a:solidFill>
              <a:srgbClr val="3C5CE8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83" name="Group 66">
              <a:extLst>
                <a:ext uri="{FF2B5EF4-FFF2-40B4-BE49-F238E27FC236}">
                  <a16:creationId xmlns:a16="http://schemas.microsoft.com/office/drawing/2014/main" id="{716D8F0D-3944-40B5-B6D8-347D17DDD304}"/>
                </a:ext>
              </a:extLst>
            </p:cNvPr>
            <p:cNvGrpSpPr/>
            <p:nvPr/>
          </p:nvGrpSpPr>
          <p:grpSpPr>
            <a:xfrm>
              <a:off x="4180077" y="2488047"/>
              <a:ext cx="450553" cy="354265"/>
              <a:chOff x="1981200" y="1838326"/>
              <a:chExt cx="393700" cy="309563"/>
            </a:xfrm>
            <a:solidFill>
              <a:schemeClr val="bg1"/>
            </a:solidFill>
          </p:grpSpPr>
          <p:sp>
            <p:nvSpPr>
              <p:cNvPr id="84" name="Freeform 5">
                <a:extLst>
                  <a:ext uri="{FF2B5EF4-FFF2-40B4-BE49-F238E27FC236}">
                    <a16:creationId xmlns:a16="http://schemas.microsoft.com/office/drawing/2014/main" id="{212199B8-E6F1-463E-97F6-EA4230787A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838326"/>
                <a:ext cx="393700" cy="96838"/>
              </a:xfrm>
              <a:custGeom>
                <a:avLst/>
                <a:gdLst/>
                <a:ahLst/>
                <a:cxnLst>
                  <a:cxn ang="0">
                    <a:pos x="96" y="14"/>
                  </a:cxn>
                  <a:cxn ang="0">
                    <a:pos x="72" y="14"/>
                  </a:cxn>
                  <a:cxn ang="0">
                    <a:pos x="72" y="3"/>
                  </a:cxn>
                  <a:cxn ang="0">
                    <a:pos x="68" y="0"/>
                  </a:cxn>
                  <a:cxn ang="0">
                    <a:pos x="35" y="0"/>
                  </a:cxn>
                  <a:cxn ang="0">
                    <a:pos x="32" y="3"/>
                  </a:cxn>
                  <a:cxn ang="0">
                    <a:pos x="32" y="14"/>
                  </a:cxn>
                  <a:cxn ang="0">
                    <a:pos x="7" y="14"/>
                  </a:cxn>
                  <a:cxn ang="0">
                    <a:pos x="0" y="19"/>
                  </a:cxn>
                  <a:cxn ang="0">
                    <a:pos x="0" y="25"/>
                  </a:cxn>
                  <a:cxn ang="0">
                    <a:pos x="102" y="25"/>
                  </a:cxn>
                  <a:cxn ang="0">
                    <a:pos x="102" y="20"/>
                  </a:cxn>
                  <a:cxn ang="0">
                    <a:pos x="96" y="14"/>
                  </a:cxn>
                  <a:cxn ang="0">
                    <a:pos x="65" y="14"/>
                  </a:cxn>
                  <a:cxn ang="0">
                    <a:pos x="39" y="14"/>
                  </a:cxn>
                  <a:cxn ang="0">
                    <a:pos x="39" y="7"/>
                  </a:cxn>
                  <a:cxn ang="0">
                    <a:pos x="65" y="7"/>
                  </a:cxn>
                  <a:cxn ang="0">
                    <a:pos x="65" y="14"/>
                  </a:cxn>
                  <a:cxn ang="0">
                    <a:pos x="65" y="14"/>
                  </a:cxn>
                  <a:cxn ang="0">
                    <a:pos x="65" y="14"/>
                  </a:cxn>
                </a:cxnLst>
                <a:rect l="0" t="0" r="r" b="b"/>
                <a:pathLst>
                  <a:path w="102" h="25">
                    <a:moveTo>
                      <a:pt x="96" y="14"/>
                    </a:move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2"/>
                      <a:pt x="70" y="0"/>
                      <a:pt x="6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0"/>
                      <a:pt x="32" y="2"/>
                      <a:pt x="32" y="3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6"/>
                      <a:pt x="0" y="1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2" y="25"/>
                      <a:pt x="102" y="25"/>
                      <a:pt x="102" y="25"/>
                    </a:cubicBezTo>
                    <a:cubicBezTo>
                      <a:pt x="102" y="20"/>
                      <a:pt x="102" y="20"/>
                      <a:pt x="102" y="20"/>
                    </a:cubicBezTo>
                    <a:cubicBezTo>
                      <a:pt x="102" y="17"/>
                      <a:pt x="100" y="14"/>
                      <a:pt x="96" y="14"/>
                    </a:cubicBezTo>
                    <a:close/>
                    <a:moveTo>
                      <a:pt x="65" y="14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65" y="7"/>
                      <a:pt x="65" y="7"/>
                      <a:pt x="65" y="7"/>
                    </a:cubicBezTo>
                    <a:lnTo>
                      <a:pt x="65" y="14"/>
                    </a:lnTo>
                    <a:close/>
                    <a:moveTo>
                      <a:pt x="65" y="14"/>
                    </a:moveTo>
                    <a:cubicBezTo>
                      <a:pt x="65" y="14"/>
                      <a:pt x="65" y="14"/>
                      <a:pt x="65" y="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5" name="Freeform 6">
                <a:extLst>
                  <a:ext uri="{FF2B5EF4-FFF2-40B4-BE49-F238E27FC236}">
                    <a16:creationId xmlns:a16="http://schemas.microsoft.com/office/drawing/2014/main" id="{ADD7972F-6100-4CA9-B664-7C10E57CE9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949451"/>
                <a:ext cx="393700" cy="19843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5" y="51"/>
                  </a:cxn>
                  <a:cxn ang="0">
                    <a:pos x="97" y="51"/>
                  </a:cxn>
                  <a:cxn ang="0">
                    <a:pos x="102" y="46"/>
                  </a:cxn>
                  <a:cxn ang="0">
                    <a:pos x="102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51" y="7"/>
                  </a:cxn>
                  <a:cxn ang="0">
                    <a:pos x="69" y="25"/>
                  </a:cxn>
                  <a:cxn ang="0">
                    <a:pos x="51" y="43"/>
                  </a:cxn>
                  <a:cxn ang="0">
                    <a:pos x="33" y="25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7"/>
                  </a:cxn>
                </a:cxnLst>
                <a:rect l="0" t="0" r="r" b="b"/>
                <a:pathLst>
                  <a:path w="102" h="51">
                    <a:moveTo>
                      <a:pt x="0" y="46"/>
                    </a:moveTo>
                    <a:cubicBezTo>
                      <a:pt x="0" y="49"/>
                      <a:pt x="2" y="51"/>
                      <a:pt x="5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101" y="51"/>
                      <a:pt x="102" y="48"/>
                      <a:pt x="102" y="46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"/>
                    </a:lnTo>
                    <a:close/>
                    <a:moveTo>
                      <a:pt x="51" y="7"/>
                    </a:moveTo>
                    <a:cubicBezTo>
                      <a:pt x="61" y="7"/>
                      <a:pt x="69" y="15"/>
                      <a:pt x="69" y="25"/>
                    </a:cubicBezTo>
                    <a:cubicBezTo>
                      <a:pt x="69" y="35"/>
                      <a:pt x="61" y="43"/>
                      <a:pt x="51" y="43"/>
                    </a:cubicBezTo>
                    <a:cubicBezTo>
                      <a:pt x="41" y="43"/>
                      <a:pt x="33" y="35"/>
                      <a:pt x="33" y="25"/>
                    </a:cubicBezTo>
                    <a:cubicBezTo>
                      <a:pt x="33" y="15"/>
                      <a:pt x="41" y="7"/>
                      <a:pt x="51" y="7"/>
                    </a:cubicBezTo>
                    <a:close/>
                    <a:moveTo>
                      <a:pt x="51" y="7"/>
                    </a:moveTo>
                    <a:cubicBezTo>
                      <a:pt x="51" y="7"/>
                      <a:pt x="51" y="7"/>
                      <a:pt x="51" y="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6" name="Freeform 7">
                <a:extLst>
                  <a:ext uri="{FF2B5EF4-FFF2-40B4-BE49-F238E27FC236}">
                    <a16:creationId xmlns:a16="http://schemas.microsoft.com/office/drawing/2014/main" id="{97FE241E-D3ED-4FBB-BA60-40674A5973F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close/>
                    <a:moveTo>
                      <a:pt x="20" y="59"/>
                    </a:moveTo>
                    <a:lnTo>
                      <a:pt x="20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7" name="Freeform 8">
                <a:extLst>
                  <a:ext uri="{FF2B5EF4-FFF2-40B4-BE49-F238E27FC236}">
                    <a16:creationId xmlns:a16="http://schemas.microsoft.com/office/drawing/2014/main" id="{667414E0-B03F-4B02-B63A-CF1817F91F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moveTo>
                      <a:pt x="20" y="59"/>
                    </a:moveTo>
                    <a:lnTo>
                      <a:pt x="20" y="59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2A32724A-61C5-4EC8-A71D-5493DCAD9552}"/>
                </a:ext>
              </a:extLst>
            </p:cNvPr>
            <p:cNvSpPr/>
            <p:nvPr/>
          </p:nvSpPr>
          <p:spPr>
            <a:xfrm flipH="1">
              <a:off x="754663" y="2404905"/>
              <a:ext cx="3051433" cy="4303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PleaseEnter your title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8859FA2D-B049-448A-99EB-3E29F2B1257A}"/>
              </a:ext>
            </a:extLst>
          </p:cNvPr>
          <p:cNvGrpSpPr/>
          <p:nvPr/>
        </p:nvGrpSpPr>
        <p:grpSpPr>
          <a:xfrm>
            <a:off x="-1" y="3198739"/>
            <a:ext cx="8394173" cy="1012275"/>
            <a:chOff x="-1" y="3198739"/>
            <a:chExt cx="8394173" cy="1012275"/>
          </a:xfrm>
        </p:grpSpPr>
        <p:sp>
          <p:nvSpPr>
            <p:cNvPr id="74" name="ïšľídè">
              <a:extLst>
                <a:ext uri="{FF2B5EF4-FFF2-40B4-BE49-F238E27FC236}">
                  <a16:creationId xmlns:a16="http://schemas.microsoft.com/office/drawing/2014/main" id="{77DAAE54-FBEF-43E7-B6D0-46124E572CF8}"/>
                </a:ext>
              </a:extLst>
            </p:cNvPr>
            <p:cNvSpPr/>
            <p:nvPr/>
          </p:nvSpPr>
          <p:spPr bwMode="auto">
            <a:xfrm flipH="1">
              <a:off x="-1" y="3250357"/>
              <a:ext cx="7888035" cy="909040"/>
            </a:xfrm>
            <a:custGeom>
              <a:avLst/>
              <a:gdLst>
                <a:gd name="T0" fmla="*/ 0 w 4970"/>
                <a:gd name="T1" fmla="*/ 0 h 566"/>
                <a:gd name="T2" fmla="*/ 4970 w 4970"/>
                <a:gd name="T3" fmla="*/ 0 h 566"/>
                <a:gd name="T4" fmla="*/ 4970 w 4970"/>
                <a:gd name="T5" fmla="*/ 566 h 566"/>
                <a:gd name="T6" fmla="*/ 0 w 4970"/>
                <a:gd name="T7" fmla="*/ 566 h 566"/>
                <a:gd name="T8" fmla="*/ 0 w 4970"/>
                <a:gd name="T9" fmla="*/ 0 h 566"/>
                <a:gd name="T10" fmla="*/ 0 w 4970"/>
                <a:gd name="T11" fmla="*/ 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0" h="566">
                  <a:moveTo>
                    <a:pt x="0" y="0"/>
                  </a:moveTo>
                  <a:lnTo>
                    <a:pt x="4970" y="0"/>
                  </a:lnTo>
                  <a:lnTo>
                    <a:pt x="4970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C5CE8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9" name="íṣḷiḑe">
              <a:extLst>
                <a:ext uri="{FF2B5EF4-FFF2-40B4-BE49-F238E27FC236}">
                  <a16:creationId xmlns:a16="http://schemas.microsoft.com/office/drawing/2014/main" id="{C228D875-CBDF-4986-A3C3-62EA47BE15C5}"/>
                </a:ext>
              </a:extLst>
            </p:cNvPr>
            <p:cNvSpPr/>
            <p:nvPr/>
          </p:nvSpPr>
          <p:spPr>
            <a:xfrm>
              <a:off x="7381898" y="3198739"/>
              <a:ext cx="1012274" cy="101227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88" name="Group 66">
              <a:extLst>
                <a:ext uri="{FF2B5EF4-FFF2-40B4-BE49-F238E27FC236}">
                  <a16:creationId xmlns:a16="http://schemas.microsoft.com/office/drawing/2014/main" id="{2F1C0EC2-A7D4-4089-BD42-499240D29AC3}"/>
                </a:ext>
              </a:extLst>
            </p:cNvPr>
            <p:cNvGrpSpPr/>
            <p:nvPr/>
          </p:nvGrpSpPr>
          <p:grpSpPr>
            <a:xfrm>
              <a:off x="7690549" y="3527743"/>
              <a:ext cx="450553" cy="354265"/>
              <a:chOff x="1981200" y="1838326"/>
              <a:chExt cx="393700" cy="309563"/>
            </a:xfrm>
            <a:solidFill>
              <a:srgbClr val="3C5CE8"/>
            </a:solidFill>
          </p:grpSpPr>
          <p:sp>
            <p:nvSpPr>
              <p:cNvPr id="89" name="Freeform 5">
                <a:extLst>
                  <a:ext uri="{FF2B5EF4-FFF2-40B4-BE49-F238E27FC236}">
                    <a16:creationId xmlns:a16="http://schemas.microsoft.com/office/drawing/2014/main" id="{974A1FE1-4EDA-490A-AF69-5B4E9559044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838326"/>
                <a:ext cx="393700" cy="96838"/>
              </a:xfrm>
              <a:custGeom>
                <a:avLst/>
                <a:gdLst/>
                <a:ahLst/>
                <a:cxnLst>
                  <a:cxn ang="0">
                    <a:pos x="96" y="14"/>
                  </a:cxn>
                  <a:cxn ang="0">
                    <a:pos x="72" y="14"/>
                  </a:cxn>
                  <a:cxn ang="0">
                    <a:pos x="72" y="3"/>
                  </a:cxn>
                  <a:cxn ang="0">
                    <a:pos x="68" y="0"/>
                  </a:cxn>
                  <a:cxn ang="0">
                    <a:pos x="35" y="0"/>
                  </a:cxn>
                  <a:cxn ang="0">
                    <a:pos x="32" y="3"/>
                  </a:cxn>
                  <a:cxn ang="0">
                    <a:pos x="32" y="14"/>
                  </a:cxn>
                  <a:cxn ang="0">
                    <a:pos x="7" y="14"/>
                  </a:cxn>
                  <a:cxn ang="0">
                    <a:pos x="0" y="19"/>
                  </a:cxn>
                  <a:cxn ang="0">
                    <a:pos x="0" y="25"/>
                  </a:cxn>
                  <a:cxn ang="0">
                    <a:pos x="102" y="25"/>
                  </a:cxn>
                  <a:cxn ang="0">
                    <a:pos x="102" y="20"/>
                  </a:cxn>
                  <a:cxn ang="0">
                    <a:pos x="96" y="14"/>
                  </a:cxn>
                  <a:cxn ang="0">
                    <a:pos x="65" y="14"/>
                  </a:cxn>
                  <a:cxn ang="0">
                    <a:pos x="39" y="14"/>
                  </a:cxn>
                  <a:cxn ang="0">
                    <a:pos x="39" y="7"/>
                  </a:cxn>
                  <a:cxn ang="0">
                    <a:pos x="65" y="7"/>
                  </a:cxn>
                  <a:cxn ang="0">
                    <a:pos x="65" y="14"/>
                  </a:cxn>
                  <a:cxn ang="0">
                    <a:pos x="65" y="14"/>
                  </a:cxn>
                  <a:cxn ang="0">
                    <a:pos x="65" y="14"/>
                  </a:cxn>
                </a:cxnLst>
                <a:rect l="0" t="0" r="r" b="b"/>
                <a:pathLst>
                  <a:path w="102" h="25">
                    <a:moveTo>
                      <a:pt x="96" y="14"/>
                    </a:move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2"/>
                      <a:pt x="70" y="0"/>
                      <a:pt x="6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0"/>
                      <a:pt x="32" y="2"/>
                      <a:pt x="32" y="3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6"/>
                      <a:pt x="0" y="1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2" y="25"/>
                      <a:pt x="102" y="25"/>
                      <a:pt x="102" y="25"/>
                    </a:cubicBezTo>
                    <a:cubicBezTo>
                      <a:pt x="102" y="20"/>
                      <a:pt x="102" y="20"/>
                      <a:pt x="102" y="20"/>
                    </a:cubicBezTo>
                    <a:cubicBezTo>
                      <a:pt x="102" y="17"/>
                      <a:pt x="100" y="14"/>
                      <a:pt x="96" y="14"/>
                    </a:cubicBezTo>
                    <a:close/>
                    <a:moveTo>
                      <a:pt x="65" y="14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65" y="7"/>
                      <a:pt x="65" y="7"/>
                      <a:pt x="65" y="7"/>
                    </a:cubicBezTo>
                    <a:lnTo>
                      <a:pt x="65" y="14"/>
                    </a:lnTo>
                    <a:close/>
                    <a:moveTo>
                      <a:pt x="65" y="14"/>
                    </a:moveTo>
                    <a:cubicBezTo>
                      <a:pt x="65" y="14"/>
                      <a:pt x="65" y="14"/>
                      <a:pt x="65" y="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0" name="Freeform 6">
                <a:extLst>
                  <a:ext uri="{FF2B5EF4-FFF2-40B4-BE49-F238E27FC236}">
                    <a16:creationId xmlns:a16="http://schemas.microsoft.com/office/drawing/2014/main" id="{3E90D7B0-6A65-475C-96E3-CEBAA1B11D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949451"/>
                <a:ext cx="393700" cy="19843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5" y="51"/>
                  </a:cxn>
                  <a:cxn ang="0">
                    <a:pos x="97" y="51"/>
                  </a:cxn>
                  <a:cxn ang="0">
                    <a:pos x="102" y="46"/>
                  </a:cxn>
                  <a:cxn ang="0">
                    <a:pos x="102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51" y="7"/>
                  </a:cxn>
                  <a:cxn ang="0">
                    <a:pos x="69" y="25"/>
                  </a:cxn>
                  <a:cxn ang="0">
                    <a:pos x="51" y="43"/>
                  </a:cxn>
                  <a:cxn ang="0">
                    <a:pos x="33" y="25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7"/>
                  </a:cxn>
                </a:cxnLst>
                <a:rect l="0" t="0" r="r" b="b"/>
                <a:pathLst>
                  <a:path w="102" h="51">
                    <a:moveTo>
                      <a:pt x="0" y="46"/>
                    </a:moveTo>
                    <a:cubicBezTo>
                      <a:pt x="0" y="49"/>
                      <a:pt x="2" y="51"/>
                      <a:pt x="5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101" y="51"/>
                      <a:pt x="102" y="48"/>
                      <a:pt x="102" y="46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"/>
                    </a:lnTo>
                    <a:close/>
                    <a:moveTo>
                      <a:pt x="51" y="7"/>
                    </a:moveTo>
                    <a:cubicBezTo>
                      <a:pt x="61" y="7"/>
                      <a:pt x="69" y="15"/>
                      <a:pt x="69" y="25"/>
                    </a:cubicBezTo>
                    <a:cubicBezTo>
                      <a:pt x="69" y="35"/>
                      <a:pt x="61" y="43"/>
                      <a:pt x="51" y="43"/>
                    </a:cubicBezTo>
                    <a:cubicBezTo>
                      <a:pt x="41" y="43"/>
                      <a:pt x="33" y="35"/>
                      <a:pt x="33" y="25"/>
                    </a:cubicBezTo>
                    <a:cubicBezTo>
                      <a:pt x="33" y="15"/>
                      <a:pt x="41" y="7"/>
                      <a:pt x="51" y="7"/>
                    </a:cubicBezTo>
                    <a:close/>
                    <a:moveTo>
                      <a:pt x="51" y="7"/>
                    </a:moveTo>
                    <a:cubicBezTo>
                      <a:pt x="51" y="7"/>
                      <a:pt x="51" y="7"/>
                      <a:pt x="51" y="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1" name="Freeform 7">
                <a:extLst>
                  <a:ext uri="{FF2B5EF4-FFF2-40B4-BE49-F238E27FC236}">
                    <a16:creationId xmlns:a16="http://schemas.microsoft.com/office/drawing/2014/main" id="{66247AFD-AC89-4C2D-97C5-5FFF597088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close/>
                    <a:moveTo>
                      <a:pt x="20" y="59"/>
                    </a:moveTo>
                    <a:lnTo>
                      <a:pt x="20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2" name="Freeform 8">
                <a:extLst>
                  <a:ext uri="{FF2B5EF4-FFF2-40B4-BE49-F238E27FC236}">
                    <a16:creationId xmlns:a16="http://schemas.microsoft.com/office/drawing/2014/main" id="{27A8858F-C5A6-4F94-B910-68AB4E5A84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moveTo>
                      <a:pt x="20" y="59"/>
                    </a:moveTo>
                    <a:lnTo>
                      <a:pt x="20" y="59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9" name="矩形 98">
              <a:extLst>
                <a:ext uri="{FF2B5EF4-FFF2-40B4-BE49-F238E27FC236}">
                  <a16:creationId xmlns:a16="http://schemas.microsoft.com/office/drawing/2014/main" id="{986B7E9F-1EF4-4DA7-B453-4731C25FFF10}"/>
                </a:ext>
              </a:extLst>
            </p:cNvPr>
            <p:cNvSpPr/>
            <p:nvPr/>
          </p:nvSpPr>
          <p:spPr>
            <a:xfrm flipH="1">
              <a:off x="3060578" y="3494562"/>
              <a:ext cx="3815181" cy="4303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PleaseEnter your title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BC6F8AFD-498A-4927-9ECA-A9D9211407B3}"/>
              </a:ext>
            </a:extLst>
          </p:cNvPr>
          <p:cNvGrpSpPr/>
          <p:nvPr/>
        </p:nvGrpSpPr>
        <p:grpSpPr>
          <a:xfrm>
            <a:off x="660401" y="4286315"/>
            <a:ext cx="6563923" cy="1012275"/>
            <a:chOff x="660401" y="4286315"/>
            <a:chExt cx="6563923" cy="1012275"/>
          </a:xfrm>
        </p:grpSpPr>
        <p:sp>
          <p:nvSpPr>
            <p:cNvPr id="76" name="îṩḻiďè">
              <a:extLst>
                <a:ext uri="{FF2B5EF4-FFF2-40B4-BE49-F238E27FC236}">
                  <a16:creationId xmlns:a16="http://schemas.microsoft.com/office/drawing/2014/main" id="{2FC11714-4E0D-4E0C-949D-BB4980E407BF}"/>
                </a:ext>
              </a:extLst>
            </p:cNvPr>
            <p:cNvSpPr/>
            <p:nvPr/>
          </p:nvSpPr>
          <p:spPr bwMode="auto">
            <a:xfrm flipH="1">
              <a:off x="660401" y="4337933"/>
              <a:ext cx="6057787" cy="909040"/>
            </a:xfrm>
            <a:custGeom>
              <a:avLst/>
              <a:gdLst>
                <a:gd name="T0" fmla="*/ 0 w 4970"/>
                <a:gd name="T1" fmla="*/ 0 h 566"/>
                <a:gd name="T2" fmla="*/ 4970 w 4970"/>
                <a:gd name="T3" fmla="*/ 0 h 566"/>
                <a:gd name="T4" fmla="*/ 4970 w 4970"/>
                <a:gd name="T5" fmla="*/ 566 h 566"/>
                <a:gd name="T6" fmla="*/ 0 w 4970"/>
                <a:gd name="T7" fmla="*/ 566 h 566"/>
                <a:gd name="T8" fmla="*/ 0 w 4970"/>
                <a:gd name="T9" fmla="*/ 0 h 566"/>
                <a:gd name="T10" fmla="*/ 0 w 4970"/>
                <a:gd name="T11" fmla="*/ 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0" h="566">
                  <a:moveTo>
                    <a:pt x="0" y="0"/>
                  </a:moveTo>
                  <a:lnTo>
                    <a:pt x="4970" y="0"/>
                  </a:lnTo>
                  <a:lnTo>
                    <a:pt x="4970" y="566"/>
                  </a:lnTo>
                  <a:lnTo>
                    <a:pt x="0" y="56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8" name="íṥļíďê">
              <a:extLst>
                <a:ext uri="{FF2B5EF4-FFF2-40B4-BE49-F238E27FC236}">
                  <a16:creationId xmlns:a16="http://schemas.microsoft.com/office/drawing/2014/main" id="{4A365004-0A06-4143-A3CE-1DA2BE35503F}"/>
                </a:ext>
              </a:extLst>
            </p:cNvPr>
            <p:cNvSpPr/>
            <p:nvPr/>
          </p:nvSpPr>
          <p:spPr>
            <a:xfrm>
              <a:off x="6212050" y="4286315"/>
              <a:ext cx="1012274" cy="1012275"/>
            </a:xfrm>
            <a:prstGeom prst="ellipse">
              <a:avLst/>
            </a:prstGeom>
            <a:solidFill>
              <a:srgbClr val="3C5CE8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93" name="Group 66">
              <a:extLst>
                <a:ext uri="{FF2B5EF4-FFF2-40B4-BE49-F238E27FC236}">
                  <a16:creationId xmlns:a16="http://schemas.microsoft.com/office/drawing/2014/main" id="{00F025D0-E148-44C7-9352-D316A166F00C}"/>
                </a:ext>
              </a:extLst>
            </p:cNvPr>
            <p:cNvGrpSpPr/>
            <p:nvPr/>
          </p:nvGrpSpPr>
          <p:grpSpPr>
            <a:xfrm>
              <a:off x="6516228" y="4615319"/>
              <a:ext cx="450553" cy="354265"/>
              <a:chOff x="1981200" y="1838326"/>
              <a:chExt cx="393700" cy="309563"/>
            </a:xfrm>
            <a:solidFill>
              <a:schemeClr val="bg1"/>
            </a:solidFill>
          </p:grpSpPr>
          <p:sp>
            <p:nvSpPr>
              <p:cNvPr id="94" name="Freeform 5">
                <a:extLst>
                  <a:ext uri="{FF2B5EF4-FFF2-40B4-BE49-F238E27FC236}">
                    <a16:creationId xmlns:a16="http://schemas.microsoft.com/office/drawing/2014/main" id="{85371AEB-A80E-4F8C-B59E-75FFB991EF7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838326"/>
                <a:ext cx="393700" cy="96838"/>
              </a:xfrm>
              <a:custGeom>
                <a:avLst/>
                <a:gdLst/>
                <a:ahLst/>
                <a:cxnLst>
                  <a:cxn ang="0">
                    <a:pos x="96" y="14"/>
                  </a:cxn>
                  <a:cxn ang="0">
                    <a:pos x="72" y="14"/>
                  </a:cxn>
                  <a:cxn ang="0">
                    <a:pos x="72" y="3"/>
                  </a:cxn>
                  <a:cxn ang="0">
                    <a:pos x="68" y="0"/>
                  </a:cxn>
                  <a:cxn ang="0">
                    <a:pos x="35" y="0"/>
                  </a:cxn>
                  <a:cxn ang="0">
                    <a:pos x="32" y="3"/>
                  </a:cxn>
                  <a:cxn ang="0">
                    <a:pos x="32" y="14"/>
                  </a:cxn>
                  <a:cxn ang="0">
                    <a:pos x="7" y="14"/>
                  </a:cxn>
                  <a:cxn ang="0">
                    <a:pos x="0" y="19"/>
                  </a:cxn>
                  <a:cxn ang="0">
                    <a:pos x="0" y="25"/>
                  </a:cxn>
                  <a:cxn ang="0">
                    <a:pos x="102" y="25"/>
                  </a:cxn>
                  <a:cxn ang="0">
                    <a:pos x="102" y="20"/>
                  </a:cxn>
                  <a:cxn ang="0">
                    <a:pos x="96" y="14"/>
                  </a:cxn>
                  <a:cxn ang="0">
                    <a:pos x="65" y="14"/>
                  </a:cxn>
                  <a:cxn ang="0">
                    <a:pos x="39" y="14"/>
                  </a:cxn>
                  <a:cxn ang="0">
                    <a:pos x="39" y="7"/>
                  </a:cxn>
                  <a:cxn ang="0">
                    <a:pos x="65" y="7"/>
                  </a:cxn>
                  <a:cxn ang="0">
                    <a:pos x="65" y="14"/>
                  </a:cxn>
                  <a:cxn ang="0">
                    <a:pos x="65" y="14"/>
                  </a:cxn>
                  <a:cxn ang="0">
                    <a:pos x="65" y="14"/>
                  </a:cxn>
                </a:cxnLst>
                <a:rect l="0" t="0" r="r" b="b"/>
                <a:pathLst>
                  <a:path w="102" h="25">
                    <a:moveTo>
                      <a:pt x="96" y="14"/>
                    </a:moveTo>
                    <a:cubicBezTo>
                      <a:pt x="72" y="14"/>
                      <a:pt x="72" y="14"/>
                      <a:pt x="72" y="14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2"/>
                      <a:pt x="70" y="0"/>
                      <a:pt x="6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4" y="0"/>
                      <a:pt x="32" y="2"/>
                      <a:pt x="32" y="3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6"/>
                      <a:pt x="0" y="1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02" y="25"/>
                      <a:pt x="102" y="25"/>
                      <a:pt x="102" y="25"/>
                    </a:cubicBezTo>
                    <a:cubicBezTo>
                      <a:pt x="102" y="20"/>
                      <a:pt x="102" y="20"/>
                      <a:pt x="102" y="20"/>
                    </a:cubicBezTo>
                    <a:cubicBezTo>
                      <a:pt x="102" y="17"/>
                      <a:pt x="100" y="14"/>
                      <a:pt x="96" y="14"/>
                    </a:cubicBezTo>
                    <a:close/>
                    <a:moveTo>
                      <a:pt x="65" y="14"/>
                    </a:moveTo>
                    <a:cubicBezTo>
                      <a:pt x="39" y="14"/>
                      <a:pt x="39" y="14"/>
                      <a:pt x="39" y="14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65" y="7"/>
                      <a:pt x="65" y="7"/>
                      <a:pt x="65" y="7"/>
                    </a:cubicBezTo>
                    <a:lnTo>
                      <a:pt x="65" y="14"/>
                    </a:lnTo>
                    <a:close/>
                    <a:moveTo>
                      <a:pt x="65" y="14"/>
                    </a:moveTo>
                    <a:cubicBezTo>
                      <a:pt x="65" y="14"/>
                      <a:pt x="65" y="14"/>
                      <a:pt x="65" y="1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5" name="Freeform 6">
                <a:extLst>
                  <a:ext uri="{FF2B5EF4-FFF2-40B4-BE49-F238E27FC236}">
                    <a16:creationId xmlns:a16="http://schemas.microsoft.com/office/drawing/2014/main" id="{2A78A423-A223-4700-9E89-C81E36FECB4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81200" y="1949451"/>
                <a:ext cx="393700" cy="19843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5" y="51"/>
                  </a:cxn>
                  <a:cxn ang="0">
                    <a:pos x="97" y="51"/>
                  </a:cxn>
                  <a:cxn ang="0">
                    <a:pos x="102" y="46"/>
                  </a:cxn>
                  <a:cxn ang="0">
                    <a:pos x="102" y="0"/>
                  </a:cxn>
                  <a:cxn ang="0">
                    <a:pos x="0" y="0"/>
                  </a:cxn>
                  <a:cxn ang="0">
                    <a:pos x="0" y="46"/>
                  </a:cxn>
                  <a:cxn ang="0">
                    <a:pos x="51" y="7"/>
                  </a:cxn>
                  <a:cxn ang="0">
                    <a:pos x="69" y="25"/>
                  </a:cxn>
                  <a:cxn ang="0">
                    <a:pos x="51" y="43"/>
                  </a:cxn>
                  <a:cxn ang="0">
                    <a:pos x="33" y="25"/>
                  </a:cxn>
                  <a:cxn ang="0">
                    <a:pos x="51" y="7"/>
                  </a:cxn>
                  <a:cxn ang="0">
                    <a:pos x="51" y="7"/>
                  </a:cxn>
                  <a:cxn ang="0">
                    <a:pos x="51" y="7"/>
                  </a:cxn>
                </a:cxnLst>
                <a:rect l="0" t="0" r="r" b="b"/>
                <a:pathLst>
                  <a:path w="102" h="51">
                    <a:moveTo>
                      <a:pt x="0" y="46"/>
                    </a:moveTo>
                    <a:cubicBezTo>
                      <a:pt x="0" y="49"/>
                      <a:pt x="2" y="51"/>
                      <a:pt x="5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101" y="51"/>
                      <a:pt x="102" y="48"/>
                      <a:pt x="102" y="46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46"/>
                    </a:lnTo>
                    <a:close/>
                    <a:moveTo>
                      <a:pt x="51" y="7"/>
                    </a:moveTo>
                    <a:cubicBezTo>
                      <a:pt x="61" y="7"/>
                      <a:pt x="69" y="15"/>
                      <a:pt x="69" y="25"/>
                    </a:cubicBezTo>
                    <a:cubicBezTo>
                      <a:pt x="69" y="35"/>
                      <a:pt x="61" y="43"/>
                      <a:pt x="51" y="43"/>
                    </a:cubicBezTo>
                    <a:cubicBezTo>
                      <a:pt x="41" y="43"/>
                      <a:pt x="33" y="35"/>
                      <a:pt x="33" y="25"/>
                    </a:cubicBezTo>
                    <a:cubicBezTo>
                      <a:pt x="33" y="15"/>
                      <a:pt x="41" y="7"/>
                      <a:pt x="51" y="7"/>
                    </a:cubicBezTo>
                    <a:close/>
                    <a:moveTo>
                      <a:pt x="51" y="7"/>
                    </a:moveTo>
                    <a:cubicBezTo>
                      <a:pt x="51" y="7"/>
                      <a:pt x="51" y="7"/>
                      <a:pt x="51" y="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6" name="Freeform 7">
                <a:extLst>
                  <a:ext uri="{FF2B5EF4-FFF2-40B4-BE49-F238E27FC236}">
                    <a16:creationId xmlns:a16="http://schemas.microsoft.com/office/drawing/2014/main" id="{01E9D28A-83E3-44BB-9550-3ACA50DC32E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close/>
                    <a:moveTo>
                      <a:pt x="20" y="59"/>
                    </a:moveTo>
                    <a:lnTo>
                      <a:pt x="20" y="5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7" name="Freeform 8">
                <a:extLst>
                  <a:ext uri="{FF2B5EF4-FFF2-40B4-BE49-F238E27FC236}">
                    <a16:creationId xmlns:a16="http://schemas.microsoft.com/office/drawing/2014/main" id="{272C4007-7F7C-453E-8853-2F8F0977B2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32013" y="2000251"/>
                <a:ext cx="93663" cy="93663"/>
              </a:xfrm>
              <a:custGeom>
                <a:avLst/>
                <a:gdLst/>
                <a:ahLst/>
                <a:cxnLst>
                  <a:cxn ang="0">
                    <a:pos x="20" y="59"/>
                  </a:cxn>
                  <a:cxn ang="0">
                    <a:pos x="39" y="59"/>
                  </a:cxn>
                  <a:cxn ang="0">
                    <a:pos x="39" y="39"/>
                  </a:cxn>
                  <a:cxn ang="0">
                    <a:pos x="59" y="39"/>
                  </a:cxn>
                  <a:cxn ang="0">
                    <a:pos x="59" y="20"/>
                  </a:cxn>
                  <a:cxn ang="0">
                    <a:pos x="39" y="20"/>
                  </a:cxn>
                  <a:cxn ang="0">
                    <a:pos x="39" y="0"/>
                  </a:cxn>
                  <a:cxn ang="0">
                    <a:pos x="20" y="0"/>
                  </a:cxn>
                  <a:cxn ang="0">
                    <a:pos x="20" y="20"/>
                  </a:cxn>
                  <a:cxn ang="0">
                    <a:pos x="0" y="20"/>
                  </a:cxn>
                  <a:cxn ang="0">
                    <a:pos x="0" y="39"/>
                  </a:cxn>
                  <a:cxn ang="0">
                    <a:pos x="20" y="39"/>
                  </a:cxn>
                  <a:cxn ang="0">
                    <a:pos x="20" y="59"/>
                  </a:cxn>
                  <a:cxn ang="0">
                    <a:pos x="20" y="59"/>
                  </a:cxn>
                  <a:cxn ang="0">
                    <a:pos x="20" y="59"/>
                  </a:cxn>
                </a:cxnLst>
                <a:rect l="0" t="0" r="r" b="b"/>
                <a:pathLst>
                  <a:path w="59" h="59">
                    <a:moveTo>
                      <a:pt x="20" y="59"/>
                    </a:moveTo>
                    <a:lnTo>
                      <a:pt x="39" y="59"/>
                    </a:lnTo>
                    <a:lnTo>
                      <a:pt x="39" y="39"/>
                    </a:lnTo>
                    <a:lnTo>
                      <a:pt x="59" y="39"/>
                    </a:lnTo>
                    <a:lnTo>
                      <a:pt x="59" y="20"/>
                    </a:lnTo>
                    <a:lnTo>
                      <a:pt x="39" y="2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20" y="20"/>
                    </a:lnTo>
                    <a:lnTo>
                      <a:pt x="0" y="20"/>
                    </a:lnTo>
                    <a:lnTo>
                      <a:pt x="0" y="39"/>
                    </a:lnTo>
                    <a:lnTo>
                      <a:pt x="20" y="39"/>
                    </a:lnTo>
                    <a:lnTo>
                      <a:pt x="20" y="59"/>
                    </a:lnTo>
                    <a:moveTo>
                      <a:pt x="20" y="59"/>
                    </a:moveTo>
                    <a:lnTo>
                      <a:pt x="20" y="59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defTabSz="1375467"/>
                <a:endParaRPr lang="en-US" sz="2667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BCBAEAF0-7C7D-4233-8249-B1C5C505AA9A}"/>
                </a:ext>
              </a:extLst>
            </p:cNvPr>
            <p:cNvSpPr/>
            <p:nvPr/>
          </p:nvSpPr>
          <p:spPr>
            <a:xfrm flipH="1">
              <a:off x="2449102" y="4566261"/>
              <a:ext cx="3395105" cy="4303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PleaseEnter your title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101A3F64-80E6-4951-BFAB-4D7EA6D683C7}"/>
              </a:ext>
            </a:extLst>
          </p:cNvPr>
          <p:cNvGrpSpPr/>
          <p:nvPr/>
        </p:nvGrpSpPr>
        <p:grpSpPr>
          <a:xfrm>
            <a:off x="-781050" y="-662111"/>
            <a:ext cx="6625258" cy="1611914"/>
            <a:chOff x="-781050" y="-662111"/>
            <a:chExt cx="6625258" cy="1611914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82C83E02-43EA-4B12-847C-0D2944954873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CEE199DB-D49A-4707-9EBD-73A4E7319BCB}"/>
                </a:ext>
              </a:extLst>
            </p:cNvPr>
            <p:cNvSpPr txBox="1"/>
            <p:nvPr/>
          </p:nvSpPr>
          <p:spPr>
            <a:xfrm flipH="1">
              <a:off x="803274" y="365028"/>
              <a:ext cx="50409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64006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E33FC6F-8BC2-4D8B-98A7-A7C2DAE650BE}"/>
              </a:ext>
            </a:extLst>
          </p:cNvPr>
          <p:cNvGrpSpPr/>
          <p:nvPr/>
        </p:nvGrpSpPr>
        <p:grpSpPr>
          <a:xfrm>
            <a:off x="1110398" y="1922585"/>
            <a:ext cx="10176301" cy="1192416"/>
            <a:chOff x="1110398" y="1922585"/>
            <a:chExt cx="10176301" cy="1192416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6AB2CF7B-9D59-4769-85E8-51026F2B89A4}"/>
                </a:ext>
              </a:extLst>
            </p:cNvPr>
            <p:cNvGrpSpPr/>
            <p:nvPr/>
          </p:nvGrpSpPr>
          <p:grpSpPr>
            <a:xfrm>
              <a:off x="1110398" y="1922585"/>
              <a:ext cx="9971204" cy="1192416"/>
              <a:chOff x="660401" y="2214399"/>
              <a:chExt cx="9971204" cy="909040"/>
            </a:xfrm>
          </p:grpSpPr>
          <p:sp>
            <p:nvSpPr>
              <p:cNvPr id="6" name="ïṥ1iḍé">
                <a:extLst>
                  <a:ext uri="{FF2B5EF4-FFF2-40B4-BE49-F238E27FC236}">
                    <a16:creationId xmlns:a16="http://schemas.microsoft.com/office/drawing/2014/main" id="{BD0C20DB-7291-4CE1-8B23-9373D117E0A9}"/>
                  </a:ext>
                </a:extLst>
              </p:cNvPr>
              <p:cNvSpPr/>
              <p:nvPr/>
            </p:nvSpPr>
            <p:spPr bwMode="auto">
              <a:xfrm flipH="1">
                <a:off x="3116996" y="2214399"/>
                <a:ext cx="7514609" cy="909040"/>
              </a:xfrm>
              <a:custGeom>
                <a:avLst/>
                <a:gdLst>
                  <a:gd name="T0" fmla="*/ 0 w 4970"/>
                  <a:gd name="T1" fmla="*/ 0 h 566"/>
                  <a:gd name="T2" fmla="*/ 4970 w 4970"/>
                  <a:gd name="T3" fmla="*/ 0 h 566"/>
                  <a:gd name="T4" fmla="*/ 4970 w 4970"/>
                  <a:gd name="T5" fmla="*/ 566 h 566"/>
                  <a:gd name="T6" fmla="*/ 0 w 4970"/>
                  <a:gd name="T7" fmla="*/ 566 h 566"/>
                  <a:gd name="T8" fmla="*/ 0 w 4970"/>
                  <a:gd name="T9" fmla="*/ 0 h 566"/>
                  <a:gd name="T10" fmla="*/ 0 w 4970"/>
                  <a:gd name="T11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0" h="566">
                    <a:moveTo>
                      <a:pt x="0" y="0"/>
                    </a:moveTo>
                    <a:lnTo>
                      <a:pt x="4970" y="0"/>
                    </a:lnTo>
                    <a:lnTo>
                      <a:pt x="4970" y="566"/>
                    </a:lnTo>
                    <a:lnTo>
                      <a:pt x="0" y="56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" name="ïṥ1iḍé">
                <a:extLst>
                  <a:ext uri="{FF2B5EF4-FFF2-40B4-BE49-F238E27FC236}">
                    <a16:creationId xmlns:a16="http://schemas.microsoft.com/office/drawing/2014/main" id="{465F352B-5F68-4A97-A065-8D5B437CBFA7}"/>
                  </a:ext>
                </a:extLst>
              </p:cNvPr>
              <p:cNvSpPr/>
              <p:nvPr/>
            </p:nvSpPr>
            <p:spPr bwMode="auto">
              <a:xfrm flipH="1">
                <a:off x="660401" y="2214399"/>
                <a:ext cx="2464936" cy="909040"/>
              </a:xfrm>
              <a:custGeom>
                <a:avLst/>
                <a:gdLst>
                  <a:gd name="T0" fmla="*/ 0 w 4970"/>
                  <a:gd name="T1" fmla="*/ 0 h 566"/>
                  <a:gd name="T2" fmla="*/ 4970 w 4970"/>
                  <a:gd name="T3" fmla="*/ 0 h 566"/>
                  <a:gd name="T4" fmla="*/ 4970 w 4970"/>
                  <a:gd name="T5" fmla="*/ 566 h 566"/>
                  <a:gd name="T6" fmla="*/ 0 w 4970"/>
                  <a:gd name="T7" fmla="*/ 566 h 566"/>
                  <a:gd name="T8" fmla="*/ 0 w 4970"/>
                  <a:gd name="T9" fmla="*/ 0 h 566"/>
                  <a:gd name="T10" fmla="*/ 0 w 4970"/>
                  <a:gd name="T11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0" h="566">
                    <a:moveTo>
                      <a:pt x="0" y="0"/>
                    </a:moveTo>
                    <a:lnTo>
                      <a:pt x="4970" y="0"/>
                    </a:lnTo>
                    <a:lnTo>
                      <a:pt x="4970" y="566"/>
                    </a:lnTo>
                    <a:lnTo>
                      <a:pt x="0" y="56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C5CE8"/>
              </a:solidFill>
              <a:ln w="1270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Title 13">
              <a:extLst>
                <a:ext uri="{FF2B5EF4-FFF2-40B4-BE49-F238E27FC236}">
                  <a16:creationId xmlns:a16="http://schemas.microsoft.com/office/drawing/2014/main" id="{AD3ACA2E-D34B-4C24-8AAA-CB62E4ECB16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0074" y="2204239"/>
              <a:ext cx="2446920" cy="677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zh-CN" altLang="en-US" sz="28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Content Placeholder 2">
              <a:extLst>
                <a:ext uri="{FF2B5EF4-FFF2-40B4-BE49-F238E27FC236}">
                  <a16:creationId xmlns:a16="http://schemas.microsoft.com/office/drawing/2014/main" id="{DFD7C87C-BEE6-4879-A308-4C9A95A5DC7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886766" y="2048144"/>
              <a:ext cx="7399933" cy="98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Lorem ipsum dolor sit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.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EA94400A-A232-4252-A0F2-ABCFA0E9168C}"/>
              </a:ext>
            </a:extLst>
          </p:cNvPr>
          <p:cNvGrpSpPr/>
          <p:nvPr/>
        </p:nvGrpSpPr>
        <p:grpSpPr>
          <a:xfrm>
            <a:off x="1110398" y="3379394"/>
            <a:ext cx="10176301" cy="1192416"/>
            <a:chOff x="1110398" y="3379394"/>
            <a:chExt cx="10176301" cy="1192416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1E0F9BD1-ED0B-4B16-8F2C-5F6486999D27}"/>
                </a:ext>
              </a:extLst>
            </p:cNvPr>
            <p:cNvGrpSpPr/>
            <p:nvPr/>
          </p:nvGrpSpPr>
          <p:grpSpPr>
            <a:xfrm>
              <a:off x="1110398" y="3379394"/>
              <a:ext cx="9971204" cy="1192416"/>
              <a:chOff x="660401" y="2214399"/>
              <a:chExt cx="9971204" cy="909040"/>
            </a:xfrm>
          </p:grpSpPr>
          <p:sp>
            <p:nvSpPr>
              <p:cNvPr id="15" name="ïṥ1iḍé">
                <a:extLst>
                  <a:ext uri="{FF2B5EF4-FFF2-40B4-BE49-F238E27FC236}">
                    <a16:creationId xmlns:a16="http://schemas.microsoft.com/office/drawing/2014/main" id="{8762FD51-6036-4BFB-B6B7-FB6D599B01DA}"/>
                  </a:ext>
                </a:extLst>
              </p:cNvPr>
              <p:cNvSpPr/>
              <p:nvPr/>
            </p:nvSpPr>
            <p:spPr bwMode="auto">
              <a:xfrm flipH="1">
                <a:off x="3116996" y="2214399"/>
                <a:ext cx="7514609" cy="909040"/>
              </a:xfrm>
              <a:custGeom>
                <a:avLst/>
                <a:gdLst>
                  <a:gd name="T0" fmla="*/ 0 w 4970"/>
                  <a:gd name="T1" fmla="*/ 0 h 566"/>
                  <a:gd name="T2" fmla="*/ 4970 w 4970"/>
                  <a:gd name="T3" fmla="*/ 0 h 566"/>
                  <a:gd name="T4" fmla="*/ 4970 w 4970"/>
                  <a:gd name="T5" fmla="*/ 566 h 566"/>
                  <a:gd name="T6" fmla="*/ 0 w 4970"/>
                  <a:gd name="T7" fmla="*/ 566 h 566"/>
                  <a:gd name="T8" fmla="*/ 0 w 4970"/>
                  <a:gd name="T9" fmla="*/ 0 h 566"/>
                  <a:gd name="T10" fmla="*/ 0 w 4970"/>
                  <a:gd name="T11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0" h="566">
                    <a:moveTo>
                      <a:pt x="0" y="0"/>
                    </a:moveTo>
                    <a:lnTo>
                      <a:pt x="4970" y="0"/>
                    </a:lnTo>
                    <a:lnTo>
                      <a:pt x="4970" y="566"/>
                    </a:lnTo>
                    <a:lnTo>
                      <a:pt x="0" y="56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ïṥ1iḍé">
                <a:extLst>
                  <a:ext uri="{FF2B5EF4-FFF2-40B4-BE49-F238E27FC236}">
                    <a16:creationId xmlns:a16="http://schemas.microsoft.com/office/drawing/2014/main" id="{5EBF78BB-D60B-48B0-A290-D5CF1144ACFF}"/>
                  </a:ext>
                </a:extLst>
              </p:cNvPr>
              <p:cNvSpPr/>
              <p:nvPr/>
            </p:nvSpPr>
            <p:spPr bwMode="auto">
              <a:xfrm flipH="1">
                <a:off x="660401" y="2214399"/>
                <a:ext cx="2464936" cy="909040"/>
              </a:xfrm>
              <a:custGeom>
                <a:avLst/>
                <a:gdLst>
                  <a:gd name="T0" fmla="*/ 0 w 4970"/>
                  <a:gd name="T1" fmla="*/ 0 h 566"/>
                  <a:gd name="T2" fmla="*/ 4970 w 4970"/>
                  <a:gd name="T3" fmla="*/ 0 h 566"/>
                  <a:gd name="T4" fmla="*/ 4970 w 4970"/>
                  <a:gd name="T5" fmla="*/ 566 h 566"/>
                  <a:gd name="T6" fmla="*/ 0 w 4970"/>
                  <a:gd name="T7" fmla="*/ 566 h 566"/>
                  <a:gd name="T8" fmla="*/ 0 w 4970"/>
                  <a:gd name="T9" fmla="*/ 0 h 566"/>
                  <a:gd name="T10" fmla="*/ 0 w 4970"/>
                  <a:gd name="T11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0" h="566">
                    <a:moveTo>
                      <a:pt x="0" y="0"/>
                    </a:moveTo>
                    <a:lnTo>
                      <a:pt x="4970" y="0"/>
                    </a:lnTo>
                    <a:lnTo>
                      <a:pt x="4970" y="566"/>
                    </a:lnTo>
                    <a:lnTo>
                      <a:pt x="0" y="56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BFA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2" name="Title 13">
              <a:extLst>
                <a:ext uri="{FF2B5EF4-FFF2-40B4-BE49-F238E27FC236}">
                  <a16:creationId xmlns:a16="http://schemas.microsoft.com/office/drawing/2014/main" id="{6F4948EE-5934-46BC-AF11-ED54EBECFCA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0074" y="3623606"/>
              <a:ext cx="2446920" cy="677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zh-CN" altLang="en-US" sz="28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8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Content Placeholder 2">
              <a:extLst>
                <a:ext uri="{FF2B5EF4-FFF2-40B4-BE49-F238E27FC236}">
                  <a16:creationId xmlns:a16="http://schemas.microsoft.com/office/drawing/2014/main" id="{BCEAC417-C041-4E20-9B6C-84684A6D06E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886766" y="3467511"/>
              <a:ext cx="7399933" cy="98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Lorem ipsum dolor sit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.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03C96A34-8263-4882-B7CB-01F45F62372C}"/>
              </a:ext>
            </a:extLst>
          </p:cNvPr>
          <p:cNvGrpSpPr/>
          <p:nvPr/>
        </p:nvGrpSpPr>
        <p:grpSpPr>
          <a:xfrm>
            <a:off x="1110398" y="4836203"/>
            <a:ext cx="10176301" cy="1192416"/>
            <a:chOff x="1110398" y="4836203"/>
            <a:chExt cx="10176301" cy="1192416"/>
          </a:xfrm>
        </p:grpSpPr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BC13A162-A453-474F-9C25-495682DB25F4}"/>
                </a:ext>
              </a:extLst>
            </p:cNvPr>
            <p:cNvGrpSpPr/>
            <p:nvPr/>
          </p:nvGrpSpPr>
          <p:grpSpPr>
            <a:xfrm>
              <a:off x="1110398" y="4836203"/>
              <a:ext cx="9971204" cy="1192416"/>
              <a:chOff x="660401" y="2214399"/>
              <a:chExt cx="9971204" cy="909040"/>
            </a:xfrm>
          </p:grpSpPr>
          <p:sp>
            <p:nvSpPr>
              <p:cNvPr id="12" name="ïṥ1iḍé">
                <a:extLst>
                  <a:ext uri="{FF2B5EF4-FFF2-40B4-BE49-F238E27FC236}">
                    <a16:creationId xmlns:a16="http://schemas.microsoft.com/office/drawing/2014/main" id="{42AEA116-DC3D-4667-859A-5240E3D68153}"/>
                  </a:ext>
                </a:extLst>
              </p:cNvPr>
              <p:cNvSpPr/>
              <p:nvPr/>
            </p:nvSpPr>
            <p:spPr bwMode="auto">
              <a:xfrm flipH="1">
                <a:off x="3116996" y="2214399"/>
                <a:ext cx="7514609" cy="909040"/>
              </a:xfrm>
              <a:custGeom>
                <a:avLst/>
                <a:gdLst>
                  <a:gd name="T0" fmla="*/ 0 w 4970"/>
                  <a:gd name="T1" fmla="*/ 0 h 566"/>
                  <a:gd name="T2" fmla="*/ 4970 w 4970"/>
                  <a:gd name="T3" fmla="*/ 0 h 566"/>
                  <a:gd name="T4" fmla="*/ 4970 w 4970"/>
                  <a:gd name="T5" fmla="*/ 566 h 566"/>
                  <a:gd name="T6" fmla="*/ 0 w 4970"/>
                  <a:gd name="T7" fmla="*/ 566 h 566"/>
                  <a:gd name="T8" fmla="*/ 0 w 4970"/>
                  <a:gd name="T9" fmla="*/ 0 h 566"/>
                  <a:gd name="T10" fmla="*/ 0 w 4970"/>
                  <a:gd name="T11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0" h="566">
                    <a:moveTo>
                      <a:pt x="0" y="0"/>
                    </a:moveTo>
                    <a:lnTo>
                      <a:pt x="4970" y="0"/>
                    </a:lnTo>
                    <a:lnTo>
                      <a:pt x="4970" y="566"/>
                    </a:lnTo>
                    <a:lnTo>
                      <a:pt x="0" y="56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ïṥ1iḍé">
                <a:extLst>
                  <a:ext uri="{FF2B5EF4-FFF2-40B4-BE49-F238E27FC236}">
                    <a16:creationId xmlns:a16="http://schemas.microsoft.com/office/drawing/2014/main" id="{29C255FC-5F90-4501-A1D3-153A11B72CB6}"/>
                  </a:ext>
                </a:extLst>
              </p:cNvPr>
              <p:cNvSpPr/>
              <p:nvPr/>
            </p:nvSpPr>
            <p:spPr bwMode="auto">
              <a:xfrm flipH="1">
                <a:off x="660401" y="2214399"/>
                <a:ext cx="2464936" cy="909040"/>
              </a:xfrm>
              <a:custGeom>
                <a:avLst/>
                <a:gdLst>
                  <a:gd name="T0" fmla="*/ 0 w 4970"/>
                  <a:gd name="T1" fmla="*/ 0 h 566"/>
                  <a:gd name="T2" fmla="*/ 4970 w 4970"/>
                  <a:gd name="T3" fmla="*/ 0 h 566"/>
                  <a:gd name="T4" fmla="*/ 4970 w 4970"/>
                  <a:gd name="T5" fmla="*/ 566 h 566"/>
                  <a:gd name="T6" fmla="*/ 0 w 4970"/>
                  <a:gd name="T7" fmla="*/ 566 h 566"/>
                  <a:gd name="T8" fmla="*/ 0 w 4970"/>
                  <a:gd name="T9" fmla="*/ 0 h 566"/>
                  <a:gd name="T10" fmla="*/ 0 w 4970"/>
                  <a:gd name="T11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70" h="566">
                    <a:moveTo>
                      <a:pt x="0" y="0"/>
                    </a:moveTo>
                    <a:lnTo>
                      <a:pt x="4970" y="0"/>
                    </a:lnTo>
                    <a:lnTo>
                      <a:pt x="4970" y="566"/>
                    </a:lnTo>
                    <a:lnTo>
                      <a:pt x="0" y="56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8EBFA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4" name="Title 13">
              <a:extLst>
                <a:ext uri="{FF2B5EF4-FFF2-40B4-BE49-F238E27FC236}">
                  <a16:creationId xmlns:a16="http://schemas.microsoft.com/office/drawing/2014/main" id="{EDF8EAD3-EF61-4E05-9B4C-B745832DDFB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20074" y="5111212"/>
              <a:ext cx="2446920" cy="677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43785" tIns="121892" rIns="243785" bIns="121892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zh-CN" altLang="en-US" sz="2800" dirty="0">
                  <a:solidFill>
                    <a:srgbClr val="3C5CE8"/>
                  </a:solidFill>
                  <a:latin typeface="+mn-lt"/>
                  <a:ea typeface="+mn-ea"/>
                  <a:cs typeface="+mn-ea"/>
                  <a:sym typeface="+mn-lt"/>
                </a:rPr>
                <a:t>Enter the title</a:t>
              </a:r>
              <a:endParaRPr lang="en-US" altLang="zh-CN" sz="2800" dirty="0">
                <a:solidFill>
                  <a:srgbClr val="3C5CE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" name="Content Placeholder 2">
              <a:extLst>
                <a:ext uri="{FF2B5EF4-FFF2-40B4-BE49-F238E27FC236}">
                  <a16:creationId xmlns:a16="http://schemas.microsoft.com/office/drawing/2014/main" id="{E8B40B38-6971-4928-B780-95A0FC969FA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886766" y="4955117"/>
              <a:ext cx="7399933" cy="989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43785" tIns="121892" rIns="243785" bIns="121892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Lorem ipsum dolor sit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.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Lorem ipsum dolor sit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amet</a:t>
              </a: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, </a:t>
              </a:r>
              <a:r>
                <a:rPr lang="en-US" altLang="zh-CN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consectetur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  <a:spcBef>
                  <a:spcPct val="20000"/>
                </a:spcBef>
              </a:pP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1AE42004-0AC6-41A4-84A0-BE3F822A0F9E}"/>
              </a:ext>
            </a:extLst>
          </p:cNvPr>
          <p:cNvGrpSpPr/>
          <p:nvPr/>
        </p:nvGrpSpPr>
        <p:grpSpPr>
          <a:xfrm>
            <a:off x="-781050" y="-662111"/>
            <a:ext cx="7287866" cy="1611914"/>
            <a:chOff x="-781050" y="-662111"/>
            <a:chExt cx="7287866" cy="1611914"/>
          </a:xfrm>
        </p:grpSpPr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F07DFF47-EA8D-43C2-8295-270933AEBFFC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A5F2C5E1-2A02-4126-BC79-B512E80345C1}"/>
                </a:ext>
              </a:extLst>
            </p:cNvPr>
            <p:cNvSpPr txBox="1"/>
            <p:nvPr/>
          </p:nvSpPr>
          <p:spPr>
            <a:xfrm flipH="1">
              <a:off x="803274" y="365028"/>
              <a:ext cx="57035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8681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>
            <a:extLst>
              <a:ext uri="{FF2B5EF4-FFF2-40B4-BE49-F238E27FC236}">
                <a16:creationId xmlns:a16="http://schemas.microsoft.com/office/drawing/2014/main" id="{3CB58E50-1A97-4D55-90F9-05C3D66D1DE8}"/>
              </a:ext>
            </a:extLst>
          </p:cNvPr>
          <p:cNvSpPr/>
          <p:nvPr/>
        </p:nvSpPr>
        <p:spPr>
          <a:xfrm>
            <a:off x="-2027284" y="4919134"/>
            <a:ext cx="3200173" cy="3200171"/>
          </a:xfrm>
          <a:prstGeom prst="ellipse">
            <a:avLst/>
          </a:prstGeom>
          <a:noFill/>
          <a:ln w="889000">
            <a:solidFill>
              <a:srgbClr val="4060E8">
                <a:alpha val="1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EF58E010-F21B-43AC-BBBF-4C0DB77BF625}"/>
              </a:ext>
            </a:extLst>
          </p:cNvPr>
          <p:cNvGrpSpPr/>
          <p:nvPr/>
        </p:nvGrpSpPr>
        <p:grpSpPr>
          <a:xfrm>
            <a:off x="1420136" y="3799843"/>
            <a:ext cx="2012561" cy="479598"/>
            <a:chOff x="1420136" y="3799843"/>
            <a:chExt cx="2012561" cy="479598"/>
          </a:xfrm>
        </p:grpSpPr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B97821AB-257E-4FC4-8D41-01D24AE66F62}"/>
                </a:ext>
              </a:extLst>
            </p:cNvPr>
            <p:cNvSpPr/>
            <p:nvPr/>
          </p:nvSpPr>
          <p:spPr>
            <a:xfrm rot="16200000" flipH="1">
              <a:off x="2186618" y="3033361"/>
              <a:ext cx="479598" cy="2012561"/>
            </a:xfrm>
            <a:prstGeom prst="roundRect">
              <a:avLst>
                <a:gd name="adj" fmla="val 50000"/>
              </a:avLst>
            </a:prstGeom>
            <a:solidFill>
              <a:srgbClr val="3C5CE8"/>
            </a:solidFill>
            <a:ln w="19050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C766272-E061-4B9F-848B-64721056E74B}"/>
                </a:ext>
              </a:extLst>
            </p:cNvPr>
            <p:cNvSpPr txBox="1"/>
            <p:nvPr/>
          </p:nvSpPr>
          <p:spPr>
            <a:xfrm flipH="1">
              <a:off x="1420136" y="3870364"/>
              <a:ext cx="2012560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Report:</a:t>
              </a:r>
              <a:r>
                <a:rPr kumimoji="0" lang="en-US" altLang="zh-CN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jpppt.com</a:t>
              </a:r>
              <a:endPara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5B8833B4-9CF7-480F-8315-7818AD054171}"/>
              </a:ext>
            </a:extLst>
          </p:cNvPr>
          <p:cNvGrpSpPr/>
          <p:nvPr/>
        </p:nvGrpSpPr>
        <p:grpSpPr>
          <a:xfrm>
            <a:off x="1157600" y="2212631"/>
            <a:ext cx="6363745" cy="1169374"/>
            <a:chOff x="1157600" y="2212631"/>
            <a:chExt cx="6363745" cy="1169374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9B8AF3EC-DA43-4291-AC9C-EA23C7F75E7B}"/>
                </a:ext>
              </a:extLst>
            </p:cNvPr>
            <p:cNvSpPr txBox="1"/>
            <p:nvPr/>
          </p:nvSpPr>
          <p:spPr>
            <a:xfrm flipH="1">
              <a:off x="1157600" y="2551008"/>
              <a:ext cx="63637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4800" b="1" u="none" strike="noStrike" kern="1200" cap="none" spc="0" normalizeH="0" baseline="0" noProof="0" dirty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Thanks for listening</a:t>
              </a:r>
            </a:p>
          </p:txBody>
        </p:sp>
        <p:sp>
          <p:nvSpPr>
            <p:cNvPr id="2628" name="文本框 2627">
              <a:extLst>
                <a:ext uri="{FF2B5EF4-FFF2-40B4-BE49-F238E27FC236}">
                  <a16:creationId xmlns:a16="http://schemas.microsoft.com/office/drawing/2014/main" id="{623F14C4-D82D-4759-BEC5-B337E4569269}"/>
                </a:ext>
              </a:extLst>
            </p:cNvPr>
            <p:cNvSpPr txBox="1"/>
            <p:nvPr/>
          </p:nvSpPr>
          <p:spPr>
            <a:xfrm>
              <a:off x="1347513" y="2212631"/>
              <a:ext cx="5067117" cy="351763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>
                <a:lnSpc>
                  <a:spcPct val="114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Insert the Subtitle of Your Presentation</a:t>
              </a: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F8F7D5C3-9599-4BD2-A9FE-2B4C3075F5BB}"/>
              </a:ext>
            </a:extLst>
          </p:cNvPr>
          <p:cNvSpPr txBox="1"/>
          <p:nvPr/>
        </p:nvSpPr>
        <p:spPr>
          <a:xfrm>
            <a:off x="832587" y="327198"/>
            <a:ext cx="2131786" cy="389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2400" dirty="0">
                <a:solidFill>
                  <a:srgbClr val="3C5CE8"/>
                </a:solidFill>
                <a:cs typeface="+mn-ea"/>
                <a:sym typeface="+mn-lt"/>
              </a:rPr>
              <a:t>YOUR LOGO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A23B4BD4-CEC4-47E8-AEC9-D9D12F90D876}"/>
              </a:ext>
            </a:extLst>
          </p:cNvPr>
          <p:cNvGrpSpPr/>
          <p:nvPr/>
        </p:nvGrpSpPr>
        <p:grpSpPr>
          <a:xfrm>
            <a:off x="8235877" y="-1994691"/>
            <a:ext cx="10847382" cy="10847382"/>
            <a:chOff x="8235877" y="-1994691"/>
            <a:chExt cx="10847382" cy="10847382"/>
          </a:xfrm>
        </p:grpSpPr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3BB38D68-91CA-46C9-95D9-EF37E5062B00}"/>
                </a:ext>
              </a:extLst>
            </p:cNvPr>
            <p:cNvSpPr/>
            <p:nvPr/>
          </p:nvSpPr>
          <p:spPr>
            <a:xfrm>
              <a:off x="8235877" y="-1994691"/>
              <a:ext cx="10847382" cy="10847382"/>
            </a:xfrm>
            <a:prstGeom prst="ellipse">
              <a:avLst/>
            </a:prstGeom>
            <a:solidFill>
              <a:srgbClr val="4060E8">
                <a:alpha val="1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668BEC7E-28A1-4AB3-A55E-9EA8071D7454}"/>
                </a:ext>
              </a:extLst>
            </p:cNvPr>
            <p:cNvSpPr/>
            <p:nvPr/>
          </p:nvSpPr>
          <p:spPr>
            <a:xfrm>
              <a:off x="8950408" y="-1280160"/>
              <a:ext cx="9418320" cy="9418320"/>
            </a:xfrm>
            <a:prstGeom prst="ellipse">
              <a:avLst/>
            </a:prstGeom>
            <a:solidFill>
              <a:srgbClr val="4060E8">
                <a:alpha val="1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02FAC646-DF27-46AF-9958-174994DDFABC}"/>
                </a:ext>
              </a:extLst>
            </p:cNvPr>
            <p:cNvSpPr/>
            <p:nvPr/>
          </p:nvSpPr>
          <p:spPr>
            <a:xfrm>
              <a:off x="9409953" y="-820615"/>
              <a:ext cx="8499230" cy="8499230"/>
            </a:xfrm>
            <a:prstGeom prst="ellipse">
              <a:avLst/>
            </a:prstGeom>
            <a:pattFill prst="lgGrid">
              <a:fgClr>
                <a:srgbClr val="4060E8"/>
              </a:fgClr>
              <a:bgClr>
                <a:srgbClr val="3C5CE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9230B287-0D43-4833-B6DF-8BD00935A3AE}"/>
                </a:ext>
              </a:extLst>
            </p:cNvPr>
            <p:cNvSpPr/>
            <p:nvPr/>
          </p:nvSpPr>
          <p:spPr>
            <a:xfrm flipH="1">
              <a:off x="11556755" y="7353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053124D9-8DE0-4A5F-8FAC-618E7778F24F}"/>
                </a:ext>
              </a:extLst>
            </p:cNvPr>
            <p:cNvSpPr/>
            <p:nvPr/>
          </p:nvSpPr>
          <p:spPr>
            <a:xfrm flipH="1">
              <a:off x="11404355" y="7353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618817FD-C99D-49C9-86E0-A752DB30DC6E}"/>
                </a:ext>
              </a:extLst>
            </p:cNvPr>
            <p:cNvSpPr/>
            <p:nvPr/>
          </p:nvSpPr>
          <p:spPr>
            <a:xfrm flipH="1">
              <a:off x="11251955" y="7353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7405C1C4-97F7-4815-8167-598A99F45438}"/>
                </a:ext>
              </a:extLst>
            </p:cNvPr>
            <p:cNvSpPr/>
            <p:nvPr/>
          </p:nvSpPr>
          <p:spPr>
            <a:xfrm flipH="1">
              <a:off x="11099555" y="7353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6DFC1D1D-018B-41D8-B370-ADBBA7628AFA}"/>
                </a:ext>
              </a:extLst>
            </p:cNvPr>
            <p:cNvSpPr/>
            <p:nvPr/>
          </p:nvSpPr>
          <p:spPr>
            <a:xfrm flipH="1">
              <a:off x="10947155" y="7353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66D54278-7269-4BE2-BDD0-DB2186102374}"/>
                </a:ext>
              </a:extLst>
            </p:cNvPr>
            <p:cNvSpPr/>
            <p:nvPr/>
          </p:nvSpPr>
          <p:spPr>
            <a:xfrm flipH="1">
              <a:off x="10794755" y="7353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7488F695-A025-4DCE-ADAB-50C19D88BB08}"/>
                </a:ext>
              </a:extLst>
            </p:cNvPr>
            <p:cNvSpPr/>
            <p:nvPr/>
          </p:nvSpPr>
          <p:spPr>
            <a:xfrm flipH="1">
              <a:off x="11556755" y="91030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12104006-60AE-4B0C-93D1-18B37B64FC92}"/>
                </a:ext>
              </a:extLst>
            </p:cNvPr>
            <p:cNvSpPr/>
            <p:nvPr/>
          </p:nvSpPr>
          <p:spPr>
            <a:xfrm flipH="1">
              <a:off x="11404355" y="91030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497634F2-346D-426C-BA54-484D360E7A7F}"/>
                </a:ext>
              </a:extLst>
            </p:cNvPr>
            <p:cNvSpPr/>
            <p:nvPr/>
          </p:nvSpPr>
          <p:spPr>
            <a:xfrm flipH="1">
              <a:off x="11251955" y="91030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4A3B3C0E-54B6-482F-8027-9807E8CD8822}"/>
                </a:ext>
              </a:extLst>
            </p:cNvPr>
            <p:cNvSpPr/>
            <p:nvPr/>
          </p:nvSpPr>
          <p:spPr>
            <a:xfrm flipH="1">
              <a:off x="11099555" y="91030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73766EE7-2515-4983-BC78-65E8640FDAA0}"/>
                </a:ext>
              </a:extLst>
            </p:cNvPr>
            <p:cNvSpPr/>
            <p:nvPr/>
          </p:nvSpPr>
          <p:spPr>
            <a:xfrm flipH="1">
              <a:off x="10947155" y="91030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6EE1BEE3-D9D1-4997-8971-64F6050C28B0}"/>
                </a:ext>
              </a:extLst>
            </p:cNvPr>
            <p:cNvSpPr/>
            <p:nvPr/>
          </p:nvSpPr>
          <p:spPr>
            <a:xfrm flipH="1">
              <a:off x="10794755" y="910302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99415E64-B3C1-44B5-B489-0EE69B5A7E02}"/>
                </a:ext>
              </a:extLst>
            </p:cNvPr>
            <p:cNvSpPr/>
            <p:nvPr/>
          </p:nvSpPr>
          <p:spPr>
            <a:xfrm flipH="1">
              <a:off x="11556755" y="108528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E041B330-8B6B-428E-9C60-766CB23A99AF}"/>
                </a:ext>
              </a:extLst>
            </p:cNvPr>
            <p:cNvSpPr/>
            <p:nvPr/>
          </p:nvSpPr>
          <p:spPr>
            <a:xfrm flipH="1">
              <a:off x="11404355" y="108528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D3910716-1DE5-45F5-BCAF-F90B039C7410}"/>
                </a:ext>
              </a:extLst>
            </p:cNvPr>
            <p:cNvSpPr/>
            <p:nvPr/>
          </p:nvSpPr>
          <p:spPr>
            <a:xfrm flipH="1">
              <a:off x="11251955" y="108528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5CE89BA0-D97D-4515-B12C-603AC6FDC02F}"/>
                </a:ext>
              </a:extLst>
            </p:cNvPr>
            <p:cNvSpPr/>
            <p:nvPr/>
          </p:nvSpPr>
          <p:spPr>
            <a:xfrm flipH="1">
              <a:off x="11099555" y="108528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010D9368-6C46-415A-AF15-CCD93EC46BE6}"/>
                </a:ext>
              </a:extLst>
            </p:cNvPr>
            <p:cNvSpPr/>
            <p:nvPr/>
          </p:nvSpPr>
          <p:spPr>
            <a:xfrm flipH="1">
              <a:off x="10947155" y="108528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71D668CB-C706-43DB-BD31-BB1624A9750B}"/>
                </a:ext>
              </a:extLst>
            </p:cNvPr>
            <p:cNvSpPr/>
            <p:nvPr/>
          </p:nvSpPr>
          <p:spPr>
            <a:xfrm flipH="1">
              <a:off x="10794755" y="108528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0523BEFF-E2CE-478F-82BD-CB2574C15642}"/>
                </a:ext>
              </a:extLst>
            </p:cNvPr>
            <p:cNvSpPr/>
            <p:nvPr/>
          </p:nvSpPr>
          <p:spPr>
            <a:xfrm flipH="1">
              <a:off x="11556755" y="126026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4226221F-BEE8-4621-A28E-4A811B1F7BBE}"/>
                </a:ext>
              </a:extLst>
            </p:cNvPr>
            <p:cNvSpPr/>
            <p:nvPr/>
          </p:nvSpPr>
          <p:spPr>
            <a:xfrm flipH="1">
              <a:off x="11404355" y="126026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9813D058-83A0-4C0E-B16A-6BF9626F0087}"/>
                </a:ext>
              </a:extLst>
            </p:cNvPr>
            <p:cNvSpPr/>
            <p:nvPr/>
          </p:nvSpPr>
          <p:spPr>
            <a:xfrm flipH="1">
              <a:off x="11251955" y="126026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椭圆 39">
              <a:extLst>
                <a:ext uri="{FF2B5EF4-FFF2-40B4-BE49-F238E27FC236}">
                  <a16:creationId xmlns:a16="http://schemas.microsoft.com/office/drawing/2014/main" id="{14AFB2DF-6243-4D6E-B8C2-8DF113C7DA11}"/>
                </a:ext>
              </a:extLst>
            </p:cNvPr>
            <p:cNvSpPr/>
            <p:nvPr/>
          </p:nvSpPr>
          <p:spPr>
            <a:xfrm flipH="1">
              <a:off x="11099555" y="126026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57AEC3D0-CDAA-4B31-9B34-7E310259BDB0}"/>
                </a:ext>
              </a:extLst>
            </p:cNvPr>
            <p:cNvSpPr/>
            <p:nvPr/>
          </p:nvSpPr>
          <p:spPr>
            <a:xfrm flipH="1">
              <a:off x="10947155" y="126026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68587B97-2630-4A83-9806-80EA86055767}"/>
                </a:ext>
              </a:extLst>
            </p:cNvPr>
            <p:cNvSpPr/>
            <p:nvPr/>
          </p:nvSpPr>
          <p:spPr>
            <a:xfrm flipH="1">
              <a:off x="10794755" y="1260261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2610" name="图片 2609" descr="图片包含 桌子, 小, 手, 黑暗&#10;&#10;描述已自动生成">
            <a:extLst>
              <a:ext uri="{FF2B5EF4-FFF2-40B4-BE49-F238E27FC236}">
                <a16:creationId xmlns:a16="http://schemas.microsoft.com/office/drawing/2014/main" id="{014D44E9-11D8-43BE-879D-C1015B8FF0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6" t="14821" r="7246" b="5167"/>
          <a:stretch/>
        </p:blipFill>
        <p:spPr>
          <a:xfrm>
            <a:off x="5343096" y="70338"/>
            <a:ext cx="6611240" cy="7032535"/>
          </a:xfrm>
          <a:prstGeom prst="rect">
            <a:avLst/>
          </a:prstGeom>
        </p:spPr>
      </p:pic>
      <p:sp>
        <p:nvSpPr>
          <p:cNvPr id="43" name="TextBox 3">
            <a:hlinkClick r:id="rId4"/>
            <a:extLst>
              <a:ext uri="{FF2B5EF4-FFF2-40B4-BE49-F238E27FC236}">
                <a16:creationId xmlns:a16="http://schemas.microsoft.com/office/drawing/2014/main" id="{185C8721-206D-4813-A17F-DDB80D5A0464}"/>
              </a:ext>
            </a:extLst>
          </p:cNvPr>
          <p:cNvSpPr txBox="1"/>
          <p:nvPr/>
        </p:nvSpPr>
        <p:spPr>
          <a:xfrm>
            <a:off x="5454978" y="6593720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2498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hyp="http://schemas.microsoft.com/office/drawing/2018/hyperlinkcolor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椭圆 73">
            <a:extLst>
              <a:ext uri="{FF2B5EF4-FFF2-40B4-BE49-F238E27FC236}">
                <a16:creationId xmlns:a16="http://schemas.microsoft.com/office/drawing/2014/main" id="{C0C46119-01E3-45D2-9509-E114B8DD24FB}"/>
              </a:ext>
            </a:extLst>
          </p:cNvPr>
          <p:cNvSpPr/>
          <p:nvPr/>
        </p:nvSpPr>
        <p:spPr>
          <a:xfrm>
            <a:off x="5113797" y="-2445963"/>
            <a:ext cx="8704302" cy="8704302"/>
          </a:xfrm>
          <a:prstGeom prst="ellipse">
            <a:avLst/>
          </a:prstGeom>
          <a:noFill/>
          <a:ln>
            <a:solidFill>
              <a:srgbClr val="3C5C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755074A2-44D2-4DCC-B943-D43D3067D400}"/>
              </a:ext>
            </a:extLst>
          </p:cNvPr>
          <p:cNvSpPr txBox="1"/>
          <p:nvPr/>
        </p:nvSpPr>
        <p:spPr>
          <a:xfrm flipH="1">
            <a:off x="4038550" y="740993"/>
            <a:ext cx="2506152" cy="606586"/>
          </a:xfrm>
          <a:prstGeom prst="rect">
            <a:avLst/>
          </a:prstGeom>
          <a:solidFill>
            <a:srgbClr val="FCFCFC"/>
          </a:solidFill>
        </p:spPr>
        <p:txBody>
          <a:bodyPr wrap="square" lIns="91440" tIns="56520" rIns="91440" bIns="565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3C5CE8"/>
                </a:solidFill>
                <a:effectLst/>
                <a:uLnTx/>
                <a:uFillTx/>
                <a:cs typeface="+mn-ea"/>
                <a:sym typeface="+mn-lt"/>
              </a:rPr>
              <a:t>O N E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3C5CE8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A157EA8-D48B-42DC-A5EE-6C55529B8CAA}"/>
              </a:ext>
            </a:extLst>
          </p:cNvPr>
          <p:cNvGrpSpPr/>
          <p:nvPr/>
        </p:nvGrpSpPr>
        <p:grpSpPr>
          <a:xfrm flipH="1">
            <a:off x="833348" y="3012397"/>
            <a:ext cx="5034609" cy="833206"/>
            <a:chOff x="6411993" y="1684020"/>
            <a:chExt cx="5034609" cy="833206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CE4F1A16-C375-4950-B85C-5B5B638E2460}"/>
                </a:ext>
              </a:extLst>
            </p:cNvPr>
            <p:cNvSpPr/>
            <p:nvPr/>
          </p:nvSpPr>
          <p:spPr>
            <a:xfrm>
              <a:off x="6411993" y="1684020"/>
              <a:ext cx="833202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椭圆 12">
              <a:extLst>
                <a:ext uri="{FF2B5EF4-FFF2-40B4-BE49-F238E27FC236}">
                  <a16:creationId xmlns:a16="http://schemas.microsoft.com/office/drawing/2014/main" id="{C76F415D-559C-4193-9335-79C980BE252E}"/>
                </a:ext>
              </a:extLst>
            </p:cNvPr>
            <p:cNvSpPr/>
            <p:nvPr/>
          </p:nvSpPr>
          <p:spPr>
            <a:xfrm>
              <a:off x="6574027" y="1840944"/>
              <a:ext cx="509135" cy="519360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43819" h="554739">
                  <a:moveTo>
                    <a:pt x="439939" y="159970"/>
                  </a:moveTo>
                  <a:cubicBezTo>
                    <a:pt x="489094" y="156925"/>
                    <a:pt x="536455" y="182004"/>
                    <a:pt x="542913" y="253657"/>
                  </a:cubicBezTo>
                  <a:cubicBezTo>
                    <a:pt x="560135" y="438523"/>
                    <a:pt x="326201" y="546003"/>
                    <a:pt x="326201" y="546003"/>
                  </a:cubicBezTo>
                  <a:cubicBezTo>
                    <a:pt x="326201" y="546003"/>
                    <a:pt x="313285" y="540271"/>
                    <a:pt x="294627" y="530239"/>
                  </a:cubicBezTo>
                  <a:cubicBezTo>
                    <a:pt x="317590" y="507310"/>
                    <a:pt x="333377" y="472917"/>
                    <a:pt x="341988" y="421326"/>
                  </a:cubicBezTo>
                  <a:cubicBezTo>
                    <a:pt x="372127" y="414161"/>
                    <a:pt x="395090" y="385499"/>
                    <a:pt x="395090" y="352539"/>
                  </a:cubicBezTo>
                  <a:cubicBezTo>
                    <a:pt x="395090" y="315279"/>
                    <a:pt x="364951" y="283752"/>
                    <a:pt x="326201" y="283752"/>
                  </a:cubicBezTo>
                  <a:cubicBezTo>
                    <a:pt x="287451" y="283752"/>
                    <a:pt x="255878" y="315279"/>
                    <a:pt x="255878" y="352539"/>
                  </a:cubicBezTo>
                  <a:cubicBezTo>
                    <a:pt x="255878" y="382633"/>
                    <a:pt x="274535" y="408429"/>
                    <a:pt x="300368" y="418460"/>
                  </a:cubicBezTo>
                  <a:cubicBezTo>
                    <a:pt x="294627" y="454287"/>
                    <a:pt x="283146" y="487247"/>
                    <a:pt x="258748" y="507310"/>
                  </a:cubicBezTo>
                  <a:cubicBezTo>
                    <a:pt x="207081" y="471484"/>
                    <a:pt x="141063" y="412728"/>
                    <a:pt x="116665" y="333909"/>
                  </a:cubicBezTo>
                  <a:cubicBezTo>
                    <a:pt x="123841" y="323878"/>
                    <a:pt x="129582" y="310980"/>
                    <a:pt x="132452" y="295216"/>
                  </a:cubicBezTo>
                  <a:cubicBezTo>
                    <a:pt x="181248" y="286618"/>
                    <a:pt x="218563" y="243626"/>
                    <a:pt x="218563" y="193468"/>
                  </a:cubicBezTo>
                  <a:cubicBezTo>
                    <a:pt x="218563" y="187736"/>
                    <a:pt x="217128" y="182004"/>
                    <a:pt x="212822" y="177704"/>
                  </a:cubicBezTo>
                  <a:lnTo>
                    <a:pt x="215693" y="160508"/>
                  </a:lnTo>
                  <a:cubicBezTo>
                    <a:pt x="263053" y="164807"/>
                    <a:pt x="311849" y="194901"/>
                    <a:pt x="326201" y="235027"/>
                  </a:cubicBezTo>
                  <a:cubicBezTo>
                    <a:pt x="339835" y="194185"/>
                    <a:pt x="390784" y="163016"/>
                    <a:pt x="439939" y="159970"/>
                  </a:cubicBezTo>
                  <a:close/>
                  <a:moveTo>
                    <a:pt x="57641" y="0"/>
                  </a:moveTo>
                  <a:cubicBezTo>
                    <a:pt x="69125" y="0"/>
                    <a:pt x="79174" y="10034"/>
                    <a:pt x="79174" y="21502"/>
                  </a:cubicBezTo>
                  <a:cubicBezTo>
                    <a:pt x="79174" y="32969"/>
                    <a:pt x="69125" y="43003"/>
                    <a:pt x="57641" y="43003"/>
                  </a:cubicBezTo>
                  <a:cubicBezTo>
                    <a:pt x="51899" y="43003"/>
                    <a:pt x="46157" y="40136"/>
                    <a:pt x="43286" y="35836"/>
                  </a:cubicBezTo>
                  <a:lnTo>
                    <a:pt x="24624" y="44437"/>
                  </a:lnTo>
                  <a:lnTo>
                    <a:pt x="41850" y="180613"/>
                  </a:lnTo>
                  <a:cubicBezTo>
                    <a:pt x="47592" y="182046"/>
                    <a:pt x="50463" y="187780"/>
                    <a:pt x="50463" y="193514"/>
                  </a:cubicBezTo>
                  <a:cubicBezTo>
                    <a:pt x="50463" y="227916"/>
                    <a:pt x="79174" y="255152"/>
                    <a:pt x="113626" y="255152"/>
                  </a:cubicBezTo>
                  <a:cubicBezTo>
                    <a:pt x="148078" y="255152"/>
                    <a:pt x="175353" y="227916"/>
                    <a:pt x="175353" y="193514"/>
                  </a:cubicBezTo>
                  <a:cubicBezTo>
                    <a:pt x="175353" y="187780"/>
                    <a:pt x="179660" y="182046"/>
                    <a:pt x="183966" y="180613"/>
                  </a:cubicBezTo>
                  <a:lnTo>
                    <a:pt x="201192" y="44437"/>
                  </a:lnTo>
                  <a:lnTo>
                    <a:pt x="183966" y="35836"/>
                  </a:lnTo>
                  <a:cubicBezTo>
                    <a:pt x="179660" y="40136"/>
                    <a:pt x="175353" y="43003"/>
                    <a:pt x="168176" y="43003"/>
                  </a:cubicBezTo>
                  <a:cubicBezTo>
                    <a:pt x="156691" y="43003"/>
                    <a:pt x="148078" y="32969"/>
                    <a:pt x="148078" y="21502"/>
                  </a:cubicBezTo>
                  <a:cubicBezTo>
                    <a:pt x="148078" y="10034"/>
                    <a:pt x="156691" y="0"/>
                    <a:pt x="168176" y="0"/>
                  </a:cubicBezTo>
                  <a:cubicBezTo>
                    <a:pt x="181095" y="0"/>
                    <a:pt x="189708" y="10034"/>
                    <a:pt x="189708" y="21502"/>
                  </a:cubicBezTo>
                  <a:cubicBezTo>
                    <a:pt x="189708" y="21502"/>
                    <a:pt x="189708" y="21502"/>
                    <a:pt x="189708" y="22935"/>
                  </a:cubicBezTo>
                  <a:lnTo>
                    <a:pt x="212677" y="34403"/>
                  </a:lnTo>
                  <a:cubicBezTo>
                    <a:pt x="215548" y="35836"/>
                    <a:pt x="216983" y="38703"/>
                    <a:pt x="215548" y="41570"/>
                  </a:cubicBezTo>
                  <a:lnTo>
                    <a:pt x="198321" y="182046"/>
                  </a:lnTo>
                  <a:cubicBezTo>
                    <a:pt x="201192" y="184913"/>
                    <a:pt x="204063" y="189214"/>
                    <a:pt x="204063" y="193514"/>
                  </a:cubicBezTo>
                  <a:cubicBezTo>
                    <a:pt x="204063" y="240817"/>
                    <a:pt x="166740" y="279520"/>
                    <a:pt x="119368" y="283820"/>
                  </a:cubicBezTo>
                  <a:cubicBezTo>
                    <a:pt x="115062" y="333990"/>
                    <a:pt x="82045" y="355492"/>
                    <a:pt x="56205" y="374127"/>
                  </a:cubicBezTo>
                  <a:cubicBezTo>
                    <a:pt x="31802" y="391328"/>
                    <a:pt x="11704" y="404229"/>
                    <a:pt x="14575" y="432897"/>
                  </a:cubicBezTo>
                  <a:cubicBezTo>
                    <a:pt x="23189" y="544705"/>
                    <a:pt x="94964" y="543272"/>
                    <a:pt x="169611" y="540405"/>
                  </a:cubicBezTo>
                  <a:cubicBezTo>
                    <a:pt x="181095" y="540405"/>
                    <a:pt x="191144" y="538971"/>
                    <a:pt x="201192" y="538971"/>
                  </a:cubicBezTo>
                  <a:cubicBezTo>
                    <a:pt x="293065" y="538971"/>
                    <a:pt x="313163" y="454399"/>
                    <a:pt x="317469" y="394195"/>
                  </a:cubicBezTo>
                  <a:cubicBezTo>
                    <a:pt x="298807" y="389894"/>
                    <a:pt x="283017" y="374127"/>
                    <a:pt x="283017" y="352625"/>
                  </a:cubicBezTo>
                  <a:cubicBezTo>
                    <a:pt x="283017" y="329690"/>
                    <a:pt x="303114" y="311055"/>
                    <a:pt x="326082" y="311055"/>
                  </a:cubicBezTo>
                  <a:cubicBezTo>
                    <a:pt x="349051" y="311055"/>
                    <a:pt x="367712" y="329690"/>
                    <a:pt x="367712" y="352625"/>
                  </a:cubicBezTo>
                  <a:cubicBezTo>
                    <a:pt x="367712" y="374127"/>
                    <a:pt x="351922" y="392761"/>
                    <a:pt x="330389" y="394195"/>
                  </a:cubicBezTo>
                  <a:cubicBezTo>
                    <a:pt x="321776" y="500269"/>
                    <a:pt x="278710" y="553306"/>
                    <a:pt x="201192" y="553306"/>
                  </a:cubicBezTo>
                  <a:cubicBezTo>
                    <a:pt x="191144" y="553306"/>
                    <a:pt x="181095" y="553306"/>
                    <a:pt x="171047" y="554739"/>
                  </a:cubicBezTo>
                  <a:cubicBezTo>
                    <a:pt x="159562" y="554739"/>
                    <a:pt x="149514" y="554739"/>
                    <a:pt x="138030" y="554739"/>
                  </a:cubicBezTo>
                  <a:cubicBezTo>
                    <a:pt x="73432" y="554739"/>
                    <a:pt x="8833" y="541838"/>
                    <a:pt x="220" y="434331"/>
                  </a:cubicBezTo>
                  <a:cubicBezTo>
                    <a:pt x="-2651" y="397061"/>
                    <a:pt x="23189" y="379860"/>
                    <a:pt x="47592" y="362659"/>
                  </a:cubicBezTo>
                  <a:cubicBezTo>
                    <a:pt x="74867" y="345458"/>
                    <a:pt x="100706" y="325390"/>
                    <a:pt x="105013" y="282387"/>
                  </a:cubicBezTo>
                  <a:cubicBezTo>
                    <a:pt x="59076" y="279520"/>
                    <a:pt x="23189" y="240817"/>
                    <a:pt x="23189" y="193514"/>
                  </a:cubicBezTo>
                  <a:cubicBezTo>
                    <a:pt x="23189" y="189214"/>
                    <a:pt x="24624" y="184913"/>
                    <a:pt x="28931" y="182046"/>
                  </a:cubicBezTo>
                  <a:lnTo>
                    <a:pt x="10269" y="41570"/>
                  </a:lnTo>
                  <a:cubicBezTo>
                    <a:pt x="10269" y="38703"/>
                    <a:pt x="11704" y="35836"/>
                    <a:pt x="14575" y="34403"/>
                  </a:cubicBezTo>
                  <a:lnTo>
                    <a:pt x="37544" y="22935"/>
                  </a:lnTo>
                  <a:cubicBezTo>
                    <a:pt x="37544" y="21502"/>
                    <a:pt x="36108" y="21502"/>
                    <a:pt x="36108" y="21502"/>
                  </a:cubicBezTo>
                  <a:cubicBezTo>
                    <a:pt x="36108" y="10034"/>
                    <a:pt x="46157" y="0"/>
                    <a:pt x="57641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A7F8DF6-C6D2-4ABE-8A8D-21B038C32033}"/>
                </a:ext>
              </a:extLst>
            </p:cNvPr>
            <p:cNvSpPr/>
            <p:nvPr/>
          </p:nvSpPr>
          <p:spPr>
            <a:xfrm>
              <a:off x="6977193" y="1684020"/>
              <a:ext cx="4469409" cy="76841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7176A558-FD39-4E81-B0B9-5EF268F4EF29}"/>
              </a:ext>
            </a:extLst>
          </p:cNvPr>
          <p:cNvGrpSpPr/>
          <p:nvPr/>
        </p:nvGrpSpPr>
        <p:grpSpPr>
          <a:xfrm>
            <a:off x="8075085" y="-3038122"/>
            <a:ext cx="8202554" cy="8202554"/>
            <a:chOff x="8075085" y="-3038122"/>
            <a:chExt cx="8202554" cy="820255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C16E6313-C330-418F-BFC1-53AD70717975}"/>
                </a:ext>
              </a:extLst>
            </p:cNvPr>
            <p:cNvSpPr/>
            <p:nvPr/>
          </p:nvSpPr>
          <p:spPr>
            <a:xfrm>
              <a:off x="8075085" y="-3038122"/>
              <a:ext cx="8202554" cy="8202554"/>
            </a:xfrm>
            <a:prstGeom prst="ellipse">
              <a:avLst/>
            </a:prstGeom>
            <a:solidFill>
              <a:srgbClr val="3C5CE8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E2507829-9E67-43AB-B809-AC8D2F968C70}"/>
                </a:ext>
              </a:extLst>
            </p:cNvPr>
            <p:cNvSpPr/>
            <p:nvPr/>
          </p:nvSpPr>
          <p:spPr>
            <a:xfrm rot="294983">
              <a:off x="9379412" y="-1571928"/>
              <a:ext cx="5136670" cy="5136670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2847B06-B8E6-445A-B096-69131B5133ED}"/>
                </a:ext>
              </a:extLst>
            </p:cNvPr>
            <p:cNvSpPr/>
            <p:nvPr/>
          </p:nvSpPr>
          <p:spPr>
            <a:xfrm>
              <a:off x="8835534" y="-2277673"/>
              <a:ext cx="6681656" cy="6681656"/>
            </a:xfrm>
            <a:prstGeom prst="ellipse">
              <a:avLst/>
            </a:pr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:a16="http://schemas.microsoft.com/office/drawing/2014/main" id="{0C2F8F38-E228-4187-B8A4-0D1069C533B0}"/>
                </a:ext>
              </a:extLst>
            </p:cNvPr>
            <p:cNvSpPr/>
            <p:nvPr/>
          </p:nvSpPr>
          <p:spPr>
            <a:xfrm flipH="1">
              <a:off x="10978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E090A059-3200-4F8B-9235-6DB90F617B7C}"/>
                </a:ext>
              </a:extLst>
            </p:cNvPr>
            <p:cNvSpPr/>
            <p:nvPr/>
          </p:nvSpPr>
          <p:spPr>
            <a:xfrm flipH="1">
              <a:off x="108260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:a16="http://schemas.microsoft.com/office/drawing/2014/main" id="{44F91C49-77CA-4100-A8AC-BF2EA277C7AD}"/>
                </a:ext>
              </a:extLst>
            </p:cNvPr>
            <p:cNvSpPr/>
            <p:nvPr/>
          </p:nvSpPr>
          <p:spPr>
            <a:xfrm flipH="1">
              <a:off x="106736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id="{4EFCED84-54CD-406E-AC66-DDBA6D676B8C}"/>
                </a:ext>
              </a:extLst>
            </p:cNvPr>
            <p:cNvSpPr/>
            <p:nvPr/>
          </p:nvSpPr>
          <p:spPr>
            <a:xfrm flipH="1">
              <a:off x="105212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31EEC8CE-8C8B-4F06-878A-E79EDB58AC51}"/>
                </a:ext>
              </a:extLst>
            </p:cNvPr>
            <p:cNvSpPr/>
            <p:nvPr/>
          </p:nvSpPr>
          <p:spPr>
            <a:xfrm flipH="1">
              <a:off x="103688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id="{EF8CF310-7D6B-4EB7-B4D2-3A687941A1AB}"/>
                </a:ext>
              </a:extLst>
            </p:cNvPr>
            <p:cNvSpPr/>
            <p:nvPr/>
          </p:nvSpPr>
          <p:spPr>
            <a:xfrm flipH="1">
              <a:off x="10216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:a16="http://schemas.microsoft.com/office/drawing/2014/main" id="{9E74D52B-487D-4576-A8D0-221A42DB78F9}"/>
                </a:ext>
              </a:extLst>
            </p:cNvPr>
            <p:cNvSpPr/>
            <p:nvPr/>
          </p:nvSpPr>
          <p:spPr>
            <a:xfrm flipH="1">
              <a:off x="10978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:a16="http://schemas.microsoft.com/office/drawing/2014/main" id="{6D70D46A-2D4C-4330-A486-122B8DFC4AA7}"/>
                </a:ext>
              </a:extLst>
            </p:cNvPr>
            <p:cNvSpPr/>
            <p:nvPr/>
          </p:nvSpPr>
          <p:spPr>
            <a:xfrm flipH="1">
              <a:off x="108260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C44AC105-84EE-4D3D-9616-410A0D0F044D}"/>
                </a:ext>
              </a:extLst>
            </p:cNvPr>
            <p:cNvSpPr/>
            <p:nvPr/>
          </p:nvSpPr>
          <p:spPr>
            <a:xfrm flipH="1">
              <a:off x="106736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1F576BD9-78AF-4428-827F-18AD85557BC2}"/>
                </a:ext>
              </a:extLst>
            </p:cNvPr>
            <p:cNvSpPr/>
            <p:nvPr/>
          </p:nvSpPr>
          <p:spPr>
            <a:xfrm flipH="1">
              <a:off x="105212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1869FE6F-A224-4D23-A377-7F114062AD48}"/>
                </a:ext>
              </a:extLst>
            </p:cNvPr>
            <p:cNvSpPr/>
            <p:nvPr/>
          </p:nvSpPr>
          <p:spPr>
            <a:xfrm flipH="1">
              <a:off x="103688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33F31FEB-51C4-49BC-9523-50DFB0CD0315}"/>
                </a:ext>
              </a:extLst>
            </p:cNvPr>
            <p:cNvSpPr/>
            <p:nvPr/>
          </p:nvSpPr>
          <p:spPr>
            <a:xfrm flipH="1">
              <a:off x="10216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EF001B43-9B00-4D0C-9035-10E4C5321E91}"/>
                </a:ext>
              </a:extLst>
            </p:cNvPr>
            <p:cNvSpPr/>
            <p:nvPr/>
          </p:nvSpPr>
          <p:spPr>
            <a:xfrm flipH="1">
              <a:off x="10978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椭圆 92">
              <a:extLst>
                <a:ext uri="{FF2B5EF4-FFF2-40B4-BE49-F238E27FC236}">
                  <a16:creationId xmlns:a16="http://schemas.microsoft.com/office/drawing/2014/main" id="{D0A53457-FC8D-4E0F-BCE4-3B8F100290BD}"/>
                </a:ext>
              </a:extLst>
            </p:cNvPr>
            <p:cNvSpPr/>
            <p:nvPr/>
          </p:nvSpPr>
          <p:spPr>
            <a:xfrm flipH="1">
              <a:off x="108260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椭圆 93">
              <a:extLst>
                <a:ext uri="{FF2B5EF4-FFF2-40B4-BE49-F238E27FC236}">
                  <a16:creationId xmlns:a16="http://schemas.microsoft.com/office/drawing/2014/main" id="{4BB7B1F6-E61E-45AA-9D2F-03E533F6E12C}"/>
                </a:ext>
              </a:extLst>
            </p:cNvPr>
            <p:cNvSpPr/>
            <p:nvPr/>
          </p:nvSpPr>
          <p:spPr>
            <a:xfrm flipH="1">
              <a:off x="106736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椭圆 94">
              <a:extLst>
                <a:ext uri="{FF2B5EF4-FFF2-40B4-BE49-F238E27FC236}">
                  <a16:creationId xmlns:a16="http://schemas.microsoft.com/office/drawing/2014/main" id="{90C6A93A-072B-4252-8E9B-B8FCCE5DA2C6}"/>
                </a:ext>
              </a:extLst>
            </p:cNvPr>
            <p:cNvSpPr/>
            <p:nvPr/>
          </p:nvSpPr>
          <p:spPr>
            <a:xfrm flipH="1">
              <a:off x="105212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1D0DA689-7ADC-4188-B1F1-E83A9E2800B4}"/>
                </a:ext>
              </a:extLst>
            </p:cNvPr>
            <p:cNvSpPr/>
            <p:nvPr/>
          </p:nvSpPr>
          <p:spPr>
            <a:xfrm flipH="1">
              <a:off x="103688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椭圆 96">
              <a:extLst>
                <a:ext uri="{FF2B5EF4-FFF2-40B4-BE49-F238E27FC236}">
                  <a16:creationId xmlns:a16="http://schemas.microsoft.com/office/drawing/2014/main" id="{D7FF84DE-F0E6-4228-AD43-4E5E185A0678}"/>
                </a:ext>
              </a:extLst>
            </p:cNvPr>
            <p:cNvSpPr/>
            <p:nvPr/>
          </p:nvSpPr>
          <p:spPr>
            <a:xfrm flipH="1">
              <a:off x="10216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椭圆 97">
              <a:extLst>
                <a:ext uri="{FF2B5EF4-FFF2-40B4-BE49-F238E27FC236}">
                  <a16:creationId xmlns:a16="http://schemas.microsoft.com/office/drawing/2014/main" id="{3B939F08-E436-41ED-9A73-F5C748AB85B0}"/>
                </a:ext>
              </a:extLst>
            </p:cNvPr>
            <p:cNvSpPr/>
            <p:nvPr/>
          </p:nvSpPr>
          <p:spPr>
            <a:xfrm flipH="1">
              <a:off x="10978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椭圆 98">
              <a:extLst>
                <a:ext uri="{FF2B5EF4-FFF2-40B4-BE49-F238E27FC236}">
                  <a16:creationId xmlns:a16="http://schemas.microsoft.com/office/drawing/2014/main" id="{4EF11711-02F4-4AE5-A40C-563F4D9788B4}"/>
                </a:ext>
              </a:extLst>
            </p:cNvPr>
            <p:cNvSpPr/>
            <p:nvPr/>
          </p:nvSpPr>
          <p:spPr>
            <a:xfrm flipH="1">
              <a:off x="108260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椭圆 99">
              <a:extLst>
                <a:ext uri="{FF2B5EF4-FFF2-40B4-BE49-F238E27FC236}">
                  <a16:creationId xmlns:a16="http://schemas.microsoft.com/office/drawing/2014/main" id="{9406E44A-57AE-42D3-A8D0-73F4DAA5F2F8}"/>
                </a:ext>
              </a:extLst>
            </p:cNvPr>
            <p:cNvSpPr/>
            <p:nvPr/>
          </p:nvSpPr>
          <p:spPr>
            <a:xfrm flipH="1">
              <a:off x="106736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椭圆 100">
              <a:extLst>
                <a:ext uri="{FF2B5EF4-FFF2-40B4-BE49-F238E27FC236}">
                  <a16:creationId xmlns:a16="http://schemas.microsoft.com/office/drawing/2014/main" id="{5A4F8167-E4CF-46D8-A94C-A8C4A3B36998}"/>
                </a:ext>
              </a:extLst>
            </p:cNvPr>
            <p:cNvSpPr/>
            <p:nvPr/>
          </p:nvSpPr>
          <p:spPr>
            <a:xfrm flipH="1">
              <a:off x="105212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椭圆 101">
              <a:extLst>
                <a:ext uri="{FF2B5EF4-FFF2-40B4-BE49-F238E27FC236}">
                  <a16:creationId xmlns:a16="http://schemas.microsoft.com/office/drawing/2014/main" id="{1270E93F-945C-44F6-BCB7-3A6DC0598203}"/>
                </a:ext>
              </a:extLst>
            </p:cNvPr>
            <p:cNvSpPr/>
            <p:nvPr/>
          </p:nvSpPr>
          <p:spPr>
            <a:xfrm flipH="1">
              <a:off x="103688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:a16="http://schemas.microsoft.com/office/drawing/2014/main" id="{B8C64D84-825B-423A-9E39-53254783DE2A}"/>
                </a:ext>
              </a:extLst>
            </p:cNvPr>
            <p:cNvSpPr/>
            <p:nvPr/>
          </p:nvSpPr>
          <p:spPr>
            <a:xfrm flipH="1">
              <a:off x="10216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8" name="图片 7" descr="图片包含 游戏机, 乐高, 玩具&#10;&#10;描述已自动生成">
            <a:extLst>
              <a:ext uri="{FF2B5EF4-FFF2-40B4-BE49-F238E27FC236}">
                <a16:creationId xmlns:a16="http://schemas.microsoft.com/office/drawing/2014/main" id="{CA49CB42-1DC3-447B-8103-C74A16B224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7" t="22444" r="4045" b="6223"/>
          <a:stretch/>
        </p:blipFill>
        <p:spPr>
          <a:xfrm>
            <a:off x="6399126" y="633581"/>
            <a:ext cx="5182876" cy="432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46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75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075FF9CD-784B-4DA4-AF42-5B81F98D379C}"/>
              </a:ext>
            </a:extLst>
          </p:cNvPr>
          <p:cNvGrpSpPr/>
          <p:nvPr/>
        </p:nvGrpSpPr>
        <p:grpSpPr>
          <a:xfrm>
            <a:off x="-781050" y="-662111"/>
            <a:ext cx="6323640" cy="1611914"/>
            <a:chOff x="-781050" y="-662111"/>
            <a:chExt cx="6323640" cy="1611914"/>
          </a:xfrm>
        </p:grpSpPr>
        <p:sp>
          <p:nvSpPr>
            <p:cNvPr id="3" name="任意多边形: 形状 2">
              <a:extLst>
                <a:ext uri="{FF2B5EF4-FFF2-40B4-BE49-F238E27FC236}">
                  <a16:creationId xmlns:a16="http://schemas.microsoft.com/office/drawing/2014/main" id="{4441249A-8B35-42B5-9347-8FA3FD40225F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FAEA6334-1391-4D9A-87D5-A1CD6362C315}"/>
                </a:ext>
              </a:extLst>
            </p:cNvPr>
            <p:cNvSpPr txBox="1"/>
            <p:nvPr/>
          </p:nvSpPr>
          <p:spPr>
            <a:xfrm flipH="1">
              <a:off x="803274" y="365028"/>
              <a:ext cx="47393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F8DFD891-EF21-4984-974B-DE7FD54508D9}"/>
              </a:ext>
            </a:extLst>
          </p:cNvPr>
          <p:cNvGrpSpPr/>
          <p:nvPr/>
        </p:nvGrpSpPr>
        <p:grpSpPr>
          <a:xfrm>
            <a:off x="1200519" y="2032614"/>
            <a:ext cx="2195809" cy="2433913"/>
            <a:chOff x="1200519" y="2032614"/>
            <a:chExt cx="2195809" cy="2433913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C06ED7AF-10F3-451F-A80D-B40D0635D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9200" y="2032614"/>
              <a:ext cx="2146055" cy="2433913"/>
            </a:xfrm>
            <a:custGeom>
              <a:avLst/>
              <a:gdLst>
                <a:gd name="T0" fmla="*/ 589 w 1178"/>
                <a:gd name="T1" fmla="*/ 1336 h 1336"/>
                <a:gd name="T2" fmla="*/ 547 w 1178"/>
                <a:gd name="T3" fmla="*/ 1324 h 1336"/>
                <a:gd name="T4" fmla="*/ 42 w 1178"/>
                <a:gd name="T5" fmla="*/ 1032 h 1336"/>
                <a:gd name="T6" fmla="*/ 0 w 1178"/>
                <a:gd name="T7" fmla="*/ 959 h 1336"/>
                <a:gd name="T8" fmla="*/ 0 w 1178"/>
                <a:gd name="T9" fmla="*/ 376 h 1336"/>
                <a:gd name="T10" fmla="*/ 42 w 1178"/>
                <a:gd name="T11" fmla="*/ 303 h 1336"/>
                <a:gd name="T12" fmla="*/ 547 w 1178"/>
                <a:gd name="T13" fmla="*/ 11 h 1336"/>
                <a:gd name="T14" fmla="*/ 589 w 1178"/>
                <a:gd name="T15" fmla="*/ 0 h 1336"/>
                <a:gd name="T16" fmla="*/ 631 w 1178"/>
                <a:gd name="T17" fmla="*/ 11 h 1336"/>
                <a:gd name="T18" fmla="*/ 1136 w 1178"/>
                <a:gd name="T19" fmla="*/ 303 h 1336"/>
                <a:gd name="T20" fmla="*/ 1178 w 1178"/>
                <a:gd name="T21" fmla="*/ 376 h 1336"/>
                <a:gd name="T22" fmla="*/ 1178 w 1178"/>
                <a:gd name="T23" fmla="*/ 959 h 1336"/>
                <a:gd name="T24" fmla="*/ 1136 w 1178"/>
                <a:gd name="T25" fmla="*/ 1032 h 1336"/>
                <a:gd name="T26" fmla="*/ 631 w 1178"/>
                <a:gd name="T27" fmla="*/ 1324 h 1336"/>
                <a:gd name="T28" fmla="*/ 589 w 1178"/>
                <a:gd name="T29" fmla="*/ 133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8" h="1336">
                  <a:moveTo>
                    <a:pt x="589" y="1336"/>
                  </a:moveTo>
                  <a:cubicBezTo>
                    <a:pt x="574" y="1336"/>
                    <a:pt x="560" y="1332"/>
                    <a:pt x="547" y="1324"/>
                  </a:cubicBezTo>
                  <a:cubicBezTo>
                    <a:pt x="42" y="1032"/>
                    <a:pt x="42" y="1032"/>
                    <a:pt x="42" y="1032"/>
                  </a:cubicBezTo>
                  <a:cubicBezTo>
                    <a:pt x="16" y="1017"/>
                    <a:pt x="0" y="989"/>
                    <a:pt x="0" y="959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46"/>
                    <a:pt x="16" y="318"/>
                    <a:pt x="42" y="303"/>
                  </a:cubicBezTo>
                  <a:cubicBezTo>
                    <a:pt x="547" y="11"/>
                    <a:pt x="547" y="11"/>
                    <a:pt x="547" y="11"/>
                  </a:cubicBezTo>
                  <a:cubicBezTo>
                    <a:pt x="560" y="4"/>
                    <a:pt x="574" y="0"/>
                    <a:pt x="589" y="0"/>
                  </a:cubicBezTo>
                  <a:cubicBezTo>
                    <a:pt x="604" y="0"/>
                    <a:pt x="618" y="4"/>
                    <a:pt x="631" y="11"/>
                  </a:cubicBezTo>
                  <a:cubicBezTo>
                    <a:pt x="1136" y="303"/>
                    <a:pt x="1136" y="303"/>
                    <a:pt x="1136" y="303"/>
                  </a:cubicBezTo>
                  <a:cubicBezTo>
                    <a:pt x="1162" y="318"/>
                    <a:pt x="1178" y="346"/>
                    <a:pt x="1178" y="376"/>
                  </a:cubicBezTo>
                  <a:cubicBezTo>
                    <a:pt x="1178" y="959"/>
                    <a:pt x="1178" y="959"/>
                    <a:pt x="1178" y="959"/>
                  </a:cubicBezTo>
                  <a:cubicBezTo>
                    <a:pt x="1178" y="989"/>
                    <a:pt x="1162" y="1017"/>
                    <a:pt x="1136" y="1032"/>
                  </a:cubicBezTo>
                  <a:cubicBezTo>
                    <a:pt x="631" y="1324"/>
                    <a:pt x="631" y="1324"/>
                    <a:pt x="631" y="1324"/>
                  </a:cubicBezTo>
                  <a:cubicBezTo>
                    <a:pt x="618" y="1332"/>
                    <a:pt x="604" y="1336"/>
                    <a:pt x="589" y="13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6D33F384-F39B-4EA9-A524-BB59E21A2E2A}"/>
                </a:ext>
              </a:extLst>
            </p:cNvPr>
            <p:cNvGrpSpPr/>
            <p:nvPr/>
          </p:nvGrpSpPr>
          <p:grpSpPr>
            <a:xfrm>
              <a:off x="1200519" y="2642830"/>
              <a:ext cx="2195809" cy="1152054"/>
              <a:chOff x="-1685269" y="4252266"/>
              <a:chExt cx="2195809" cy="1152054"/>
            </a:xfrm>
          </p:grpSpPr>
          <p:sp>
            <p:nvSpPr>
              <p:cNvPr id="75" name="文本框 74">
                <a:extLst>
                  <a:ext uri="{FF2B5EF4-FFF2-40B4-BE49-F238E27FC236}">
                    <a16:creationId xmlns:a16="http://schemas.microsoft.com/office/drawing/2014/main" id="{C813EC6E-0682-4915-B801-C0B3302B3FB3}"/>
                  </a:ext>
                </a:extLst>
              </p:cNvPr>
              <p:cNvSpPr txBox="1"/>
              <p:nvPr/>
            </p:nvSpPr>
            <p:spPr>
              <a:xfrm>
                <a:off x="-1275076" y="5048122"/>
                <a:ext cx="17856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Copy paste fonts</a:t>
                </a:r>
              </a:p>
            </p:txBody>
          </p:sp>
          <p:sp>
            <p:nvSpPr>
              <p:cNvPr id="76" name="文本框 75">
                <a:extLst>
                  <a:ext uri="{FF2B5EF4-FFF2-40B4-BE49-F238E27FC236}">
                    <a16:creationId xmlns:a16="http://schemas.microsoft.com/office/drawing/2014/main" id="{BA6D797D-93B3-4EE5-85FC-28132CF40CF9}"/>
                  </a:ext>
                </a:extLst>
              </p:cNvPr>
              <p:cNvSpPr txBox="1"/>
              <p:nvPr/>
            </p:nvSpPr>
            <p:spPr>
              <a:xfrm>
                <a:off x="-1685269" y="4682767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A72F92E7-06EB-42BA-BC99-9BEA9762B605}"/>
                  </a:ext>
                </a:extLst>
              </p:cNvPr>
              <p:cNvSpPr txBox="1"/>
              <p:nvPr/>
            </p:nvSpPr>
            <p:spPr>
              <a:xfrm>
                <a:off x="-1275076" y="4252266"/>
                <a:ext cx="54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7" name="直接连接符 6">
                <a:extLst>
                  <a:ext uri="{FF2B5EF4-FFF2-40B4-BE49-F238E27FC236}">
                    <a16:creationId xmlns:a16="http://schemas.microsoft.com/office/drawing/2014/main" id="{C2ED3389-9BF6-4CB8-8178-8394F63C75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156716" y="5404320"/>
                <a:ext cx="342338" cy="0"/>
              </a:xfrm>
              <a:prstGeom prst="line">
                <a:avLst/>
              </a:prstGeom>
              <a:ln w="19050">
                <a:solidFill>
                  <a:srgbClr val="3C5CE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AFD9557D-EC16-425B-9B88-F9EDAC0F854F}"/>
              </a:ext>
            </a:extLst>
          </p:cNvPr>
          <p:cNvGrpSpPr/>
          <p:nvPr/>
        </p:nvGrpSpPr>
        <p:grpSpPr>
          <a:xfrm>
            <a:off x="2321331" y="3915543"/>
            <a:ext cx="2203830" cy="2433914"/>
            <a:chOff x="2321331" y="3915543"/>
            <a:chExt cx="2203830" cy="2433914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58F3A9A8-87D2-4063-9CDA-57D8DF45E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331" y="3915543"/>
              <a:ext cx="2146056" cy="2433914"/>
            </a:xfrm>
            <a:custGeom>
              <a:avLst/>
              <a:gdLst>
                <a:gd name="T0" fmla="*/ 589 w 1178"/>
                <a:gd name="T1" fmla="*/ 1336 h 1336"/>
                <a:gd name="T2" fmla="*/ 547 w 1178"/>
                <a:gd name="T3" fmla="*/ 1324 h 1336"/>
                <a:gd name="T4" fmla="*/ 42 w 1178"/>
                <a:gd name="T5" fmla="*/ 1032 h 1336"/>
                <a:gd name="T6" fmla="*/ 0 w 1178"/>
                <a:gd name="T7" fmla="*/ 959 h 1336"/>
                <a:gd name="T8" fmla="*/ 0 w 1178"/>
                <a:gd name="T9" fmla="*/ 376 h 1336"/>
                <a:gd name="T10" fmla="*/ 42 w 1178"/>
                <a:gd name="T11" fmla="*/ 303 h 1336"/>
                <a:gd name="T12" fmla="*/ 547 w 1178"/>
                <a:gd name="T13" fmla="*/ 11 h 1336"/>
                <a:gd name="T14" fmla="*/ 589 w 1178"/>
                <a:gd name="T15" fmla="*/ 0 h 1336"/>
                <a:gd name="T16" fmla="*/ 631 w 1178"/>
                <a:gd name="T17" fmla="*/ 11 h 1336"/>
                <a:gd name="T18" fmla="*/ 1136 w 1178"/>
                <a:gd name="T19" fmla="*/ 303 h 1336"/>
                <a:gd name="T20" fmla="*/ 1178 w 1178"/>
                <a:gd name="T21" fmla="*/ 376 h 1336"/>
                <a:gd name="T22" fmla="*/ 1178 w 1178"/>
                <a:gd name="T23" fmla="*/ 959 h 1336"/>
                <a:gd name="T24" fmla="*/ 1136 w 1178"/>
                <a:gd name="T25" fmla="*/ 1032 h 1336"/>
                <a:gd name="T26" fmla="*/ 631 w 1178"/>
                <a:gd name="T27" fmla="*/ 1324 h 1336"/>
                <a:gd name="T28" fmla="*/ 589 w 1178"/>
                <a:gd name="T29" fmla="*/ 133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8" h="1336">
                  <a:moveTo>
                    <a:pt x="589" y="1336"/>
                  </a:moveTo>
                  <a:cubicBezTo>
                    <a:pt x="574" y="1336"/>
                    <a:pt x="560" y="1332"/>
                    <a:pt x="547" y="1324"/>
                  </a:cubicBezTo>
                  <a:cubicBezTo>
                    <a:pt x="42" y="1032"/>
                    <a:pt x="42" y="1032"/>
                    <a:pt x="42" y="1032"/>
                  </a:cubicBezTo>
                  <a:cubicBezTo>
                    <a:pt x="16" y="1017"/>
                    <a:pt x="0" y="989"/>
                    <a:pt x="0" y="959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46"/>
                    <a:pt x="16" y="318"/>
                    <a:pt x="42" y="303"/>
                  </a:cubicBezTo>
                  <a:cubicBezTo>
                    <a:pt x="547" y="11"/>
                    <a:pt x="547" y="11"/>
                    <a:pt x="547" y="11"/>
                  </a:cubicBezTo>
                  <a:cubicBezTo>
                    <a:pt x="560" y="4"/>
                    <a:pt x="574" y="0"/>
                    <a:pt x="589" y="0"/>
                  </a:cubicBezTo>
                  <a:cubicBezTo>
                    <a:pt x="604" y="0"/>
                    <a:pt x="618" y="4"/>
                    <a:pt x="631" y="11"/>
                  </a:cubicBezTo>
                  <a:cubicBezTo>
                    <a:pt x="1136" y="303"/>
                    <a:pt x="1136" y="303"/>
                    <a:pt x="1136" y="303"/>
                  </a:cubicBezTo>
                  <a:cubicBezTo>
                    <a:pt x="1162" y="318"/>
                    <a:pt x="1178" y="346"/>
                    <a:pt x="1178" y="376"/>
                  </a:cubicBezTo>
                  <a:cubicBezTo>
                    <a:pt x="1178" y="959"/>
                    <a:pt x="1178" y="959"/>
                    <a:pt x="1178" y="959"/>
                  </a:cubicBezTo>
                  <a:cubicBezTo>
                    <a:pt x="1178" y="989"/>
                    <a:pt x="1162" y="1017"/>
                    <a:pt x="1136" y="1032"/>
                  </a:cubicBezTo>
                  <a:cubicBezTo>
                    <a:pt x="631" y="1324"/>
                    <a:pt x="631" y="1324"/>
                    <a:pt x="631" y="1324"/>
                  </a:cubicBezTo>
                  <a:cubicBezTo>
                    <a:pt x="618" y="1332"/>
                    <a:pt x="604" y="1336"/>
                    <a:pt x="589" y="13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640E7847-D8EB-4784-88A2-7A956555A9A2}"/>
                </a:ext>
              </a:extLst>
            </p:cNvPr>
            <p:cNvGrpSpPr/>
            <p:nvPr/>
          </p:nvGrpSpPr>
          <p:grpSpPr>
            <a:xfrm>
              <a:off x="2357630" y="4554158"/>
              <a:ext cx="2167531" cy="1152054"/>
              <a:chOff x="-1656991" y="4252266"/>
              <a:chExt cx="2167531" cy="1152054"/>
            </a:xfrm>
          </p:grpSpPr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id="{DA0BDA9F-2E84-42DD-8F76-3E43B5166EFF}"/>
                  </a:ext>
                </a:extLst>
              </p:cNvPr>
              <p:cNvSpPr txBox="1"/>
              <p:nvPr/>
            </p:nvSpPr>
            <p:spPr>
              <a:xfrm>
                <a:off x="-1275076" y="5048122"/>
                <a:ext cx="17856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Copy paste fonts</a:t>
                </a:r>
              </a:p>
            </p:txBody>
          </p:sp>
          <p:sp>
            <p:nvSpPr>
              <p:cNvPr id="55" name="文本框 54">
                <a:extLst>
                  <a:ext uri="{FF2B5EF4-FFF2-40B4-BE49-F238E27FC236}">
                    <a16:creationId xmlns:a16="http://schemas.microsoft.com/office/drawing/2014/main" id="{EA34D7A8-24BF-4714-A9D5-1285A67C0967}"/>
                  </a:ext>
                </a:extLst>
              </p:cNvPr>
              <p:cNvSpPr txBox="1"/>
              <p:nvPr/>
            </p:nvSpPr>
            <p:spPr>
              <a:xfrm>
                <a:off x="-1656991" y="4682767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56" name="文本框 55">
                <a:extLst>
                  <a:ext uri="{FF2B5EF4-FFF2-40B4-BE49-F238E27FC236}">
                    <a16:creationId xmlns:a16="http://schemas.microsoft.com/office/drawing/2014/main" id="{C696D00A-99F4-4952-9150-27CB8C9A2AB5}"/>
                  </a:ext>
                </a:extLst>
              </p:cNvPr>
              <p:cNvSpPr txBox="1"/>
              <p:nvPr/>
            </p:nvSpPr>
            <p:spPr>
              <a:xfrm>
                <a:off x="-1275076" y="4252266"/>
                <a:ext cx="54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id="{83D6C6A1-2955-4EA6-B6A7-146EDB0BE8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156716" y="5404320"/>
                <a:ext cx="342338" cy="0"/>
              </a:xfrm>
              <a:prstGeom prst="line">
                <a:avLst/>
              </a:prstGeom>
              <a:ln w="19050">
                <a:solidFill>
                  <a:srgbClr val="3C5CE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2A1B1369-86EE-41FF-BBE0-54E518435B0F}"/>
              </a:ext>
            </a:extLst>
          </p:cNvPr>
          <p:cNvGrpSpPr/>
          <p:nvPr/>
        </p:nvGrpSpPr>
        <p:grpSpPr>
          <a:xfrm>
            <a:off x="4476528" y="2696272"/>
            <a:ext cx="2191303" cy="2433913"/>
            <a:chOff x="4476528" y="2696272"/>
            <a:chExt cx="2191303" cy="2433913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D09A118B-A478-4C0E-A7F1-750A7802F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528" y="2696272"/>
              <a:ext cx="2146055" cy="2433913"/>
            </a:xfrm>
            <a:custGeom>
              <a:avLst/>
              <a:gdLst>
                <a:gd name="T0" fmla="*/ 589 w 1178"/>
                <a:gd name="T1" fmla="*/ 1336 h 1336"/>
                <a:gd name="T2" fmla="*/ 547 w 1178"/>
                <a:gd name="T3" fmla="*/ 1324 h 1336"/>
                <a:gd name="T4" fmla="*/ 42 w 1178"/>
                <a:gd name="T5" fmla="*/ 1032 h 1336"/>
                <a:gd name="T6" fmla="*/ 0 w 1178"/>
                <a:gd name="T7" fmla="*/ 959 h 1336"/>
                <a:gd name="T8" fmla="*/ 0 w 1178"/>
                <a:gd name="T9" fmla="*/ 376 h 1336"/>
                <a:gd name="T10" fmla="*/ 42 w 1178"/>
                <a:gd name="T11" fmla="*/ 303 h 1336"/>
                <a:gd name="T12" fmla="*/ 547 w 1178"/>
                <a:gd name="T13" fmla="*/ 11 h 1336"/>
                <a:gd name="T14" fmla="*/ 589 w 1178"/>
                <a:gd name="T15" fmla="*/ 0 h 1336"/>
                <a:gd name="T16" fmla="*/ 631 w 1178"/>
                <a:gd name="T17" fmla="*/ 11 h 1336"/>
                <a:gd name="T18" fmla="*/ 1136 w 1178"/>
                <a:gd name="T19" fmla="*/ 303 h 1336"/>
                <a:gd name="T20" fmla="*/ 1178 w 1178"/>
                <a:gd name="T21" fmla="*/ 376 h 1336"/>
                <a:gd name="T22" fmla="*/ 1178 w 1178"/>
                <a:gd name="T23" fmla="*/ 959 h 1336"/>
                <a:gd name="T24" fmla="*/ 1136 w 1178"/>
                <a:gd name="T25" fmla="*/ 1032 h 1336"/>
                <a:gd name="T26" fmla="*/ 631 w 1178"/>
                <a:gd name="T27" fmla="*/ 1324 h 1336"/>
                <a:gd name="T28" fmla="*/ 589 w 1178"/>
                <a:gd name="T29" fmla="*/ 133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8" h="1336">
                  <a:moveTo>
                    <a:pt x="589" y="1336"/>
                  </a:moveTo>
                  <a:cubicBezTo>
                    <a:pt x="574" y="1336"/>
                    <a:pt x="560" y="1332"/>
                    <a:pt x="547" y="1324"/>
                  </a:cubicBezTo>
                  <a:cubicBezTo>
                    <a:pt x="42" y="1032"/>
                    <a:pt x="42" y="1032"/>
                    <a:pt x="42" y="1032"/>
                  </a:cubicBezTo>
                  <a:cubicBezTo>
                    <a:pt x="16" y="1017"/>
                    <a:pt x="0" y="989"/>
                    <a:pt x="0" y="959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46"/>
                    <a:pt x="16" y="318"/>
                    <a:pt x="42" y="303"/>
                  </a:cubicBezTo>
                  <a:cubicBezTo>
                    <a:pt x="547" y="11"/>
                    <a:pt x="547" y="11"/>
                    <a:pt x="547" y="11"/>
                  </a:cubicBezTo>
                  <a:cubicBezTo>
                    <a:pt x="560" y="4"/>
                    <a:pt x="574" y="0"/>
                    <a:pt x="589" y="0"/>
                  </a:cubicBezTo>
                  <a:cubicBezTo>
                    <a:pt x="604" y="0"/>
                    <a:pt x="618" y="4"/>
                    <a:pt x="631" y="11"/>
                  </a:cubicBezTo>
                  <a:cubicBezTo>
                    <a:pt x="1136" y="303"/>
                    <a:pt x="1136" y="303"/>
                    <a:pt x="1136" y="303"/>
                  </a:cubicBezTo>
                  <a:cubicBezTo>
                    <a:pt x="1162" y="318"/>
                    <a:pt x="1178" y="346"/>
                    <a:pt x="1178" y="376"/>
                  </a:cubicBezTo>
                  <a:cubicBezTo>
                    <a:pt x="1178" y="959"/>
                    <a:pt x="1178" y="959"/>
                    <a:pt x="1178" y="959"/>
                  </a:cubicBezTo>
                  <a:cubicBezTo>
                    <a:pt x="1178" y="989"/>
                    <a:pt x="1162" y="1017"/>
                    <a:pt x="1136" y="1032"/>
                  </a:cubicBezTo>
                  <a:cubicBezTo>
                    <a:pt x="631" y="1324"/>
                    <a:pt x="631" y="1324"/>
                    <a:pt x="631" y="1324"/>
                  </a:cubicBezTo>
                  <a:cubicBezTo>
                    <a:pt x="618" y="1332"/>
                    <a:pt x="604" y="1336"/>
                    <a:pt x="589" y="13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3B6EB889-7D65-4AA8-8466-FAEFE946136E}"/>
                </a:ext>
              </a:extLst>
            </p:cNvPr>
            <p:cNvGrpSpPr/>
            <p:nvPr/>
          </p:nvGrpSpPr>
          <p:grpSpPr>
            <a:xfrm>
              <a:off x="4533714" y="3326999"/>
              <a:ext cx="2134117" cy="1152054"/>
              <a:chOff x="-1623577" y="4252266"/>
              <a:chExt cx="2134117" cy="1152054"/>
            </a:xfrm>
          </p:grpSpPr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1A5C8ACD-CB9F-4B8E-B744-295479057C63}"/>
                  </a:ext>
                </a:extLst>
              </p:cNvPr>
              <p:cNvSpPr txBox="1"/>
              <p:nvPr/>
            </p:nvSpPr>
            <p:spPr>
              <a:xfrm>
                <a:off x="-1275076" y="5048122"/>
                <a:ext cx="17856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Copy paste fonts</a:t>
                </a: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7F7463DF-D9B1-4163-A180-5BCDF2468AE3}"/>
                  </a:ext>
                </a:extLst>
              </p:cNvPr>
              <p:cNvSpPr txBox="1"/>
              <p:nvPr/>
            </p:nvSpPr>
            <p:spPr>
              <a:xfrm>
                <a:off x="-1623577" y="4696962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7D7BE7C3-443C-4751-90C2-6D1C5063B18E}"/>
                  </a:ext>
                </a:extLst>
              </p:cNvPr>
              <p:cNvSpPr txBox="1"/>
              <p:nvPr/>
            </p:nvSpPr>
            <p:spPr>
              <a:xfrm>
                <a:off x="-1275076" y="4252266"/>
                <a:ext cx="54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63" name="直接连接符 62">
                <a:extLst>
                  <a:ext uri="{FF2B5EF4-FFF2-40B4-BE49-F238E27FC236}">
                    <a16:creationId xmlns:a16="http://schemas.microsoft.com/office/drawing/2014/main" id="{EBA7DA59-A1FC-427F-9A43-47B607275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156716" y="5404320"/>
                <a:ext cx="342338" cy="0"/>
              </a:xfrm>
              <a:prstGeom prst="line">
                <a:avLst/>
              </a:prstGeom>
              <a:ln w="19050">
                <a:solidFill>
                  <a:srgbClr val="3C5CE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29DA812B-00E5-4233-AF6E-35AC4157B415}"/>
              </a:ext>
            </a:extLst>
          </p:cNvPr>
          <p:cNvGrpSpPr/>
          <p:nvPr/>
        </p:nvGrpSpPr>
        <p:grpSpPr>
          <a:xfrm>
            <a:off x="5578558" y="813343"/>
            <a:ext cx="2182022" cy="2433913"/>
            <a:chOff x="5578558" y="813343"/>
            <a:chExt cx="2182022" cy="24339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9308EA6-5647-44E5-BFD4-0E7C251CE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8558" y="813343"/>
              <a:ext cx="2146055" cy="2433913"/>
            </a:xfrm>
            <a:custGeom>
              <a:avLst/>
              <a:gdLst>
                <a:gd name="T0" fmla="*/ 589 w 1178"/>
                <a:gd name="T1" fmla="*/ 1336 h 1336"/>
                <a:gd name="T2" fmla="*/ 547 w 1178"/>
                <a:gd name="T3" fmla="*/ 1324 h 1336"/>
                <a:gd name="T4" fmla="*/ 42 w 1178"/>
                <a:gd name="T5" fmla="*/ 1032 h 1336"/>
                <a:gd name="T6" fmla="*/ 0 w 1178"/>
                <a:gd name="T7" fmla="*/ 959 h 1336"/>
                <a:gd name="T8" fmla="*/ 0 w 1178"/>
                <a:gd name="T9" fmla="*/ 376 h 1336"/>
                <a:gd name="T10" fmla="*/ 42 w 1178"/>
                <a:gd name="T11" fmla="*/ 303 h 1336"/>
                <a:gd name="T12" fmla="*/ 547 w 1178"/>
                <a:gd name="T13" fmla="*/ 11 h 1336"/>
                <a:gd name="T14" fmla="*/ 589 w 1178"/>
                <a:gd name="T15" fmla="*/ 0 h 1336"/>
                <a:gd name="T16" fmla="*/ 631 w 1178"/>
                <a:gd name="T17" fmla="*/ 11 h 1336"/>
                <a:gd name="T18" fmla="*/ 1136 w 1178"/>
                <a:gd name="T19" fmla="*/ 303 h 1336"/>
                <a:gd name="T20" fmla="*/ 1178 w 1178"/>
                <a:gd name="T21" fmla="*/ 376 h 1336"/>
                <a:gd name="T22" fmla="*/ 1178 w 1178"/>
                <a:gd name="T23" fmla="*/ 959 h 1336"/>
                <a:gd name="T24" fmla="*/ 1136 w 1178"/>
                <a:gd name="T25" fmla="*/ 1032 h 1336"/>
                <a:gd name="T26" fmla="*/ 631 w 1178"/>
                <a:gd name="T27" fmla="*/ 1324 h 1336"/>
                <a:gd name="T28" fmla="*/ 589 w 1178"/>
                <a:gd name="T29" fmla="*/ 133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8" h="1336">
                  <a:moveTo>
                    <a:pt x="589" y="1336"/>
                  </a:moveTo>
                  <a:cubicBezTo>
                    <a:pt x="574" y="1336"/>
                    <a:pt x="560" y="1332"/>
                    <a:pt x="547" y="1324"/>
                  </a:cubicBezTo>
                  <a:cubicBezTo>
                    <a:pt x="42" y="1032"/>
                    <a:pt x="42" y="1032"/>
                    <a:pt x="42" y="1032"/>
                  </a:cubicBezTo>
                  <a:cubicBezTo>
                    <a:pt x="16" y="1017"/>
                    <a:pt x="0" y="989"/>
                    <a:pt x="0" y="959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46"/>
                    <a:pt x="16" y="318"/>
                    <a:pt x="42" y="303"/>
                  </a:cubicBezTo>
                  <a:cubicBezTo>
                    <a:pt x="547" y="11"/>
                    <a:pt x="547" y="11"/>
                    <a:pt x="547" y="11"/>
                  </a:cubicBezTo>
                  <a:cubicBezTo>
                    <a:pt x="560" y="4"/>
                    <a:pt x="574" y="0"/>
                    <a:pt x="589" y="0"/>
                  </a:cubicBezTo>
                  <a:cubicBezTo>
                    <a:pt x="604" y="0"/>
                    <a:pt x="618" y="4"/>
                    <a:pt x="631" y="11"/>
                  </a:cubicBezTo>
                  <a:cubicBezTo>
                    <a:pt x="1136" y="303"/>
                    <a:pt x="1136" y="303"/>
                    <a:pt x="1136" y="303"/>
                  </a:cubicBezTo>
                  <a:cubicBezTo>
                    <a:pt x="1162" y="318"/>
                    <a:pt x="1178" y="346"/>
                    <a:pt x="1178" y="376"/>
                  </a:cubicBezTo>
                  <a:cubicBezTo>
                    <a:pt x="1178" y="959"/>
                    <a:pt x="1178" y="959"/>
                    <a:pt x="1178" y="959"/>
                  </a:cubicBezTo>
                  <a:cubicBezTo>
                    <a:pt x="1178" y="989"/>
                    <a:pt x="1162" y="1017"/>
                    <a:pt x="1136" y="1032"/>
                  </a:cubicBezTo>
                  <a:cubicBezTo>
                    <a:pt x="631" y="1324"/>
                    <a:pt x="631" y="1324"/>
                    <a:pt x="631" y="1324"/>
                  </a:cubicBezTo>
                  <a:cubicBezTo>
                    <a:pt x="618" y="1332"/>
                    <a:pt x="604" y="1336"/>
                    <a:pt x="589" y="13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8996743F-C53A-4E4A-B354-6A0CAC084DA5}"/>
                </a:ext>
              </a:extLst>
            </p:cNvPr>
            <p:cNvGrpSpPr/>
            <p:nvPr/>
          </p:nvGrpSpPr>
          <p:grpSpPr>
            <a:xfrm>
              <a:off x="5632801" y="1429220"/>
              <a:ext cx="2127779" cy="1152054"/>
              <a:chOff x="-1617239" y="4252266"/>
              <a:chExt cx="2127779" cy="1152054"/>
            </a:xfrm>
          </p:grpSpPr>
          <p:sp>
            <p:nvSpPr>
              <p:cNvPr id="70" name="文本框 69">
                <a:extLst>
                  <a:ext uri="{FF2B5EF4-FFF2-40B4-BE49-F238E27FC236}">
                    <a16:creationId xmlns:a16="http://schemas.microsoft.com/office/drawing/2014/main" id="{D5B680F0-648D-480B-990A-A79F33CDB2CA}"/>
                  </a:ext>
                </a:extLst>
              </p:cNvPr>
              <p:cNvSpPr txBox="1"/>
              <p:nvPr/>
            </p:nvSpPr>
            <p:spPr>
              <a:xfrm>
                <a:off x="-1275076" y="5048122"/>
                <a:ext cx="17856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Copy paste fonts</a:t>
                </a:r>
              </a:p>
            </p:txBody>
          </p:sp>
          <p:sp>
            <p:nvSpPr>
              <p:cNvPr id="71" name="文本框 70">
                <a:extLst>
                  <a:ext uri="{FF2B5EF4-FFF2-40B4-BE49-F238E27FC236}">
                    <a16:creationId xmlns:a16="http://schemas.microsoft.com/office/drawing/2014/main" id="{48E6BE29-ACCD-411C-9BFF-823769C42C19}"/>
                  </a:ext>
                </a:extLst>
              </p:cNvPr>
              <p:cNvSpPr txBox="1"/>
              <p:nvPr/>
            </p:nvSpPr>
            <p:spPr>
              <a:xfrm>
                <a:off x="-1617239" y="4654324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72" name="文本框 71">
                <a:extLst>
                  <a:ext uri="{FF2B5EF4-FFF2-40B4-BE49-F238E27FC236}">
                    <a16:creationId xmlns:a16="http://schemas.microsoft.com/office/drawing/2014/main" id="{34FED430-7534-4AF3-8707-7C6983ADBFC0}"/>
                  </a:ext>
                </a:extLst>
              </p:cNvPr>
              <p:cNvSpPr txBox="1"/>
              <p:nvPr/>
            </p:nvSpPr>
            <p:spPr>
              <a:xfrm>
                <a:off x="-1275076" y="4252266"/>
                <a:ext cx="54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2089F75C-BE7E-4A48-B0FB-E2874CB7BA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156716" y="5404320"/>
                <a:ext cx="342338" cy="0"/>
              </a:xfrm>
              <a:prstGeom prst="line">
                <a:avLst/>
              </a:prstGeom>
              <a:ln w="19050">
                <a:solidFill>
                  <a:srgbClr val="3C5CE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4808C72B-2D5C-4E24-A68D-45B1140837D6}"/>
              </a:ext>
            </a:extLst>
          </p:cNvPr>
          <p:cNvGrpSpPr/>
          <p:nvPr/>
        </p:nvGrpSpPr>
        <p:grpSpPr>
          <a:xfrm>
            <a:off x="7724613" y="2032614"/>
            <a:ext cx="2204497" cy="2433913"/>
            <a:chOff x="7724613" y="2032614"/>
            <a:chExt cx="2204497" cy="2433913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358EB4FB-A555-48FB-BD0F-B327B41F9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4613" y="2032614"/>
              <a:ext cx="2146055" cy="2433913"/>
            </a:xfrm>
            <a:custGeom>
              <a:avLst/>
              <a:gdLst>
                <a:gd name="T0" fmla="*/ 589 w 1178"/>
                <a:gd name="T1" fmla="*/ 1336 h 1336"/>
                <a:gd name="T2" fmla="*/ 547 w 1178"/>
                <a:gd name="T3" fmla="*/ 1324 h 1336"/>
                <a:gd name="T4" fmla="*/ 42 w 1178"/>
                <a:gd name="T5" fmla="*/ 1032 h 1336"/>
                <a:gd name="T6" fmla="*/ 0 w 1178"/>
                <a:gd name="T7" fmla="*/ 959 h 1336"/>
                <a:gd name="T8" fmla="*/ 0 w 1178"/>
                <a:gd name="T9" fmla="*/ 376 h 1336"/>
                <a:gd name="T10" fmla="*/ 42 w 1178"/>
                <a:gd name="T11" fmla="*/ 303 h 1336"/>
                <a:gd name="T12" fmla="*/ 547 w 1178"/>
                <a:gd name="T13" fmla="*/ 11 h 1336"/>
                <a:gd name="T14" fmla="*/ 589 w 1178"/>
                <a:gd name="T15" fmla="*/ 0 h 1336"/>
                <a:gd name="T16" fmla="*/ 631 w 1178"/>
                <a:gd name="T17" fmla="*/ 11 h 1336"/>
                <a:gd name="T18" fmla="*/ 1136 w 1178"/>
                <a:gd name="T19" fmla="*/ 303 h 1336"/>
                <a:gd name="T20" fmla="*/ 1178 w 1178"/>
                <a:gd name="T21" fmla="*/ 376 h 1336"/>
                <a:gd name="T22" fmla="*/ 1178 w 1178"/>
                <a:gd name="T23" fmla="*/ 959 h 1336"/>
                <a:gd name="T24" fmla="*/ 1136 w 1178"/>
                <a:gd name="T25" fmla="*/ 1032 h 1336"/>
                <a:gd name="T26" fmla="*/ 631 w 1178"/>
                <a:gd name="T27" fmla="*/ 1324 h 1336"/>
                <a:gd name="T28" fmla="*/ 589 w 1178"/>
                <a:gd name="T29" fmla="*/ 133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8" h="1336">
                  <a:moveTo>
                    <a:pt x="589" y="1336"/>
                  </a:moveTo>
                  <a:cubicBezTo>
                    <a:pt x="574" y="1336"/>
                    <a:pt x="560" y="1332"/>
                    <a:pt x="547" y="1324"/>
                  </a:cubicBezTo>
                  <a:cubicBezTo>
                    <a:pt x="42" y="1032"/>
                    <a:pt x="42" y="1032"/>
                    <a:pt x="42" y="1032"/>
                  </a:cubicBezTo>
                  <a:cubicBezTo>
                    <a:pt x="16" y="1017"/>
                    <a:pt x="0" y="989"/>
                    <a:pt x="0" y="959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46"/>
                    <a:pt x="16" y="318"/>
                    <a:pt x="42" y="303"/>
                  </a:cubicBezTo>
                  <a:cubicBezTo>
                    <a:pt x="547" y="11"/>
                    <a:pt x="547" y="11"/>
                    <a:pt x="547" y="11"/>
                  </a:cubicBezTo>
                  <a:cubicBezTo>
                    <a:pt x="560" y="4"/>
                    <a:pt x="574" y="0"/>
                    <a:pt x="589" y="0"/>
                  </a:cubicBezTo>
                  <a:cubicBezTo>
                    <a:pt x="604" y="0"/>
                    <a:pt x="618" y="4"/>
                    <a:pt x="631" y="11"/>
                  </a:cubicBezTo>
                  <a:cubicBezTo>
                    <a:pt x="1136" y="303"/>
                    <a:pt x="1136" y="303"/>
                    <a:pt x="1136" y="303"/>
                  </a:cubicBezTo>
                  <a:cubicBezTo>
                    <a:pt x="1162" y="318"/>
                    <a:pt x="1178" y="346"/>
                    <a:pt x="1178" y="376"/>
                  </a:cubicBezTo>
                  <a:cubicBezTo>
                    <a:pt x="1178" y="959"/>
                    <a:pt x="1178" y="959"/>
                    <a:pt x="1178" y="959"/>
                  </a:cubicBezTo>
                  <a:cubicBezTo>
                    <a:pt x="1178" y="989"/>
                    <a:pt x="1162" y="1017"/>
                    <a:pt x="1136" y="1032"/>
                  </a:cubicBezTo>
                  <a:cubicBezTo>
                    <a:pt x="631" y="1324"/>
                    <a:pt x="631" y="1324"/>
                    <a:pt x="631" y="1324"/>
                  </a:cubicBezTo>
                  <a:cubicBezTo>
                    <a:pt x="618" y="1332"/>
                    <a:pt x="604" y="1336"/>
                    <a:pt x="589" y="13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id="{EC413DE4-EEAE-4778-9C23-779431B0A490}"/>
                </a:ext>
              </a:extLst>
            </p:cNvPr>
            <p:cNvGrpSpPr/>
            <p:nvPr/>
          </p:nvGrpSpPr>
          <p:grpSpPr>
            <a:xfrm>
              <a:off x="7760580" y="2642830"/>
              <a:ext cx="2168530" cy="1152054"/>
              <a:chOff x="-1657990" y="4252266"/>
              <a:chExt cx="2168530" cy="1152054"/>
            </a:xfrm>
          </p:grpSpPr>
          <p:sp>
            <p:nvSpPr>
              <p:cNvPr id="85" name="文本框 84">
                <a:extLst>
                  <a:ext uri="{FF2B5EF4-FFF2-40B4-BE49-F238E27FC236}">
                    <a16:creationId xmlns:a16="http://schemas.microsoft.com/office/drawing/2014/main" id="{F701A6FE-5038-4F6D-91CD-86BA5AFA32FA}"/>
                  </a:ext>
                </a:extLst>
              </p:cNvPr>
              <p:cNvSpPr txBox="1"/>
              <p:nvPr/>
            </p:nvSpPr>
            <p:spPr>
              <a:xfrm>
                <a:off x="-1275076" y="5048122"/>
                <a:ext cx="17856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Copy paste fonts</a:t>
                </a:r>
              </a:p>
            </p:txBody>
          </p:sp>
          <p:sp>
            <p:nvSpPr>
              <p:cNvPr id="86" name="文本框 85">
                <a:extLst>
                  <a:ext uri="{FF2B5EF4-FFF2-40B4-BE49-F238E27FC236}">
                    <a16:creationId xmlns:a16="http://schemas.microsoft.com/office/drawing/2014/main" id="{E3EF30A9-84B6-4808-9D9D-A472FBA59239}"/>
                  </a:ext>
                </a:extLst>
              </p:cNvPr>
              <p:cNvSpPr txBox="1"/>
              <p:nvPr/>
            </p:nvSpPr>
            <p:spPr>
              <a:xfrm>
                <a:off x="-1657990" y="4675525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87" name="文本框 86">
                <a:extLst>
                  <a:ext uri="{FF2B5EF4-FFF2-40B4-BE49-F238E27FC236}">
                    <a16:creationId xmlns:a16="http://schemas.microsoft.com/office/drawing/2014/main" id="{B945BB17-4ED4-4B42-9800-334833B649E0}"/>
                  </a:ext>
                </a:extLst>
              </p:cNvPr>
              <p:cNvSpPr txBox="1"/>
              <p:nvPr/>
            </p:nvSpPr>
            <p:spPr>
              <a:xfrm>
                <a:off x="-1275076" y="4252266"/>
                <a:ext cx="54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05</a:t>
                </a:r>
                <a:endParaRPr lang="zh-CN" altLang="en-US" sz="24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88" name="直接连接符 87">
                <a:extLst>
                  <a:ext uri="{FF2B5EF4-FFF2-40B4-BE49-F238E27FC236}">
                    <a16:creationId xmlns:a16="http://schemas.microsoft.com/office/drawing/2014/main" id="{50253723-F118-4004-97FA-AE40E38D10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156716" y="5404320"/>
                <a:ext cx="342338" cy="0"/>
              </a:xfrm>
              <a:prstGeom prst="line">
                <a:avLst/>
              </a:prstGeom>
              <a:ln w="19050">
                <a:solidFill>
                  <a:srgbClr val="3C5CE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A9ADD9AA-1146-431E-8DC8-8979409EDEA0}"/>
              </a:ext>
            </a:extLst>
          </p:cNvPr>
          <p:cNvGrpSpPr/>
          <p:nvPr/>
        </p:nvGrpSpPr>
        <p:grpSpPr>
          <a:xfrm>
            <a:off x="8826744" y="3915543"/>
            <a:ext cx="2188018" cy="2433914"/>
            <a:chOff x="8826744" y="3915543"/>
            <a:chExt cx="2188018" cy="243391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C40322E1-91C2-4283-812D-7BAA65FAB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6744" y="3915543"/>
              <a:ext cx="2146056" cy="2433914"/>
            </a:xfrm>
            <a:custGeom>
              <a:avLst/>
              <a:gdLst>
                <a:gd name="T0" fmla="*/ 589 w 1178"/>
                <a:gd name="T1" fmla="*/ 1336 h 1336"/>
                <a:gd name="T2" fmla="*/ 547 w 1178"/>
                <a:gd name="T3" fmla="*/ 1324 h 1336"/>
                <a:gd name="T4" fmla="*/ 42 w 1178"/>
                <a:gd name="T5" fmla="*/ 1032 h 1336"/>
                <a:gd name="T6" fmla="*/ 0 w 1178"/>
                <a:gd name="T7" fmla="*/ 959 h 1336"/>
                <a:gd name="T8" fmla="*/ 0 w 1178"/>
                <a:gd name="T9" fmla="*/ 376 h 1336"/>
                <a:gd name="T10" fmla="*/ 42 w 1178"/>
                <a:gd name="T11" fmla="*/ 303 h 1336"/>
                <a:gd name="T12" fmla="*/ 547 w 1178"/>
                <a:gd name="T13" fmla="*/ 11 h 1336"/>
                <a:gd name="T14" fmla="*/ 589 w 1178"/>
                <a:gd name="T15" fmla="*/ 0 h 1336"/>
                <a:gd name="T16" fmla="*/ 631 w 1178"/>
                <a:gd name="T17" fmla="*/ 11 h 1336"/>
                <a:gd name="T18" fmla="*/ 1136 w 1178"/>
                <a:gd name="T19" fmla="*/ 303 h 1336"/>
                <a:gd name="T20" fmla="*/ 1178 w 1178"/>
                <a:gd name="T21" fmla="*/ 376 h 1336"/>
                <a:gd name="T22" fmla="*/ 1178 w 1178"/>
                <a:gd name="T23" fmla="*/ 959 h 1336"/>
                <a:gd name="T24" fmla="*/ 1136 w 1178"/>
                <a:gd name="T25" fmla="*/ 1032 h 1336"/>
                <a:gd name="T26" fmla="*/ 631 w 1178"/>
                <a:gd name="T27" fmla="*/ 1324 h 1336"/>
                <a:gd name="T28" fmla="*/ 589 w 1178"/>
                <a:gd name="T29" fmla="*/ 133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78" h="1336">
                  <a:moveTo>
                    <a:pt x="589" y="1336"/>
                  </a:moveTo>
                  <a:cubicBezTo>
                    <a:pt x="574" y="1336"/>
                    <a:pt x="560" y="1332"/>
                    <a:pt x="547" y="1324"/>
                  </a:cubicBezTo>
                  <a:cubicBezTo>
                    <a:pt x="42" y="1032"/>
                    <a:pt x="42" y="1032"/>
                    <a:pt x="42" y="1032"/>
                  </a:cubicBezTo>
                  <a:cubicBezTo>
                    <a:pt x="16" y="1017"/>
                    <a:pt x="0" y="989"/>
                    <a:pt x="0" y="959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46"/>
                    <a:pt x="16" y="318"/>
                    <a:pt x="42" y="303"/>
                  </a:cubicBezTo>
                  <a:cubicBezTo>
                    <a:pt x="547" y="11"/>
                    <a:pt x="547" y="11"/>
                    <a:pt x="547" y="11"/>
                  </a:cubicBezTo>
                  <a:cubicBezTo>
                    <a:pt x="560" y="4"/>
                    <a:pt x="574" y="0"/>
                    <a:pt x="589" y="0"/>
                  </a:cubicBezTo>
                  <a:cubicBezTo>
                    <a:pt x="604" y="0"/>
                    <a:pt x="618" y="4"/>
                    <a:pt x="631" y="11"/>
                  </a:cubicBezTo>
                  <a:cubicBezTo>
                    <a:pt x="1136" y="303"/>
                    <a:pt x="1136" y="303"/>
                    <a:pt x="1136" y="303"/>
                  </a:cubicBezTo>
                  <a:cubicBezTo>
                    <a:pt x="1162" y="318"/>
                    <a:pt x="1178" y="346"/>
                    <a:pt x="1178" y="376"/>
                  </a:cubicBezTo>
                  <a:cubicBezTo>
                    <a:pt x="1178" y="959"/>
                    <a:pt x="1178" y="959"/>
                    <a:pt x="1178" y="959"/>
                  </a:cubicBezTo>
                  <a:cubicBezTo>
                    <a:pt x="1178" y="989"/>
                    <a:pt x="1162" y="1017"/>
                    <a:pt x="1136" y="1032"/>
                  </a:cubicBezTo>
                  <a:cubicBezTo>
                    <a:pt x="631" y="1324"/>
                    <a:pt x="631" y="1324"/>
                    <a:pt x="631" y="1324"/>
                  </a:cubicBezTo>
                  <a:cubicBezTo>
                    <a:pt x="618" y="1332"/>
                    <a:pt x="604" y="1336"/>
                    <a:pt x="589" y="13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89" name="组合 88">
              <a:extLst>
                <a:ext uri="{FF2B5EF4-FFF2-40B4-BE49-F238E27FC236}">
                  <a16:creationId xmlns:a16="http://schemas.microsoft.com/office/drawing/2014/main" id="{983B8099-EE99-48F1-B7CC-043EC06528A5}"/>
                </a:ext>
              </a:extLst>
            </p:cNvPr>
            <p:cNvGrpSpPr/>
            <p:nvPr/>
          </p:nvGrpSpPr>
          <p:grpSpPr>
            <a:xfrm>
              <a:off x="8870123" y="4554158"/>
              <a:ext cx="2144639" cy="1152054"/>
              <a:chOff x="-1634099" y="4252266"/>
              <a:chExt cx="2144639" cy="1152054"/>
            </a:xfrm>
          </p:grpSpPr>
          <p:sp>
            <p:nvSpPr>
              <p:cNvPr id="90" name="文本框 89">
                <a:extLst>
                  <a:ext uri="{FF2B5EF4-FFF2-40B4-BE49-F238E27FC236}">
                    <a16:creationId xmlns:a16="http://schemas.microsoft.com/office/drawing/2014/main" id="{BDB66A21-4BD1-4989-A7DD-7A78EE11D2E7}"/>
                  </a:ext>
                </a:extLst>
              </p:cNvPr>
              <p:cNvSpPr txBox="1"/>
              <p:nvPr/>
            </p:nvSpPr>
            <p:spPr>
              <a:xfrm>
                <a:off x="-1275076" y="5048122"/>
                <a:ext cx="17856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Copy paste fonts</a:t>
                </a:r>
              </a:p>
            </p:txBody>
          </p:sp>
          <p:sp>
            <p:nvSpPr>
              <p:cNvPr id="91" name="文本框 90">
                <a:extLst>
                  <a:ext uri="{FF2B5EF4-FFF2-40B4-BE49-F238E27FC236}">
                    <a16:creationId xmlns:a16="http://schemas.microsoft.com/office/drawing/2014/main" id="{603AA31A-596F-438B-AA65-304DC8A4E89C}"/>
                  </a:ext>
                </a:extLst>
              </p:cNvPr>
              <p:cNvSpPr txBox="1"/>
              <p:nvPr/>
            </p:nvSpPr>
            <p:spPr>
              <a:xfrm>
                <a:off x="-1634099" y="4644434"/>
                <a:ext cx="14157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92" name="文本框 91">
                <a:extLst>
                  <a:ext uri="{FF2B5EF4-FFF2-40B4-BE49-F238E27FC236}">
                    <a16:creationId xmlns:a16="http://schemas.microsoft.com/office/drawing/2014/main" id="{56F87C56-A697-4E75-BDA8-F801BB2FCC44}"/>
                  </a:ext>
                </a:extLst>
              </p:cNvPr>
              <p:cNvSpPr txBox="1"/>
              <p:nvPr/>
            </p:nvSpPr>
            <p:spPr>
              <a:xfrm>
                <a:off x="-1275076" y="4252266"/>
                <a:ext cx="54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3C5CE8"/>
                    </a:solidFill>
                    <a:cs typeface="+mn-ea"/>
                    <a:sym typeface="+mn-lt"/>
                  </a:rPr>
                  <a:t>06</a:t>
                </a:r>
                <a:endParaRPr lang="zh-CN" altLang="en-US" sz="2400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93" name="直接连接符 92">
                <a:extLst>
                  <a:ext uri="{FF2B5EF4-FFF2-40B4-BE49-F238E27FC236}">
                    <a16:creationId xmlns:a16="http://schemas.microsoft.com/office/drawing/2014/main" id="{A0755903-FA81-4CA3-854E-767D0B3049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156716" y="5404320"/>
                <a:ext cx="342338" cy="0"/>
              </a:xfrm>
              <a:prstGeom prst="line">
                <a:avLst/>
              </a:prstGeom>
              <a:ln w="19050">
                <a:solidFill>
                  <a:srgbClr val="3C5CE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03094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5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6E7C902-4F1B-48DA-80FB-879AB0F37870}"/>
              </a:ext>
            </a:extLst>
          </p:cNvPr>
          <p:cNvGrpSpPr/>
          <p:nvPr/>
        </p:nvGrpSpPr>
        <p:grpSpPr>
          <a:xfrm>
            <a:off x="4634776" y="1944979"/>
            <a:ext cx="6261824" cy="3187936"/>
            <a:chOff x="4634776" y="1944979"/>
            <a:chExt cx="6261824" cy="3187936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D3FC2B80-226C-4689-8772-C845C0FDBE0C}"/>
                </a:ext>
              </a:extLst>
            </p:cNvPr>
            <p:cNvGrpSpPr/>
            <p:nvPr/>
          </p:nvGrpSpPr>
          <p:grpSpPr>
            <a:xfrm flipH="1">
              <a:off x="4634776" y="3492643"/>
              <a:ext cx="6261824" cy="519352"/>
              <a:chOff x="-839014" y="3100576"/>
              <a:chExt cx="7919600" cy="656847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id="{4035AB42-289C-45DD-BEA6-3F91856497C8}"/>
                  </a:ext>
                </a:extLst>
              </p:cNvPr>
              <p:cNvSpPr/>
              <p:nvPr/>
            </p:nvSpPr>
            <p:spPr>
              <a:xfrm>
                <a:off x="-839014" y="3100577"/>
                <a:ext cx="7919600" cy="656846"/>
              </a:xfrm>
              <a:prstGeom prst="ellipse">
                <a:avLst/>
              </a:prstGeom>
              <a:solidFill>
                <a:srgbClr val="D3EDFB">
                  <a:alpha val="5000"/>
                </a:srgbClr>
              </a:solidFill>
              <a:ln>
                <a:gradFill>
                  <a:gsLst>
                    <a:gs pos="0">
                      <a:srgbClr val="3C5CE8">
                        <a:alpha val="0"/>
                      </a:srgbClr>
                    </a:gs>
                    <a:gs pos="50000">
                      <a:srgbClr val="3C5CE8"/>
                    </a:gs>
                    <a:gs pos="100000">
                      <a:srgbClr val="3C5CE8">
                        <a:alpha val="0"/>
                      </a:srgbClr>
                    </a:gs>
                  </a:gsLst>
                  <a:lin ang="5400000" scaled="1"/>
                </a:gradFill>
              </a:ln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20116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1" i="0" u="none" strike="noStrike" kern="1200" cap="none" spc="0" normalizeH="0" baseline="0" noProof="0" dirty="0" err="1">
                  <a:ln>
                    <a:noFill/>
                  </a:ln>
                  <a:gradFill>
                    <a:gsLst>
                      <a:gs pos="0">
                        <a:srgbClr val="4472C4">
                          <a:lumMod val="5000"/>
                          <a:lumOff val="95000"/>
                        </a:srgbClr>
                      </a:gs>
                      <a:gs pos="98052">
                        <a:prstClr val="white">
                          <a:lumMod val="95000"/>
                        </a:prstClr>
                      </a:gs>
                      <a:gs pos="51000">
                        <a:prstClr val="white">
                          <a:lumMod val="65000"/>
                        </a:prstClr>
                      </a:gs>
                      <a:gs pos="53000">
                        <a:prstClr val="black">
                          <a:lumMod val="50000"/>
                          <a:lumOff val="50000"/>
                        </a:prstClr>
                      </a:gs>
                    </a:gsLst>
                    <a:lin ang="54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EC3845B8-8286-45E0-87E2-3F8BEC657FED}"/>
                  </a:ext>
                </a:extLst>
              </p:cNvPr>
              <p:cNvSpPr/>
              <p:nvPr/>
            </p:nvSpPr>
            <p:spPr>
              <a:xfrm>
                <a:off x="733459" y="3100577"/>
                <a:ext cx="4774651" cy="656846"/>
              </a:xfrm>
              <a:prstGeom prst="ellipse">
                <a:avLst/>
              </a:prstGeom>
              <a:solidFill>
                <a:srgbClr val="D3EDFB">
                  <a:alpha val="7000"/>
                </a:srgbClr>
              </a:solidFill>
              <a:ln>
                <a:gradFill>
                  <a:gsLst>
                    <a:gs pos="0">
                      <a:srgbClr val="52C3F1">
                        <a:alpha val="0"/>
                      </a:srgbClr>
                    </a:gs>
                    <a:gs pos="50000">
                      <a:srgbClr val="52C3F1">
                        <a:alpha val="29000"/>
                      </a:srgbClr>
                    </a:gs>
                    <a:gs pos="100000">
                      <a:srgbClr val="52C3F1">
                        <a:alpha val="0"/>
                      </a:srgbClr>
                    </a:gs>
                  </a:gsLst>
                  <a:lin ang="5400000" scaled="1"/>
                </a:gradFill>
                <a:prstDash val="sysDot"/>
              </a:ln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20116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1" i="0" u="none" strike="noStrike" kern="1200" cap="none" spc="0" normalizeH="0" baseline="0" noProof="0" dirty="0" err="1">
                  <a:ln>
                    <a:noFill/>
                  </a:ln>
                  <a:gradFill>
                    <a:gsLst>
                      <a:gs pos="0">
                        <a:srgbClr val="4472C4">
                          <a:lumMod val="5000"/>
                          <a:lumOff val="95000"/>
                        </a:srgbClr>
                      </a:gs>
                      <a:gs pos="98052">
                        <a:prstClr val="white">
                          <a:lumMod val="95000"/>
                        </a:prstClr>
                      </a:gs>
                      <a:gs pos="51000">
                        <a:prstClr val="white">
                          <a:lumMod val="65000"/>
                        </a:prstClr>
                      </a:gs>
                      <a:gs pos="53000">
                        <a:prstClr val="black">
                          <a:lumMod val="50000"/>
                          <a:lumOff val="50000"/>
                        </a:prstClr>
                      </a:gs>
                    </a:gsLst>
                    <a:lin ang="54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8809A661-54DE-4F4F-BD32-8AB53D85053F}"/>
                  </a:ext>
                </a:extLst>
              </p:cNvPr>
              <p:cNvSpPr/>
              <p:nvPr/>
            </p:nvSpPr>
            <p:spPr>
              <a:xfrm>
                <a:off x="784952" y="3100576"/>
                <a:ext cx="4671666" cy="656846"/>
              </a:xfrm>
              <a:prstGeom prst="ellipse">
                <a:avLst/>
              </a:prstGeom>
              <a:solidFill>
                <a:schemeClr val="bg1"/>
              </a:solidFill>
              <a:ln>
                <a:gradFill>
                  <a:gsLst>
                    <a:gs pos="0">
                      <a:srgbClr val="3C5CE8">
                        <a:alpha val="0"/>
                      </a:srgbClr>
                    </a:gs>
                    <a:gs pos="50000">
                      <a:srgbClr val="3C5CE8"/>
                    </a:gs>
                    <a:gs pos="100000">
                      <a:srgbClr val="3C5CE8">
                        <a:alpha val="0"/>
                      </a:srgbClr>
                    </a:gs>
                  </a:gsLst>
                  <a:lin ang="5400000" scaled="1"/>
                </a:gradFill>
              </a:ln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20116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400" b="1" i="0" u="none" strike="noStrike" kern="1200" cap="none" spc="0" normalizeH="0" baseline="0" noProof="0" dirty="0" err="1">
                  <a:ln>
                    <a:noFill/>
                  </a:ln>
                  <a:gradFill>
                    <a:gsLst>
                      <a:gs pos="0">
                        <a:srgbClr val="4472C4">
                          <a:lumMod val="5000"/>
                          <a:lumOff val="95000"/>
                        </a:srgbClr>
                      </a:gs>
                      <a:gs pos="98052">
                        <a:prstClr val="white">
                          <a:lumMod val="95000"/>
                        </a:prstClr>
                      </a:gs>
                      <a:gs pos="51000">
                        <a:prstClr val="white">
                          <a:lumMod val="65000"/>
                        </a:prstClr>
                      </a:gs>
                      <a:gs pos="53000">
                        <a:prstClr val="black">
                          <a:lumMod val="50000"/>
                          <a:lumOff val="50000"/>
                        </a:prstClr>
                      </a:gs>
                    </a:gsLst>
                    <a:lin ang="54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354E2001-5D82-4D0C-866C-80988B7E2DB3}"/>
                </a:ext>
              </a:extLst>
            </p:cNvPr>
            <p:cNvSpPr/>
            <p:nvPr/>
          </p:nvSpPr>
          <p:spPr>
            <a:xfrm flipH="1">
              <a:off x="6817471" y="1944979"/>
              <a:ext cx="1905466" cy="1905466"/>
            </a:xfrm>
            <a:custGeom>
              <a:avLst/>
              <a:gdLst>
                <a:gd name="connsiteX0" fmla="*/ 0 w 2104265"/>
                <a:gd name="connsiteY0" fmla="*/ 1052133 h 2104265"/>
                <a:gd name="connsiteX1" fmla="*/ 1052133 w 2104265"/>
                <a:gd name="connsiteY1" fmla="*/ 0 h 2104265"/>
                <a:gd name="connsiteX2" fmla="*/ 2104266 w 2104265"/>
                <a:gd name="connsiteY2" fmla="*/ 1052133 h 2104265"/>
                <a:gd name="connsiteX3" fmla="*/ 1052133 w 2104265"/>
                <a:gd name="connsiteY3" fmla="*/ 2104266 h 2104265"/>
                <a:gd name="connsiteX4" fmla="*/ 0 w 2104265"/>
                <a:gd name="connsiteY4" fmla="*/ 1052133 h 2104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4265" h="2104265">
                  <a:moveTo>
                    <a:pt x="0" y="1052133"/>
                  </a:moveTo>
                  <a:cubicBezTo>
                    <a:pt x="0" y="471056"/>
                    <a:pt x="471056" y="0"/>
                    <a:pt x="1052133" y="0"/>
                  </a:cubicBezTo>
                  <a:cubicBezTo>
                    <a:pt x="1633210" y="0"/>
                    <a:pt x="2104266" y="471056"/>
                    <a:pt x="2104266" y="1052133"/>
                  </a:cubicBezTo>
                  <a:cubicBezTo>
                    <a:pt x="2104266" y="1633210"/>
                    <a:pt x="1633210" y="2104266"/>
                    <a:pt x="1052133" y="2104266"/>
                  </a:cubicBezTo>
                  <a:cubicBezTo>
                    <a:pt x="471056" y="2104266"/>
                    <a:pt x="0" y="1633210"/>
                    <a:pt x="0" y="10521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0DFB649B-0DE7-4448-9CDD-D7A09F7D9921}"/>
                </a:ext>
              </a:extLst>
            </p:cNvPr>
            <p:cNvSpPr/>
            <p:nvPr/>
          </p:nvSpPr>
          <p:spPr>
            <a:xfrm flipH="1">
              <a:off x="6077058" y="3227449"/>
              <a:ext cx="1905466" cy="1905466"/>
            </a:xfrm>
            <a:custGeom>
              <a:avLst/>
              <a:gdLst>
                <a:gd name="connsiteX0" fmla="*/ 0 w 2104265"/>
                <a:gd name="connsiteY0" fmla="*/ 1052133 h 2104265"/>
                <a:gd name="connsiteX1" fmla="*/ 1052133 w 2104265"/>
                <a:gd name="connsiteY1" fmla="*/ 0 h 2104265"/>
                <a:gd name="connsiteX2" fmla="*/ 2104266 w 2104265"/>
                <a:gd name="connsiteY2" fmla="*/ 1052133 h 2104265"/>
                <a:gd name="connsiteX3" fmla="*/ 1052133 w 2104265"/>
                <a:gd name="connsiteY3" fmla="*/ 2104266 h 2104265"/>
                <a:gd name="connsiteX4" fmla="*/ 0 w 2104265"/>
                <a:gd name="connsiteY4" fmla="*/ 1052133 h 2104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4265" h="2104265">
                  <a:moveTo>
                    <a:pt x="0" y="1052133"/>
                  </a:moveTo>
                  <a:cubicBezTo>
                    <a:pt x="0" y="471056"/>
                    <a:pt x="471056" y="0"/>
                    <a:pt x="1052133" y="0"/>
                  </a:cubicBezTo>
                  <a:cubicBezTo>
                    <a:pt x="1633210" y="0"/>
                    <a:pt x="2104266" y="471056"/>
                    <a:pt x="2104266" y="1052133"/>
                  </a:cubicBezTo>
                  <a:cubicBezTo>
                    <a:pt x="2104266" y="1633210"/>
                    <a:pt x="1633210" y="2104266"/>
                    <a:pt x="1052133" y="2104266"/>
                  </a:cubicBezTo>
                  <a:cubicBezTo>
                    <a:pt x="471056" y="2104266"/>
                    <a:pt x="0" y="1633210"/>
                    <a:pt x="0" y="10521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985FFA17-3A07-42E8-95F1-C7A8B3E2EF77}"/>
                </a:ext>
              </a:extLst>
            </p:cNvPr>
            <p:cNvSpPr/>
            <p:nvPr/>
          </p:nvSpPr>
          <p:spPr>
            <a:xfrm flipH="1">
              <a:off x="7557882" y="3227449"/>
              <a:ext cx="1905466" cy="1905466"/>
            </a:xfrm>
            <a:custGeom>
              <a:avLst/>
              <a:gdLst>
                <a:gd name="connsiteX0" fmla="*/ 0 w 2104265"/>
                <a:gd name="connsiteY0" fmla="*/ 1052133 h 2104265"/>
                <a:gd name="connsiteX1" fmla="*/ 1052133 w 2104265"/>
                <a:gd name="connsiteY1" fmla="*/ 0 h 2104265"/>
                <a:gd name="connsiteX2" fmla="*/ 2104266 w 2104265"/>
                <a:gd name="connsiteY2" fmla="*/ 1052133 h 2104265"/>
                <a:gd name="connsiteX3" fmla="*/ 1052133 w 2104265"/>
                <a:gd name="connsiteY3" fmla="*/ 2104266 h 2104265"/>
                <a:gd name="connsiteX4" fmla="*/ 0 w 2104265"/>
                <a:gd name="connsiteY4" fmla="*/ 1052133 h 2104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4265" h="2104265">
                  <a:moveTo>
                    <a:pt x="0" y="1052133"/>
                  </a:moveTo>
                  <a:cubicBezTo>
                    <a:pt x="0" y="471056"/>
                    <a:pt x="471056" y="0"/>
                    <a:pt x="1052133" y="0"/>
                  </a:cubicBezTo>
                  <a:cubicBezTo>
                    <a:pt x="1633210" y="0"/>
                    <a:pt x="2104266" y="471056"/>
                    <a:pt x="2104266" y="1052133"/>
                  </a:cubicBezTo>
                  <a:cubicBezTo>
                    <a:pt x="2104266" y="1633210"/>
                    <a:pt x="1633210" y="2104266"/>
                    <a:pt x="1052133" y="2104266"/>
                  </a:cubicBezTo>
                  <a:cubicBezTo>
                    <a:pt x="471056" y="2104266"/>
                    <a:pt x="0" y="1633210"/>
                    <a:pt x="0" y="10521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85" name="TextBox 40">
              <a:extLst>
                <a:ext uri="{FF2B5EF4-FFF2-40B4-BE49-F238E27FC236}">
                  <a16:creationId xmlns:a16="http://schemas.microsoft.com/office/drawing/2014/main" id="{9964A377-DCDA-414F-AE6B-F1A075F41C3C}"/>
                </a:ext>
              </a:extLst>
            </p:cNvPr>
            <p:cNvSpPr txBox="1"/>
            <p:nvPr/>
          </p:nvSpPr>
          <p:spPr>
            <a:xfrm flipH="1">
              <a:off x="7202659" y="2775915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  <a:endPara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3C5CE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TextBox 14">
              <a:extLst>
                <a:ext uri="{FF2B5EF4-FFF2-40B4-BE49-F238E27FC236}">
                  <a16:creationId xmlns:a16="http://schemas.microsoft.com/office/drawing/2014/main" id="{572689B9-CED4-4334-A8BD-EEE4EB057741}"/>
                </a:ext>
              </a:extLst>
            </p:cNvPr>
            <p:cNvSpPr txBox="1"/>
            <p:nvPr/>
          </p:nvSpPr>
          <p:spPr>
            <a:xfrm flipH="1">
              <a:off x="7901278" y="4286360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  <a:endPara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srgbClr val="3C5CE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TextBox 39">
              <a:extLst>
                <a:ext uri="{FF2B5EF4-FFF2-40B4-BE49-F238E27FC236}">
                  <a16:creationId xmlns:a16="http://schemas.microsoft.com/office/drawing/2014/main" id="{CF355F15-B80F-438B-84B3-8796797B5C95}"/>
                </a:ext>
              </a:extLst>
            </p:cNvPr>
            <p:cNvSpPr txBox="1"/>
            <p:nvPr/>
          </p:nvSpPr>
          <p:spPr>
            <a:xfrm flipH="1">
              <a:off x="6278228" y="4289189"/>
              <a:ext cx="1210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i="0" u="none" strike="noStrike" kern="1200" cap="none" spc="0" normalizeH="0" baseline="0" noProof="0" dirty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  <a:endPara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srgbClr val="3C5CE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7" name="iconfont-1191-866883">
              <a:extLst>
                <a:ext uri="{FF2B5EF4-FFF2-40B4-BE49-F238E27FC236}">
                  <a16:creationId xmlns:a16="http://schemas.microsoft.com/office/drawing/2014/main" id="{CABF436C-C840-4C90-B4F1-168ABD90D928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7643451" y="2339274"/>
              <a:ext cx="329004" cy="380982"/>
            </a:xfrm>
            <a:custGeom>
              <a:avLst/>
              <a:gdLst>
                <a:gd name="T0" fmla="*/ 6080 w 10640"/>
                <a:gd name="T1" fmla="*/ 12240 h 12320"/>
                <a:gd name="T2" fmla="*/ 1120 w 10640"/>
                <a:gd name="T3" fmla="*/ 12240 h 12320"/>
                <a:gd name="T4" fmla="*/ 0 w 10640"/>
                <a:gd name="T5" fmla="*/ 11120 h 12320"/>
                <a:gd name="T6" fmla="*/ 0 w 10640"/>
                <a:gd name="T7" fmla="*/ 1120 h 12320"/>
                <a:gd name="T8" fmla="*/ 1120 w 10640"/>
                <a:gd name="T9" fmla="*/ 0 h 12320"/>
                <a:gd name="T10" fmla="*/ 9520 w 10640"/>
                <a:gd name="T11" fmla="*/ 0 h 12320"/>
                <a:gd name="T12" fmla="*/ 10640 w 10640"/>
                <a:gd name="T13" fmla="*/ 1120 h 12320"/>
                <a:gd name="T14" fmla="*/ 10640 w 10640"/>
                <a:gd name="T15" fmla="*/ 7760 h 12320"/>
                <a:gd name="T16" fmla="*/ 10320 w 10640"/>
                <a:gd name="T17" fmla="*/ 8080 h 12320"/>
                <a:gd name="T18" fmla="*/ 10000 w 10640"/>
                <a:gd name="T19" fmla="*/ 7760 h 12320"/>
                <a:gd name="T20" fmla="*/ 10000 w 10640"/>
                <a:gd name="T21" fmla="*/ 1120 h 12320"/>
                <a:gd name="T22" fmla="*/ 9520 w 10640"/>
                <a:gd name="T23" fmla="*/ 640 h 12320"/>
                <a:gd name="T24" fmla="*/ 1120 w 10640"/>
                <a:gd name="T25" fmla="*/ 640 h 12320"/>
                <a:gd name="T26" fmla="*/ 640 w 10640"/>
                <a:gd name="T27" fmla="*/ 1120 h 12320"/>
                <a:gd name="T28" fmla="*/ 640 w 10640"/>
                <a:gd name="T29" fmla="*/ 11200 h 12320"/>
                <a:gd name="T30" fmla="*/ 1120 w 10640"/>
                <a:gd name="T31" fmla="*/ 11680 h 12320"/>
                <a:gd name="T32" fmla="*/ 6000 w 10640"/>
                <a:gd name="T33" fmla="*/ 11680 h 12320"/>
                <a:gd name="T34" fmla="*/ 6320 w 10640"/>
                <a:gd name="T35" fmla="*/ 12000 h 12320"/>
                <a:gd name="T36" fmla="*/ 6080 w 10640"/>
                <a:gd name="T37" fmla="*/ 12240 h 12320"/>
                <a:gd name="T38" fmla="*/ 6320 w 10640"/>
                <a:gd name="T39" fmla="*/ 9040 h 12320"/>
                <a:gd name="T40" fmla="*/ 2320 w 10640"/>
                <a:gd name="T41" fmla="*/ 9040 h 12320"/>
                <a:gd name="T42" fmla="*/ 2000 w 10640"/>
                <a:gd name="T43" fmla="*/ 8720 h 12320"/>
                <a:gd name="T44" fmla="*/ 2000 w 10640"/>
                <a:gd name="T45" fmla="*/ 8720 h 12320"/>
                <a:gd name="T46" fmla="*/ 2320 w 10640"/>
                <a:gd name="T47" fmla="*/ 8400 h 12320"/>
                <a:gd name="T48" fmla="*/ 6320 w 10640"/>
                <a:gd name="T49" fmla="*/ 8400 h 12320"/>
                <a:gd name="T50" fmla="*/ 6640 w 10640"/>
                <a:gd name="T51" fmla="*/ 8720 h 12320"/>
                <a:gd name="T52" fmla="*/ 6640 w 10640"/>
                <a:gd name="T53" fmla="*/ 8720 h 12320"/>
                <a:gd name="T54" fmla="*/ 6320 w 10640"/>
                <a:gd name="T55" fmla="*/ 9040 h 12320"/>
                <a:gd name="T56" fmla="*/ 8320 w 10640"/>
                <a:gd name="T57" fmla="*/ 6160 h 12320"/>
                <a:gd name="T58" fmla="*/ 2240 w 10640"/>
                <a:gd name="T59" fmla="*/ 6160 h 12320"/>
                <a:gd name="T60" fmla="*/ 1920 w 10640"/>
                <a:gd name="T61" fmla="*/ 5840 h 12320"/>
                <a:gd name="T62" fmla="*/ 1920 w 10640"/>
                <a:gd name="T63" fmla="*/ 5840 h 12320"/>
                <a:gd name="T64" fmla="*/ 2240 w 10640"/>
                <a:gd name="T65" fmla="*/ 5520 h 12320"/>
                <a:gd name="T66" fmla="*/ 8320 w 10640"/>
                <a:gd name="T67" fmla="*/ 5520 h 12320"/>
                <a:gd name="T68" fmla="*/ 8640 w 10640"/>
                <a:gd name="T69" fmla="*/ 5840 h 12320"/>
                <a:gd name="T70" fmla="*/ 8640 w 10640"/>
                <a:gd name="T71" fmla="*/ 5840 h 12320"/>
                <a:gd name="T72" fmla="*/ 8320 w 10640"/>
                <a:gd name="T73" fmla="*/ 6160 h 12320"/>
                <a:gd name="T74" fmla="*/ 8400 w 10640"/>
                <a:gd name="T75" fmla="*/ 3440 h 12320"/>
                <a:gd name="T76" fmla="*/ 2320 w 10640"/>
                <a:gd name="T77" fmla="*/ 3440 h 12320"/>
                <a:gd name="T78" fmla="*/ 2000 w 10640"/>
                <a:gd name="T79" fmla="*/ 3120 h 12320"/>
                <a:gd name="T80" fmla="*/ 2000 w 10640"/>
                <a:gd name="T81" fmla="*/ 3120 h 12320"/>
                <a:gd name="T82" fmla="*/ 2320 w 10640"/>
                <a:gd name="T83" fmla="*/ 2800 h 12320"/>
                <a:gd name="T84" fmla="*/ 8400 w 10640"/>
                <a:gd name="T85" fmla="*/ 2800 h 12320"/>
                <a:gd name="T86" fmla="*/ 8720 w 10640"/>
                <a:gd name="T87" fmla="*/ 3120 h 12320"/>
                <a:gd name="T88" fmla="*/ 8720 w 10640"/>
                <a:gd name="T89" fmla="*/ 3120 h 12320"/>
                <a:gd name="T90" fmla="*/ 8400 w 10640"/>
                <a:gd name="T91" fmla="*/ 3440 h 12320"/>
                <a:gd name="T92" fmla="*/ 10560 w 10640"/>
                <a:gd name="T93" fmla="*/ 9280 h 12320"/>
                <a:gd name="T94" fmla="*/ 10080 w 10640"/>
                <a:gd name="T95" fmla="*/ 9280 h 12320"/>
                <a:gd name="T96" fmla="*/ 8080 w 10640"/>
                <a:gd name="T97" fmla="*/ 11440 h 12320"/>
                <a:gd name="T98" fmla="*/ 7280 w 10640"/>
                <a:gd name="T99" fmla="*/ 10640 h 12320"/>
                <a:gd name="T100" fmla="*/ 6800 w 10640"/>
                <a:gd name="T101" fmla="*/ 10640 h 12320"/>
                <a:gd name="T102" fmla="*/ 6800 w 10640"/>
                <a:gd name="T103" fmla="*/ 11120 h 12320"/>
                <a:gd name="T104" fmla="*/ 7920 w 10640"/>
                <a:gd name="T105" fmla="*/ 12160 h 12320"/>
                <a:gd name="T106" fmla="*/ 8400 w 10640"/>
                <a:gd name="T107" fmla="*/ 12160 h 12320"/>
                <a:gd name="T108" fmla="*/ 10640 w 10640"/>
                <a:gd name="T109" fmla="*/ 9680 h 12320"/>
                <a:gd name="T110" fmla="*/ 10560 w 10640"/>
                <a:gd name="T111" fmla="*/ 9280 h 1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40" h="12320">
                  <a:moveTo>
                    <a:pt x="6080" y="12240"/>
                  </a:moveTo>
                  <a:lnTo>
                    <a:pt x="1120" y="12240"/>
                  </a:lnTo>
                  <a:cubicBezTo>
                    <a:pt x="480" y="12240"/>
                    <a:pt x="0" y="11760"/>
                    <a:pt x="0" y="11120"/>
                  </a:cubicBezTo>
                  <a:lnTo>
                    <a:pt x="0" y="1120"/>
                  </a:lnTo>
                  <a:cubicBezTo>
                    <a:pt x="0" y="480"/>
                    <a:pt x="480" y="0"/>
                    <a:pt x="1120" y="0"/>
                  </a:cubicBezTo>
                  <a:lnTo>
                    <a:pt x="9520" y="0"/>
                  </a:lnTo>
                  <a:cubicBezTo>
                    <a:pt x="10160" y="0"/>
                    <a:pt x="10640" y="480"/>
                    <a:pt x="10640" y="1120"/>
                  </a:cubicBezTo>
                  <a:lnTo>
                    <a:pt x="10640" y="7760"/>
                  </a:lnTo>
                  <a:cubicBezTo>
                    <a:pt x="10640" y="7920"/>
                    <a:pt x="10480" y="8080"/>
                    <a:pt x="10320" y="8080"/>
                  </a:cubicBezTo>
                  <a:cubicBezTo>
                    <a:pt x="10160" y="8080"/>
                    <a:pt x="10000" y="7920"/>
                    <a:pt x="10000" y="7760"/>
                  </a:cubicBezTo>
                  <a:lnTo>
                    <a:pt x="10000" y="1120"/>
                  </a:lnTo>
                  <a:cubicBezTo>
                    <a:pt x="10000" y="880"/>
                    <a:pt x="9760" y="640"/>
                    <a:pt x="9520" y="640"/>
                  </a:cubicBezTo>
                  <a:lnTo>
                    <a:pt x="1120" y="640"/>
                  </a:lnTo>
                  <a:cubicBezTo>
                    <a:pt x="880" y="640"/>
                    <a:pt x="640" y="880"/>
                    <a:pt x="640" y="1120"/>
                  </a:cubicBezTo>
                  <a:lnTo>
                    <a:pt x="640" y="11200"/>
                  </a:lnTo>
                  <a:cubicBezTo>
                    <a:pt x="640" y="11440"/>
                    <a:pt x="880" y="11680"/>
                    <a:pt x="1120" y="11680"/>
                  </a:cubicBezTo>
                  <a:lnTo>
                    <a:pt x="6000" y="11680"/>
                  </a:lnTo>
                  <a:cubicBezTo>
                    <a:pt x="6160" y="11680"/>
                    <a:pt x="6320" y="11840"/>
                    <a:pt x="6320" y="12000"/>
                  </a:cubicBezTo>
                  <a:cubicBezTo>
                    <a:pt x="6320" y="12160"/>
                    <a:pt x="6240" y="12240"/>
                    <a:pt x="6080" y="12240"/>
                  </a:cubicBezTo>
                  <a:close/>
                  <a:moveTo>
                    <a:pt x="6320" y="9040"/>
                  </a:moveTo>
                  <a:lnTo>
                    <a:pt x="2320" y="9040"/>
                  </a:lnTo>
                  <a:cubicBezTo>
                    <a:pt x="2160" y="9040"/>
                    <a:pt x="2000" y="8880"/>
                    <a:pt x="2000" y="8720"/>
                  </a:cubicBezTo>
                  <a:lnTo>
                    <a:pt x="2000" y="8720"/>
                  </a:lnTo>
                  <a:cubicBezTo>
                    <a:pt x="2000" y="8560"/>
                    <a:pt x="2160" y="8400"/>
                    <a:pt x="2320" y="8400"/>
                  </a:cubicBezTo>
                  <a:lnTo>
                    <a:pt x="6320" y="8400"/>
                  </a:lnTo>
                  <a:cubicBezTo>
                    <a:pt x="6480" y="8400"/>
                    <a:pt x="6640" y="8560"/>
                    <a:pt x="6640" y="8720"/>
                  </a:cubicBezTo>
                  <a:lnTo>
                    <a:pt x="6640" y="8720"/>
                  </a:lnTo>
                  <a:cubicBezTo>
                    <a:pt x="6560" y="8880"/>
                    <a:pt x="6480" y="9040"/>
                    <a:pt x="6320" y="9040"/>
                  </a:cubicBezTo>
                  <a:close/>
                  <a:moveTo>
                    <a:pt x="8320" y="6160"/>
                  </a:moveTo>
                  <a:lnTo>
                    <a:pt x="2240" y="6160"/>
                  </a:lnTo>
                  <a:cubicBezTo>
                    <a:pt x="2080" y="6160"/>
                    <a:pt x="1920" y="6000"/>
                    <a:pt x="1920" y="5840"/>
                  </a:cubicBezTo>
                  <a:lnTo>
                    <a:pt x="1920" y="5840"/>
                  </a:lnTo>
                  <a:cubicBezTo>
                    <a:pt x="1920" y="5680"/>
                    <a:pt x="2080" y="5520"/>
                    <a:pt x="2240" y="5520"/>
                  </a:cubicBezTo>
                  <a:lnTo>
                    <a:pt x="8320" y="5520"/>
                  </a:lnTo>
                  <a:cubicBezTo>
                    <a:pt x="8480" y="5520"/>
                    <a:pt x="8640" y="5680"/>
                    <a:pt x="8640" y="5840"/>
                  </a:cubicBezTo>
                  <a:lnTo>
                    <a:pt x="8640" y="5840"/>
                  </a:lnTo>
                  <a:cubicBezTo>
                    <a:pt x="8640" y="6000"/>
                    <a:pt x="8480" y="6160"/>
                    <a:pt x="8320" y="6160"/>
                  </a:cubicBezTo>
                  <a:close/>
                  <a:moveTo>
                    <a:pt x="8400" y="3440"/>
                  </a:moveTo>
                  <a:lnTo>
                    <a:pt x="2320" y="3440"/>
                  </a:lnTo>
                  <a:cubicBezTo>
                    <a:pt x="2160" y="3440"/>
                    <a:pt x="2000" y="3280"/>
                    <a:pt x="2000" y="3120"/>
                  </a:cubicBezTo>
                  <a:lnTo>
                    <a:pt x="2000" y="3120"/>
                  </a:lnTo>
                  <a:cubicBezTo>
                    <a:pt x="2000" y="2960"/>
                    <a:pt x="2160" y="2800"/>
                    <a:pt x="2320" y="2800"/>
                  </a:cubicBezTo>
                  <a:lnTo>
                    <a:pt x="8400" y="2800"/>
                  </a:lnTo>
                  <a:cubicBezTo>
                    <a:pt x="8560" y="2800"/>
                    <a:pt x="8720" y="2960"/>
                    <a:pt x="8720" y="3120"/>
                  </a:cubicBezTo>
                  <a:lnTo>
                    <a:pt x="8720" y="3120"/>
                  </a:lnTo>
                  <a:cubicBezTo>
                    <a:pt x="8720" y="3280"/>
                    <a:pt x="8560" y="3440"/>
                    <a:pt x="8400" y="3440"/>
                  </a:cubicBezTo>
                  <a:close/>
                  <a:moveTo>
                    <a:pt x="10560" y="9280"/>
                  </a:moveTo>
                  <a:cubicBezTo>
                    <a:pt x="10400" y="9120"/>
                    <a:pt x="10160" y="9120"/>
                    <a:pt x="10080" y="9280"/>
                  </a:cubicBezTo>
                  <a:lnTo>
                    <a:pt x="8080" y="11440"/>
                  </a:lnTo>
                  <a:lnTo>
                    <a:pt x="7280" y="10640"/>
                  </a:lnTo>
                  <a:cubicBezTo>
                    <a:pt x="7120" y="10480"/>
                    <a:pt x="6880" y="10480"/>
                    <a:pt x="6800" y="10640"/>
                  </a:cubicBezTo>
                  <a:cubicBezTo>
                    <a:pt x="6720" y="10800"/>
                    <a:pt x="6640" y="11040"/>
                    <a:pt x="6800" y="11120"/>
                  </a:cubicBezTo>
                  <a:lnTo>
                    <a:pt x="7920" y="12160"/>
                  </a:lnTo>
                  <a:cubicBezTo>
                    <a:pt x="8080" y="12320"/>
                    <a:pt x="8320" y="12320"/>
                    <a:pt x="8400" y="12160"/>
                  </a:cubicBezTo>
                  <a:lnTo>
                    <a:pt x="10640" y="9680"/>
                  </a:lnTo>
                  <a:cubicBezTo>
                    <a:pt x="10640" y="9600"/>
                    <a:pt x="10640" y="9360"/>
                    <a:pt x="10560" y="928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iconfont-1191-866883">
              <a:extLst>
                <a:ext uri="{FF2B5EF4-FFF2-40B4-BE49-F238E27FC236}">
                  <a16:creationId xmlns:a16="http://schemas.microsoft.com/office/drawing/2014/main" id="{C09100D0-C4BF-4EB7-8AA5-6032CB340D7D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8356704" y="3816395"/>
              <a:ext cx="380982" cy="380982"/>
            </a:xfrm>
            <a:custGeom>
              <a:avLst/>
              <a:gdLst>
                <a:gd name="T0" fmla="*/ 10304 w 12793"/>
                <a:gd name="T1" fmla="*/ 0 h 12793"/>
                <a:gd name="T2" fmla="*/ 0 w 12793"/>
                <a:gd name="T3" fmla="*/ 2489 h 12793"/>
                <a:gd name="T4" fmla="*/ 2489 w 12793"/>
                <a:gd name="T5" fmla="*/ 12793 h 12793"/>
                <a:gd name="T6" fmla="*/ 12793 w 12793"/>
                <a:gd name="T7" fmla="*/ 10305 h 12793"/>
                <a:gd name="T8" fmla="*/ 12416 w 12793"/>
                <a:gd name="T9" fmla="*/ 8930 h 12793"/>
                <a:gd name="T10" fmla="*/ 12040 w 12793"/>
                <a:gd name="T11" fmla="*/ 10305 h 12793"/>
                <a:gd name="T12" fmla="*/ 2489 w 12793"/>
                <a:gd name="T13" fmla="*/ 12040 h 12793"/>
                <a:gd name="T14" fmla="*/ 753 w 12793"/>
                <a:gd name="T15" fmla="*/ 2489 h 12793"/>
                <a:gd name="T16" fmla="*/ 10304 w 12793"/>
                <a:gd name="T17" fmla="*/ 754 h 12793"/>
                <a:gd name="T18" fmla="*/ 12040 w 12793"/>
                <a:gd name="T19" fmla="*/ 5984 h 12793"/>
                <a:gd name="T20" fmla="*/ 7802 w 12793"/>
                <a:gd name="T21" fmla="*/ 4549 h 12793"/>
                <a:gd name="T22" fmla="*/ 10479 w 12793"/>
                <a:gd name="T23" fmla="*/ 4172 h 12793"/>
                <a:gd name="T24" fmla="*/ 5124 w 12793"/>
                <a:gd name="T25" fmla="*/ 3795 h 12793"/>
                <a:gd name="T26" fmla="*/ 5124 w 12793"/>
                <a:gd name="T27" fmla="*/ 4549 h 12793"/>
                <a:gd name="T28" fmla="*/ 7048 w 12793"/>
                <a:gd name="T29" fmla="*/ 8342 h 12793"/>
                <a:gd name="T30" fmla="*/ 5877 w 12793"/>
                <a:gd name="T31" fmla="*/ 6361 h 12793"/>
                <a:gd name="T32" fmla="*/ 5501 w 12793"/>
                <a:gd name="T33" fmla="*/ 5984 h 12793"/>
                <a:gd name="T34" fmla="*/ 5124 w 12793"/>
                <a:gd name="T35" fmla="*/ 8705 h 12793"/>
                <a:gd name="T36" fmla="*/ 5124 w 12793"/>
                <a:gd name="T37" fmla="*/ 8718 h 12793"/>
                <a:gd name="T38" fmla="*/ 10102 w 12793"/>
                <a:gd name="T39" fmla="*/ 9095 h 12793"/>
                <a:gd name="T40" fmla="*/ 10102 w 12793"/>
                <a:gd name="T41" fmla="*/ 8342 h 12793"/>
                <a:gd name="T42" fmla="*/ 7801 w 12793"/>
                <a:gd name="T43" fmla="*/ 6738 h 12793"/>
                <a:gd name="T44" fmla="*/ 12793 w 12793"/>
                <a:gd name="T45" fmla="*/ 6361 h 12793"/>
                <a:gd name="T46" fmla="*/ 12793 w 12793"/>
                <a:gd name="T47" fmla="*/ 2489 h 12793"/>
                <a:gd name="T48" fmla="*/ 3517 w 12793"/>
                <a:gd name="T49" fmla="*/ 9180 h 12793"/>
                <a:gd name="T50" fmla="*/ 4619 w 12793"/>
                <a:gd name="T51" fmla="*/ 8843 h 12793"/>
                <a:gd name="T52" fmla="*/ 4387 w 12793"/>
                <a:gd name="T53" fmla="*/ 8126 h 12793"/>
                <a:gd name="T54" fmla="*/ 4243 w 12793"/>
                <a:gd name="T55" fmla="*/ 5420 h 12793"/>
                <a:gd name="T56" fmla="*/ 2691 w 12793"/>
                <a:gd name="T57" fmla="*/ 4815 h 12793"/>
                <a:gd name="T58" fmla="*/ 2691 w 12793"/>
                <a:gd name="T59" fmla="*/ 5569 h 12793"/>
                <a:gd name="T60" fmla="*/ 3118 w 12793"/>
                <a:gd name="T61" fmla="*/ 8601 h 12793"/>
                <a:gd name="T62" fmla="*/ 3280 w 12793"/>
                <a:gd name="T63" fmla="*/ 3590 h 12793"/>
                <a:gd name="T64" fmla="*/ 3280 w 12793"/>
                <a:gd name="T65" fmla="*/ 4277 h 12793"/>
                <a:gd name="T66" fmla="*/ 3280 w 12793"/>
                <a:gd name="T67" fmla="*/ 2904 h 1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93" h="12793">
                  <a:moveTo>
                    <a:pt x="12793" y="2489"/>
                  </a:moveTo>
                  <a:cubicBezTo>
                    <a:pt x="12793" y="1117"/>
                    <a:pt x="11677" y="0"/>
                    <a:pt x="10304" y="0"/>
                  </a:cubicBezTo>
                  <a:lnTo>
                    <a:pt x="2489" y="0"/>
                  </a:lnTo>
                  <a:cubicBezTo>
                    <a:pt x="1116" y="0"/>
                    <a:pt x="0" y="1117"/>
                    <a:pt x="0" y="2489"/>
                  </a:cubicBezTo>
                  <a:lnTo>
                    <a:pt x="0" y="10305"/>
                  </a:lnTo>
                  <a:cubicBezTo>
                    <a:pt x="0" y="11677"/>
                    <a:pt x="1116" y="12793"/>
                    <a:pt x="2489" y="12793"/>
                  </a:cubicBezTo>
                  <a:lnTo>
                    <a:pt x="10304" y="12793"/>
                  </a:lnTo>
                  <a:cubicBezTo>
                    <a:pt x="11677" y="12793"/>
                    <a:pt x="12793" y="11677"/>
                    <a:pt x="12793" y="10305"/>
                  </a:cubicBezTo>
                  <a:lnTo>
                    <a:pt x="12793" y="9307"/>
                  </a:lnTo>
                  <a:cubicBezTo>
                    <a:pt x="12793" y="9098"/>
                    <a:pt x="12625" y="8930"/>
                    <a:pt x="12416" y="8930"/>
                  </a:cubicBezTo>
                  <a:cubicBezTo>
                    <a:pt x="12208" y="8930"/>
                    <a:pt x="12040" y="9098"/>
                    <a:pt x="12040" y="9307"/>
                  </a:cubicBezTo>
                  <a:lnTo>
                    <a:pt x="12040" y="10305"/>
                  </a:lnTo>
                  <a:cubicBezTo>
                    <a:pt x="12040" y="11261"/>
                    <a:pt x="11261" y="12040"/>
                    <a:pt x="10304" y="12040"/>
                  </a:cubicBezTo>
                  <a:lnTo>
                    <a:pt x="2489" y="12040"/>
                  </a:lnTo>
                  <a:cubicBezTo>
                    <a:pt x="1532" y="12040"/>
                    <a:pt x="753" y="11261"/>
                    <a:pt x="753" y="10305"/>
                  </a:cubicBezTo>
                  <a:lnTo>
                    <a:pt x="753" y="2489"/>
                  </a:lnTo>
                  <a:cubicBezTo>
                    <a:pt x="753" y="1532"/>
                    <a:pt x="1532" y="754"/>
                    <a:pt x="2489" y="754"/>
                  </a:cubicBezTo>
                  <a:lnTo>
                    <a:pt x="10304" y="754"/>
                  </a:lnTo>
                  <a:cubicBezTo>
                    <a:pt x="11261" y="754"/>
                    <a:pt x="12040" y="1532"/>
                    <a:pt x="12040" y="2489"/>
                  </a:cubicBezTo>
                  <a:lnTo>
                    <a:pt x="12040" y="5984"/>
                  </a:lnTo>
                  <a:lnTo>
                    <a:pt x="7802" y="5984"/>
                  </a:lnTo>
                  <a:lnTo>
                    <a:pt x="7802" y="4549"/>
                  </a:lnTo>
                  <a:lnTo>
                    <a:pt x="10102" y="4549"/>
                  </a:lnTo>
                  <a:cubicBezTo>
                    <a:pt x="10310" y="4549"/>
                    <a:pt x="10479" y="4380"/>
                    <a:pt x="10479" y="4172"/>
                  </a:cubicBezTo>
                  <a:cubicBezTo>
                    <a:pt x="10479" y="3964"/>
                    <a:pt x="10310" y="3795"/>
                    <a:pt x="10102" y="3795"/>
                  </a:cubicBezTo>
                  <a:lnTo>
                    <a:pt x="5124" y="3795"/>
                  </a:lnTo>
                  <a:cubicBezTo>
                    <a:pt x="4916" y="3795"/>
                    <a:pt x="4747" y="3964"/>
                    <a:pt x="4747" y="4172"/>
                  </a:cubicBezTo>
                  <a:cubicBezTo>
                    <a:pt x="4747" y="4380"/>
                    <a:pt x="4916" y="4549"/>
                    <a:pt x="5124" y="4549"/>
                  </a:cubicBezTo>
                  <a:lnTo>
                    <a:pt x="7048" y="4549"/>
                  </a:lnTo>
                  <a:lnTo>
                    <a:pt x="7048" y="8342"/>
                  </a:lnTo>
                  <a:lnTo>
                    <a:pt x="5877" y="8342"/>
                  </a:lnTo>
                  <a:lnTo>
                    <a:pt x="5877" y="6361"/>
                  </a:lnTo>
                  <a:cubicBezTo>
                    <a:pt x="5877" y="6152"/>
                    <a:pt x="5709" y="5984"/>
                    <a:pt x="5501" y="5984"/>
                  </a:cubicBezTo>
                  <a:lnTo>
                    <a:pt x="5501" y="5984"/>
                  </a:lnTo>
                  <a:cubicBezTo>
                    <a:pt x="5293" y="5984"/>
                    <a:pt x="5124" y="6152"/>
                    <a:pt x="5124" y="6360"/>
                  </a:cubicBezTo>
                  <a:lnTo>
                    <a:pt x="5124" y="8705"/>
                  </a:lnTo>
                  <a:cubicBezTo>
                    <a:pt x="5124" y="8707"/>
                    <a:pt x="5124" y="8709"/>
                    <a:pt x="5124" y="8712"/>
                  </a:cubicBezTo>
                  <a:cubicBezTo>
                    <a:pt x="5124" y="8714"/>
                    <a:pt x="5124" y="8716"/>
                    <a:pt x="5124" y="8718"/>
                  </a:cubicBezTo>
                  <a:cubicBezTo>
                    <a:pt x="5124" y="8926"/>
                    <a:pt x="5292" y="9095"/>
                    <a:pt x="5500" y="9095"/>
                  </a:cubicBezTo>
                  <a:lnTo>
                    <a:pt x="10102" y="9095"/>
                  </a:lnTo>
                  <a:cubicBezTo>
                    <a:pt x="10310" y="9095"/>
                    <a:pt x="10479" y="8926"/>
                    <a:pt x="10479" y="8718"/>
                  </a:cubicBezTo>
                  <a:cubicBezTo>
                    <a:pt x="10479" y="8510"/>
                    <a:pt x="10310" y="8342"/>
                    <a:pt x="10102" y="8342"/>
                  </a:cubicBezTo>
                  <a:lnTo>
                    <a:pt x="7801" y="8342"/>
                  </a:lnTo>
                  <a:lnTo>
                    <a:pt x="7801" y="6738"/>
                  </a:lnTo>
                  <a:lnTo>
                    <a:pt x="12416" y="6738"/>
                  </a:lnTo>
                  <a:cubicBezTo>
                    <a:pt x="12625" y="6738"/>
                    <a:pt x="12793" y="6569"/>
                    <a:pt x="12793" y="6361"/>
                  </a:cubicBezTo>
                  <a:lnTo>
                    <a:pt x="12793" y="6269"/>
                  </a:lnTo>
                  <a:lnTo>
                    <a:pt x="12793" y="2489"/>
                  </a:lnTo>
                  <a:close/>
                  <a:moveTo>
                    <a:pt x="3159" y="8919"/>
                  </a:moveTo>
                  <a:cubicBezTo>
                    <a:pt x="3210" y="9079"/>
                    <a:pt x="3358" y="9180"/>
                    <a:pt x="3517" y="9180"/>
                  </a:cubicBezTo>
                  <a:cubicBezTo>
                    <a:pt x="3556" y="9180"/>
                    <a:pt x="3595" y="9174"/>
                    <a:pt x="3633" y="9162"/>
                  </a:cubicBezTo>
                  <a:lnTo>
                    <a:pt x="4619" y="8843"/>
                  </a:lnTo>
                  <a:cubicBezTo>
                    <a:pt x="4817" y="8779"/>
                    <a:pt x="4926" y="8566"/>
                    <a:pt x="4862" y="8368"/>
                  </a:cubicBezTo>
                  <a:cubicBezTo>
                    <a:pt x="4798" y="8170"/>
                    <a:pt x="4585" y="8062"/>
                    <a:pt x="4387" y="8126"/>
                  </a:cubicBezTo>
                  <a:lnTo>
                    <a:pt x="3913" y="8279"/>
                  </a:lnTo>
                  <a:lnTo>
                    <a:pt x="4243" y="5420"/>
                  </a:lnTo>
                  <a:cubicBezTo>
                    <a:pt x="4285" y="5089"/>
                    <a:pt x="4164" y="4815"/>
                    <a:pt x="3869" y="4815"/>
                  </a:cubicBezTo>
                  <a:lnTo>
                    <a:pt x="2691" y="4815"/>
                  </a:lnTo>
                  <a:cubicBezTo>
                    <a:pt x="2483" y="4815"/>
                    <a:pt x="2314" y="4984"/>
                    <a:pt x="2314" y="5192"/>
                  </a:cubicBezTo>
                  <a:cubicBezTo>
                    <a:pt x="2314" y="5400"/>
                    <a:pt x="2483" y="5569"/>
                    <a:pt x="2691" y="5569"/>
                  </a:cubicBezTo>
                  <a:lnTo>
                    <a:pt x="3467" y="5569"/>
                  </a:lnTo>
                  <a:lnTo>
                    <a:pt x="3118" y="8601"/>
                  </a:lnTo>
                  <a:cubicBezTo>
                    <a:pt x="3108" y="8729"/>
                    <a:pt x="3143" y="8872"/>
                    <a:pt x="3159" y="8919"/>
                  </a:cubicBezTo>
                  <a:close/>
                  <a:moveTo>
                    <a:pt x="3280" y="3590"/>
                  </a:moveTo>
                  <a:close/>
                  <a:moveTo>
                    <a:pt x="2594" y="3590"/>
                  </a:moveTo>
                  <a:cubicBezTo>
                    <a:pt x="2594" y="3969"/>
                    <a:pt x="2901" y="4277"/>
                    <a:pt x="3280" y="4277"/>
                  </a:cubicBezTo>
                  <a:cubicBezTo>
                    <a:pt x="3659" y="4277"/>
                    <a:pt x="3966" y="3969"/>
                    <a:pt x="3966" y="3590"/>
                  </a:cubicBezTo>
                  <a:cubicBezTo>
                    <a:pt x="3966" y="3211"/>
                    <a:pt x="3659" y="2904"/>
                    <a:pt x="3280" y="2904"/>
                  </a:cubicBezTo>
                  <a:cubicBezTo>
                    <a:pt x="2901" y="2904"/>
                    <a:pt x="2594" y="3211"/>
                    <a:pt x="2594" y="359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iconfont-1191-866883">
              <a:extLst>
                <a:ext uri="{FF2B5EF4-FFF2-40B4-BE49-F238E27FC236}">
                  <a16:creationId xmlns:a16="http://schemas.microsoft.com/office/drawing/2014/main" id="{C8FD9CAA-03F8-44BE-A269-80160B5A450E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6755452" y="3816395"/>
              <a:ext cx="376990" cy="380982"/>
            </a:xfrm>
            <a:custGeom>
              <a:avLst/>
              <a:gdLst>
                <a:gd name="T0" fmla="*/ 11174 w 12985"/>
                <a:gd name="T1" fmla="*/ 211 h 13120"/>
                <a:gd name="T2" fmla="*/ 8811 w 12985"/>
                <a:gd name="T3" fmla="*/ 1810 h 13120"/>
                <a:gd name="T4" fmla="*/ 8805 w 12985"/>
                <a:gd name="T5" fmla="*/ 2528 h 13120"/>
                <a:gd name="T6" fmla="*/ 3982 w 12985"/>
                <a:gd name="T7" fmla="*/ 4138 h 13120"/>
                <a:gd name="T8" fmla="*/ 2574 w 12985"/>
                <a:gd name="T9" fmla="*/ 3083 h 13120"/>
                <a:gd name="T10" fmla="*/ 210 w 12985"/>
                <a:gd name="T11" fmla="*/ 4683 h 13120"/>
                <a:gd name="T12" fmla="*/ 1810 w 12985"/>
                <a:gd name="T13" fmla="*/ 7046 h 13120"/>
                <a:gd name="T14" fmla="*/ 3510 w 12985"/>
                <a:gd name="T15" fmla="*/ 6590 h 13120"/>
                <a:gd name="T16" fmla="*/ 7388 w 12985"/>
                <a:gd name="T17" fmla="*/ 9877 h 13120"/>
                <a:gd name="T18" fmla="*/ 7127 w 12985"/>
                <a:gd name="T19" fmla="*/ 10545 h 13120"/>
                <a:gd name="T20" fmla="*/ 8727 w 12985"/>
                <a:gd name="T21" fmla="*/ 12909 h 13120"/>
                <a:gd name="T22" fmla="*/ 11091 w 12985"/>
                <a:gd name="T23" fmla="*/ 11309 h 13120"/>
                <a:gd name="T24" fmla="*/ 9491 w 12985"/>
                <a:gd name="T25" fmla="*/ 8945 h 13120"/>
                <a:gd name="T26" fmla="*/ 7791 w 12985"/>
                <a:gd name="T27" fmla="*/ 9402 h 13120"/>
                <a:gd name="T28" fmla="*/ 3913 w 12985"/>
                <a:gd name="T29" fmla="*/ 6115 h 13120"/>
                <a:gd name="T30" fmla="*/ 4174 w 12985"/>
                <a:gd name="T31" fmla="*/ 5447 h 13120"/>
                <a:gd name="T32" fmla="*/ 4180 w 12985"/>
                <a:gd name="T33" fmla="*/ 4729 h 13120"/>
                <a:gd name="T34" fmla="*/ 9002 w 12985"/>
                <a:gd name="T35" fmla="*/ 3119 h 13120"/>
                <a:gd name="T36" fmla="*/ 10410 w 12985"/>
                <a:gd name="T37" fmla="*/ 4174 h 13120"/>
                <a:gd name="T38" fmla="*/ 12774 w 12985"/>
                <a:gd name="T39" fmla="*/ 2574 h 13120"/>
                <a:gd name="T40" fmla="*/ 11174 w 12985"/>
                <a:gd name="T41" fmla="*/ 211 h 13120"/>
                <a:gd name="T42" fmla="*/ 1928 w 12985"/>
                <a:gd name="T43" fmla="*/ 6435 h 13120"/>
                <a:gd name="T44" fmla="*/ 822 w 12985"/>
                <a:gd name="T45" fmla="*/ 4801 h 13120"/>
                <a:gd name="T46" fmla="*/ 2456 w 12985"/>
                <a:gd name="T47" fmla="*/ 3694 h 13120"/>
                <a:gd name="T48" fmla="*/ 3562 w 12985"/>
                <a:gd name="T49" fmla="*/ 5329 h 13120"/>
                <a:gd name="T50" fmla="*/ 1928 w 12985"/>
                <a:gd name="T51" fmla="*/ 6435 h 13120"/>
                <a:gd name="T52" fmla="*/ 9373 w 12985"/>
                <a:gd name="T53" fmla="*/ 9557 h 13120"/>
                <a:gd name="T54" fmla="*/ 10480 w 12985"/>
                <a:gd name="T55" fmla="*/ 11191 h 13120"/>
                <a:gd name="T56" fmla="*/ 8845 w 12985"/>
                <a:gd name="T57" fmla="*/ 12297 h 13120"/>
                <a:gd name="T58" fmla="*/ 7739 w 12985"/>
                <a:gd name="T59" fmla="*/ 10663 h 13120"/>
                <a:gd name="T60" fmla="*/ 9373 w 12985"/>
                <a:gd name="T61" fmla="*/ 9557 h 13120"/>
                <a:gd name="T62" fmla="*/ 12163 w 12985"/>
                <a:gd name="T63" fmla="*/ 2456 h 13120"/>
                <a:gd name="T64" fmla="*/ 10528 w 12985"/>
                <a:gd name="T65" fmla="*/ 3562 h 13120"/>
                <a:gd name="T66" fmla="*/ 9423 w 12985"/>
                <a:gd name="T67" fmla="*/ 1928 h 13120"/>
                <a:gd name="T68" fmla="*/ 11056 w 12985"/>
                <a:gd name="T69" fmla="*/ 822 h 13120"/>
                <a:gd name="T70" fmla="*/ 12163 w 12985"/>
                <a:gd name="T71" fmla="*/ 2456 h 13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985" h="13120">
                  <a:moveTo>
                    <a:pt x="11174" y="211"/>
                  </a:moveTo>
                  <a:cubicBezTo>
                    <a:pt x="10082" y="0"/>
                    <a:pt x="9022" y="718"/>
                    <a:pt x="8811" y="1810"/>
                  </a:cubicBezTo>
                  <a:cubicBezTo>
                    <a:pt x="8764" y="2054"/>
                    <a:pt x="8766" y="2296"/>
                    <a:pt x="8805" y="2528"/>
                  </a:cubicBezTo>
                  <a:lnTo>
                    <a:pt x="3982" y="4138"/>
                  </a:lnTo>
                  <a:cubicBezTo>
                    <a:pt x="3708" y="3608"/>
                    <a:pt x="3204" y="3204"/>
                    <a:pt x="2574" y="3083"/>
                  </a:cubicBezTo>
                  <a:cubicBezTo>
                    <a:pt x="1481" y="2872"/>
                    <a:pt x="421" y="3590"/>
                    <a:pt x="210" y="4683"/>
                  </a:cubicBezTo>
                  <a:cubicBezTo>
                    <a:pt x="0" y="5775"/>
                    <a:pt x="718" y="6836"/>
                    <a:pt x="1810" y="7046"/>
                  </a:cubicBezTo>
                  <a:cubicBezTo>
                    <a:pt x="2440" y="7168"/>
                    <a:pt x="3058" y="6979"/>
                    <a:pt x="3510" y="6590"/>
                  </a:cubicBezTo>
                  <a:lnTo>
                    <a:pt x="7388" y="9877"/>
                  </a:lnTo>
                  <a:cubicBezTo>
                    <a:pt x="7266" y="10077"/>
                    <a:pt x="7174" y="10301"/>
                    <a:pt x="7127" y="10545"/>
                  </a:cubicBezTo>
                  <a:cubicBezTo>
                    <a:pt x="6917" y="11638"/>
                    <a:pt x="7635" y="12698"/>
                    <a:pt x="8727" y="12909"/>
                  </a:cubicBezTo>
                  <a:cubicBezTo>
                    <a:pt x="9820" y="13120"/>
                    <a:pt x="10881" y="12402"/>
                    <a:pt x="11091" y="11309"/>
                  </a:cubicBezTo>
                  <a:cubicBezTo>
                    <a:pt x="11302" y="10216"/>
                    <a:pt x="10584" y="9156"/>
                    <a:pt x="9491" y="8945"/>
                  </a:cubicBezTo>
                  <a:cubicBezTo>
                    <a:pt x="8861" y="8824"/>
                    <a:pt x="8243" y="9012"/>
                    <a:pt x="7791" y="9402"/>
                  </a:cubicBezTo>
                  <a:lnTo>
                    <a:pt x="3913" y="6115"/>
                  </a:lnTo>
                  <a:cubicBezTo>
                    <a:pt x="4036" y="5914"/>
                    <a:pt x="4127" y="5690"/>
                    <a:pt x="4174" y="5447"/>
                  </a:cubicBezTo>
                  <a:cubicBezTo>
                    <a:pt x="4221" y="5203"/>
                    <a:pt x="4219" y="4961"/>
                    <a:pt x="4180" y="4729"/>
                  </a:cubicBezTo>
                  <a:lnTo>
                    <a:pt x="9002" y="3119"/>
                  </a:lnTo>
                  <a:cubicBezTo>
                    <a:pt x="9277" y="3648"/>
                    <a:pt x="9781" y="4053"/>
                    <a:pt x="10410" y="4174"/>
                  </a:cubicBezTo>
                  <a:cubicBezTo>
                    <a:pt x="11503" y="4385"/>
                    <a:pt x="12564" y="3667"/>
                    <a:pt x="12774" y="2574"/>
                  </a:cubicBezTo>
                  <a:cubicBezTo>
                    <a:pt x="12985" y="1481"/>
                    <a:pt x="12267" y="421"/>
                    <a:pt x="11174" y="211"/>
                  </a:cubicBezTo>
                  <a:close/>
                  <a:moveTo>
                    <a:pt x="1928" y="6435"/>
                  </a:moveTo>
                  <a:cubicBezTo>
                    <a:pt x="1173" y="6289"/>
                    <a:pt x="676" y="5556"/>
                    <a:pt x="822" y="4801"/>
                  </a:cubicBezTo>
                  <a:cubicBezTo>
                    <a:pt x="968" y="4045"/>
                    <a:pt x="1701" y="3549"/>
                    <a:pt x="2456" y="3694"/>
                  </a:cubicBezTo>
                  <a:cubicBezTo>
                    <a:pt x="3212" y="3840"/>
                    <a:pt x="3708" y="4573"/>
                    <a:pt x="3562" y="5329"/>
                  </a:cubicBezTo>
                  <a:cubicBezTo>
                    <a:pt x="3417" y="6084"/>
                    <a:pt x="2684" y="6580"/>
                    <a:pt x="1928" y="6435"/>
                  </a:cubicBezTo>
                  <a:close/>
                  <a:moveTo>
                    <a:pt x="9373" y="9557"/>
                  </a:moveTo>
                  <a:cubicBezTo>
                    <a:pt x="10129" y="9703"/>
                    <a:pt x="10625" y="10436"/>
                    <a:pt x="10480" y="11191"/>
                  </a:cubicBezTo>
                  <a:cubicBezTo>
                    <a:pt x="10334" y="11947"/>
                    <a:pt x="9601" y="12443"/>
                    <a:pt x="8845" y="12297"/>
                  </a:cubicBezTo>
                  <a:cubicBezTo>
                    <a:pt x="8090" y="12152"/>
                    <a:pt x="7593" y="11419"/>
                    <a:pt x="7739" y="10663"/>
                  </a:cubicBezTo>
                  <a:cubicBezTo>
                    <a:pt x="7885" y="9908"/>
                    <a:pt x="8618" y="9412"/>
                    <a:pt x="9373" y="9557"/>
                  </a:cubicBezTo>
                  <a:close/>
                  <a:moveTo>
                    <a:pt x="12163" y="2456"/>
                  </a:moveTo>
                  <a:cubicBezTo>
                    <a:pt x="12017" y="3212"/>
                    <a:pt x="11284" y="3708"/>
                    <a:pt x="10528" y="3562"/>
                  </a:cubicBezTo>
                  <a:cubicBezTo>
                    <a:pt x="9773" y="3417"/>
                    <a:pt x="9277" y="2684"/>
                    <a:pt x="9423" y="1928"/>
                  </a:cubicBezTo>
                  <a:cubicBezTo>
                    <a:pt x="9568" y="1173"/>
                    <a:pt x="10301" y="677"/>
                    <a:pt x="11056" y="822"/>
                  </a:cubicBezTo>
                  <a:cubicBezTo>
                    <a:pt x="11812" y="968"/>
                    <a:pt x="12308" y="1701"/>
                    <a:pt x="12163" y="2456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D5C36C58-10AA-41E6-9A51-EDB776389A80}"/>
              </a:ext>
            </a:extLst>
          </p:cNvPr>
          <p:cNvGrpSpPr/>
          <p:nvPr/>
        </p:nvGrpSpPr>
        <p:grpSpPr>
          <a:xfrm>
            <a:off x="2449100" y="1432239"/>
            <a:ext cx="3266137" cy="874497"/>
            <a:chOff x="2449100" y="1432239"/>
            <a:chExt cx="3266137" cy="874497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274377CD-1009-4606-8856-8D16AA5687C8}"/>
                </a:ext>
              </a:extLst>
            </p:cNvPr>
            <p:cNvGrpSpPr/>
            <p:nvPr/>
          </p:nvGrpSpPr>
          <p:grpSpPr>
            <a:xfrm>
              <a:off x="2449100" y="1432239"/>
              <a:ext cx="3266137" cy="874497"/>
              <a:chOff x="2449100" y="1432239"/>
              <a:chExt cx="3266137" cy="874497"/>
            </a:xfrm>
          </p:grpSpPr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24DB3104-414C-4D0D-953A-CF1B2014B967}"/>
                  </a:ext>
                </a:extLst>
              </p:cNvPr>
              <p:cNvSpPr/>
              <p:nvPr/>
            </p:nvSpPr>
            <p:spPr>
              <a:xfrm>
                <a:off x="2449100" y="1506285"/>
                <a:ext cx="2774271" cy="726404"/>
              </a:xfrm>
              <a:prstGeom prst="rect">
                <a:avLst/>
              </a:prstGeom>
              <a:gradFill flip="none" rotWithShape="1">
                <a:gsLst>
                  <a:gs pos="0">
                    <a:srgbClr val="3C5CE8">
                      <a:alpha val="0"/>
                    </a:srgbClr>
                  </a:gs>
                  <a:gs pos="100000">
                    <a:srgbClr val="3C5CE8">
                      <a:alpha val="10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id="{A47C003D-5252-4D86-B691-93E4357A6C24}"/>
                  </a:ext>
                </a:extLst>
              </p:cNvPr>
              <p:cNvSpPr/>
              <p:nvPr/>
            </p:nvSpPr>
            <p:spPr>
              <a:xfrm>
                <a:off x="4840740" y="1432239"/>
                <a:ext cx="874497" cy="8744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583F93B5-765D-4F76-AE43-460FFE078B1E}"/>
                </a:ext>
              </a:extLst>
            </p:cNvPr>
            <p:cNvSpPr txBox="1"/>
            <p:nvPr/>
          </p:nvSpPr>
          <p:spPr>
            <a:xfrm>
              <a:off x="5013054" y="1653235"/>
              <a:ext cx="5020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C5CE8"/>
                  </a:solidFill>
                  <a:cs typeface="+mn-ea"/>
                  <a:sym typeface="+mn-lt"/>
                </a:rPr>
                <a:t>01</a:t>
              </a:r>
              <a:endParaRPr lang="zh-CN" altLang="en-US" sz="2000" b="1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C8913062-1536-43A3-8304-DE9DD9BFBA9E}"/>
                </a:ext>
              </a:extLst>
            </p:cNvPr>
            <p:cNvSpPr txBox="1"/>
            <p:nvPr/>
          </p:nvSpPr>
          <p:spPr>
            <a:xfrm>
              <a:off x="2862470" y="1684013"/>
              <a:ext cx="18880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BD26E8AB-FDA1-4E7E-B871-722A27B8C8DA}"/>
              </a:ext>
            </a:extLst>
          </p:cNvPr>
          <p:cNvGrpSpPr/>
          <p:nvPr/>
        </p:nvGrpSpPr>
        <p:grpSpPr>
          <a:xfrm>
            <a:off x="1976232" y="2682731"/>
            <a:ext cx="3266137" cy="874497"/>
            <a:chOff x="1976232" y="2682731"/>
            <a:chExt cx="3266137" cy="874497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EE76E0F0-1ABE-49A6-B33E-666B55CAD23C}"/>
                </a:ext>
              </a:extLst>
            </p:cNvPr>
            <p:cNvGrpSpPr/>
            <p:nvPr/>
          </p:nvGrpSpPr>
          <p:grpSpPr>
            <a:xfrm>
              <a:off x="1976232" y="2682731"/>
              <a:ext cx="3266137" cy="874497"/>
              <a:chOff x="1976232" y="2682731"/>
              <a:chExt cx="3266137" cy="874497"/>
            </a:xfrm>
          </p:grpSpPr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998FDBA6-2632-4A6B-9AE9-CD65BCA83C5B}"/>
                  </a:ext>
                </a:extLst>
              </p:cNvPr>
              <p:cNvSpPr/>
              <p:nvPr/>
            </p:nvSpPr>
            <p:spPr>
              <a:xfrm>
                <a:off x="1976232" y="2756777"/>
                <a:ext cx="2774271" cy="726404"/>
              </a:xfrm>
              <a:prstGeom prst="rect">
                <a:avLst/>
              </a:prstGeom>
              <a:gradFill flip="none" rotWithShape="1">
                <a:gsLst>
                  <a:gs pos="0">
                    <a:srgbClr val="3C5CE8">
                      <a:alpha val="0"/>
                    </a:srgbClr>
                  </a:gs>
                  <a:gs pos="100000">
                    <a:srgbClr val="3C5CE8">
                      <a:alpha val="10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id="{F707BF18-742B-45B4-B0D9-AB3104D40F45}"/>
                  </a:ext>
                </a:extLst>
              </p:cNvPr>
              <p:cNvSpPr/>
              <p:nvPr/>
            </p:nvSpPr>
            <p:spPr>
              <a:xfrm>
                <a:off x="4367872" y="2682731"/>
                <a:ext cx="874497" cy="8744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1" name="文本框 140">
              <a:extLst>
                <a:ext uri="{FF2B5EF4-FFF2-40B4-BE49-F238E27FC236}">
                  <a16:creationId xmlns:a16="http://schemas.microsoft.com/office/drawing/2014/main" id="{8D9E0D5D-065C-4E12-B844-FFCB1B32A9E0}"/>
                </a:ext>
              </a:extLst>
            </p:cNvPr>
            <p:cNvSpPr txBox="1"/>
            <p:nvPr/>
          </p:nvSpPr>
          <p:spPr>
            <a:xfrm>
              <a:off x="4548247" y="2897712"/>
              <a:ext cx="5020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C5CE8"/>
                  </a:solidFill>
                  <a:cs typeface="+mn-ea"/>
                  <a:sym typeface="+mn-lt"/>
                </a:rPr>
                <a:t>02</a:t>
              </a:r>
              <a:endParaRPr lang="zh-CN" altLang="en-US" sz="2000" b="1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45" name="文本框 144">
              <a:extLst>
                <a:ext uri="{FF2B5EF4-FFF2-40B4-BE49-F238E27FC236}">
                  <a16:creationId xmlns:a16="http://schemas.microsoft.com/office/drawing/2014/main" id="{A5DAA725-A885-4502-9FFB-38C39275CB4D}"/>
                </a:ext>
              </a:extLst>
            </p:cNvPr>
            <p:cNvSpPr txBox="1"/>
            <p:nvPr/>
          </p:nvSpPr>
          <p:spPr>
            <a:xfrm>
              <a:off x="2345635" y="2950702"/>
              <a:ext cx="19063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B389B6CC-888F-4F5C-9BD3-5A358843E815}"/>
              </a:ext>
            </a:extLst>
          </p:cNvPr>
          <p:cNvGrpSpPr/>
          <p:nvPr/>
        </p:nvGrpSpPr>
        <p:grpSpPr>
          <a:xfrm>
            <a:off x="1976232" y="3933223"/>
            <a:ext cx="3266137" cy="874497"/>
            <a:chOff x="1976232" y="3933223"/>
            <a:chExt cx="3266137" cy="874497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0E227D41-2DDC-4537-A6E8-AC899ECA2A33}"/>
                </a:ext>
              </a:extLst>
            </p:cNvPr>
            <p:cNvGrpSpPr/>
            <p:nvPr/>
          </p:nvGrpSpPr>
          <p:grpSpPr>
            <a:xfrm>
              <a:off x="1976232" y="3933223"/>
              <a:ext cx="3266137" cy="874497"/>
              <a:chOff x="1976232" y="3933223"/>
              <a:chExt cx="3266137" cy="874497"/>
            </a:xfrm>
          </p:grpSpPr>
          <p:sp>
            <p:nvSpPr>
              <p:cNvPr id="60" name="矩形 59">
                <a:extLst>
                  <a:ext uri="{FF2B5EF4-FFF2-40B4-BE49-F238E27FC236}">
                    <a16:creationId xmlns:a16="http://schemas.microsoft.com/office/drawing/2014/main" id="{7F337772-A66F-4829-87C8-DC6E284D4DFE}"/>
                  </a:ext>
                </a:extLst>
              </p:cNvPr>
              <p:cNvSpPr/>
              <p:nvPr/>
            </p:nvSpPr>
            <p:spPr>
              <a:xfrm>
                <a:off x="1976232" y="4007269"/>
                <a:ext cx="2774271" cy="726404"/>
              </a:xfrm>
              <a:prstGeom prst="rect">
                <a:avLst/>
              </a:prstGeom>
              <a:gradFill flip="none" rotWithShape="1">
                <a:gsLst>
                  <a:gs pos="0">
                    <a:srgbClr val="3C5CE8">
                      <a:alpha val="0"/>
                    </a:srgbClr>
                  </a:gs>
                  <a:gs pos="100000">
                    <a:srgbClr val="3C5CE8">
                      <a:alpha val="10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1" name="椭圆 60">
                <a:extLst>
                  <a:ext uri="{FF2B5EF4-FFF2-40B4-BE49-F238E27FC236}">
                    <a16:creationId xmlns:a16="http://schemas.microsoft.com/office/drawing/2014/main" id="{4F590740-C9BF-4332-B1FD-A9101E070A7B}"/>
                  </a:ext>
                </a:extLst>
              </p:cNvPr>
              <p:cNvSpPr/>
              <p:nvPr/>
            </p:nvSpPr>
            <p:spPr>
              <a:xfrm>
                <a:off x="4367872" y="3933223"/>
                <a:ext cx="874497" cy="8744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2" name="文本框 141">
              <a:extLst>
                <a:ext uri="{FF2B5EF4-FFF2-40B4-BE49-F238E27FC236}">
                  <a16:creationId xmlns:a16="http://schemas.microsoft.com/office/drawing/2014/main" id="{27642774-DC9C-4C9C-990D-AB7CBFBD7134}"/>
                </a:ext>
              </a:extLst>
            </p:cNvPr>
            <p:cNvSpPr txBox="1"/>
            <p:nvPr/>
          </p:nvSpPr>
          <p:spPr>
            <a:xfrm>
              <a:off x="4554090" y="4158637"/>
              <a:ext cx="5020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C5CE8"/>
                  </a:solidFill>
                  <a:cs typeface="+mn-ea"/>
                  <a:sym typeface="+mn-lt"/>
                </a:rPr>
                <a:t>03</a:t>
              </a:r>
              <a:endParaRPr lang="zh-CN" altLang="en-US" sz="2000" b="1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46" name="文本框 145">
              <a:extLst>
                <a:ext uri="{FF2B5EF4-FFF2-40B4-BE49-F238E27FC236}">
                  <a16:creationId xmlns:a16="http://schemas.microsoft.com/office/drawing/2014/main" id="{8D80A3C4-188B-4D18-BC48-5700CE88EBCB}"/>
                </a:ext>
              </a:extLst>
            </p:cNvPr>
            <p:cNvSpPr txBox="1"/>
            <p:nvPr/>
          </p:nvSpPr>
          <p:spPr>
            <a:xfrm>
              <a:off x="2345635" y="4201194"/>
              <a:ext cx="19100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F44456-0D12-4D25-8731-0EF132C9C35A}"/>
              </a:ext>
            </a:extLst>
          </p:cNvPr>
          <p:cNvGrpSpPr/>
          <p:nvPr/>
        </p:nvGrpSpPr>
        <p:grpSpPr>
          <a:xfrm>
            <a:off x="2449100" y="5183714"/>
            <a:ext cx="3266137" cy="874497"/>
            <a:chOff x="2449100" y="5183714"/>
            <a:chExt cx="3266137" cy="874497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5606B113-4DDC-4817-923B-F74181E335EA}"/>
                </a:ext>
              </a:extLst>
            </p:cNvPr>
            <p:cNvGrpSpPr/>
            <p:nvPr/>
          </p:nvGrpSpPr>
          <p:grpSpPr>
            <a:xfrm>
              <a:off x="2449100" y="5183714"/>
              <a:ext cx="3266137" cy="874497"/>
              <a:chOff x="2449100" y="5183714"/>
              <a:chExt cx="3266137" cy="874497"/>
            </a:xfrm>
          </p:grpSpPr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81F26E42-B32E-4C63-9773-5A9023820AAC}"/>
                  </a:ext>
                </a:extLst>
              </p:cNvPr>
              <p:cNvSpPr/>
              <p:nvPr/>
            </p:nvSpPr>
            <p:spPr>
              <a:xfrm>
                <a:off x="2449100" y="5257760"/>
                <a:ext cx="2774271" cy="726404"/>
              </a:xfrm>
              <a:prstGeom prst="rect">
                <a:avLst/>
              </a:prstGeom>
              <a:gradFill flip="none" rotWithShape="1">
                <a:gsLst>
                  <a:gs pos="0">
                    <a:srgbClr val="3C5CE8">
                      <a:alpha val="0"/>
                    </a:srgbClr>
                  </a:gs>
                  <a:gs pos="100000">
                    <a:srgbClr val="3C5CE8">
                      <a:alpha val="10000"/>
                    </a:srgb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id="{D8E65D4D-05A7-495E-8FF5-1809513AEAD1}"/>
                  </a:ext>
                </a:extLst>
              </p:cNvPr>
              <p:cNvSpPr/>
              <p:nvPr/>
            </p:nvSpPr>
            <p:spPr>
              <a:xfrm>
                <a:off x="4840740" y="5183714"/>
                <a:ext cx="874497" cy="8744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3" name="文本框 142">
              <a:extLst>
                <a:ext uri="{FF2B5EF4-FFF2-40B4-BE49-F238E27FC236}">
                  <a16:creationId xmlns:a16="http://schemas.microsoft.com/office/drawing/2014/main" id="{89178F15-9D2E-40B1-A650-4F9BABA9561E}"/>
                </a:ext>
              </a:extLst>
            </p:cNvPr>
            <p:cNvSpPr txBox="1"/>
            <p:nvPr/>
          </p:nvSpPr>
          <p:spPr>
            <a:xfrm>
              <a:off x="5002509" y="5411998"/>
              <a:ext cx="5020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3C5CE8"/>
                  </a:solidFill>
                  <a:cs typeface="+mn-ea"/>
                  <a:sym typeface="+mn-lt"/>
                </a:rPr>
                <a:t>04</a:t>
              </a:r>
              <a:endParaRPr lang="zh-CN" altLang="en-US" sz="2000" b="1" dirty="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147" name="文本框 146">
              <a:extLst>
                <a:ext uri="{FF2B5EF4-FFF2-40B4-BE49-F238E27FC236}">
                  <a16:creationId xmlns:a16="http://schemas.microsoft.com/office/drawing/2014/main" id="{0489F634-D725-4501-A2A5-45766DCD3A44}"/>
                </a:ext>
              </a:extLst>
            </p:cNvPr>
            <p:cNvSpPr txBox="1"/>
            <p:nvPr/>
          </p:nvSpPr>
          <p:spPr>
            <a:xfrm>
              <a:off x="2637183" y="5468580"/>
              <a:ext cx="21274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Copy paste fonts</a:t>
              </a: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C278A002-BD6D-4028-A1E3-C687F9936E1D}"/>
              </a:ext>
            </a:extLst>
          </p:cNvPr>
          <p:cNvGrpSpPr/>
          <p:nvPr/>
        </p:nvGrpSpPr>
        <p:grpSpPr>
          <a:xfrm>
            <a:off x="-781050" y="-662111"/>
            <a:ext cx="7598520" cy="1611914"/>
            <a:chOff x="-781050" y="-662111"/>
            <a:chExt cx="7598520" cy="1611914"/>
          </a:xfrm>
        </p:grpSpPr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651C0082-670C-4D47-8157-C1AC74A22B73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DD9C63DD-F764-4A60-A17E-8E22193B1354}"/>
                </a:ext>
              </a:extLst>
            </p:cNvPr>
            <p:cNvSpPr txBox="1"/>
            <p:nvPr/>
          </p:nvSpPr>
          <p:spPr>
            <a:xfrm flipH="1">
              <a:off x="803274" y="365028"/>
              <a:ext cx="60141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06893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25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D6913D8-4EA0-4549-809C-ADA8B62D461C}"/>
              </a:ext>
            </a:extLst>
          </p:cNvPr>
          <p:cNvGrpSpPr/>
          <p:nvPr/>
        </p:nvGrpSpPr>
        <p:grpSpPr>
          <a:xfrm>
            <a:off x="5411647" y="1487752"/>
            <a:ext cx="4308449" cy="4308450"/>
            <a:chOff x="5411647" y="1487752"/>
            <a:chExt cx="4308449" cy="4308450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2F37132C-0B79-4B99-92EB-467047BBC80A}"/>
                </a:ext>
              </a:extLst>
            </p:cNvPr>
            <p:cNvSpPr/>
            <p:nvPr/>
          </p:nvSpPr>
          <p:spPr>
            <a:xfrm>
              <a:off x="6092554" y="2168658"/>
              <a:ext cx="2946637" cy="29466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id="{5ED700BC-123E-487E-B32F-BDDC3DF8C24C}"/>
                </a:ext>
              </a:extLst>
            </p:cNvPr>
            <p:cNvSpPr/>
            <p:nvPr/>
          </p:nvSpPr>
          <p:spPr>
            <a:xfrm>
              <a:off x="5411647" y="1487752"/>
              <a:ext cx="4308449" cy="4308450"/>
            </a:xfrm>
            <a:prstGeom prst="ellipse">
              <a:avLst/>
            </a:prstGeom>
            <a:noFill/>
            <a:ln w="9525">
              <a:solidFill>
                <a:srgbClr val="3C5C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16E7381D-F8C6-46DD-9572-94E8504B787F}"/>
                </a:ext>
              </a:extLst>
            </p:cNvPr>
            <p:cNvSpPr txBox="1"/>
            <p:nvPr/>
          </p:nvSpPr>
          <p:spPr>
            <a:xfrm>
              <a:off x="6661136" y="2869646"/>
              <a:ext cx="185018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6000" b="1" i="0" u="none" strike="noStrike" kern="1200" cap="none" spc="0" normalizeH="0" baseline="0" noProof="0" dirty="0">
                  <a:ln>
                    <a:noFill/>
                  </a:ln>
                  <a:solidFill>
                    <a:srgbClr val="3C5CE8"/>
                  </a:solidFill>
                  <a:effectLst/>
                  <a:uLnTx/>
                  <a:uFillTx/>
                  <a:cs typeface="+mn-ea"/>
                  <a:sym typeface="+mn-lt"/>
                </a:rPr>
                <a:t>50%</a:t>
              </a:r>
              <a:endPara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3C5CE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5E60D163-BFF4-40AA-92B7-C34FFC6F8FFD}"/>
                </a:ext>
              </a:extLst>
            </p:cNvPr>
            <p:cNvSpPr/>
            <p:nvPr/>
          </p:nvSpPr>
          <p:spPr>
            <a:xfrm>
              <a:off x="6878343" y="3957147"/>
              <a:ext cx="14157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FF297AA1-91EE-4A80-B204-F2D7ACDE72A2}"/>
              </a:ext>
            </a:extLst>
          </p:cNvPr>
          <p:cNvGrpSpPr/>
          <p:nvPr/>
        </p:nvGrpSpPr>
        <p:grpSpPr>
          <a:xfrm>
            <a:off x="9379643" y="3153837"/>
            <a:ext cx="2015380" cy="644132"/>
            <a:chOff x="9379643" y="3153837"/>
            <a:chExt cx="2015380" cy="644132"/>
          </a:xfrm>
        </p:grpSpPr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096DD748-F17D-4908-A710-1C3F5F04B5EB}"/>
                </a:ext>
              </a:extLst>
            </p:cNvPr>
            <p:cNvSpPr/>
            <p:nvPr/>
          </p:nvSpPr>
          <p:spPr>
            <a:xfrm>
              <a:off x="9379643" y="3153837"/>
              <a:ext cx="644132" cy="6441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BA23CCC4-DECC-4A60-B637-F1EDBFDA1ECA}"/>
                </a:ext>
              </a:extLst>
            </p:cNvPr>
            <p:cNvSpPr txBox="1"/>
            <p:nvPr/>
          </p:nvSpPr>
          <p:spPr>
            <a:xfrm>
              <a:off x="10287027" y="3291237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pic>
          <p:nvPicPr>
            <p:cNvPr id="66" name="图形 65" descr="聊天">
              <a:extLst>
                <a:ext uri="{FF2B5EF4-FFF2-40B4-BE49-F238E27FC236}">
                  <a16:creationId xmlns:a16="http://schemas.microsoft.com/office/drawing/2014/main" id="{7F97E918-D491-42CC-9F10-BFC32ACB5B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519505" y="3273678"/>
              <a:ext cx="427049" cy="427049"/>
            </a:xfrm>
            <a:prstGeom prst="rect">
              <a:avLst/>
            </a:prstGeom>
          </p:spPr>
        </p:pic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A4766006-0A82-4690-8BC5-2EB86A3409B3}"/>
              </a:ext>
            </a:extLst>
          </p:cNvPr>
          <p:cNvGrpSpPr/>
          <p:nvPr/>
        </p:nvGrpSpPr>
        <p:grpSpPr>
          <a:xfrm>
            <a:off x="8735511" y="1742204"/>
            <a:ext cx="2105514" cy="644132"/>
            <a:chOff x="8735511" y="1742204"/>
            <a:chExt cx="2105514" cy="644132"/>
          </a:xfrm>
        </p:grpSpPr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39470E90-770B-43E0-96C5-0BD979B787F3}"/>
                </a:ext>
              </a:extLst>
            </p:cNvPr>
            <p:cNvSpPr/>
            <p:nvPr/>
          </p:nvSpPr>
          <p:spPr>
            <a:xfrm>
              <a:off x="8735511" y="1742204"/>
              <a:ext cx="644132" cy="6441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C6AAEEDB-9053-48D4-B38E-F6342AB840F1}"/>
                </a:ext>
              </a:extLst>
            </p:cNvPr>
            <p:cNvSpPr txBox="1"/>
            <p:nvPr/>
          </p:nvSpPr>
          <p:spPr>
            <a:xfrm>
              <a:off x="9733029" y="1879603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pic>
          <p:nvPicPr>
            <p:cNvPr id="71" name="图形 70" descr="聊天">
              <a:extLst>
                <a:ext uri="{FF2B5EF4-FFF2-40B4-BE49-F238E27FC236}">
                  <a16:creationId xmlns:a16="http://schemas.microsoft.com/office/drawing/2014/main" id="{5B467F55-3E46-451A-8C26-ABEB342EE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52299" y="1850745"/>
              <a:ext cx="427049" cy="427049"/>
            </a:xfrm>
            <a:prstGeom prst="rect">
              <a:avLst/>
            </a:prstGeom>
          </p:spPr>
        </p:pic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B8C7EBB5-07DC-4F3E-9434-0AC395BF9C00}"/>
              </a:ext>
            </a:extLst>
          </p:cNvPr>
          <p:cNvGrpSpPr/>
          <p:nvPr/>
        </p:nvGrpSpPr>
        <p:grpSpPr>
          <a:xfrm>
            <a:off x="7010098" y="777240"/>
            <a:ext cx="1107996" cy="1064013"/>
            <a:chOff x="7010098" y="777240"/>
            <a:chExt cx="1107996" cy="1064013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19516D99-9275-4E46-BAEA-0DD9F6D2EA12}"/>
                </a:ext>
              </a:extLst>
            </p:cNvPr>
            <p:cNvSpPr/>
            <p:nvPr/>
          </p:nvSpPr>
          <p:spPr>
            <a:xfrm>
              <a:off x="7242029" y="1197121"/>
              <a:ext cx="644132" cy="6441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F0AC0045-B8C7-4709-905F-252BE750D4A5}"/>
                </a:ext>
              </a:extLst>
            </p:cNvPr>
            <p:cNvSpPr txBox="1"/>
            <p:nvPr/>
          </p:nvSpPr>
          <p:spPr>
            <a:xfrm>
              <a:off x="7010098" y="77724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pic>
          <p:nvPicPr>
            <p:cNvPr id="72" name="图形 71" descr="聊天">
              <a:extLst>
                <a:ext uri="{FF2B5EF4-FFF2-40B4-BE49-F238E27FC236}">
                  <a16:creationId xmlns:a16="http://schemas.microsoft.com/office/drawing/2014/main" id="{86D2FD0B-C48F-46B8-94BA-F32DDF4505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367513" y="1312296"/>
              <a:ext cx="427049" cy="427049"/>
            </a:xfrm>
            <a:prstGeom prst="rect">
              <a:avLst/>
            </a:prstGeom>
          </p:spPr>
        </p:pic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3FF548C2-4026-4CD5-9937-B96B29A4707F}"/>
              </a:ext>
            </a:extLst>
          </p:cNvPr>
          <p:cNvGrpSpPr/>
          <p:nvPr/>
        </p:nvGrpSpPr>
        <p:grpSpPr>
          <a:xfrm>
            <a:off x="8735511" y="4897618"/>
            <a:ext cx="2261026" cy="644132"/>
            <a:chOff x="8735511" y="4897618"/>
            <a:chExt cx="2261026" cy="644132"/>
          </a:xfrm>
        </p:grpSpPr>
        <p:sp>
          <p:nvSpPr>
            <p:cNvPr id="50" name="椭圆 49">
              <a:extLst>
                <a:ext uri="{FF2B5EF4-FFF2-40B4-BE49-F238E27FC236}">
                  <a16:creationId xmlns:a16="http://schemas.microsoft.com/office/drawing/2014/main" id="{98B26168-4014-4BF5-BB6F-385CC800C8EF}"/>
                </a:ext>
              </a:extLst>
            </p:cNvPr>
            <p:cNvSpPr/>
            <p:nvPr/>
          </p:nvSpPr>
          <p:spPr>
            <a:xfrm>
              <a:off x="8735511" y="4897618"/>
              <a:ext cx="644132" cy="6441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42561FB2-5B11-4D7A-9BF3-1C6A3EA0391D}"/>
                </a:ext>
              </a:extLst>
            </p:cNvPr>
            <p:cNvSpPr txBox="1"/>
            <p:nvPr/>
          </p:nvSpPr>
          <p:spPr>
            <a:xfrm>
              <a:off x="9888541" y="5121182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pic>
          <p:nvPicPr>
            <p:cNvPr id="73" name="图形 72" descr="聊天">
              <a:extLst>
                <a:ext uri="{FF2B5EF4-FFF2-40B4-BE49-F238E27FC236}">
                  <a16:creationId xmlns:a16="http://schemas.microsoft.com/office/drawing/2014/main" id="{ACCAA278-C6E1-47EB-8744-C02BA3EF07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53598" y="5015652"/>
              <a:ext cx="427049" cy="427049"/>
            </a:xfrm>
            <a:prstGeom prst="rect">
              <a:avLst/>
            </a:prstGeom>
          </p:spPr>
        </p:pic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63DED5C4-1A07-4E53-8ACF-C5F59ED4822D}"/>
              </a:ext>
            </a:extLst>
          </p:cNvPr>
          <p:cNvGrpSpPr/>
          <p:nvPr/>
        </p:nvGrpSpPr>
        <p:grpSpPr>
          <a:xfrm>
            <a:off x="7010098" y="5479474"/>
            <a:ext cx="1107996" cy="1082204"/>
            <a:chOff x="7010098" y="5479474"/>
            <a:chExt cx="1107996" cy="1082204"/>
          </a:xfrm>
        </p:grpSpPr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68379FA3-D97D-437B-92D0-160CA6941A54}"/>
                </a:ext>
              </a:extLst>
            </p:cNvPr>
            <p:cNvSpPr/>
            <p:nvPr/>
          </p:nvSpPr>
          <p:spPr>
            <a:xfrm>
              <a:off x="7242029" y="5479474"/>
              <a:ext cx="644132" cy="6441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9B109CE3-9993-422C-85D1-B3B747C3E817}"/>
                </a:ext>
              </a:extLst>
            </p:cNvPr>
            <p:cNvSpPr txBox="1"/>
            <p:nvPr/>
          </p:nvSpPr>
          <p:spPr>
            <a:xfrm>
              <a:off x="7010098" y="619234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pic>
          <p:nvPicPr>
            <p:cNvPr id="74" name="图形 73" descr="聊天">
              <a:extLst>
                <a:ext uri="{FF2B5EF4-FFF2-40B4-BE49-F238E27FC236}">
                  <a16:creationId xmlns:a16="http://schemas.microsoft.com/office/drawing/2014/main" id="{F17A3994-3D75-416D-AAD1-619DE861C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350569" y="5602758"/>
              <a:ext cx="427049" cy="427049"/>
            </a:xfrm>
            <a:prstGeom prst="rect">
              <a:avLst/>
            </a:prstGeom>
          </p:spPr>
        </p:pic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6B60EB07-C699-42CD-9B8C-667E356D6841}"/>
              </a:ext>
            </a:extLst>
          </p:cNvPr>
          <p:cNvGrpSpPr/>
          <p:nvPr/>
        </p:nvGrpSpPr>
        <p:grpSpPr>
          <a:xfrm>
            <a:off x="1066799" y="2832100"/>
            <a:ext cx="4344848" cy="1615440"/>
            <a:chOff x="1066799" y="2832100"/>
            <a:chExt cx="4344848" cy="1615440"/>
          </a:xfrm>
        </p:grpSpPr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0B53A94E-20C1-4510-B88E-FC765C102899}"/>
                </a:ext>
              </a:extLst>
            </p:cNvPr>
            <p:cNvCxnSpPr>
              <a:cxnSpLocks/>
              <a:endCxn id="43" idx="2"/>
            </p:cNvCxnSpPr>
            <p:nvPr/>
          </p:nvCxnSpPr>
          <p:spPr>
            <a:xfrm>
              <a:off x="2036287" y="3639820"/>
              <a:ext cx="3375360" cy="2157"/>
            </a:xfrm>
            <a:prstGeom prst="line">
              <a:avLst/>
            </a:prstGeom>
            <a:noFill/>
            <a:ln w="9525">
              <a:solidFill>
                <a:srgbClr val="3C5C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2" name="椭圆 51">
              <a:extLst>
                <a:ext uri="{FF2B5EF4-FFF2-40B4-BE49-F238E27FC236}">
                  <a16:creationId xmlns:a16="http://schemas.microsoft.com/office/drawing/2014/main" id="{898823CD-F03F-408E-8809-C4884A8D60D7}"/>
                </a:ext>
              </a:extLst>
            </p:cNvPr>
            <p:cNvSpPr/>
            <p:nvPr/>
          </p:nvSpPr>
          <p:spPr>
            <a:xfrm>
              <a:off x="1066799" y="2832100"/>
              <a:ext cx="1615442" cy="16154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AE243F4D-09CB-46FB-AED9-1AFF799BD13D}"/>
                </a:ext>
              </a:extLst>
            </p:cNvPr>
            <p:cNvSpPr/>
            <p:nvPr/>
          </p:nvSpPr>
          <p:spPr>
            <a:xfrm>
              <a:off x="1289752" y="3771855"/>
              <a:ext cx="11490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pic>
          <p:nvPicPr>
            <p:cNvPr id="75" name="图形 74" descr="聊天">
              <a:extLst>
                <a:ext uri="{FF2B5EF4-FFF2-40B4-BE49-F238E27FC236}">
                  <a16:creationId xmlns:a16="http://schemas.microsoft.com/office/drawing/2014/main" id="{AED68C63-F68E-446E-AAEA-F93BED60D9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443830" y="2989901"/>
              <a:ext cx="840878" cy="840878"/>
            </a:xfrm>
            <a:prstGeom prst="rect">
              <a:avLst/>
            </a:prstGeom>
          </p:spPr>
        </p:pic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5535212E-AE56-47EC-A419-F7BA821757C6}"/>
              </a:ext>
            </a:extLst>
          </p:cNvPr>
          <p:cNvGrpSpPr/>
          <p:nvPr/>
        </p:nvGrpSpPr>
        <p:grpSpPr>
          <a:xfrm>
            <a:off x="-781050" y="-662111"/>
            <a:ext cx="6293953" cy="1611914"/>
            <a:chOff x="-781050" y="-662111"/>
            <a:chExt cx="6293953" cy="1611914"/>
          </a:xfrm>
        </p:grpSpPr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0ABAE51B-F564-437E-8675-F309D5E3ACC8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E4370A42-DACA-40A4-AE72-555C593A8F5C}"/>
                </a:ext>
              </a:extLst>
            </p:cNvPr>
            <p:cNvSpPr txBox="1"/>
            <p:nvPr/>
          </p:nvSpPr>
          <p:spPr>
            <a:xfrm flipH="1">
              <a:off x="803274" y="365028"/>
              <a:ext cx="47096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21998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svg="http://schemas.microsoft.com/office/drawing/2016/SVG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81523D4D-7212-486A-907A-A1334DB61B07}"/>
              </a:ext>
            </a:extLst>
          </p:cNvPr>
          <p:cNvGrpSpPr/>
          <p:nvPr/>
        </p:nvGrpSpPr>
        <p:grpSpPr>
          <a:xfrm>
            <a:off x="145873" y="1644343"/>
            <a:ext cx="5462447" cy="1418897"/>
            <a:chOff x="145873" y="1644343"/>
            <a:chExt cx="5462447" cy="1418897"/>
          </a:xfrm>
        </p:grpSpPr>
        <p:sp>
          <p:nvSpPr>
            <p:cNvPr id="2" name="六边形 1">
              <a:extLst>
                <a:ext uri="{FF2B5EF4-FFF2-40B4-BE49-F238E27FC236}">
                  <a16:creationId xmlns:a16="http://schemas.microsoft.com/office/drawing/2014/main" id="{CB78A2AC-DE31-422F-9067-9EB941976D62}"/>
                </a:ext>
              </a:extLst>
            </p:cNvPr>
            <p:cNvSpPr/>
            <p:nvPr/>
          </p:nvSpPr>
          <p:spPr>
            <a:xfrm>
              <a:off x="3962400" y="1644343"/>
              <a:ext cx="1645920" cy="1418897"/>
            </a:xfrm>
            <a:prstGeom prst="hexagon">
              <a:avLst/>
            </a:prstGeom>
            <a:solidFill>
              <a:schemeClr val="bg1"/>
            </a:solidFill>
            <a:ln w="1905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140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A12F10D8-1883-484A-942F-2C4BA7BAEF24}"/>
                </a:ext>
              </a:extLst>
            </p:cNvPr>
            <p:cNvGrpSpPr/>
            <p:nvPr/>
          </p:nvGrpSpPr>
          <p:grpSpPr>
            <a:xfrm>
              <a:off x="145873" y="1898897"/>
              <a:ext cx="3679367" cy="909788"/>
              <a:chOff x="-204647" y="1898897"/>
              <a:chExt cx="3679367" cy="909788"/>
            </a:xfrm>
          </p:grpSpPr>
          <p:cxnSp>
            <p:nvCxnSpPr>
              <p:cNvPr id="7" name="直接连接符 6">
                <a:extLst>
                  <a:ext uri="{FF2B5EF4-FFF2-40B4-BE49-F238E27FC236}">
                    <a16:creationId xmlns:a16="http://schemas.microsoft.com/office/drawing/2014/main" id="{3C078AE8-023C-4A44-B79E-407C874B66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4120" y="2353791"/>
                <a:ext cx="990600" cy="0"/>
              </a:xfrm>
              <a:prstGeom prst="line">
                <a:avLst/>
              </a:prstGeom>
              <a:ln w="12700">
                <a:solidFill>
                  <a:srgbClr val="3C5CE8"/>
                </a:solidFill>
                <a:prstDash val="sys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5E47C102-2808-4E4C-9CAA-C19C9E0FCD21}"/>
                  </a:ext>
                </a:extLst>
              </p:cNvPr>
              <p:cNvGrpSpPr/>
              <p:nvPr/>
            </p:nvGrpSpPr>
            <p:grpSpPr>
              <a:xfrm>
                <a:off x="-204647" y="1898897"/>
                <a:ext cx="2551607" cy="909788"/>
                <a:chOff x="1157468" y="3244334"/>
                <a:chExt cx="2551607" cy="909788"/>
              </a:xfrm>
            </p:grpSpPr>
            <p:sp>
              <p:nvSpPr>
                <p:cNvPr id="8" name="文本框 7">
                  <a:extLst>
                    <a:ext uri="{FF2B5EF4-FFF2-40B4-BE49-F238E27FC236}">
                      <a16:creationId xmlns:a16="http://schemas.microsoft.com/office/drawing/2014/main" id="{558BF02C-3EC2-4F8E-A340-F8834646B373}"/>
                    </a:ext>
                  </a:extLst>
                </p:cNvPr>
                <p:cNvSpPr txBox="1"/>
                <p:nvPr/>
              </p:nvSpPr>
              <p:spPr>
                <a:xfrm>
                  <a:off x="2601079" y="3244334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3C5CE8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Enter the title</a:t>
                  </a:r>
                </a:p>
              </p:txBody>
            </p:sp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5001AEDF-A212-4037-9B6B-502B15EB1143}"/>
                    </a:ext>
                  </a:extLst>
                </p:cNvPr>
                <p:cNvSpPr txBox="1"/>
                <p:nvPr/>
              </p:nvSpPr>
              <p:spPr>
                <a:xfrm>
                  <a:off x="1157468" y="3569347"/>
                  <a:ext cx="255160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Copy paste fonts</a:t>
                  </a:r>
                </a:p>
                <a:p>
                  <a:pPr algn="r"/>
                  <a:r>
                    <a:rPr lang="en-US" altLang="zh-CN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the only</a:t>
                  </a:r>
                </a:p>
              </p:txBody>
            </p:sp>
          </p:grpSp>
        </p:grpSp>
        <p:sp>
          <p:nvSpPr>
            <p:cNvPr id="14" name="iconfont-1191-866883">
              <a:extLst>
                <a:ext uri="{FF2B5EF4-FFF2-40B4-BE49-F238E27FC236}">
                  <a16:creationId xmlns:a16="http://schemas.microsoft.com/office/drawing/2014/main" id="{17338B01-CB83-4CC4-9F17-A40BB173A62B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4580857" y="2116979"/>
              <a:ext cx="409006" cy="473623"/>
            </a:xfrm>
            <a:custGeom>
              <a:avLst/>
              <a:gdLst>
                <a:gd name="T0" fmla="*/ 6080 w 10640"/>
                <a:gd name="T1" fmla="*/ 12240 h 12320"/>
                <a:gd name="T2" fmla="*/ 1120 w 10640"/>
                <a:gd name="T3" fmla="*/ 12240 h 12320"/>
                <a:gd name="T4" fmla="*/ 0 w 10640"/>
                <a:gd name="T5" fmla="*/ 11120 h 12320"/>
                <a:gd name="T6" fmla="*/ 0 w 10640"/>
                <a:gd name="T7" fmla="*/ 1120 h 12320"/>
                <a:gd name="T8" fmla="*/ 1120 w 10640"/>
                <a:gd name="T9" fmla="*/ 0 h 12320"/>
                <a:gd name="T10" fmla="*/ 9520 w 10640"/>
                <a:gd name="T11" fmla="*/ 0 h 12320"/>
                <a:gd name="T12" fmla="*/ 10640 w 10640"/>
                <a:gd name="T13" fmla="*/ 1120 h 12320"/>
                <a:gd name="T14" fmla="*/ 10640 w 10640"/>
                <a:gd name="T15" fmla="*/ 7760 h 12320"/>
                <a:gd name="T16" fmla="*/ 10320 w 10640"/>
                <a:gd name="T17" fmla="*/ 8080 h 12320"/>
                <a:gd name="T18" fmla="*/ 10000 w 10640"/>
                <a:gd name="T19" fmla="*/ 7760 h 12320"/>
                <a:gd name="T20" fmla="*/ 10000 w 10640"/>
                <a:gd name="T21" fmla="*/ 1120 h 12320"/>
                <a:gd name="T22" fmla="*/ 9520 w 10640"/>
                <a:gd name="T23" fmla="*/ 640 h 12320"/>
                <a:gd name="T24" fmla="*/ 1120 w 10640"/>
                <a:gd name="T25" fmla="*/ 640 h 12320"/>
                <a:gd name="T26" fmla="*/ 640 w 10640"/>
                <a:gd name="T27" fmla="*/ 1120 h 12320"/>
                <a:gd name="T28" fmla="*/ 640 w 10640"/>
                <a:gd name="T29" fmla="*/ 11200 h 12320"/>
                <a:gd name="T30" fmla="*/ 1120 w 10640"/>
                <a:gd name="T31" fmla="*/ 11680 h 12320"/>
                <a:gd name="T32" fmla="*/ 6000 w 10640"/>
                <a:gd name="T33" fmla="*/ 11680 h 12320"/>
                <a:gd name="T34" fmla="*/ 6320 w 10640"/>
                <a:gd name="T35" fmla="*/ 12000 h 12320"/>
                <a:gd name="T36" fmla="*/ 6080 w 10640"/>
                <a:gd name="T37" fmla="*/ 12240 h 12320"/>
                <a:gd name="T38" fmla="*/ 6320 w 10640"/>
                <a:gd name="T39" fmla="*/ 9040 h 12320"/>
                <a:gd name="T40" fmla="*/ 2320 w 10640"/>
                <a:gd name="T41" fmla="*/ 9040 h 12320"/>
                <a:gd name="T42" fmla="*/ 2000 w 10640"/>
                <a:gd name="T43" fmla="*/ 8720 h 12320"/>
                <a:gd name="T44" fmla="*/ 2000 w 10640"/>
                <a:gd name="T45" fmla="*/ 8720 h 12320"/>
                <a:gd name="T46" fmla="*/ 2320 w 10640"/>
                <a:gd name="T47" fmla="*/ 8400 h 12320"/>
                <a:gd name="T48" fmla="*/ 6320 w 10640"/>
                <a:gd name="T49" fmla="*/ 8400 h 12320"/>
                <a:gd name="T50" fmla="*/ 6640 w 10640"/>
                <a:gd name="T51" fmla="*/ 8720 h 12320"/>
                <a:gd name="T52" fmla="*/ 6640 w 10640"/>
                <a:gd name="T53" fmla="*/ 8720 h 12320"/>
                <a:gd name="T54" fmla="*/ 6320 w 10640"/>
                <a:gd name="T55" fmla="*/ 9040 h 12320"/>
                <a:gd name="T56" fmla="*/ 8320 w 10640"/>
                <a:gd name="T57" fmla="*/ 6160 h 12320"/>
                <a:gd name="T58" fmla="*/ 2240 w 10640"/>
                <a:gd name="T59" fmla="*/ 6160 h 12320"/>
                <a:gd name="T60" fmla="*/ 1920 w 10640"/>
                <a:gd name="T61" fmla="*/ 5840 h 12320"/>
                <a:gd name="T62" fmla="*/ 1920 w 10640"/>
                <a:gd name="T63" fmla="*/ 5840 h 12320"/>
                <a:gd name="T64" fmla="*/ 2240 w 10640"/>
                <a:gd name="T65" fmla="*/ 5520 h 12320"/>
                <a:gd name="T66" fmla="*/ 8320 w 10640"/>
                <a:gd name="T67" fmla="*/ 5520 h 12320"/>
                <a:gd name="T68" fmla="*/ 8640 w 10640"/>
                <a:gd name="T69" fmla="*/ 5840 h 12320"/>
                <a:gd name="T70" fmla="*/ 8640 w 10640"/>
                <a:gd name="T71" fmla="*/ 5840 h 12320"/>
                <a:gd name="T72" fmla="*/ 8320 w 10640"/>
                <a:gd name="T73" fmla="*/ 6160 h 12320"/>
                <a:gd name="T74" fmla="*/ 8400 w 10640"/>
                <a:gd name="T75" fmla="*/ 3440 h 12320"/>
                <a:gd name="T76" fmla="*/ 2320 w 10640"/>
                <a:gd name="T77" fmla="*/ 3440 h 12320"/>
                <a:gd name="T78" fmla="*/ 2000 w 10640"/>
                <a:gd name="T79" fmla="*/ 3120 h 12320"/>
                <a:gd name="T80" fmla="*/ 2000 w 10640"/>
                <a:gd name="T81" fmla="*/ 3120 h 12320"/>
                <a:gd name="T82" fmla="*/ 2320 w 10640"/>
                <a:gd name="T83" fmla="*/ 2800 h 12320"/>
                <a:gd name="T84" fmla="*/ 8400 w 10640"/>
                <a:gd name="T85" fmla="*/ 2800 h 12320"/>
                <a:gd name="T86" fmla="*/ 8720 w 10640"/>
                <a:gd name="T87" fmla="*/ 3120 h 12320"/>
                <a:gd name="T88" fmla="*/ 8720 w 10640"/>
                <a:gd name="T89" fmla="*/ 3120 h 12320"/>
                <a:gd name="T90" fmla="*/ 8400 w 10640"/>
                <a:gd name="T91" fmla="*/ 3440 h 12320"/>
                <a:gd name="T92" fmla="*/ 10560 w 10640"/>
                <a:gd name="T93" fmla="*/ 9280 h 12320"/>
                <a:gd name="T94" fmla="*/ 10080 w 10640"/>
                <a:gd name="T95" fmla="*/ 9280 h 12320"/>
                <a:gd name="T96" fmla="*/ 8080 w 10640"/>
                <a:gd name="T97" fmla="*/ 11440 h 12320"/>
                <a:gd name="T98" fmla="*/ 7280 w 10640"/>
                <a:gd name="T99" fmla="*/ 10640 h 12320"/>
                <a:gd name="T100" fmla="*/ 6800 w 10640"/>
                <a:gd name="T101" fmla="*/ 10640 h 12320"/>
                <a:gd name="T102" fmla="*/ 6800 w 10640"/>
                <a:gd name="T103" fmla="*/ 11120 h 12320"/>
                <a:gd name="T104" fmla="*/ 7920 w 10640"/>
                <a:gd name="T105" fmla="*/ 12160 h 12320"/>
                <a:gd name="T106" fmla="*/ 8400 w 10640"/>
                <a:gd name="T107" fmla="*/ 12160 h 12320"/>
                <a:gd name="T108" fmla="*/ 10640 w 10640"/>
                <a:gd name="T109" fmla="*/ 9680 h 12320"/>
                <a:gd name="T110" fmla="*/ 10560 w 10640"/>
                <a:gd name="T111" fmla="*/ 9280 h 1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40" h="12320">
                  <a:moveTo>
                    <a:pt x="6080" y="12240"/>
                  </a:moveTo>
                  <a:lnTo>
                    <a:pt x="1120" y="12240"/>
                  </a:lnTo>
                  <a:cubicBezTo>
                    <a:pt x="480" y="12240"/>
                    <a:pt x="0" y="11760"/>
                    <a:pt x="0" y="11120"/>
                  </a:cubicBezTo>
                  <a:lnTo>
                    <a:pt x="0" y="1120"/>
                  </a:lnTo>
                  <a:cubicBezTo>
                    <a:pt x="0" y="480"/>
                    <a:pt x="480" y="0"/>
                    <a:pt x="1120" y="0"/>
                  </a:cubicBezTo>
                  <a:lnTo>
                    <a:pt x="9520" y="0"/>
                  </a:lnTo>
                  <a:cubicBezTo>
                    <a:pt x="10160" y="0"/>
                    <a:pt x="10640" y="480"/>
                    <a:pt x="10640" y="1120"/>
                  </a:cubicBezTo>
                  <a:lnTo>
                    <a:pt x="10640" y="7760"/>
                  </a:lnTo>
                  <a:cubicBezTo>
                    <a:pt x="10640" y="7920"/>
                    <a:pt x="10480" y="8080"/>
                    <a:pt x="10320" y="8080"/>
                  </a:cubicBezTo>
                  <a:cubicBezTo>
                    <a:pt x="10160" y="8080"/>
                    <a:pt x="10000" y="7920"/>
                    <a:pt x="10000" y="7760"/>
                  </a:cubicBezTo>
                  <a:lnTo>
                    <a:pt x="10000" y="1120"/>
                  </a:lnTo>
                  <a:cubicBezTo>
                    <a:pt x="10000" y="880"/>
                    <a:pt x="9760" y="640"/>
                    <a:pt x="9520" y="640"/>
                  </a:cubicBezTo>
                  <a:lnTo>
                    <a:pt x="1120" y="640"/>
                  </a:lnTo>
                  <a:cubicBezTo>
                    <a:pt x="880" y="640"/>
                    <a:pt x="640" y="880"/>
                    <a:pt x="640" y="1120"/>
                  </a:cubicBezTo>
                  <a:lnTo>
                    <a:pt x="640" y="11200"/>
                  </a:lnTo>
                  <a:cubicBezTo>
                    <a:pt x="640" y="11440"/>
                    <a:pt x="880" y="11680"/>
                    <a:pt x="1120" y="11680"/>
                  </a:cubicBezTo>
                  <a:lnTo>
                    <a:pt x="6000" y="11680"/>
                  </a:lnTo>
                  <a:cubicBezTo>
                    <a:pt x="6160" y="11680"/>
                    <a:pt x="6320" y="11840"/>
                    <a:pt x="6320" y="12000"/>
                  </a:cubicBezTo>
                  <a:cubicBezTo>
                    <a:pt x="6320" y="12160"/>
                    <a:pt x="6240" y="12240"/>
                    <a:pt x="6080" y="12240"/>
                  </a:cubicBezTo>
                  <a:close/>
                  <a:moveTo>
                    <a:pt x="6320" y="9040"/>
                  </a:moveTo>
                  <a:lnTo>
                    <a:pt x="2320" y="9040"/>
                  </a:lnTo>
                  <a:cubicBezTo>
                    <a:pt x="2160" y="9040"/>
                    <a:pt x="2000" y="8880"/>
                    <a:pt x="2000" y="8720"/>
                  </a:cubicBezTo>
                  <a:lnTo>
                    <a:pt x="2000" y="8720"/>
                  </a:lnTo>
                  <a:cubicBezTo>
                    <a:pt x="2000" y="8560"/>
                    <a:pt x="2160" y="8400"/>
                    <a:pt x="2320" y="8400"/>
                  </a:cubicBezTo>
                  <a:lnTo>
                    <a:pt x="6320" y="8400"/>
                  </a:lnTo>
                  <a:cubicBezTo>
                    <a:pt x="6480" y="8400"/>
                    <a:pt x="6640" y="8560"/>
                    <a:pt x="6640" y="8720"/>
                  </a:cubicBezTo>
                  <a:lnTo>
                    <a:pt x="6640" y="8720"/>
                  </a:lnTo>
                  <a:cubicBezTo>
                    <a:pt x="6560" y="8880"/>
                    <a:pt x="6480" y="9040"/>
                    <a:pt x="6320" y="9040"/>
                  </a:cubicBezTo>
                  <a:close/>
                  <a:moveTo>
                    <a:pt x="8320" y="6160"/>
                  </a:moveTo>
                  <a:lnTo>
                    <a:pt x="2240" y="6160"/>
                  </a:lnTo>
                  <a:cubicBezTo>
                    <a:pt x="2080" y="6160"/>
                    <a:pt x="1920" y="6000"/>
                    <a:pt x="1920" y="5840"/>
                  </a:cubicBezTo>
                  <a:lnTo>
                    <a:pt x="1920" y="5840"/>
                  </a:lnTo>
                  <a:cubicBezTo>
                    <a:pt x="1920" y="5680"/>
                    <a:pt x="2080" y="5520"/>
                    <a:pt x="2240" y="5520"/>
                  </a:cubicBezTo>
                  <a:lnTo>
                    <a:pt x="8320" y="5520"/>
                  </a:lnTo>
                  <a:cubicBezTo>
                    <a:pt x="8480" y="5520"/>
                    <a:pt x="8640" y="5680"/>
                    <a:pt x="8640" y="5840"/>
                  </a:cubicBezTo>
                  <a:lnTo>
                    <a:pt x="8640" y="5840"/>
                  </a:lnTo>
                  <a:cubicBezTo>
                    <a:pt x="8640" y="6000"/>
                    <a:pt x="8480" y="6160"/>
                    <a:pt x="8320" y="6160"/>
                  </a:cubicBezTo>
                  <a:close/>
                  <a:moveTo>
                    <a:pt x="8400" y="3440"/>
                  </a:moveTo>
                  <a:lnTo>
                    <a:pt x="2320" y="3440"/>
                  </a:lnTo>
                  <a:cubicBezTo>
                    <a:pt x="2160" y="3440"/>
                    <a:pt x="2000" y="3280"/>
                    <a:pt x="2000" y="3120"/>
                  </a:cubicBezTo>
                  <a:lnTo>
                    <a:pt x="2000" y="3120"/>
                  </a:lnTo>
                  <a:cubicBezTo>
                    <a:pt x="2000" y="2960"/>
                    <a:pt x="2160" y="2800"/>
                    <a:pt x="2320" y="2800"/>
                  </a:cubicBezTo>
                  <a:lnTo>
                    <a:pt x="8400" y="2800"/>
                  </a:lnTo>
                  <a:cubicBezTo>
                    <a:pt x="8560" y="2800"/>
                    <a:pt x="8720" y="2960"/>
                    <a:pt x="8720" y="3120"/>
                  </a:cubicBezTo>
                  <a:lnTo>
                    <a:pt x="8720" y="3120"/>
                  </a:lnTo>
                  <a:cubicBezTo>
                    <a:pt x="8720" y="3280"/>
                    <a:pt x="8560" y="3440"/>
                    <a:pt x="8400" y="3440"/>
                  </a:cubicBezTo>
                  <a:close/>
                  <a:moveTo>
                    <a:pt x="10560" y="9280"/>
                  </a:moveTo>
                  <a:cubicBezTo>
                    <a:pt x="10400" y="9120"/>
                    <a:pt x="10160" y="9120"/>
                    <a:pt x="10080" y="9280"/>
                  </a:cubicBezTo>
                  <a:lnTo>
                    <a:pt x="8080" y="11440"/>
                  </a:lnTo>
                  <a:lnTo>
                    <a:pt x="7280" y="10640"/>
                  </a:lnTo>
                  <a:cubicBezTo>
                    <a:pt x="7120" y="10480"/>
                    <a:pt x="6880" y="10480"/>
                    <a:pt x="6800" y="10640"/>
                  </a:cubicBezTo>
                  <a:cubicBezTo>
                    <a:pt x="6720" y="10800"/>
                    <a:pt x="6640" y="11040"/>
                    <a:pt x="6800" y="11120"/>
                  </a:cubicBezTo>
                  <a:lnTo>
                    <a:pt x="7920" y="12160"/>
                  </a:lnTo>
                  <a:cubicBezTo>
                    <a:pt x="8080" y="12320"/>
                    <a:pt x="8320" y="12320"/>
                    <a:pt x="8400" y="12160"/>
                  </a:cubicBezTo>
                  <a:lnTo>
                    <a:pt x="10640" y="9680"/>
                  </a:lnTo>
                  <a:cubicBezTo>
                    <a:pt x="10640" y="9600"/>
                    <a:pt x="10640" y="9360"/>
                    <a:pt x="10560" y="928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0349F6AC-80F2-48D3-A974-7B1AFA622956}"/>
              </a:ext>
            </a:extLst>
          </p:cNvPr>
          <p:cNvGrpSpPr/>
          <p:nvPr/>
        </p:nvGrpSpPr>
        <p:grpSpPr>
          <a:xfrm>
            <a:off x="5273040" y="2401418"/>
            <a:ext cx="5470950" cy="1418897"/>
            <a:chOff x="5273040" y="2401418"/>
            <a:chExt cx="5470950" cy="1418897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EC993584-D1BC-4748-AA25-906DF97BB5DF}"/>
                </a:ext>
              </a:extLst>
            </p:cNvPr>
            <p:cNvGrpSpPr/>
            <p:nvPr/>
          </p:nvGrpSpPr>
          <p:grpSpPr>
            <a:xfrm>
              <a:off x="5273040" y="2401418"/>
              <a:ext cx="5470950" cy="1418897"/>
              <a:chOff x="5273040" y="2401418"/>
              <a:chExt cx="5470950" cy="1418897"/>
            </a:xfrm>
          </p:grpSpPr>
          <p:sp>
            <p:nvSpPr>
              <p:cNvPr id="15" name="六边形 14">
                <a:extLst>
                  <a:ext uri="{FF2B5EF4-FFF2-40B4-BE49-F238E27FC236}">
                    <a16:creationId xmlns:a16="http://schemas.microsoft.com/office/drawing/2014/main" id="{77BFB71F-D5B6-4BD7-87D1-A413277FC5AC}"/>
                  </a:ext>
                </a:extLst>
              </p:cNvPr>
              <p:cNvSpPr/>
              <p:nvPr/>
            </p:nvSpPr>
            <p:spPr>
              <a:xfrm>
                <a:off x="5273040" y="2401418"/>
                <a:ext cx="1645920" cy="1418897"/>
              </a:xfrm>
              <a:prstGeom prst="hexagon">
                <a:avLst/>
              </a:prstGeom>
              <a:solidFill>
                <a:schemeClr val="bg1"/>
              </a:solidFill>
              <a:ln w="19050">
                <a:noFill/>
              </a:ln>
              <a:effectLst>
                <a:outerShdw blurRad="127000" algn="ctr" rotWithShape="0">
                  <a:srgbClr val="3C5CE8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zh-CN" altLang="en-US" sz="1400">
                  <a:solidFill>
                    <a:srgbClr val="3C5CE8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3" name="组合 42">
                <a:extLst>
                  <a:ext uri="{FF2B5EF4-FFF2-40B4-BE49-F238E27FC236}">
                    <a16:creationId xmlns:a16="http://schemas.microsoft.com/office/drawing/2014/main" id="{FAB2827E-115D-4A8B-89EF-40CDF476AA75}"/>
                  </a:ext>
                </a:extLst>
              </p:cNvPr>
              <p:cNvGrpSpPr/>
              <p:nvPr/>
            </p:nvGrpSpPr>
            <p:grpSpPr>
              <a:xfrm flipH="1">
                <a:off x="7018323" y="2655972"/>
                <a:ext cx="3725667" cy="909788"/>
                <a:chOff x="-250947" y="1898897"/>
                <a:chExt cx="3725667" cy="909788"/>
              </a:xfrm>
            </p:grpSpPr>
            <p:cxnSp>
              <p:nvCxnSpPr>
                <p:cNvPr id="44" name="直接连接符 43">
                  <a:extLst>
                    <a:ext uri="{FF2B5EF4-FFF2-40B4-BE49-F238E27FC236}">
                      <a16:creationId xmlns:a16="http://schemas.microsoft.com/office/drawing/2014/main" id="{734705E5-E9D4-4F88-B0B8-F3BABD35D1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84120" y="2353791"/>
                  <a:ext cx="990600" cy="0"/>
                </a:xfrm>
                <a:prstGeom prst="line">
                  <a:avLst/>
                </a:prstGeom>
                <a:ln w="12700">
                  <a:solidFill>
                    <a:srgbClr val="3C5CE8"/>
                  </a:solidFill>
                  <a:prstDash val="sysDash"/>
                  <a:head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5" name="组合 44">
                  <a:extLst>
                    <a:ext uri="{FF2B5EF4-FFF2-40B4-BE49-F238E27FC236}">
                      <a16:creationId xmlns:a16="http://schemas.microsoft.com/office/drawing/2014/main" id="{D55CCA85-32EF-4F0B-AC49-42F7C24E4B01}"/>
                    </a:ext>
                  </a:extLst>
                </p:cNvPr>
                <p:cNvGrpSpPr/>
                <p:nvPr/>
              </p:nvGrpSpPr>
              <p:grpSpPr>
                <a:xfrm>
                  <a:off x="-250947" y="1898897"/>
                  <a:ext cx="2551607" cy="909788"/>
                  <a:chOff x="1111168" y="3244334"/>
                  <a:chExt cx="2551607" cy="909788"/>
                </a:xfrm>
              </p:grpSpPr>
              <p:sp>
                <p:nvSpPr>
                  <p:cNvPr id="46" name="文本框 45">
                    <a:extLst>
                      <a:ext uri="{FF2B5EF4-FFF2-40B4-BE49-F238E27FC236}">
                        <a16:creationId xmlns:a16="http://schemas.microsoft.com/office/drawing/2014/main" id="{57A19CDA-E55C-45B3-9B6E-F23135432871}"/>
                      </a:ext>
                    </a:extLst>
                  </p:cNvPr>
                  <p:cNvSpPr txBox="1"/>
                  <p:nvPr/>
                </p:nvSpPr>
                <p:spPr>
                  <a:xfrm>
                    <a:off x="2554779" y="3244334"/>
                    <a:ext cx="110799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C5CE8"/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Enter the title</a:t>
                    </a:r>
                  </a:p>
                </p:txBody>
              </p:sp>
              <p:sp>
                <p:nvSpPr>
                  <p:cNvPr id="47" name="文本框 46">
                    <a:extLst>
                      <a:ext uri="{FF2B5EF4-FFF2-40B4-BE49-F238E27FC236}">
                        <a16:creationId xmlns:a16="http://schemas.microsoft.com/office/drawing/2014/main" id="{AA4A327B-4045-45BB-AC2C-1EB88763EDCA}"/>
                      </a:ext>
                    </a:extLst>
                  </p:cNvPr>
                  <p:cNvSpPr txBox="1"/>
                  <p:nvPr/>
                </p:nvSpPr>
                <p:spPr>
                  <a:xfrm>
                    <a:off x="1111168" y="3569347"/>
                    <a:ext cx="2551607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+mn-ea"/>
                        <a:sym typeface="+mn-lt"/>
                      </a:rPr>
                      <a:t>Copy paste fonts</a:t>
                    </a:r>
                  </a:p>
                  <a:p>
                    <a:r>
                      <a:rPr lang="en-US" altLang="zh-CN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+mn-ea"/>
                        <a:sym typeface="+mn-lt"/>
                      </a:rPr>
                      <a:t>the only</a:t>
                    </a:r>
                  </a:p>
                </p:txBody>
              </p:sp>
            </p:grpSp>
          </p:grpSp>
        </p:grpSp>
        <p:sp>
          <p:nvSpPr>
            <p:cNvPr id="64" name="iconfont-1191-866883">
              <a:extLst>
                <a:ext uri="{FF2B5EF4-FFF2-40B4-BE49-F238E27FC236}">
                  <a16:creationId xmlns:a16="http://schemas.microsoft.com/office/drawing/2014/main" id="{2388CC1F-A75D-40B8-BF0F-01D6F1486DA9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5854634" y="2874054"/>
              <a:ext cx="409006" cy="473623"/>
            </a:xfrm>
            <a:custGeom>
              <a:avLst/>
              <a:gdLst>
                <a:gd name="T0" fmla="*/ 6080 w 10640"/>
                <a:gd name="T1" fmla="*/ 12240 h 12320"/>
                <a:gd name="T2" fmla="*/ 1120 w 10640"/>
                <a:gd name="T3" fmla="*/ 12240 h 12320"/>
                <a:gd name="T4" fmla="*/ 0 w 10640"/>
                <a:gd name="T5" fmla="*/ 11120 h 12320"/>
                <a:gd name="T6" fmla="*/ 0 w 10640"/>
                <a:gd name="T7" fmla="*/ 1120 h 12320"/>
                <a:gd name="T8" fmla="*/ 1120 w 10640"/>
                <a:gd name="T9" fmla="*/ 0 h 12320"/>
                <a:gd name="T10" fmla="*/ 9520 w 10640"/>
                <a:gd name="T11" fmla="*/ 0 h 12320"/>
                <a:gd name="T12" fmla="*/ 10640 w 10640"/>
                <a:gd name="T13" fmla="*/ 1120 h 12320"/>
                <a:gd name="T14" fmla="*/ 10640 w 10640"/>
                <a:gd name="T15" fmla="*/ 7760 h 12320"/>
                <a:gd name="T16" fmla="*/ 10320 w 10640"/>
                <a:gd name="T17" fmla="*/ 8080 h 12320"/>
                <a:gd name="T18" fmla="*/ 10000 w 10640"/>
                <a:gd name="T19" fmla="*/ 7760 h 12320"/>
                <a:gd name="T20" fmla="*/ 10000 w 10640"/>
                <a:gd name="T21" fmla="*/ 1120 h 12320"/>
                <a:gd name="T22" fmla="*/ 9520 w 10640"/>
                <a:gd name="T23" fmla="*/ 640 h 12320"/>
                <a:gd name="T24" fmla="*/ 1120 w 10640"/>
                <a:gd name="T25" fmla="*/ 640 h 12320"/>
                <a:gd name="T26" fmla="*/ 640 w 10640"/>
                <a:gd name="T27" fmla="*/ 1120 h 12320"/>
                <a:gd name="T28" fmla="*/ 640 w 10640"/>
                <a:gd name="T29" fmla="*/ 11200 h 12320"/>
                <a:gd name="T30" fmla="*/ 1120 w 10640"/>
                <a:gd name="T31" fmla="*/ 11680 h 12320"/>
                <a:gd name="T32" fmla="*/ 6000 w 10640"/>
                <a:gd name="T33" fmla="*/ 11680 h 12320"/>
                <a:gd name="T34" fmla="*/ 6320 w 10640"/>
                <a:gd name="T35" fmla="*/ 12000 h 12320"/>
                <a:gd name="T36" fmla="*/ 6080 w 10640"/>
                <a:gd name="T37" fmla="*/ 12240 h 12320"/>
                <a:gd name="T38" fmla="*/ 6320 w 10640"/>
                <a:gd name="T39" fmla="*/ 9040 h 12320"/>
                <a:gd name="T40" fmla="*/ 2320 w 10640"/>
                <a:gd name="T41" fmla="*/ 9040 h 12320"/>
                <a:gd name="T42" fmla="*/ 2000 w 10640"/>
                <a:gd name="T43" fmla="*/ 8720 h 12320"/>
                <a:gd name="T44" fmla="*/ 2000 w 10640"/>
                <a:gd name="T45" fmla="*/ 8720 h 12320"/>
                <a:gd name="T46" fmla="*/ 2320 w 10640"/>
                <a:gd name="T47" fmla="*/ 8400 h 12320"/>
                <a:gd name="T48" fmla="*/ 6320 w 10640"/>
                <a:gd name="T49" fmla="*/ 8400 h 12320"/>
                <a:gd name="T50" fmla="*/ 6640 w 10640"/>
                <a:gd name="T51" fmla="*/ 8720 h 12320"/>
                <a:gd name="T52" fmla="*/ 6640 w 10640"/>
                <a:gd name="T53" fmla="*/ 8720 h 12320"/>
                <a:gd name="T54" fmla="*/ 6320 w 10640"/>
                <a:gd name="T55" fmla="*/ 9040 h 12320"/>
                <a:gd name="T56" fmla="*/ 8320 w 10640"/>
                <a:gd name="T57" fmla="*/ 6160 h 12320"/>
                <a:gd name="T58" fmla="*/ 2240 w 10640"/>
                <a:gd name="T59" fmla="*/ 6160 h 12320"/>
                <a:gd name="T60" fmla="*/ 1920 w 10640"/>
                <a:gd name="T61" fmla="*/ 5840 h 12320"/>
                <a:gd name="T62" fmla="*/ 1920 w 10640"/>
                <a:gd name="T63" fmla="*/ 5840 h 12320"/>
                <a:gd name="T64" fmla="*/ 2240 w 10640"/>
                <a:gd name="T65" fmla="*/ 5520 h 12320"/>
                <a:gd name="T66" fmla="*/ 8320 w 10640"/>
                <a:gd name="T67" fmla="*/ 5520 h 12320"/>
                <a:gd name="T68" fmla="*/ 8640 w 10640"/>
                <a:gd name="T69" fmla="*/ 5840 h 12320"/>
                <a:gd name="T70" fmla="*/ 8640 w 10640"/>
                <a:gd name="T71" fmla="*/ 5840 h 12320"/>
                <a:gd name="T72" fmla="*/ 8320 w 10640"/>
                <a:gd name="T73" fmla="*/ 6160 h 12320"/>
                <a:gd name="T74" fmla="*/ 8400 w 10640"/>
                <a:gd name="T75" fmla="*/ 3440 h 12320"/>
                <a:gd name="T76" fmla="*/ 2320 w 10640"/>
                <a:gd name="T77" fmla="*/ 3440 h 12320"/>
                <a:gd name="T78" fmla="*/ 2000 w 10640"/>
                <a:gd name="T79" fmla="*/ 3120 h 12320"/>
                <a:gd name="T80" fmla="*/ 2000 w 10640"/>
                <a:gd name="T81" fmla="*/ 3120 h 12320"/>
                <a:gd name="T82" fmla="*/ 2320 w 10640"/>
                <a:gd name="T83" fmla="*/ 2800 h 12320"/>
                <a:gd name="T84" fmla="*/ 8400 w 10640"/>
                <a:gd name="T85" fmla="*/ 2800 h 12320"/>
                <a:gd name="T86" fmla="*/ 8720 w 10640"/>
                <a:gd name="T87" fmla="*/ 3120 h 12320"/>
                <a:gd name="T88" fmla="*/ 8720 w 10640"/>
                <a:gd name="T89" fmla="*/ 3120 h 12320"/>
                <a:gd name="T90" fmla="*/ 8400 w 10640"/>
                <a:gd name="T91" fmla="*/ 3440 h 12320"/>
                <a:gd name="T92" fmla="*/ 10560 w 10640"/>
                <a:gd name="T93" fmla="*/ 9280 h 12320"/>
                <a:gd name="T94" fmla="*/ 10080 w 10640"/>
                <a:gd name="T95" fmla="*/ 9280 h 12320"/>
                <a:gd name="T96" fmla="*/ 8080 w 10640"/>
                <a:gd name="T97" fmla="*/ 11440 h 12320"/>
                <a:gd name="T98" fmla="*/ 7280 w 10640"/>
                <a:gd name="T99" fmla="*/ 10640 h 12320"/>
                <a:gd name="T100" fmla="*/ 6800 w 10640"/>
                <a:gd name="T101" fmla="*/ 10640 h 12320"/>
                <a:gd name="T102" fmla="*/ 6800 w 10640"/>
                <a:gd name="T103" fmla="*/ 11120 h 12320"/>
                <a:gd name="T104" fmla="*/ 7920 w 10640"/>
                <a:gd name="T105" fmla="*/ 12160 h 12320"/>
                <a:gd name="T106" fmla="*/ 8400 w 10640"/>
                <a:gd name="T107" fmla="*/ 12160 h 12320"/>
                <a:gd name="T108" fmla="*/ 10640 w 10640"/>
                <a:gd name="T109" fmla="*/ 9680 h 12320"/>
                <a:gd name="T110" fmla="*/ 10560 w 10640"/>
                <a:gd name="T111" fmla="*/ 9280 h 1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40" h="12320">
                  <a:moveTo>
                    <a:pt x="6080" y="12240"/>
                  </a:moveTo>
                  <a:lnTo>
                    <a:pt x="1120" y="12240"/>
                  </a:lnTo>
                  <a:cubicBezTo>
                    <a:pt x="480" y="12240"/>
                    <a:pt x="0" y="11760"/>
                    <a:pt x="0" y="11120"/>
                  </a:cubicBezTo>
                  <a:lnTo>
                    <a:pt x="0" y="1120"/>
                  </a:lnTo>
                  <a:cubicBezTo>
                    <a:pt x="0" y="480"/>
                    <a:pt x="480" y="0"/>
                    <a:pt x="1120" y="0"/>
                  </a:cubicBezTo>
                  <a:lnTo>
                    <a:pt x="9520" y="0"/>
                  </a:lnTo>
                  <a:cubicBezTo>
                    <a:pt x="10160" y="0"/>
                    <a:pt x="10640" y="480"/>
                    <a:pt x="10640" y="1120"/>
                  </a:cubicBezTo>
                  <a:lnTo>
                    <a:pt x="10640" y="7760"/>
                  </a:lnTo>
                  <a:cubicBezTo>
                    <a:pt x="10640" y="7920"/>
                    <a:pt x="10480" y="8080"/>
                    <a:pt x="10320" y="8080"/>
                  </a:cubicBezTo>
                  <a:cubicBezTo>
                    <a:pt x="10160" y="8080"/>
                    <a:pt x="10000" y="7920"/>
                    <a:pt x="10000" y="7760"/>
                  </a:cubicBezTo>
                  <a:lnTo>
                    <a:pt x="10000" y="1120"/>
                  </a:lnTo>
                  <a:cubicBezTo>
                    <a:pt x="10000" y="880"/>
                    <a:pt x="9760" y="640"/>
                    <a:pt x="9520" y="640"/>
                  </a:cubicBezTo>
                  <a:lnTo>
                    <a:pt x="1120" y="640"/>
                  </a:lnTo>
                  <a:cubicBezTo>
                    <a:pt x="880" y="640"/>
                    <a:pt x="640" y="880"/>
                    <a:pt x="640" y="1120"/>
                  </a:cubicBezTo>
                  <a:lnTo>
                    <a:pt x="640" y="11200"/>
                  </a:lnTo>
                  <a:cubicBezTo>
                    <a:pt x="640" y="11440"/>
                    <a:pt x="880" y="11680"/>
                    <a:pt x="1120" y="11680"/>
                  </a:cubicBezTo>
                  <a:lnTo>
                    <a:pt x="6000" y="11680"/>
                  </a:lnTo>
                  <a:cubicBezTo>
                    <a:pt x="6160" y="11680"/>
                    <a:pt x="6320" y="11840"/>
                    <a:pt x="6320" y="12000"/>
                  </a:cubicBezTo>
                  <a:cubicBezTo>
                    <a:pt x="6320" y="12160"/>
                    <a:pt x="6240" y="12240"/>
                    <a:pt x="6080" y="12240"/>
                  </a:cubicBezTo>
                  <a:close/>
                  <a:moveTo>
                    <a:pt x="6320" y="9040"/>
                  </a:moveTo>
                  <a:lnTo>
                    <a:pt x="2320" y="9040"/>
                  </a:lnTo>
                  <a:cubicBezTo>
                    <a:pt x="2160" y="9040"/>
                    <a:pt x="2000" y="8880"/>
                    <a:pt x="2000" y="8720"/>
                  </a:cubicBezTo>
                  <a:lnTo>
                    <a:pt x="2000" y="8720"/>
                  </a:lnTo>
                  <a:cubicBezTo>
                    <a:pt x="2000" y="8560"/>
                    <a:pt x="2160" y="8400"/>
                    <a:pt x="2320" y="8400"/>
                  </a:cubicBezTo>
                  <a:lnTo>
                    <a:pt x="6320" y="8400"/>
                  </a:lnTo>
                  <a:cubicBezTo>
                    <a:pt x="6480" y="8400"/>
                    <a:pt x="6640" y="8560"/>
                    <a:pt x="6640" y="8720"/>
                  </a:cubicBezTo>
                  <a:lnTo>
                    <a:pt x="6640" y="8720"/>
                  </a:lnTo>
                  <a:cubicBezTo>
                    <a:pt x="6560" y="8880"/>
                    <a:pt x="6480" y="9040"/>
                    <a:pt x="6320" y="9040"/>
                  </a:cubicBezTo>
                  <a:close/>
                  <a:moveTo>
                    <a:pt x="8320" y="6160"/>
                  </a:moveTo>
                  <a:lnTo>
                    <a:pt x="2240" y="6160"/>
                  </a:lnTo>
                  <a:cubicBezTo>
                    <a:pt x="2080" y="6160"/>
                    <a:pt x="1920" y="6000"/>
                    <a:pt x="1920" y="5840"/>
                  </a:cubicBezTo>
                  <a:lnTo>
                    <a:pt x="1920" y="5840"/>
                  </a:lnTo>
                  <a:cubicBezTo>
                    <a:pt x="1920" y="5680"/>
                    <a:pt x="2080" y="5520"/>
                    <a:pt x="2240" y="5520"/>
                  </a:cubicBezTo>
                  <a:lnTo>
                    <a:pt x="8320" y="5520"/>
                  </a:lnTo>
                  <a:cubicBezTo>
                    <a:pt x="8480" y="5520"/>
                    <a:pt x="8640" y="5680"/>
                    <a:pt x="8640" y="5840"/>
                  </a:cubicBezTo>
                  <a:lnTo>
                    <a:pt x="8640" y="5840"/>
                  </a:lnTo>
                  <a:cubicBezTo>
                    <a:pt x="8640" y="6000"/>
                    <a:pt x="8480" y="6160"/>
                    <a:pt x="8320" y="6160"/>
                  </a:cubicBezTo>
                  <a:close/>
                  <a:moveTo>
                    <a:pt x="8400" y="3440"/>
                  </a:moveTo>
                  <a:lnTo>
                    <a:pt x="2320" y="3440"/>
                  </a:lnTo>
                  <a:cubicBezTo>
                    <a:pt x="2160" y="3440"/>
                    <a:pt x="2000" y="3280"/>
                    <a:pt x="2000" y="3120"/>
                  </a:cubicBezTo>
                  <a:lnTo>
                    <a:pt x="2000" y="3120"/>
                  </a:lnTo>
                  <a:cubicBezTo>
                    <a:pt x="2000" y="2960"/>
                    <a:pt x="2160" y="2800"/>
                    <a:pt x="2320" y="2800"/>
                  </a:cubicBezTo>
                  <a:lnTo>
                    <a:pt x="8400" y="2800"/>
                  </a:lnTo>
                  <a:cubicBezTo>
                    <a:pt x="8560" y="2800"/>
                    <a:pt x="8720" y="2960"/>
                    <a:pt x="8720" y="3120"/>
                  </a:cubicBezTo>
                  <a:lnTo>
                    <a:pt x="8720" y="3120"/>
                  </a:lnTo>
                  <a:cubicBezTo>
                    <a:pt x="8720" y="3280"/>
                    <a:pt x="8560" y="3440"/>
                    <a:pt x="8400" y="3440"/>
                  </a:cubicBezTo>
                  <a:close/>
                  <a:moveTo>
                    <a:pt x="10560" y="9280"/>
                  </a:moveTo>
                  <a:cubicBezTo>
                    <a:pt x="10400" y="9120"/>
                    <a:pt x="10160" y="9120"/>
                    <a:pt x="10080" y="9280"/>
                  </a:cubicBezTo>
                  <a:lnTo>
                    <a:pt x="8080" y="11440"/>
                  </a:lnTo>
                  <a:lnTo>
                    <a:pt x="7280" y="10640"/>
                  </a:lnTo>
                  <a:cubicBezTo>
                    <a:pt x="7120" y="10480"/>
                    <a:pt x="6880" y="10480"/>
                    <a:pt x="6800" y="10640"/>
                  </a:cubicBezTo>
                  <a:cubicBezTo>
                    <a:pt x="6720" y="10800"/>
                    <a:pt x="6640" y="11040"/>
                    <a:pt x="6800" y="11120"/>
                  </a:cubicBezTo>
                  <a:lnTo>
                    <a:pt x="7920" y="12160"/>
                  </a:lnTo>
                  <a:cubicBezTo>
                    <a:pt x="8080" y="12320"/>
                    <a:pt x="8320" y="12320"/>
                    <a:pt x="8400" y="12160"/>
                  </a:cubicBezTo>
                  <a:lnTo>
                    <a:pt x="10640" y="9680"/>
                  </a:lnTo>
                  <a:cubicBezTo>
                    <a:pt x="10640" y="9600"/>
                    <a:pt x="10640" y="9360"/>
                    <a:pt x="10560" y="928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D5D9DCB-1953-469C-8508-4A9FF80A5BB3}"/>
              </a:ext>
            </a:extLst>
          </p:cNvPr>
          <p:cNvGrpSpPr/>
          <p:nvPr/>
        </p:nvGrpSpPr>
        <p:grpSpPr>
          <a:xfrm>
            <a:off x="1470963" y="3852701"/>
            <a:ext cx="5447997" cy="1418897"/>
            <a:chOff x="1470963" y="3852701"/>
            <a:chExt cx="5447997" cy="1418897"/>
          </a:xfrm>
        </p:grpSpPr>
        <p:sp>
          <p:nvSpPr>
            <p:cNvPr id="16" name="六边形 15">
              <a:extLst>
                <a:ext uri="{FF2B5EF4-FFF2-40B4-BE49-F238E27FC236}">
                  <a16:creationId xmlns:a16="http://schemas.microsoft.com/office/drawing/2014/main" id="{CD7B09FB-B0A3-4F9C-BB05-0F9A7B6AB024}"/>
                </a:ext>
              </a:extLst>
            </p:cNvPr>
            <p:cNvSpPr/>
            <p:nvPr/>
          </p:nvSpPr>
          <p:spPr>
            <a:xfrm>
              <a:off x="5273040" y="3852701"/>
              <a:ext cx="1645920" cy="1418897"/>
            </a:xfrm>
            <a:prstGeom prst="hexagon">
              <a:avLst/>
            </a:prstGeom>
            <a:solidFill>
              <a:schemeClr val="bg1"/>
            </a:solidFill>
            <a:ln w="1905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140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58821BE8-802B-4B6B-ACF3-F9E95EEA70D1}"/>
                </a:ext>
              </a:extLst>
            </p:cNvPr>
            <p:cNvGrpSpPr/>
            <p:nvPr/>
          </p:nvGrpSpPr>
          <p:grpSpPr>
            <a:xfrm>
              <a:off x="1470963" y="4107255"/>
              <a:ext cx="3679367" cy="909788"/>
              <a:chOff x="-204647" y="1898897"/>
              <a:chExt cx="3679367" cy="909788"/>
            </a:xfrm>
          </p:grpSpPr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id="{C9C344C2-B042-41F0-8BBB-2A5EF5BB7D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4120" y="2353791"/>
                <a:ext cx="990600" cy="0"/>
              </a:xfrm>
              <a:prstGeom prst="line">
                <a:avLst/>
              </a:prstGeom>
              <a:ln w="12700">
                <a:solidFill>
                  <a:srgbClr val="3C5CE8"/>
                </a:solidFill>
                <a:prstDash val="sys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组合 39">
                <a:extLst>
                  <a:ext uri="{FF2B5EF4-FFF2-40B4-BE49-F238E27FC236}">
                    <a16:creationId xmlns:a16="http://schemas.microsoft.com/office/drawing/2014/main" id="{BF7F22C9-0E46-49B6-8CBA-17C380DA8408}"/>
                  </a:ext>
                </a:extLst>
              </p:cNvPr>
              <p:cNvGrpSpPr/>
              <p:nvPr/>
            </p:nvGrpSpPr>
            <p:grpSpPr>
              <a:xfrm>
                <a:off x="-204647" y="1898897"/>
                <a:ext cx="2551607" cy="909788"/>
                <a:chOff x="1157468" y="3244334"/>
                <a:chExt cx="2551607" cy="909788"/>
              </a:xfrm>
            </p:grpSpPr>
            <p:sp>
              <p:nvSpPr>
                <p:cNvPr id="41" name="文本框 40">
                  <a:extLst>
                    <a:ext uri="{FF2B5EF4-FFF2-40B4-BE49-F238E27FC236}">
                      <a16:creationId xmlns:a16="http://schemas.microsoft.com/office/drawing/2014/main" id="{42FC1AE3-B5D0-45CA-BE38-71527ECB95D5}"/>
                    </a:ext>
                  </a:extLst>
                </p:cNvPr>
                <p:cNvSpPr txBox="1"/>
                <p:nvPr/>
              </p:nvSpPr>
              <p:spPr>
                <a:xfrm>
                  <a:off x="2601079" y="3244334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3C5CE8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Enter the title</a:t>
                  </a:r>
                </a:p>
              </p:txBody>
            </p:sp>
            <p:sp>
              <p:nvSpPr>
                <p:cNvPr id="42" name="文本框 41">
                  <a:extLst>
                    <a:ext uri="{FF2B5EF4-FFF2-40B4-BE49-F238E27FC236}">
                      <a16:creationId xmlns:a16="http://schemas.microsoft.com/office/drawing/2014/main" id="{CDA27D4D-7C72-43AB-8257-E041029F253E}"/>
                    </a:ext>
                  </a:extLst>
                </p:cNvPr>
                <p:cNvSpPr txBox="1"/>
                <p:nvPr/>
              </p:nvSpPr>
              <p:spPr>
                <a:xfrm>
                  <a:off x="1157468" y="3569347"/>
                  <a:ext cx="255160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altLang="zh-CN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Copy paste fonts</a:t>
                  </a:r>
                </a:p>
                <a:p>
                  <a:pPr algn="r"/>
                  <a:r>
                    <a:rPr lang="en-US" altLang="zh-CN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the only</a:t>
                  </a:r>
                </a:p>
              </p:txBody>
            </p:sp>
          </p:grpSp>
        </p:grpSp>
        <p:sp>
          <p:nvSpPr>
            <p:cNvPr id="65" name="iconfont-1191-866883">
              <a:extLst>
                <a:ext uri="{FF2B5EF4-FFF2-40B4-BE49-F238E27FC236}">
                  <a16:creationId xmlns:a16="http://schemas.microsoft.com/office/drawing/2014/main" id="{E556D062-34B7-4481-9F22-6E1690767366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5854634" y="4383086"/>
              <a:ext cx="409006" cy="473623"/>
            </a:xfrm>
            <a:custGeom>
              <a:avLst/>
              <a:gdLst>
                <a:gd name="T0" fmla="*/ 6080 w 10640"/>
                <a:gd name="T1" fmla="*/ 12240 h 12320"/>
                <a:gd name="T2" fmla="*/ 1120 w 10640"/>
                <a:gd name="T3" fmla="*/ 12240 h 12320"/>
                <a:gd name="T4" fmla="*/ 0 w 10640"/>
                <a:gd name="T5" fmla="*/ 11120 h 12320"/>
                <a:gd name="T6" fmla="*/ 0 w 10640"/>
                <a:gd name="T7" fmla="*/ 1120 h 12320"/>
                <a:gd name="T8" fmla="*/ 1120 w 10640"/>
                <a:gd name="T9" fmla="*/ 0 h 12320"/>
                <a:gd name="T10" fmla="*/ 9520 w 10640"/>
                <a:gd name="T11" fmla="*/ 0 h 12320"/>
                <a:gd name="T12" fmla="*/ 10640 w 10640"/>
                <a:gd name="T13" fmla="*/ 1120 h 12320"/>
                <a:gd name="T14" fmla="*/ 10640 w 10640"/>
                <a:gd name="T15" fmla="*/ 7760 h 12320"/>
                <a:gd name="T16" fmla="*/ 10320 w 10640"/>
                <a:gd name="T17" fmla="*/ 8080 h 12320"/>
                <a:gd name="T18" fmla="*/ 10000 w 10640"/>
                <a:gd name="T19" fmla="*/ 7760 h 12320"/>
                <a:gd name="T20" fmla="*/ 10000 w 10640"/>
                <a:gd name="T21" fmla="*/ 1120 h 12320"/>
                <a:gd name="T22" fmla="*/ 9520 w 10640"/>
                <a:gd name="T23" fmla="*/ 640 h 12320"/>
                <a:gd name="T24" fmla="*/ 1120 w 10640"/>
                <a:gd name="T25" fmla="*/ 640 h 12320"/>
                <a:gd name="T26" fmla="*/ 640 w 10640"/>
                <a:gd name="T27" fmla="*/ 1120 h 12320"/>
                <a:gd name="T28" fmla="*/ 640 w 10640"/>
                <a:gd name="T29" fmla="*/ 11200 h 12320"/>
                <a:gd name="T30" fmla="*/ 1120 w 10640"/>
                <a:gd name="T31" fmla="*/ 11680 h 12320"/>
                <a:gd name="T32" fmla="*/ 6000 w 10640"/>
                <a:gd name="T33" fmla="*/ 11680 h 12320"/>
                <a:gd name="T34" fmla="*/ 6320 w 10640"/>
                <a:gd name="T35" fmla="*/ 12000 h 12320"/>
                <a:gd name="T36" fmla="*/ 6080 w 10640"/>
                <a:gd name="T37" fmla="*/ 12240 h 12320"/>
                <a:gd name="T38" fmla="*/ 6320 w 10640"/>
                <a:gd name="T39" fmla="*/ 9040 h 12320"/>
                <a:gd name="T40" fmla="*/ 2320 w 10640"/>
                <a:gd name="T41" fmla="*/ 9040 h 12320"/>
                <a:gd name="T42" fmla="*/ 2000 w 10640"/>
                <a:gd name="T43" fmla="*/ 8720 h 12320"/>
                <a:gd name="T44" fmla="*/ 2000 w 10640"/>
                <a:gd name="T45" fmla="*/ 8720 h 12320"/>
                <a:gd name="T46" fmla="*/ 2320 w 10640"/>
                <a:gd name="T47" fmla="*/ 8400 h 12320"/>
                <a:gd name="T48" fmla="*/ 6320 w 10640"/>
                <a:gd name="T49" fmla="*/ 8400 h 12320"/>
                <a:gd name="T50" fmla="*/ 6640 w 10640"/>
                <a:gd name="T51" fmla="*/ 8720 h 12320"/>
                <a:gd name="T52" fmla="*/ 6640 w 10640"/>
                <a:gd name="T53" fmla="*/ 8720 h 12320"/>
                <a:gd name="T54" fmla="*/ 6320 w 10640"/>
                <a:gd name="T55" fmla="*/ 9040 h 12320"/>
                <a:gd name="T56" fmla="*/ 8320 w 10640"/>
                <a:gd name="T57" fmla="*/ 6160 h 12320"/>
                <a:gd name="T58" fmla="*/ 2240 w 10640"/>
                <a:gd name="T59" fmla="*/ 6160 h 12320"/>
                <a:gd name="T60" fmla="*/ 1920 w 10640"/>
                <a:gd name="T61" fmla="*/ 5840 h 12320"/>
                <a:gd name="T62" fmla="*/ 1920 w 10640"/>
                <a:gd name="T63" fmla="*/ 5840 h 12320"/>
                <a:gd name="T64" fmla="*/ 2240 w 10640"/>
                <a:gd name="T65" fmla="*/ 5520 h 12320"/>
                <a:gd name="T66" fmla="*/ 8320 w 10640"/>
                <a:gd name="T67" fmla="*/ 5520 h 12320"/>
                <a:gd name="T68" fmla="*/ 8640 w 10640"/>
                <a:gd name="T69" fmla="*/ 5840 h 12320"/>
                <a:gd name="T70" fmla="*/ 8640 w 10640"/>
                <a:gd name="T71" fmla="*/ 5840 h 12320"/>
                <a:gd name="T72" fmla="*/ 8320 w 10640"/>
                <a:gd name="T73" fmla="*/ 6160 h 12320"/>
                <a:gd name="T74" fmla="*/ 8400 w 10640"/>
                <a:gd name="T75" fmla="*/ 3440 h 12320"/>
                <a:gd name="T76" fmla="*/ 2320 w 10640"/>
                <a:gd name="T77" fmla="*/ 3440 h 12320"/>
                <a:gd name="T78" fmla="*/ 2000 w 10640"/>
                <a:gd name="T79" fmla="*/ 3120 h 12320"/>
                <a:gd name="T80" fmla="*/ 2000 w 10640"/>
                <a:gd name="T81" fmla="*/ 3120 h 12320"/>
                <a:gd name="T82" fmla="*/ 2320 w 10640"/>
                <a:gd name="T83" fmla="*/ 2800 h 12320"/>
                <a:gd name="T84" fmla="*/ 8400 w 10640"/>
                <a:gd name="T85" fmla="*/ 2800 h 12320"/>
                <a:gd name="T86" fmla="*/ 8720 w 10640"/>
                <a:gd name="T87" fmla="*/ 3120 h 12320"/>
                <a:gd name="T88" fmla="*/ 8720 w 10640"/>
                <a:gd name="T89" fmla="*/ 3120 h 12320"/>
                <a:gd name="T90" fmla="*/ 8400 w 10640"/>
                <a:gd name="T91" fmla="*/ 3440 h 12320"/>
                <a:gd name="T92" fmla="*/ 10560 w 10640"/>
                <a:gd name="T93" fmla="*/ 9280 h 12320"/>
                <a:gd name="T94" fmla="*/ 10080 w 10640"/>
                <a:gd name="T95" fmla="*/ 9280 h 12320"/>
                <a:gd name="T96" fmla="*/ 8080 w 10640"/>
                <a:gd name="T97" fmla="*/ 11440 h 12320"/>
                <a:gd name="T98" fmla="*/ 7280 w 10640"/>
                <a:gd name="T99" fmla="*/ 10640 h 12320"/>
                <a:gd name="T100" fmla="*/ 6800 w 10640"/>
                <a:gd name="T101" fmla="*/ 10640 h 12320"/>
                <a:gd name="T102" fmla="*/ 6800 w 10640"/>
                <a:gd name="T103" fmla="*/ 11120 h 12320"/>
                <a:gd name="T104" fmla="*/ 7920 w 10640"/>
                <a:gd name="T105" fmla="*/ 12160 h 12320"/>
                <a:gd name="T106" fmla="*/ 8400 w 10640"/>
                <a:gd name="T107" fmla="*/ 12160 h 12320"/>
                <a:gd name="T108" fmla="*/ 10640 w 10640"/>
                <a:gd name="T109" fmla="*/ 9680 h 12320"/>
                <a:gd name="T110" fmla="*/ 10560 w 10640"/>
                <a:gd name="T111" fmla="*/ 9280 h 1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40" h="12320">
                  <a:moveTo>
                    <a:pt x="6080" y="12240"/>
                  </a:moveTo>
                  <a:lnTo>
                    <a:pt x="1120" y="12240"/>
                  </a:lnTo>
                  <a:cubicBezTo>
                    <a:pt x="480" y="12240"/>
                    <a:pt x="0" y="11760"/>
                    <a:pt x="0" y="11120"/>
                  </a:cubicBezTo>
                  <a:lnTo>
                    <a:pt x="0" y="1120"/>
                  </a:lnTo>
                  <a:cubicBezTo>
                    <a:pt x="0" y="480"/>
                    <a:pt x="480" y="0"/>
                    <a:pt x="1120" y="0"/>
                  </a:cubicBezTo>
                  <a:lnTo>
                    <a:pt x="9520" y="0"/>
                  </a:lnTo>
                  <a:cubicBezTo>
                    <a:pt x="10160" y="0"/>
                    <a:pt x="10640" y="480"/>
                    <a:pt x="10640" y="1120"/>
                  </a:cubicBezTo>
                  <a:lnTo>
                    <a:pt x="10640" y="7760"/>
                  </a:lnTo>
                  <a:cubicBezTo>
                    <a:pt x="10640" y="7920"/>
                    <a:pt x="10480" y="8080"/>
                    <a:pt x="10320" y="8080"/>
                  </a:cubicBezTo>
                  <a:cubicBezTo>
                    <a:pt x="10160" y="8080"/>
                    <a:pt x="10000" y="7920"/>
                    <a:pt x="10000" y="7760"/>
                  </a:cubicBezTo>
                  <a:lnTo>
                    <a:pt x="10000" y="1120"/>
                  </a:lnTo>
                  <a:cubicBezTo>
                    <a:pt x="10000" y="880"/>
                    <a:pt x="9760" y="640"/>
                    <a:pt x="9520" y="640"/>
                  </a:cubicBezTo>
                  <a:lnTo>
                    <a:pt x="1120" y="640"/>
                  </a:lnTo>
                  <a:cubicBezTo>
                    <a:pt x="880" y="640"/>
                    <a:pt x="640" y="880"/>
                    <a:pt x="640" y="1120"/>
                  </a:cubicBezTo>
                  <a:lnTo>
                    <a:pt x="640" y="11200"/>
                  </a:lnTo>
                  <a:cubicBezTo>
                    <a:pt x="640" y="11440"/>
                    <a:pt x="880" y="11680"/>
                    <a:pt x="1120" y="11680"/>
                  </a:cubicBezTo>
                  <a:lnTo>
                    <a:pt x="6000" y="11680"/>
                  </a:lnTo>
                  <a:cubicBezTo>
                    <a:pt x="6160" y="11680"/>
                    <a:pt x="6320" y="11840"/>
                    <a:pt x="6320" y="12000"/>
                  </a:cubicBezTo>
                  <a:cubicBezTo>
                    <a:pt x="6320" y="12160"/>
                    <a:pt x="6240" y="12240"/>
                    <a:pt x="6080" y="12240"/>
                  </a:cubicBezTo>
                  <a:close/>
                  <a:moveTo>
                    <a:pt x="6320" y="9040"/>
                  </a:moveTo>
                  <a:lnTo>
                    <a:pt x="2320" y="9040"/>
                  </a:lnTo>
                  <a:cubicBezTo>
                    <a:pt x="2160" y="9040"/>
                    <a:pt x="2000" y="8880"/>
                    <a:pt x="2000" y="8720"/>
                  </a:cubicBezTo>
                  <a:lnTo>
                    <a:pt x="2000" y="8720"/>
                  </a:lnTo>
                  <a:cubicBezTo>
                    <a:pt x="2000" y="8560"/>
                    <a:pt x="2160" y="8400"/>
                    <a:pt x="2320" y="8400"/>
                  </a:cubicBezTo>
                  <a:lnTo>
                    <a:pt x="6320" y="8400"/>
                  </a:lnTo>
                  <a:cubicBezTo>
                    <a:pt x="6480" y="8400"/>
                    <a:pt x="6640" y="8560"/>
                    <a:pt x="6640" y="8720"/>
                  </a:cubicBezTo>
                  <a:lnTo>
                    <a:pt x="6640" y="8720"/>
                  </a:lnTo>
                  <a:cubicBezTo>
                    <a:pt x="6560" y="8880"/>
                    <a:pt x="6480" y="9040"/>
                    <a:pt x="6320" y="9040"/>
                  </a:cubicBezTo>
                  <a:close/>
                  <a:moveTo>
                    <a:pt x="8320" y="6160"/>
                  </a:moveTo>
                  <a:lnTo>
                    <a:pt x="2240" y="6160"/>
                  </a:lnTo>
                  <a:cubicBezTo>
                    <a:pt x="2080" y="6160"/>
                    <a:pt x="1920" y="6000"/>
                    <a:pt x="1920" y="5840"/>
                  </a:cubicBezTo>
                  <a:lnTo>
                    <a:pt x="1920" y="5840"/>
                  </a:lnTo>
                  <a:cubicBezTo>
                    <a:pt x="1920" y="5680"/>
                    <a:pt x="2080" y="5520"/>
                    <a:pt x="2240" y="5520"/>
                  </a:cubicBezTo>
                  <a:lnTo>
                    <a:pt x="8320" y="5520"/>
                  </a:lnTo>
                  <a:cubicBezTo>
                    <a:pt x="8480" y="5520"/>
                    <a:pt x="8640" y="5680"/>
                    <a:pt x="8640" y="5840"/>
                  </a:cubicBezTo>
                  <a:lnTo>
                    <a:pt x="8640" y="5840"/>
                  </a:lnTo>
                  <a:cubicBezTo>
                    <a:pt x="8640" y="6000"/>
                    <a:pt x="8480" y="6160"/>
                    <a:pt x="8320" y="6160"/>
                  </a:cubicBezTo>
                  <a:close/>
                  <a:moveTo>
                    <a:pt x="8400" y="3440"/>
                  </a:moveTo>
                  <a:lnTo>
                    <a:pt x="2320" y="3440"/>
                  </a:lnTo>
                  <a:cubicBezTo>
                    <a:pt x="2160" y="3440"/>
                    <a:pt x="2000" y="3280"/>
                    <a:pt x="2000" y="3120"/>
                  </a:cubicBezTo>
                  <a:lnTo>
                    <a:pt x="2000" y="3120"/>
                  </a:lnTo>
                  <a:cubicBezTo>
                    <a:pt x="2000" y="2960"/>
                    <a:pt x="2160" y="2800"/>
                    <a:pt x="2320" y="2800"/>
                  </a:cubicBezTo>
                  <a:lnTo>
                    <a:pt x="8400" y="2800"/>
                  </a:lnTo>
                  <a:cubicBezTo>
                    <a:pt x="8560" y="2800"/>
                    <a:pt x="8720" y="2960"/>
                    <a:pt x="8720" y="3120"/>
                  </a:cubicBezTo>
                  <a:lnTo>
                    <a:pt x="8720" y="3120"/>
                  </a:lnTo>
                  <a:cubicBezTo>
                    <a:pt x="8720" y="3280"/>
                    <a:pt x="8560" y="3440"/>
                    <a:pt x="8400" y="3440"/>
                  </a:cubicBezTo>
                  <a:close/>
                  <a:moveTo>
                    <a:pt x="10560" y="9280"/>
                  </a:moveTo>
                  <a:cubicBezTo>
                    <a:pt x="10400" y="9120"/>
                    <a:pt x="10160" y="9120"/>
                    <a:pt x="10080" y="9280"/>
                  </a:cubicBezTo>
                  <a:lnTo>
                    <a:pt x="8080" y="11440"/>
                  </a:lnTo>
                  <a:lnTo>
                    <a:pt x="7280" y="10640"/>
                  </a:lnTo>
                  <a:cubicBezTo>
                    <a:pt x="7120" y="10480"/>
                    <a:pt x="6880" y="10480"/>
                    <a:pt x="6800" y="10640"/>
                  </a:cubicBezTo>
                  <a:cubicBezTo>
                    <a:pt x="6720" y="10800"/>
                    <a:pt x="6640" y="11040"/>
                    <a:pt x="6800" y="11120"/>
                  </a:cubicBezTo>
                  <a:lnTo>
                    <a:pt x="7920" y="12160"/>
                  </a:lnTo>
                  <a:cubicBezTo>
                    <a:pt x="8080" y="12320"/>
                    <a:pt x="8320" y="12320"/>
                    <a:pt x="8400" y="12160"/>
                  </a:cubicBezTo>
                  <a:lnTo>
                    <a:pt x="10640" y="9680"/>
                  </a:lnTo>
                  <a:cubicBezTo>
                    <a:pt x="10640" y="9600"/>
                    <a:pt x="10640" y="9360"/>
                    <a:pt x="10560" y="928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13F007EF-5F0B-479F-91C8-7FD6941B2A75}"/>
              </a:ext>
            </a:extLst>
          </p:cNvPr>
          <p:cNvGrpSpPr/>
          <p:nvPr/>
        </p:nvGrpSpPr>
        <p:grpSpPr>
          <a:xfrm>
            <a:off x="6583680" y="4602155"/>
            <a:ext cx="5486190" cy="1418897"/>
            <a:chOff x="6583680" y="4602155"/>
            <a:chExt cx="5486190" cy="1418897"/>
          </a:xfrm>
        </p:grpSpPr>
        <p:sp>
          <p:nvSpPr>
            <p:cNvPr id="17" name="六边形 16">
              <a:extLst>
                <a:ext uri="{FF2B5EF4-FFF2-40B4-BE49-F238E27FC236}">
                  <a16:creationId xmlns:a16="http://schemas.microsoft.com/office/drawing/2014/main" id="{B423F29C-1369-45FD-82AB-B174FD9B87CF}"/>
                </a:ext>
              </a:extLst>
            </p:cNvPr>
            <p:cNvSpPr/>
            <p:nvPr/>
          </p:nvSpPr>
          <p:spPr>
            <a:xfrm>
              <a:off x="6583680" y="4602155"/>
              <a:ext cx="1645920" cy="1418897"/>
            </a:xfrm>
            <a:prstGeom prst="hexagon">
              <a:avLst/>
            </a:prstGeom>
            <a:solidFill>
              <a:schemeClr val="bg1"/>
            </a:solidFill>
            <a:ln w="1905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CN" altLang="en-US" sz="1400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247AEE8D-7B5C-45F1-9F21-0495FDDC4DE7}"/>
                </a:ext>
              </a:extLst>
            </p:cNvPr>
            <p:cNvGrpSpPr/>
            <p:nvPr/>
          </p:nvGrpSpPr>
          <p:grpSpPr>
            <a:xfrm flipH="1">
              <a:off x="8344203" y="4856709"/>
              <a:ext cx="3725667" cy="909788"/>
              <a:chOff x="-250947" y="1898897"/>
              <a:chExt cx="3725667" cy="909788"/>
            </a:xfrm>
          </p:grpSpPr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id="{B5A2ABAC-C02D-4A89-895B-7067CA0557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4120" y="2353791"/>
                <a:ext cx="990600" cy="0"/>
              </a:xfrm>
              <a:prstGeom prst="line">
                <a:avLst/>
              </a:prstGeom>
              <a:ln w="12700">
                <a:solidFill>
                  <a:srgbClr val="3C5CE8"/>
                </a:solidFill>
                <a:prstDash val="sys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组合 49">
                <a:extLst>
                  <a:ext uri="{FF2B5EF4-FFF2-40B4-BE49-F238E27FC236}">
                    <a16:creationId xmlns:a16="http://schemas.microsoft.com/office/drawing/2014/main" id="{A2F70214-CD48-45A7-8A7F-25695F93C5D6}"/>
                  </a:ext>
                </a:extLst>
              </p:cNvPr>
              <p:cNvGrpSpPr/>
              <p:nvPr/>
            </p:nvGrpSpPr>
            <p:grpSpPr>
              <a:xfrm>
                <a:off x="-250947" y="1898897"/>
                <a:ext cx="2551607" cy="909788"/>
                <a:chOff x="1111168" y="3244334"/>
                <a:chExt cx="2551607" cy="909788"/>
              </a:xfrm>
            </p:grpSpPr>
            <p:sp>
              <p:nvSpPr>
                <p:cNvPr id="51" name="文本框 50">
                  <a:extLst>
                    <a:ext uri="{FF2B5EF4-FFF2-40B4-BE49-F238E27FC236}">
                      <a16:creationId xmlns:a16="http://schemas.microsoft.com/office/drawing/2014/main" id="{45A51345-FC26-49E7-A4BF-9198F4A0A910}"/>
                    </a:ext>
                  </a:extLst>
                </p:cNvPr>
                <p:cNvSpPr txBox="1"/>
                <p:nvPr/>
              </p:nvSpPr>
              <p:spPr>
                <a:xfrm>
                  <a:off x="2554779" y="3244334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3C5CE8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Enter the title</a:t>
                  </a:r>
                </a:p>
              </p:txBody>
            </p:sp>
            <p:sp>
              <p:nvSpPr>
                <p:cNvPr id="52" name="文本框 51">
                  <a:extLst>
                    <a:ext uri="{FF2B5EF4-FFF2-40B4-BE49-F238E27FC236}">
                      <a16:creationId xmlns:a16="http://schemas.microsoft.com/office/drawing/2014/main" id="{B072A3AB-11E0-472A-A2A2-B4B3AB9F828F}"/>
                    </a:ext>
                  </a:extLst>
                </p:cNvPr>
                <p:cNvSpPr txBox="1"/>
                <p:nvPr/>
              </p:nvSpPr>
              <p:spPr>
                <a:xfrm>
                  <a:off x="1111168" y="3569347"/>
                  <a:ext cx="255160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Copy paste fonts</a:t>
                  </a:r>
                </a:p>
                <a:p>
                  <a:r>
                    <a:rPr lang="en-US" altLang="zh-CN" sz="16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the only</a:t>
                  </a:r>
                </a:p>
              </p:txBody>
            </p:sp>
          </p:grpSp>
        </p:grpSp>
        <p:sp>
          <p:nvSpPr>
            <p:cNvPr id="66" name="iconfont-1191-866883">
              <a:extLst>
                <a:ext uri="{FF2B5EF4-FFF2-40B4-BE49-F238E27FC236}">
                  <a16:creationId xmlns:a16="http://schemas.microsoft.com/office/drawing/2014/main" id="{B6834AB5-793B-492F-9089-67B96AFAA2FF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7154285" y="5074791"/>
              <a:ext cx="409006" cy="473623"/>
            </a:xfrm>
            <a:custGeom>
              <a:avLst/>
              <a:gdLst>
                <a:gd name="T0" fmla="*/ 6080 w 10640"/>
                <a:gd name="T1" fmla="*/ 12240 h 12320"/>
                <a:gd name="T2" fmla="*/ 1120 w 10640"/>
                <a:gd name="T3" fmla="*/ 12240 h 12320"/>
                <a:gd name="T4" fmla="*/ 0 w 10640"/>
                <a:gd name="T5" fmla="*/ 11120 h 12320"/>
                <a:gd name="T6" fmla="*/ 0 w 10640"/>
                <a:gd name="T7" fmla="*/ 1120 h 12320"/>
                <a:gd name="T8" fmla="*/ 1120 w 10640"/>
                <a:gd name="T9" fmla="*/ 0 h 12320"/>
                <a:gd name="T10" fmla="*/ 9520 w 10640"/>
                <a:gd name="T11" fmla="*/ 0 h 12320"/>
                <a:gd name="T12" fmla="*/ 10640 w 10640"/>
                <a:gd name="T13" fmla="*/ 1120 h 12320"/>
                <a:gd name="T14" fmla="*/ 10640 w 10640"/>
                <a:gd name="T15" fmla="*/ 7760 h 12320"/>
                <a:gd name="T16" fmla="*/ 10320 w 10640"/>
                <a:gd name="T17" fmla="*/ 8080 h 12320"/>
                <a:gd name="T18" fmla="*/ 10000 w 10640"/>
                <a:gd name="T19" fmla="*/ 7760 h 12320"/>
                <a:gd name="T20" fmla="*/ 10000 w 10640"/>
                <a:gd name="T21" fmla="*/ 1120 h 12320"/>
                <a:gd name="T22" fmla="*/ 9520 w 10640"/>
                <a:gd name="T23" fmla="*/ 640 h 12320"/>
                <a:gd name="T24" fmla="*/ 1120 w 10640"/>
                <a:gd name="T25" fmla="*/ 640 h 12320"/>
                <a:gd name="T26" fmla="*/ 640 w 10640"/>
                <a:gd name="T27" fmla="*/ 1120 h 12320"/>
                <a:gd name="T28" fmla="*/ 640 w 10640"/>
                <a:gd name="T29" fmla="*/ 11200 h 12320"/>
                <a:gd name="T30" fmla="*/ 1120 w 10640"/>
                <a:gd name="T31" fmla="*/ 11680 h 12320"/>
                <a:gd name="T32" fmla="*/ 6000 w 10640"/>
                <a:gd name="T33" fmla="*/ 11680 h 12320"/>
                <a:gd name="T34" fmla="*/ 6320 w 10640"/>
                <a:gd name="T35" fmla="*/ 12000 h 12320"/>
                <a:gd name="T36" fmla="*/ 6080 w 10640"/>
                <a:gd name="T37" fmla="*/ 12240 h 12320"/>
                <a:gd name="T38" fmla="*/ 6320 w 10640"/>
                <a:gd name="T39" fmla="*/ 9040 h 12320"/>
                <a:gd name="T40" fmla="*/ 2320 w 10640"/>
                <a:gd name="T41" fmla="*/ 9040 h 12320"/>
                <a:gd name="T42" fmla="*/ 2000 w 10640"/>
                <a:gd name="T43" fmla="*/ 8720 h 12320"/>
                <a:gd name="T44" fmla="*/ 2000 w 10640"/>
                <a:gd name="T45" fmla="*/ 8720 h 12320"/>
                <a:gd name="T46" fmla="*/ 2320 w 10640"/>
                <a:gd name="T47" fmla="*/ 8400 h 12320"/>
                <a:gd name="T48" fmla="*/ 6320 w 10640"/>
                <a:gd name="T49" fmla="*/ 8400 h 12320"/>
                <a:gd name="T50" fmla="*/ 6640 w 10640"/>
                <a:gd name="T51" fmla="*/ 8720 h 12320"/>
                <a:gd name="T52" fmla="*/ 6640 w 10640"/>
                <a:gd name="T53" fmla="*/ 8720 h 12320"/>
                <a:gd name="T54" fmla="*/ 6320 w 10640"/>
                <a:gd name="T55" fmla="*/ 9040 h 12320"/>
                <a:gd name="T56" fmla="*/ 8320 w 10640"/>
                <a:gd name="T57" fmla="*/ 6160 h 12320"/>
                <a:gd name="T58" fmla="*/ 2240 w 10640"/>
                <a:gd name="T59" fmla="*/ 6160 h 12320"/>
                <a:gd name="T60" fmla="*/ 1920 w 10640"/>
                <a:gd name="T61" fmla="*/ 5840 h 12320"/>
                <a:gd name="T62" fmla="*/ 1920 w 10640"/>
                <a:gd name="T63" fmla="*/ 5840 h 12320"/>
                <a:gd name="T64" fmla="*/ 2240 w 10640"/>
                <a:gd name="T65" fmla="*/ 5520 h 12320"/>
                <a:gd name="T66" fmla="*/ 8320 w 10640"/>
                <a:gd name="T67" fmla="*/ 5520 h 12320"/>
                <a:gd name="T68" fmla="*/ 8640 w 10640"/>
                <a:gd name="T69" fmla="*/ 5840 h 12320"/>
                <a:gd name="T70" fmla="*/ 8640 w 10640"/>
                <a:gd name="T71" fmla="*/ 5840 h 12320"/>
                <a:gd name="T72" fmla="*/ 8320 w 10640"/>
                <a:gd name="T73" fmla="*/ 6160 h 12320"/>
                <a:gd name="T74" fmla="*/ 8400 w 10640"/>
                <a:gd name="T75" fmla="*/ 3440 h 12320"/>
                <a:gd name="T76" fmla="*/ 2320 w 10640"/>
                <a:gd name="T77" fmla="*/ 3440 h 12320"/>
                <a:gd name="T78" fmla="*/ 2000 w 10640"/>
                <a:gd name="T79" fmla="*/ 3120 h 12320"/>
                <a:gd name="T80" fmla="*/ 2000 w 10640"/>
                <a:gd name="T81" fmla="*/ 3120 h 12320"/>
                <a:gd name="T82" fmla="*/ 2320 w 10640"/>
                <a:gd name="T83" fmla="*/ 2800 h 12320"/>
                <a:gd name="T84" fmla="*/ 8400 w 10640"/>
                <a:gd name="T85" fmla="*/ 2800 h 12320"/>
                <a:gd name="T86" fmla="*/ 8720 w 10640"/>
                <a:gd name="T87" fmla="*/ 3120 h 12320"/>
                <a:gd name="T88" fmla="*/ 8720 w 10640"/>
                <a:gd name="T89" fmla="*/ 3120 h 12320"/>
                <a:gd name="T90" fmla="*/ 8400 w 10640"/>
                <a:gd name="T91" fmla="*/ 3440 h 12320"/>
                <a:gd name="T92" fmla="*/ 10560 w 10640"/>
                <a:gd name="T93" fmla="*/ 9280 h 12320"/>
                <a:gd name="T94" fmla="*/ 10080 w 10640"/>
                <a:gd name="T95" fmla="*/ 9280 h 12320"/>
                <a:gd name="T96" fmla="*/ 8080 w 10640"/>
                <a:gd name="T97" fmla="*/ 11440 h 12320"/>
                <a:gd name="T98" fmla="*/ 7280 w 10640"/>
                <a:gd name="T99" fmla="*/ 10640 h 12320"/>
                <a:gd name="T100" fmla="*/ 6800 w 10640"/>
                <a:gd name="T101" fmla="*/ 10640 h 12320"/>
                <a:gd name="T102" fmla="*/ 6800 w 10640"/>
                <a:gd name="T103" fmla="*/ 11120 h 12320"/>
                <a:gd name="T104" fmla="*/ 7920 w 10640"/>
                <a:gd name="T105" fmla="*/ 12160 h 12320"/>
                <a:gd name="T106" fmla="*/ 8400 w 10640"/>
                <a:gd name="T107" fmla="*/ 12160 h 12320"/>
                <a:gd name="T108" fmla="*/ 10640 w 10640"/>
                <a:gd name="T109" fmla="*/ 9680 h 12320"/>
                <a:gd name="T110" fmla="*/ 10560 w 10640"/>
                <a:gd name="T111" fmla="*/ 9280 h 12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640" h="12320">
                  <a:moveTo>
                    <a:pt x="6080" y="12240"/>
                  </a:moveTo>
                  <a:lnTo>
                    <a:pt x="1120" y="12240"/>
                  </a:lnTo>
                  <a:cubicBezTo>
                    <a:pt x="480" y="12240"/>
                    <a:pt x="0" y="11760"/>
                    <a:pt x="0" y="11120"/>
                  </a:cubicBezTo>
                  <a:lnTo>
                    <a:pt x="0" y="1120"/>
                  </a:lnTo>
                  <a:cubicBezTo>
                    <a:pt x="0" y="480"/>
                    <a:pt x="480" y="0"/>
                    <a:pt x="1120" y="0"/>
                  </a:cubicBezTo>
                  <a:lnTo>
                    <a:pt x="9520" y="0"/>
                  </a:lnTo>
                  <a:cubicBezTo>
                    <a:pt x="10160" y="0"/>
                    <a:pt x="10640" y="480"/>
                    <a:pt x="10640" y="1120"/>
                  </a:cubicBezTo>
                  <a:lnTo>
                    <a:pt x="10640" y="7760"/>
                  </a:lnTo>
                  <a:cubicBezTo>
                    <a:pt x="10640" y="7920"/>
                    <a:pt x="10480" y="8080"/>
                    <a:pt x="10320" y="8080"/>
                  </a:cubicBezTo>
                  <a:cubicBezTo>
                    <a:pt x="10160" y="8080"/>
                    <a:pt x="10000" y="7920"/>
                    <a:pt x="10000" y="7760"/>
                  </a:cubicBezTo>
                  <a:lnTo>
                    <a:pt x="10000" y="1120"/>
                  </a:lnTo>
                  <a:cubicBezTo>
                    <a:pt x="10000" y="880"/>
                    <a:pt x="9760" y="640"/>
                    <a:pt x="9520" y="640"/>
                  </a:cubicBezTo>
                  <a:lnTo>
                    <a:pt x="1120" y="640"/>
                  </a:lnTo>
                  <a:cubicBezTo>
                    <a:pt x="880" y="640"/>
                    <a:pt x="640" y="880"/>
                    <a:pt x="640" y="1120"/>
                  </a:cubicBezTo>
                  <a:lnTo>
                    <a:pt x="640" y="11200"/>
                  </a:lnTo>
                  <a:cubicBezTo>
                    <a:pt x="640" y="11440"/>
                    <a:pt x="880" y="11680"/>
                    <a:pt x="1120" y="11680"/>
                  </a:cubicBezTo>
                  <a:lnTo>
                    <a:pt x="6000" y="11680"/>
                  </a:lnTo>
                  <a:cubicBezTo>
                    <a:pt x="6160" y="11680"/>
                    <a:pt x="6320" y="11840"/>
                    <a:pt x="6320" y="12000"/>
                  </a:cubicBezTo>
                  <a:cubicBezTo>
                    <a:pt x="6320" y="12160"/>
                    <a:pt x="6240" y="12240"/>
                    <a:pt x="6080" y="12240"/>
                  </a:cubicBezTo>
                  <a:close/>
                  <a:moveTo>
                    <a:pt x="6320" y="9040"/>
                  </a:moveTo>
                  <a:lnTo>
                    <a:pt x="2320" y="9040"/>
                  </a:lnTo>
                  <a:cubicBezTo>
                    <a:pt x="2160" y="9040"/>
                    <a:pt x="2000" y="8880"/>
                    <a:pt x="2000" y="8720"/>
                  </a:cubicBezTo>
                  <a:lnTo>
                    <a:pt x="2000" y="8720"/>
                  </a:lnTo>
                  <a:cubicBezTo>
                    <a:pt x="2000" y="8560"/>
                    <a:pt x="2160" y="8400"/>
                    <a:pt x="2320" y="8400"/>
                  </a:cubicBezTo>
                  <a:lnTo>
                    <a:pt x="6320" y="8400"/>
                  </a:lnTo>
                  <a:cubicBezTo>
                    <a:pt x="6480" y="8400"/>
                    <a:pt x="6640" y="8560"/>
                    <a:pt x="6640" y="8720"/>
                  </a:cubicBezTo>
                  <a:lnTo>
                    <a:pt x="6640" y="8720"/>
                  </a:lnTo>
                  <a:cubicBezTo>
                    <a:pt x="6560" y="8880"/>
                    <a:pt x="6480" y="9040"/>
                    <a:pt x="6320" y="9040"/>
                  </a:cubicBezTo>
                  <a:close/>
                  <a:moveTo>
                    <a:pt x="8320" y="6160"/>
                  </a:moveTo>
                  <a:lnTo>
                    <a:pt x="2240" y="6160"/>
                  </a:lnTo>
                  <a:cubicBezTo>
                    <a:pt x="2080" y="6160"/>
                    <a:pt x="1920" y="6000"/>
                    <a:pt x="1920" y="5840"/>
                  </a:cubicBezTo>
                  <a:lnTo>
                    <a:pt x="1920" y="5840"/>
                  </a:lnTo>
                  <a:cubicBezTo>
                    <a:pt x="1920" y="5680"/>
                    <a:pt x="2080" y="5520"/>
                    <a:pt x="2240" y="5520"/>
                  </a:cubicBezTo>
                  <a:lnTo>
                    <a:pt x="8320" y="5520"/>
                  </a:lnTo>
                  <a:cubicBezTo>
                    <a:pt x="8480" y="5520"/>
                    <a:pt x="8640" y="5680"/>
                    <a:pt x="8640" y="5840"/>
                  </a:cubicBezTo>
                  <a:lnTo>
                    <a:pt x="8640" y="5840"/>
                  </a:lnTo>
                  <a:cubicBezTo>
                    <a:pt x="8640" y="6000"/>
                    <a:pt x="8480" y="6160"/>
                    <a:pt x="8320" y="6160"/>
                  </a:cubicBezTo>
                  <a:close/>
                  <a:moveTo>
                    <a:pt x="8400" y="3440"/>
                  </a:moveTo>
                  <a:lnTo>
                    <a:pt x="2320" y="3440"/>
                  </a:lnTo>
                  <a:cubicBezTo>
                    <a:pt x="2160" y="3440"/>
                    <a:pt x="2000" y="3280"/>
                    <a:pt x="2000" y="3120"/>
                  </a:cubicBezTo>
                  <a:lnTo>
                    <a:pt x="2000" y="3120"/>
                  </a:lnTo>
                  <a:cubicBezTo>
                    <a:pt x="2000" y="2960"/>
                    <a:pt x="2160" y="2800"/>
                    <a:pt x="2320" y="2800"/>
                  </a:cubicBezTo>
                  <a:lnTo>
                    <a:pt x="8400" y="2800"/>
                  </a:lnTo>
                  <a:cubicBezTo>
                    <a:pt x="8560" y="2800"/>
                    <a:pt x="8720" y="2960"/>
                    <a:pt x="8720" y="3120"/>
                  </a:cubicBezTo>
                  <a:lnTo>
                    <a:pt x="8720" y="3120"/>
                  </a:lnTo>
                  <a:cubicBezTo>
                    <a:pt x="8720" y="3280"/>
                    <a:pt x="8560" y="3440"/>
                    <a:pt x="8400" y="3440"/>
                  </a:cubicBezTo>
                  <a:close/>
                  <a:moveTo>
                    <a:pt x="10560" y="9280"/>
                  </a:moveTo>
                  <a:cubicBezTo>
                    <a:pt x="10400" y="9120"/>
                    <a:pt x="10160" y="9120"/>
                    <a:pt x="10080" y="9280"/>
                  </a:cubicBezTo>
                  <a:lnTo>
                    <a:pt x="8080" y="11440"/>
                  </a:lnTo>
                  <a:lnTo>
                    <a:pt x="7280" y="10640"/>
                  </a:lnTo>
                  <a:cubicBezTo>
                    <a:pt x="7120" y="10480"/>
                    <a:pt x="6880" y="10480"/>
                    <a:pt x="6800" y="10640"/>
                  </a:cubicBezTo>
                  <a:cubicBezTo>
                    <a:pt x="6720" y="10800"/>
                    <a:pt x="6640" y="11040"/>
                    <a:pt x="6800" y="11120"/>
                  </a:cubicBezTo>
                  <a:lnTo>
                    <a:pt x="7920" y="12160"/>
                  </a:lnTo>
                  <a:cubicBezTo>
                    <a:pt x="8080" y="12320"/>
                    <a:pt x="8320" y="12320"/>
                    <a:pt x="8400" y="12160"/>
                  </a:cubicBezTo>
                  <a:lnTo>
                    <a:pt x="10640" y="9680"/>
                  </a:lnTo>
                  <a:cubicBezTo>
                    <a:pt x="10640" y="9600"/>
                    <a:pt x="10640" y="9360"/>
                    <a:pt x="10560" y="928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7A6CF001-2D3C-4F66-A1BA-A36C3AD44734}"/>
              </a:ext>
            </a:extLst>
          </p:cNvPr>
          <p:cNvGrpSpPr/>
          <p:nvPr/>
        </p:nvGrpSpPr>
        <p:grpSpPr>
          <a:xfrm>
            <a:off x="-781050" y="-662111"/>
            <a:ext cx="7364729" cy="1611914"/>
            <a:chOff x="-781050" y="-662111"/>
            <a:chExt cx="7364729" cy="1611914"/>
          </a:xfrm>
        </p:grpSpPr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7417250F-8109-4773-A4A0-1D079180CA61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806F21A0-121E-47CB-9519-0BE6B627BAF9}"/>
                </a:ext>
              </a:extLst>
            </p:cNvPr>
            <p:cNvSpPr txBox="1"/>
            <p:nvPr/>
          </p:nvSpPr>
          <p:spPr>
            <a:xfrm flipH="1">
              <a:off x="803274" y="365028"/>
              <a:ext cx="57804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31357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Connector 2">
            <a:extLst>
              <a:ext uri="{FF2B5EF4-FFF2-40B4-BE49-F238E27FC236}">
                <a16:creationId xmlns:a16="http://schemas.microsoft.com/office/drawing/2014/main" id="{5AF97E4D-6EC0-4C3F-AF1C-2AF86F06B054}"/>
              </a:ext>
            </a:extLst>
          </p:cNvPr>
          <p:cNvCxnSpPr/>
          <p:nvPr/>
        </p:nvCxnSpPr>
        <p:spPr bwMode="auto">
          <a:xfrm>
            <a:off x="5321697" y="3794004"/>
            <a:ext cx="586898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8071ECF6-7619-4BCB-AE92-3B7067B22237}"/>
              </a:ext>
            </a:extLst>
          </p:cNvPr>
          <p:cNvGrpSpPr/>
          <p:nvPr/>
        </p:nvGrpSpPr>
        <p:grpSpPr>
          <a:xfrm>
            <a:off x="10218341" y="3617740"/>
            <a:ext cx="972344" cy="338554"/>
            <a:chOff x="10218341" y="3617740"/>
            <a:chExt cx="972344" cy="338554"/>
          </a:xfrm>
        </p:grpSpPr>
        <p:sp>
          <p:nvSpPr>
            <p:cNvPr id="56" name="Pentagon 40">
              <a:extLst>
                <a:ext uri="{FF2B5EF4-FFF2-40B4-BE49-F238E27FC236}">
                  <a16:creationId xmlns:a16="http://schemas.microsoft.com/office/drawing/2014/main" id="{77BA22C3-8A0B-42A4-8050-88C993C44E45}"/>
                </a:ext>
              </a:extLst>
            </p:cNvPr>
            <p:cNvSpPr/>
            <p:nvPr/>
          </p:nvSpPr>
          <p:spPr bwMode="auto">
            <a:xfrm rot="10800000">
              <a:off x="10218341" y="3678982"/>
              <a:ext cx="972344" cy="230832"/>
            </a:xfrm>
            <a:prstGeom prst="homePlate">
              <a:avLst/>
            </a:prstGeom>
            <a:solidFill>
              <a:srgbClr val="3C5CE8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57" name="TextBox 46">
              <a:extLst>
                <a:ext uri="{FF2B5EF4-FFF2-40B4-BE49-F238E27FC236}">
                  <a16:creationId xmlns:a16="http://schemas.microsoft.com/office/drawing/2014/main" id="{4C895BFE-6559-4517-88A2-2F75AE77F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62392" y="3617740"/>
              <a:ext cx="828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algn="r" defTabSz="41275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0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Finish</a:t>
              </a:r>
            </a:p>
          </p:txBody>
        </p:sp>
      </p:grpSp>
      <p:cxnSp>
        <p:nvCxnSpPr>
          <p:cNvPr id="58" name="Straight Connector 58">
            <a:extLst>
              <a:ext uri="{FF2B5EF4-FFF2-40B4-BE49-F238E27FC236}">
                <a16:creationId xmlns:a16="http://schemas.microsoft.com/office/drawing/2014/main" id="{5FBEB286-507D-4D02-9D76-1BC4DDFF2F58}"/>
              </a:ext>
            </a:extLst>
          </p:cNvPr>
          <p:cNvCxnSpPr/>
          <p:nvPr/>
        </p:nvCxnSpPr>
        <p:spPr bwMode="auto">
          <a:xfrm>
            <a:off x="1037828" y="3794004"/>
            <a:ext cx="4283869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C5CE8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组合 1">
            <a:extLst>
              <a:ext uri="{FF2B5EF4-FFF2-40B4-BE49-F238E27FC236}">
                <a16:creationId xmlns:a16="http://schemas.microsoft.com/office/drawing/2014/main" id="{88CBC8C4-5DB1-4E30-AD65-B47C2F82ECC6}"/>
              </a:ext>
            </a:extLst>
          </p:cNvPr>
          <p:cNvGrpSpPr/>
          <p:nvPr/>
        </p:nvGrpSpPr>
        <p:grpSpPr>
          <a:xfrm>
            <a:off x="1001316" y="3617740"/>
            <a:ext cx="972344" cy="338554"/>
            <a:chOff x="1001316" y="3617740"/>
            <a:chExt cx="972344" cy="338554"/>
          </a:xfrm>
        </p:grpSpPr>
        <p:sp>
          <p:nvSpPr>
            <p:cNvPr id="63" name="Pentagon 4">
              <a:extLst>
                <a:ext uri="{FF2B5EF4-FFF2-40B4-BE49-F238E27FC236}">
                  <a16:creationId xmlns:a16="http://schemas.microsoft.com/office/drawing/2014/main" id="{09001F42-BBDA-4BCA-81ED-9F4C4A3CB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316" y="3655899"/>
              <a:ext cx="972344" cy="276999"/>
            </a:xfrm>
            <a:prstGeom prst="homePlate">
              <a:avLst>
                <a:gd name="adj" fmla="val 50000"/>
              </a:avLst>
            </a:prstGeom>
            <a:solidFill>
              <a:srgbClr val="3C5CE8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64" name="TextBox 46">
              <a:extLst>
                <a:ext uri="{FF2B5EF4-FFF2-40B4-BE49-F238E27FC236}">
                  <a16:creationId xmlns:a16="http://schemas.microsoft.com/office/drawing/2014/main" id="{BFD43332-7202-469A-9251-BBC5BB7D5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355" y="3617740"/>
              <a:ext cx="72025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defTabSz="41275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0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Start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62D2091B-1A35-4BBA-99AC-D558107C875D}"/>
              </a:ext>
            </a:extLst>
          </p:cNvPr>
          <p:cNvGrpSpPr/>
          <p:nvPr/>
        </p:nvGrpSpPr>
        <p:grpSpPr>
          <a:xfrm>
            <a:off x="2391653" y="3632103"/>
            <a:ext cx="2738311" cy="1646532"/>
            <a:chOff x="2391653" y="3632103"/>
            <a:chExt cx="2738311" cy="1646532"/>
          </a:xfrm>
        </p:grpSpPr>
        <p:sp>
          <p:nvSpPr>
            <p:cNvPr id="60" name="Oval 3">
              <a:extLst>
                <a:ext uri="{FF2B5EF4-FFF2-40B4-BE49-F238E27FC236}">
                  <a16:creationId xmlns:a16="http://schemas.microsoft.com/office/drawing/2014/main" id="{E8B43820-7DC6-4E5C-A530-515F53838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872" y="3632103"/>
              <a:ext cx="504031" cy="324593"/>
            </a:xfrm>
            <a:prstGeom prst="ellipse">
              <a:avLst/>
            </a:prstGeom>
            <a:solidFill>
              <a:srgbClr val="3C5CE8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61" name="TextBox 46">
              <a:extLst>
                <a:ext uri="{FF2B5EF4-FFF2-40B4-BE49-F238E27FC236}">
                  <a16:creationId xmlns:a16="http://schemas.microsoft.com/office/drawing/2014/main" id="{6351BF01-C039-4CC4-B7FE-6A5D716CBE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7872" y="3663907"/>
              <a:ext cx="50403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algn="ctr" defTabSz="41275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5EB72F8D-DD39-405D-A114-B98CD8279D90}"/>
                </a:ext>
              </a:extLst>
            </p:cNvPr>
            <p:cNvGrpSpPr/>
            <p:nvPr/>
          </p:nvGrpSpPr>
          <p:grpSpPr>
            <a:xfrm>
              <a:off x="2391653" y="4368847"/>
              <a:ext cx="2738311" cy="909788"/>
              <a:chOff x="1807970" y="2366428"/>
              <a:chExt cx="2738311" cy="909788"/>
            </a:xfrm>
          </p:grpSpPr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7D3DFBB-CCE0-4EA3-B71C-006D2FFDA932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CC91356B-C777-4500-A58C-B95753AACEE0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357E0795-A19B-4DBA-9EE3-AEEC591EC2F4}"/>
              </a:ext>
            </a:extLst>
          </p:cNvPr>
          <p:cNvGrpSpPr/>
          <p:nvPr/>
        </p:nvGrpSpPr>
        <p:grpSpPr>
          <a:xfrm>
            <a:off x="3907324" y="2202373"/>
            <a:ext cx="2738311" cy="1754323"/>
            <a:chOff x="3907324" y="2202373"/>
            <a:chExt cx="2738311" cy="1754323"/>
          </a:xfrm>
        </p:grpSpPr>
        <p:sp>
          <p:nvSpPr>
            <p:cNvPr id="66" name="Oval 47">
              <a:extLst>
                <a:ext uri="{FF2B5EF4-FFF2-40B4-BE49-F238E27FC236}">
                  <a16:creationId xmlns:a16="http://schemas.microsoft.com/office/drawing/2014/main" id="{EDB80269-DA05-4CE0-A941-FC9D12FE48D5}"/>
                </a:ext>
              </a:extLst>
            </p:cNvPr>
            <p:cNvSpPr/>
            <p:nvPr/>
          </p:nvSpPr>
          <p:spPr bwMode="auto">
            <a:xfrm>
              <a:off x="4242991" y="3632103"/>
              <a:ext cx="504032" cy="324593"/>
            </a:xfrm>
            <a:prstGeom prst="ellipse">
              <a:avLst/>
            </a:prstGeom>
            <a:solidFill>
              <a:srgbClr val="3C5CE8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67" name="TextBox 46">
              <a:extLst>
                <a:ext uri="{FF2B5EF4-FFF2-40B4-BE49-F238E27FC236}">
                  <a16:creationId xmlns:a16="http://schemas.microsoft.com/office/drawing/2014/main" id="{DB6AF784-14DE-40ED-9EEF-61062DBD6D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2991" y="3663907"/>
              <a:ext cx="5040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algn="ctr" defTabSz="41275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0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grpSp>
          <p:nvGrpSpPr>
            <p:cNvPr id="79" name="组合 78">
              <a:extLst>
                <a:ext uri="{FF2B5EF4-FFF2-40B4-BE49-F238E27FC236}">
                  <a16:creationId xmlns:a16="http://schemas.microsoft.com/office/drawing/2014/main" id="{4EB89111-1781-4978-BC4E-49F438FC4F15}"/>
                </a:ext>
              </a:extLst>
            </p:cNvPr>
            <p:cNvGrpSpPr/>
            <p:nvPr/>
          </p:nvGrpSpPr>
          <p:grpSpPr>
            <a:xfrm>
              <a:off x="3907324" y="2202373"/>
              <a:ext cx="2738311" cy="909788"/>
              <a:chOff x="1807970" y="2366428"/>
              <a:chExt cx="2738311" cy="909788"/>
            </a:xfrm>
          </p:grpSpPr>
          <p:sp>
            <p:nvSpPr>
              <p:cNvPr id="80" name="文本框 79">
                <a:extLst>
                  <a:ext uri="{FF2B5EF4-FFF2-40B4-BE49-F238E27FC236}">
                    <a16:creationId xmlns:a16="http://schemas.microsoft.com/office/drawing/2014/main" id="{DDF755C3-C6CD-44BA-9E65-4EC7BDDC3A7B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81" name="文本框 80">
                <a:extLst>
                  <a:ext uri="{FF2B5EF4-FFF2-40B4-BE49-F238E27FC236}">
                    <a16:creationId xmlns:a16="http://schemas.microsoft.com/office/drawing/2014/main" id="{DC6C7C1F-8F28-4AE8-9036-F83E8F299D7E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16076330-F6BD-47C5-8F74-2D29A9C3B0F0}"/>
              </a:ext>
            </a:extLst>
          </p:cNvPr>
          <p:cNvGrpSpPr/>
          <p:nvPr/>
        </p:nvGrpSpPr>
        <p:grpSpPr>
          <a:xfrm>
            <a:off x="5559335" y="3599643"/>
            <a:ext cx="2738311" cy="1678992"/>
            <a:chOff x="5559335" y="3599643"/>
            <a:chExt cx="2738311" cy="1678992"/>
          </a:xfrm>
        </p:grpSpPr>
        <p:sp>
          <p:nvSpPr>
            <p:cNvPr id="69" name="Oval 50">
              <a:extLst>
                <a:ext uri="{FF2B5EF4-FFF2-40B4-BE49-F238E27FC236}">
                  <a16:creationId xmlns:a16="http://schemas.microsoft.com/office/drawing/2014/main" id="{C6B6F8D9-A446-4866-ABFA-7696E8E31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8903" y="3599643"/>
              <a:ext cx="504032" cy="389513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0" name="TextBox 46">
              <a:extLst>
                <a:ext uri="{FF2B5EF4-FFF2-40B4-BE49-F238E27FC236}">
                  <a16:creationId xmlns:a16="http://schemas.microsoft.com/office/drawing/2014/main" id="{AFC09BE2-4077-40B8-B17F-7DE956C6EB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28903" y="3663907"/>
              <a:ext cx="5040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algn="ctr" defTabSz="41275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0" dirty="0">
                  <a:solidFill>
                    <a:srgbClr val="252D30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</a:p>
          </p:txBody>
        </p:sp>
        <p:grpSp>
          <p:nvGrpSpPr>
            <p:cNvPr id="82" name="组合 81">
              <a:extLst>
                <a:ext uri="{FF2B5EF4-FFF2-40B4-BE49-F238E27FC236}">
                  <a16:creationId xmlns:a16="http://schemas.microsoft.com/office/drawing/2014/main" id="{445B88EC-F842-41F2-B167-2E90A55F219E}"/>
                </a:ext>
              </a:extLst>
            </p:cNvPr>
            <p:cNvGrpSpPr/>
            <p:nvPr/>
          </p:nvGrpSpPr>
          <p:grpSpPr>
            <a:xfrm>
              <a:off x="5559335" y="4368847"/>
              <a:ext cx="2738311" cy="909788"/>
              <a:chOff x="1807970" y="2366428"/>
              <a:chExt cx="2738311" cy="909788"/>
            </a:xfrm>
          </p:grpSpPr>
          <p:sp>
            <p:nvSpPr>
              <p:cNvPr id="83" name="文本框 82">
                <a:extLst>
                  <a:ext uri="{FF2B5EF4-FFF2-40B4-BE49-F238E27FC236}">
                    <a16:creationId xmlns:a16="http://schemas.microsoft.com/office/drawing/2014/main" id="{C3DF8F41-FF39-47BF-99E1-417509038433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84" name="文本框 83">
                <a:extLst>
                  <a:ext uri="{FF2B5EF4-FFF2-40B4-BE49-F238E27FC236}">
                    <a16:creationId xmlns:a16="http://schemas.microsoft.com/office/drawing/2014/main" id="{7360BCFE-60EC-4249-BF9B-DA45FBBE82DF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E00AD165-D0A7-4FAC-847C-1AAF154BDD3E}"/>
              </a:ext>
            </a:extLst>
          </p:cNvPr>
          <p:cNvGrpSpPr/>
          <p:nvPr/>
        </p:nvGrpSpPr>
        <p:grpSpPr>
          <a:xfrm>
            <a:off x="7078355" y="2202373"/>
            <a:ext cx="2738311" cy="1786783"/>
            <a:chOff x="7078355" y="2202373"/>
            <a:chExt cx="2738311" cy="1786783"/>
          </a:xfrm>
        </p:grpSpPr>
        <p:sp>
          <p:nvSpPr>
            <p:cNvPr id="72" name="Oval 53">
              <a:extLst>
                <a:ext uri="{FF2B5EF4-FFF2-40B4-BE49-F238E27FC236}">
                  <a16:creationId xmlns:a16="http://schemas.microsoft.com/office/drawing/2014/main" id="{9987FCDE-6363-439D-ABC1-08FFE8DE1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4022" y="3599643"/>
              <a:ext cx="504031" cy="389513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3" name="TextBox 46">
              <a:extLst>
                <a:ext uri="{FF2B5EF4-FFF2-40B4-BE49-F238E27FC236}">
                  <a16:creationId xmlns:a16="http://schemas.microsoft.com/office/drawing/2014/main" id="{2CEF7986-2D20-48F6-8CCA-4313FF1BD4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14022" y="3663907"/>
              <a:ext cx="50403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algn="ctr" defTabSz="41275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0">
                  <a:solidFill>
                    <a:srgbClr val="252D30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</a:p>
          </p:txBody>
        </p:sp>
        <p:grpSp>
          <p:nvGrpSpPr>
            <p:cNvPr id="85" name="组合 84">
              <a:extLst>
                <a:ext uri="{FF2B5EF4-FFF2-40B4-BE49-F238E27FC236}">
                  <a16:creationId xmlns:a16="http://schemas.microsoft.com/office/drawing/2014/main" id="{E71126A3-B04E-4848-AE64-8EFAE2FBAB7D}"/>
                </a:ext>
              </a:extLst>
            </p:cNvPr>
            <p:cNvGrpSpPr/>
            <p:nvPr/>
          </p:nvGrpSpPr>
          <p:grpSpPr>
            <a:xfrm>
              <a:off x="7078355" y="2202373"/>
              <a:ext cx="2738311" cy="909788"/>
              <a:chOff x="1807970" y="2366428"/>
              <a:chExt cx="2738311" cy="909788"/>
            </a:xfrm>
          </p:grpSpPr>
          <p:sp>
            <p:nvSpPr>
              <p:cNvPr id="86" name="文本框 85">
                <a:extLst>
                  <a:ext uri="{FF2B5EF4-FFF2-40B4-BE49-F238E27FC236}">
                    <a16:creationId xmlns:a16="http://schemas.microsoft.com/office/drawing/2014/main" id="{6DA5654F-676D-420B-8938-D686A3834C9A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87" name="文本框 86">
                <a:extLst>
                  <a:ext uri="{FF2B5EF4-FFF2-40B4-BE49-F238E27FC236}">
                    <a16:creationId xmlns:a16="http://schemas.microsoft.com/office/drawing/2014/main" id="{9C412728-5BBE-4A39-97AC-D922852D1A79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87E44502-CAC3-40DD-B17C-67210F28253B}"/>
              </a:ext>
            </a:extLst>
          </p:cNvPr>
          <p:cNvGrpSpPr/>
          <p:nvPr/>
        </p:nvGrpSpPr>
        <p:grpSpPr>
          <a:xfrm>
            <a:off x="8727017" y="3599643"/>
            <a:ext cx="2738311" cy="1678992"/>
            <a:chOff x="8727017" y="3599643"/>
            <a:chExt cx="2738311" cy="1678992"/>
          </a:xfrm>
        </p:grpSpPr>
        <p:sp>
          <p:nvSpPr>
            <p:cNvPr id="75" name="Oval 56">
              <a:extLst>
                <a:ext uri="{FF2B5EF4-FFF2-40B4-BE49-F238E27FC236}">
                  <a16:creationId xmlns:a16="http://schemas.microsoft.com/office/drawing/2014/main" id="{141181BC-0075-465E-AF26-EFFE9B849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9141" y="3599643"/>
              <a:ext cx="504032" cy="389513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en-US">
                <a:solidFill>
                  <a:srgbClr val="3C5CE8"/>
                </a:solidFill>
                <a:cs typeface="+mn-ea"/>
                <a:sym typeface="+mn-lt"/>
              </a:endParaRPr>
            </a:p>
          </p:txBody>
        </p:sp>
        <p:sp>
          <p:nvSpPr>
            <p:cNvPr id="76" name="TextBox 46">
              <a:extLst>
                <a:ext uri="{FF2B5EF4-FFF2-40B4-BE49-F238E27FC236}">
                  <a16:creationId xmlns:a16="http://schemas.microsoft.com/office/drawing/2014/main" id="{7B25C2E8-313E-4237-9F52-9D8D8B35CD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9141" y="3663908"/>
              <a:ext cx="5040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1pPr>
              <a:lvl2pPr marL="742950" indent="-28575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2pPr>
              <a:lvl3pPr marL="11430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3pPr>
              <a:lvl4pPr marL="16002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4pPr>
              <a:lvl5pPr marL="2057400" indent="-228600"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000000"/>
                  </a:solidFill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defRPr>
              </a:lvl9pPr>
            </a:lstStyle>
            <a:p>
              <a:pPr algn="ctr" defTabSz="41275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0">
                  <a:solidFill>
                    <a:srgbClr val="252D30"/>
                  </a:solidFill>
                  <a:latin typeface="+mn-lt"/>
                  <a:ea typeface="+mn-ea"/>
                  <a:cs typeface="+mn-ea"/>
                  <a:sym typeface="+mn-lt"/>
                </a:rPr>
                <a:t>5</a:t>
              </a:r>
            </a:p>
          </p:txBody>
        </p:sp>
        <p:grpSp>
          <p:nvGrpSpPr>
            <p:cNvPr id="88" name="组合 87">
              <a:extLst>
                <a:ext uri="{FF2B5EF4-FFF2-40B4-BE49-F238E27FC236}">
                  <a16:creationId xmlns:a16="http://schemas.microsoft.com/office/drawing/2014/main" id="{834AA643-A64D-4392-981F-54C85E273D95}"/>
                </a:ext>
              </a:extLst>
            </p:cNvPr>
            <p:cNvGrpSpPr/>
            <p:nvPr/>
          </p:nvGrpSpPr>
          <p:grpSpPr>
            <a:xfrm>
              <a:off x="8727017" y="4368847"/>
              <a:ext cx="2738311" cy="909788"/>
              <a:chOff x="1807970" y="2366428"/>
              <a:chExt cx="2738311" cy="909788"/>
            </a:xfrm>
          </p:grpSpPr>
          <p:sp>
            <p:nvSpPr>
              <p:cNvPr id="89" name="文本框 88">
                <a:extLst>
                  <a:ext uri="{FF2B5EF4-FFF2-40B4-BE49-F238E27FC236}">
                    <a16:creationId xmlns:a16="http://schemas.microsoft.com/office/drawing/2014/main" id="{FBEA2F83-8AD8-4954-9B4D-9B174665353E}"/>
                  </a:ext>
                </a:extLst>
              </p:cNvPr>
              <p:cNvSpPr txBox="1"/>
              <p:nvPr/>
            </p:nvSpPr>
            <p:spPr>
              <a:xfrm>
                <a:off x="1807970" y="236642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Enter the title</a:t>
                </a:r>
              </a:p>
            </p:txBody>
          </p:sp>
          <p:sp>
            <p:nvSpPr>
              <p:cNvPr id="90" name="文本框 89">
                <a:extLst>
                  <a:ext uri="{FF2B5EF4-FFF2-40B4-BE49-F238E27FC236}">
                    <a16:creationId xmlns:a16="http://schemas.microsoft.com/office/drawing/2014/main" id="{F133BCAE-AF19-43AD-BE0A-0DCB18FB56AA}"/>
                  </a:ext>
                </a:extLst>
              </p:cNvPr>
              <p:cNvSpPr txBox="1"/>
              <p:nvPr/>
            </p:nvSpPr>
            <p:spPr>
              <a:xfrm>
                <a:off x="1807970" y="2691441"/>
                <a:ext cx="27383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Copy paste fonts. Choose the only</a:t>
                </a:r>
              </a:p>
            </p:txBody>
          </p:sp>
        </p:grp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9D76B029-B4A6-4FDE-A426-C15F0B83C9A8}"/>
              </a:ext>
            </a:extLst>
          </p:cNvPr>
          <p:cNvGrpSpPr/>
          <p:nvPr/>
        </p:nvGrpSpPr>
        <p:grpSpPr>
          <a:xfrm>
            <a:off x="-781050" y="-662111"/>
            <a:ext cx="7113984" cy="1611914"/>
            <a:chOff x="-781050" y="-662111"/>
            <a:chExt cx="7113984" cy="1611914"/>
          </a:xfrm>
        </p:grpSpPr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80DA010C-C631-465B-81A7-816251AD1DFA}"/>
                </a:ext>
              </a:extLst>
            </p:cNvPr>
            <p:cNvSpPr/>
            <p:nvPr/>
          </p:nvSpPr>
          <p:spPr>
            <a:xfrm flipV="1">
              <a:off x="-781050" y="-662111"/>
              <a:ext cx="1535714" cy="1535714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  <a:effectLst>
              <a:outerShdw blurRad="127000" algn="ctr" rotWithShape="0">
                <a:schemeClr val="tx2">
                  <a:lumMod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3C5B22DC-5C3C-4712-B4B8-A06AC1540FEA}"/>
                </a:ext>
              </a:extLst>
            </p:cNvPr>
            <p:cNvSpPr txBox="1"/>
            <p:nvPr/>
          </p:nvSpPr>
          <p:spPr>
            <a:xfrm flipH="1">
              <a:off x="803274" y="365028"/>
              <a:ext cx="55296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zh-CN" altLang="en-US" sz="3200" dirty="0">
                  <a:solidFill>
                    <a:srgbClr val="3C5CE8"/>
                  </a:solidFill>
                  <a:cs typeface="+mn-ea"/>
                  <a:sym typeface="+mn-lt"/>
                </a:rPr>
                <a:t>Please enter your title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83217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椭圆 73">
            <a:extLst>
              <a:ext uri="{FF2B5EF4-FFF2-40B4-BE49-F238E27FC236}">
                <a16:creationId xmlns:a16="http://schemas.microsoft.com/office/drawing/2014/main" id="{C0C46119-01E3-45D2-9509-E114B8DD24FB}"/>
              </a:ext>
            </a:extLst>
          </p:cNvPr>
          <p:cNvSpPr/>
          <p:nvPr/>
        </p:nvSpPr>
        <p:spPr>
          <a:xfrm>
            <a:off x="5113797" y="-2445963"/>
            <a:ext cx="8704302" cy="8704302"/>
          </a:xfrm>
          <a:prstGeom prst="ellipse">
            <a:avLst/>
          </a:prstGeom>
          <a:noFill/>
          <a:ln>
            <a:solidFill>
              <a:srgbClr val="3C5C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755074A2-44D2-4DCC-B943-D43D3067D400}"/>
              </a:ext>
            </a:extLst>
          </p:cNvPr>
          <p:cNvSpPr txBox="1"/>
          <p:nvPr/>
        </p:nvSpPr>
        <p:spPr>
          <a:xfrm flipH="1">
            <a:off x="4038550" y="740993"/>
            <a:ext cx="2506152" cy="606586"/>
          </a:xfrm>
          <a:prstGeom prst="rect">
            <a:avLst/>
          </a:prstGeom>
          <a:solidFill>
            <a:srgbClr val="FCFCFC"/>
          </a:solidFill>
        </p:spPr>
        <p:txBody>
          <a:bodyPr wrap="square" lIns="91440" tIns="56520" rIns="91440" bIns="56520" rtlCol="0" anchor="ctr">
            <a:spAutoFit/>
          </a:bodyPr>
          <a:lstStyle/>
          <a:p>
            <a:pPr lvl="0" algn="ctr">
              <a:defRPr/>
            </a:pPr>
            <a:r>
              <a:rPr lang="en-US" altLang="zh-CN" sz="3200" b="1">
                <a:solidFill>
                  <a:srgbClr val="3C5CE8"/>
                </a:solidFill>
                <a:cs typeface="+mn-ea"/>
                <a:sym typeface="+mn-lt"/>
              </a:rPr>
              <a:t>T W O</a:t>
            </a:r>
            <a:endParaRPr lang="zh-CN" altLang="en-US" sz="3200" b="1" dirty="0">
              <a:solidFill>
                <a:srgbClr val="3C5CE8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A157EA8-D48B-42DC-A5EE-6C55529B8CAA}"/>
              </a:ext>
            </a:extLst>
          </p:cNvPr>
          <p:cNvGrpSpPr/>
          <p:nvPr/>
        </p:nvGrpSpPr>
        <p:grpSpPr>
          <a:xfrm flipH="1">
            <a:off x="645095" y="3012397"/>
            <a:ext cx="5222862" cy="833206"/>
            <a:chOff x="6411993" y="1684020"/>
            <a:chExt cx="5222862" cy="833206"/>
          </a:xfrm>
        </p:grpSpPr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CE4F1A16-C375-4950-B85C-5B5B638E2460}"/>
                </a:ext>
              </a:extLst>
            </p:cNvPr>
            <p:cNvSpPr/>
            <p:nvPr/>
          </p:nvSpPr>
          <p:spPr>
            <a:xfrm>
              <a:off x="6411993" y="1684020"/>
              <a:ext cx="833202" cy="8332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3C5CE8"/>
              </a:solidFill>
            </a:ln>
            <a:effectLst>
              <a:outerShdw blurRad="127000" algn="ctr" rotWithShape="0">
                <a:srgbClr val="3C5CE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椭圆 12">
              <a:extLst>
                <a:ext uri="{FF2B5EF4-FFF2-40B4-BE49-F238E27FC236}">
                  <a16:creationId xmlns:a16="http://schemas.microsoft.com/office/drawing/2014/main" id="{C76F415D-559C-4193-9335-79C980BE252E}"/>
                </a:ext>
              </a:extLst>
            </p:cNvPr>
            <p:cNvSpPr/>
            <p:nvPr/>
          </p:nvSpPr>
          <p:spPr>
            <a:xfrm>
              <a:off x="6574027" y="1840944"/>
              <a:ext cx="509135" cy="519360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43819" h="554739">
                  <a:moveTo>
                    <a:pt x="439939" y="159970"/>
                  </a:moveTo>
                  <a:cubicBezTo>
                    <a:pt x="489094" y="156925"/>
                    <a:pt x="536455" y="182004"/>
                    <a:pt x="542913" y="253657"/>
                  </a:cubicBezTo>
                  <a:cubicBezTo>
                    <a:pt x="560135" y="438523"/>
                    <a:pt x="326201" y="546003"/>
                    <a:pt x="326201" y="546003"/>
                  </a:cubicBezTo>
                  <a:cubicBezTo>
                    <a:pt x="326201" y="546003"/>
                    <a:pt x="313285" y="540271"/>
                    <a:pt x="294627" y="530239"/>
                  </a:cubicBezTo>
                  <a:cubicBezTo>
                    <a:pt x="317590" y="507310"/>
                    <a:pt x="333377" y="472917"/>
                    <a:pt x="341988" y="421326"/>
                  </a:cubicBezTo>
                  <a:cubicBezTo>
                    <a:pt x="372127" y="414161"/>
                    <a:pt x="395090" y="385499"/>
                    <a:pt x="395090" y="352539"/>
                  </a:cubicBezTo>
                  <a:cubicBezTo>
                    <a:pt x="395090" y="315279"/>
                    <a:pt x="364951" y="283752"/>
                    <a:pt x="326201" y="283752"/>
                  </a:cubicBezTo>
                  <a:cubicBezTo>
                    <a:pt x="287451" y="283752"/>
                    <a:pt x="255878" y="315279"/>
                    <a:pt x="255878" y="352539"/>
                  </a:cubicBezTo>
                  <a:cubicBezTo>
                    <a:pt x="255878" y="382633"/>
                    <a:pt x="274535" y="408429"/>
                    <a:pt x="300368" y="418460"/>
                  </a:cubicBezTo>
                  <a:cubicBezTo>
                    <a:pt x="294627" y="454287"/>
                    <a:pt x="283146" y="487247"/>
                    <a:pt x="258748" y="507310"/>
                  </a:cubicBezTo>
                  <a:cubicBezTo>
                    <a:pt x="207081" y="471484"/>
                    <a:pt x="141063" y="412728"/>
                    <a:pt x="116665" y="333909"/>
                  </a:cubicBezTo>
                  <a:cubicBezTo>
                    <a:pt x="123841" y="323878"/>
                    <a:pt x="129582" y="310980"/>
                    <a:pt x="132452" y="295216"/>
                  </a:cubicBezTo>
                  <a:cubicBezTo>
                    <a:pt x="181248" y="286618"/>
                    <a:pt x="218563" y="243626"/>
                    <a:pt x="218563" y="193468"/>
                  </a:cubicBezTo>
                  <a:cubicBezTo>
                    <a:pt x="218563" y="187736"/>
                    <a:pt x="217128" y="182004"/>
                    <a:pt x="212822" y="177704"/>
                  </a:cubicBezTo>
                  <a:lnTo>
                    <a:pt x="215693" y="160508"/>
                  </a:lnTo>
                  <a:cubicBezTo>
                    <a:pt x="263053" y="164807"/>
                    <a:pt x="311849" y="194901"/>
                    <a:pt x="326201" y="235027"/>
                  </a:cubicBezTo>
                  <a:cubicBezTo>
                    <a:pt x="339835" y="194185"/>
                    <a:pt x="390784" y="163016"/>
                    <a:pt x="439939" y="159970"/>
                  </a:cubicBezTo>
                  <a:close/>
                  <a:moveTo>
                    <a:pt x="57641" y="0"/>
                  </a:moveTo>
                  <a:cubicBezTo>
                    <a:pt x="69125" y="0"/>
                    <a:pt x="79174" y="10034"/>
                    <a:pt x="79174" y="21502"/>
                  </a:cubicBezTo>
                  <a:cubicBezTo>
                    <a:pt x="79174" y="32969"/>
                    <a:pt x="69125" y="43003"/>
                    <a:pt x="57641" y="43003"/>
                  </a:cubicBezTo>
                  <a:cubicBezTo>
                    <a:pt x="51899" y="43003"/>
                    <a:pt x="46157" y="40136"/>
                    <a:pt x="43286" y="35836"/>
                  </a:cubicBezTo>
                  <a:lnTo>
                    <a:pt x="24624" y="44437"/>
                  </a:lnTo>
                  <a:lnTo>
                    <a:pt x="41850" y="180613"/>
                  </a:lnTo>
                  <a:cubicBezTo>
                    <a:pt x="47592" y="182046"/>
                    <a:pt x="50463" y="187780"/>
                    <a:pt x="50463" y="193514"/>
                  </a:cubicBezTo>
                  <a:cubicBezTo>
                    <a:pt x="50463" y="227916"/>
                    <a:pt x="79174" y="255152"/>
                    <a:pt x="113626" y="255152"/>
                  </a:cubicBezTo>
                  <a:cubicBezTo>
                    <a:pt x="148078" y="255152"/>
                    <a:pt x="175353" y="227916"/>
                    <a:pt x="175353" y="193514"/>
                  </a:cubicBezTo>
                  <a:cubicBezTo>
                    <a:pt x="175353" y="187780"/>
                    <a:pt x="179660" y="182046"/>
                    <a:pt x="183966" y="180613"/>
                  </a:cubicBezTo>
                  <a:lnTo>
                    <a:pt x="201192" y="44437"/>
                  </a:lnTo>
                  <a:lnTo>
                    <a:pt x="183966" y="35836"/>
                  </a:lnTo>
                  <a:cubicBezTo>
                    <a:pt x="179660" y="40136"/>
                    <a:pt x="175353" y="43003"/>
                    <a:pt x="168176" y="43003"/>
                  </a:cubicBezTo>
                  <a:cubicBezTo>
                    <a:pt x="156691" y="43003"/>
                    <a:pt x="148078" y="32969"/>
                    <a:pt x="148078" y="21502"/>
                  </a:cubicBezTo>
                  <a:cubicBezTo>
                    <a:pt x="148078" y="10034"/>
                    <a:pt x="156691" y="0"/>
                    <a:pt x="168176" y="0"/>
                  </a:cubicBezTo>
                  <a:cubicBezTo>
                    <a:pt x="181095" y="0"/>
                    <a:pt x="189708" y="10034"/>
                    <a:pt x="189708" y="21502"/>
                  </a:cubicBezTo>
                  <a:cubicBezTo>
                    <a:pt x="189708" y="21502"/>
                    <a:pt x="189708" y="21502"/>
                    <a:pt x="189708" y="22935"/>
                  </a:cubicBezTo>
                  <a:lnTo>
                    <a:pt x="212677" y="34403"/>
                  </a:lnTo>
                  <a:cubicBezTo>
                    <a:pt x="215548" y="35836"/>
                    <a:pt x="216983" y="38703"/>
                    <a:pt x="215548" y="41570"/>
                  </a:cubicBezTo>
                  <a:lnTo>
                    <a:pt x="198321" y="182046"/>
                  </a:lnTo>
                  <a:cubicBezTo>
                    <a:pt x="201192" y="184913"/>
                    <a:pt x="204063" y="189214"/>
                    <a:pt x="204063" y="193514"/>
                  </a:cubicBezTo>
                  <a:cubicBezTo>
                    <a:pt x="204063" y="240817"/>
                    <a:pt x="166740" y="279520"/>
                    <a:pt x="119368" y="283820"/>
                  </a:cubicBezTo>
                  <a:cubicBezTo>
                    <a:pt x="115062" y="333990"/>
                    <a:pt x="82045" y="355492"/>
                    <a:pt x="56205" y="374127"/>
                  </a:cubicBezTo>
                  <a:cubicBezTo>
                    <a:pt x="31802" y="391328"/>
                    <a:pt x="11704" y="404229"/>
                    <a:pt x="14575" y="432897"/>
                  </a:cubicBezTo>
                  <a:cubicBezTo>
                    <a:pt x="23189" y="544705"/>
                    <a:pt x="94964" y="543272"/>
                    <a:pt x="169611" y="540405"/>
                  </a:cubicBezTo>
                  <a:cubicBezTo>
                    <a:pt x="181095" y="540405"/>
                    <a:pt x="191144" y="538971"/>
                    <a:pt x="201192" y="538971"/>
                  </a:cubicBezTo>
                  <a:cubicBezTo>
                    <a:pt x="293065" y="538971"/>
                    <a:pt x="313163" y="454399"/>
                    <a:pt x="317469" y="394195"/>
                  </a:cubicBezTo>
                  <a:cubicBezTo>
                    <a:pt x="298807" y="389894"/>
                    <a:pt x="283017" y="374127"/>
                    <a:pt x="283017" y="352625"/>
                  </a:cubicBezTo>
                  <a:cubicBezTo>
                    <a:pt x="283017" y="329690"/>
                    <a:pt x="303114" y="311055"/>
                    <a:pt x="326082" y="311055"/>
                  </a:cubicBezTo>
                  <a:cubicBezTo>
                    <a:pt x="349051" y="311055"/>
                    <a:pt x="367712" y="329690"/>
                    <a:pt x="367712" y="352625"/>
                  </a:cubicBezTo>
                  <a:cubicBezTo>
                    <a:pt x="367712" y="374127"/>
                    <a:pt x="351922" y="392761"/>
                    <a:pt x="330389" y="394195"/>
                  </a:cubicBezTo>
                  <a:cubicBezTo>
                    <a:pt x="321776" y="500269"/>
                    <a:pt x="278710" y="553306"/>
                    <a:pt x="201192" y="553306"/>
                  </a:cubicBezTo>
                  <a:cubicBezTo>
                    <a:pt x="191144" y="553306"/>
                    <a:pt x="181095" y="553306"/>
                    <a:pt x="171047" y="554739"/>
                  </a:cubicBezTo>
                  <a:cubicBezTo>
                    <a:pt x="159562" y="554739"/>
                    <a:pt x="149514" y="554739"/>
                    <a:pt x="138030" y="554739"/>
                  </a:cubicBezTo>
                  <a:cubicBezTo>
                    <a:pt x="73432" y="554739"/>
                    <a:pt x="8833" y="541838"/>
                    <a:pt x="220" y="434331"/>
                  </a:cubicBezTo>
                  <a:cubicBezTo>
                    <a:pt x="-2651" y="397061"/>
                    <a:pt x="23189" y="379860"/>
                    <a:pt x="47592" y="362659"/>
                  </a:cubicBezTo>
                  <a:cubicBezTo>
                    <a:pt x="74867" y="345458"/>
                    <a:pt x="100706" y="325390"/>
                    <a:pt x="105013" y="282387"/>
                  </a:cubicBezTo>
                  <a:cubicBezTo>
                    <a:pt x="59076" y="279520"/>
                    <a:pt x="23189" y="240817"/>
                    <a:pt x="23189" y="193514"/>
                  </a:cubicBezTo>
                  <a:cubicBezTo>
                    <a:pt x="23189" y="189214"/>
                    <a:pt x="24624" y="184913"/>
                    <a:pt x="28931" y="182046"/>
                  </a:cubicBezTo>
                  <a:lnTo>
                    <a:pt x="10269" y="41570"/>
                  </a:lnTo>
                  <a:cubicBezTo>
                    <a:pt x="10269" y="38703"/>
                    <a:pt x="11704" y="35836"/>
                    <a:pt x="14575" y="34403"/>
                  </a:cubicBezTo>
                  <a:lnTo>
                    <a:pt x="37544" y="22935"/>
                  </a:lnTo>
                  <a:cubicBezTo>
                    <a:pt x="37544" y="21502"/>
                    <a:pt x="36108" y="21502"/>
                    <a:pt x="36108" y="21502"/>
                  </a:cubicBezTo>
                  <a:cubicBezTo>
                    <a:pt x="36108" y="10034"/>
                    <a:pt x="46157" y="0"/>
                    <a:pt x="57641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A7F8DF6-C6D2-4ABE-8A8D-21B038C32033}"/>
                </a:ext>
              </a:extLst>
            </p:cNvPr>
            <p:cNvSpPr/>
            <p:nvPr/>
          </p:nvSpPr>
          <p:spPr>
            <a:xfrm>
              <a:off x="7683706" y="1726161"/>
              <a:ext cx="3951149" cy="76841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7176A558-FD39-4E81-B0B9-5EF268F4EF29}"/>
              </a:ext>
            </a:extLst>
          </p:cNvPr>
          <p:cNvGrpSpPr/>
          <p:nvPr/>
        </p:nvGrpSpPr>
        <p:grpSpPr>
          <a:xfrm>
            <a:off x="8075085" y="-3038122"/>
            <a:ext cx="8202554" cy="8202554"/>
            <a:chOff x="8075085" y="-3038122"/>
            <a:chExt cx="8202554" cy="8202554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C16E6313-C330-418F-BFC1-53AD70717975}"/>
                </a:ext>
              </a:extLst>
            </p:cNvPr>
            <p:cNvSpPr/>
            <p:nvPr/>
          </p:nvSpPr>
          <p:spPr>
            <a:xfrm>
              <a:off x="8075085" y="-3038122"/>
              <a:ext cx="8202554" cy="8202554"/>
            </a:xfrm>
            <a:prstGeom prst="ellipse">
              <a:avLst/>
            </a:prstGeom>
            <a:solidFill>
              <a:srgbClr val="3C5CE8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E2507829-9E67-43AB-B809-AC8D2F968C70}"/>
                </a:ext>
              </a:extLst>
            </p:cNvPr>
            <p:cNvSpPr/>
            <p:nvPr/>
          </p:nvSpPr>
          <p:spPr>
            <a:xfrm rot="294983">
              <a:off x="9379412" y="-1571928"/>
              <a:ext cx="5136670" cy="5136670"/>
            </a:xfrm>
            <a:custGeom>
              <a:avLst/>
              <a:gdLst>
                <a:gd name="connsiteX0" fmla="*/ 4736123 w 9472246"/>
                <a:gd name="connsiteY0" fmla="*/ 1711569 h 9472246"/>
                <a:gd name="connsiteX1" fmla="*/ 1711569 w 9472246"/>
                <a:gd name="connsiteY1" fmla="*/ 4736123 h 9472246"/>
                <a:gd name="connsiteX2" fmla="*/ 4736123 w 9472246"/>
                <a:gd name="connsiteY2" fmla="*/ 7760677 h 9472246"/>
                <a:gd name="connsiteX3" fmla="*/ 7760677 w 9472246"/>
                <a:gd name="connsiteY3" fmla="*/ 4736123 h 9472246"/>
                <a:gd name="connsiteX4" fmla="*/ 4736123 w 9472246"/>
                <a:gd name="connsiteY4" fmla="*/ 1711569 h 9472246"/>
                <a:gd name="connsiteX5" fmla="*/ 4736123 w 9472246"/>
                <a:gd name="connsiteY5" fmla="*/ 0 h 9472246"/>
                <a:gd name="connsiteX6" fmla="*/ 9472246 w 9472246"/>
                <a:gd name="connsiteY6" fmla="*/ 4736123 h 9472246"/>
                <a:gd name="connsiteX7" fmla="*/ 4736123 w 9472246"/>
                <a:gd name="connsiteY7" fmla="*/ 9472246 h 9472246"/>
                <a:gd name="connsiteX8" fmla="*/ 0 w 9472246"/>
                <a:gd name="connsiteY8" fmla="*/ 4736123 h 9472246"/>
                <a:gd name="connsiteX9" fmla="*/ 4736123 w 9472246"/>
                <a:gd name="connsiteY9" fmla="*/ 0 h 9472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72246" h="9472246">
                  <a:moveTo>
                    <a:pt x="4736123" y="1711569"/>
                  </a:moveTo>
                  <a:cubicBezTo>
                    <a:pt x="3065708" y="1711569"/>
                    <a:pt x="1711569" y="3065708"/>
                    <a:pt x="1711569" y="4736123"/>
                  </a:cubicBezTo>
                  <a:cubicBezTo>
                    <a:pt x="1711569" y="6406538"/>
                    <a:pt x="3065708" y="7760677"/>
                    <a:pt x="4736123" y="7760677"/>
                  </a:cubicBezTo>
                  <a:cubicBezTo>
                    <a:pt x="6406538" y="7760677"/>
                    <a:pt x="7760677" y="6406538"/>
                    <a:pt x="7760677" y="4736123"/>
                  </a:cubicBezTo>
                  <a:cubicBezTo>
                    <a:pt x="7760677" y="3065708"/>
                    <a:pt x="6406538" y="1711569"/>
                    <a:pt x="4736123" y="1711569"/>
                  </a:cubicBezTo>
                  <a:close/>
                  <a:moveTo>
                    <a:pt x="4736123" y="0"/>
                  </a:moveTo>
                  <a:cubicBezTo>
                    <a:pt x="7351812" y="0"/>
                    <a:pt x="9472246" y="2120434"/>
                    <a:pt x="9472246" y="4736123"/>
                  </a:cubicBezTo>
                  <a:cubicBezTo>
                    <a:pt x="9472246" y="7351812"/>
                    <a:pt x="7351812" y="9472246"/>
                    <a:pt x="4736123" y="9472246"/>
                  </a:cubicBezTo>
                  <a:cubicBezTo>
                    <a:pt x="2120434" y="9472246"/>
                    <a:pt x="0" y="7351812"/>
                    <a:pt x="0" y="4736123"/>
                  </a:cubicBezTo>
                  <a:cubicBezTo>
                    <a:pt x="0" y="2120434"/>
                    <a:pt x="2120434" y="0"/>
                    <a:pt x="4736123" y="0"/>
                  </a:cubicBezTo>
                  <a:close/>
                </a:path>
              </a:pathLst>
            </a:cu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2847B06-B8E6-445A-B096-69131B5133ED}"/>
                </a:ext>
              </a:extLst>
            </p:cNvPr>
            <p:cNvSpPr/>
            <p:nvPr/>
          </p:nvSpPr>
          <p:spPr>
            <a:xfrm>
              <a:off x="8835534" y="-2277673"/>
              <a:ext cx="6681656" cy="6681656"/>
            </a:xfrm>
            <a:prstGeom prst="ellipse">
              <a:avLst/>
            </a:prstGeom>
            <a:solidFill>
              <a:srgbClr val="3C5C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椭圆 79">
              <a:extLst>
                <a:ext uri="{FF2B5EF4-FFF2-40B4-BE49-F238E27FC236}">
                  <a16:creationId xmlns:a16="http://schemas.microsoft.com/office/drawing/2014/main" id="{0C2F8F38-E228-4187-B8A4-0D1069C533B0}"/>
                </a:ext>
              </a:extLst>
            </p:cNvPr>
            <p:cNvSpPr/>
            <p:nvPr/>
          </p:nvSpPr>
          <p:spPr>
            <a:xfrm flipH="1">
              <a:off x="10978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E090A059-3200-4F8B-9235-6DB90F617B7C}"/>
                </a:ext>
              </a:extLst>
            </p:cNvPr>
            <p:cNvSpPr/>
            <p:nvPr/>
          </p:nvSpPr>
          <p:spPr>
            <a:xfrm flipH="1">
              <a:off x="108260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2" name="椭圆 81">
              <a:extLst>
                <a:ext uri="{FF2B5EF4-FFF2-40B4-BE49-F238E27FC236}">
                  <a16:creationId xmlns:a16="http://schemas.microsoft.com/office/drawing/2014/main" id="{44F91C49-77CA-4100-A8AC-BF2EA277C7AD}"/>
                </a:ext>
              </a:extLst>
            </p:cNvPr>
            <p:cNvSpPr/>
            <p:nvPr/>
          </p:nvSpPr>
          <p:spPr>
            <a:xfrm flipH="1">
              <a:off x="106736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id="{4EFCED84-54CD-406E-AC66-DDBA6D676B8C}"/>
                </a:ext>
              </a:extLst>
            </p:cNvPr>
            <p:cNvSpPr/>
            <p:nvPr/>
          </p:nvSpPr>
          <p:spPr>
            <a:xfrm flipH="1">
              <a:off x="105212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31EEC8CE-8C8B-4F06-878A-E79EDB58AC51}"/>
                </a:ext>
              </a:extLst>
            </p:cNvPr>
            <p:cNvSpPr/>
            <p:nvPr/>
          </p:nvSpPr>
          <p:spPr>
            <a:xfrm flipH="1">
              <a:off x="103688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id="{EF8CF310-7D6B-4EB7-B4D2-3A687941A1AB}"/>
                </a:ext>
              </a:extLst>
            </p:cNvPr>
            <p:cNvSpPr/>
            <p:nvPr/>
          </p:nvSpPr>
          <p:spPr>
            <a:xfrm flipH="1">
              <a:off x="10216440" y="309185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:a16="http://schemas.microsoft.com/office/drawing/2014/main" id="{9E74D52B-487D-4576-A8D0-221A42DB78F9}"/>
                </a:ext>
              </a:extLst>
            </p:cNvPr>
            <p:cNvSpPr/>
            <p:nvPr/>
          </p:nvSpPr>
          <p:spPr>
            <a:xfrm flipH="1">
              <a:off x="10978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:a16="http://schemas.microsoft.com/office/drawing/2014/main" id="{6D70D46A-2D4C-4330-A486-122B8DFC4AA7}"/>
                </a:ext>
              </a:extLst>
            </p:cNvPr>
            <p:cNvSpPr/>
            <p:nvPr/>
          </p:nvSpPr>
          <p:spPr>
            <a:xfrm flipH="1">
              <a:off x="108260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椭圆 87">
              <a:extLst>
                <a:ext uri="{FF2B5EF4-FFF2-40B4-BE49-F238E27FC236}">
                  <a16:creationId xmlns:a16="http://schemas.microsoft.com/office/drawing/2014/main" id="{C44AC105-84EE-4D3D-9616-410A0D0F044D}"/>
                </a:ext>
              </a:extLst>
            </p:cNvPr>
            <p:cNvSpPr/>
            <p:nvPr/>
          </p:nvSpPr>
          <p:spPr>
            <a:xfrm flipH="1">
              <a:off x="106736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1F576BD9-78AF-4428-827F-18AD85557BC2}"/>
                </a:ext>
              </a:extLst>
            </p:cNvPr>
            <p:cNvSpPr/>
            <p:nvPr/>
          </p:nvSpPr>
          <p:spPr>
            <a:xfrm flipH="1">
              <a:off x="105212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1869FE6F-A224-4D23-A377-7F114062AD48}"/>
                </a:ext>
              </a:extLst>
            </p:cNvPr>
            <p:cNvSpPr/>
            <p:nvPr/>
          </p:nvSpPr>
          <p:spPr>
            <a:xfrm flipH="1">
              <a:off x="103688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33F31FEB-51C4-49BC-9523-50DFB0CD0315}"/>
                </a:ext>
              </a:extLst>
            </p:cNvPr>
            <p:cNvSpPr/>
            <p:nvPr/>
          </p:nvSpPr>
          <p:spPr>
            <a:xfrm flipH="1">
              <a:off x="10216440" y="484164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EF001B43-9B00-4D0C-9035-10E4C5321E91}"/>
                </a:ext>
              </a:extLst>
            </p:cNvPr>
            <p:cNvSpPr/>
            <p:nvPr/>
          </p:nvSpPr>
          <p:spPr>
            <a:xfrm flipH="1">
              <a:off x="10978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椭圆 92">
              <a:extLst>
                <a:ext uri="{FF2B5EF4-FFF2-40B4-BE49-F238E27FC236}">
                  <a16:creationId xmlns:a16="http://schemas.microsoft.com/office/drawing/2014/main" id="{D0A53457-FC8D-4E0F-BCE4-3B8F100290BD}"/>
                </a:ext>
              </a:extLst>
            </p:cNvPr>
            <p:cNvSpPr/>
            <p:nvPr/>
          </p:nvSpPr>
          <p:spPr>
            <a:xfrm flipH="1">
              <a:off x="108260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椭圆 93">
              <a:extLst>
                <a:ext uri="{FF2B5EF4-FFF2-40B4-BE49-F238E27FC236}">
                  <a16:creationId xmlns:a16="http://schemas.microsoft.com/office/drawing/2014/main" id="{4BB7B1F6-E61E-45AA-9D2F-03E533F6E12C}"/>
                </a:ext>
              </a:extLst>
            </p:cNvPr>
            <p:cNvSpPr/>
            <p:nvPr/>
          </p:nvSpPr>
          <p:spPr>
            <a:xfrm flipH="1">
              <a:off x="106736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椭圆 94">
              <a:extLst>
                <a:ext uri="{FF2B5EF4-FFF2-40B4-BE49-F238E27FC236}">
                  <a16:creationId xmlns:a16="http://schemas.microsoft.com/office/drawing/2014/main" id="{90C6A93A-072B-4252-8E9B-B8FCCE5DA2C6}"/>
                </a:ext>
              </a:extLst>
            </p:cNvPr>
            <p:cNvSpPr/>
            <p:nvPr/>
          </p:nvSpPr>
          <p:spPr>
            <a:xfrm flipH="1">
              <a:off x="105212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1D0DA689-7ADC-4188-B1F1-E83A9E2800B4}"/>
                </a:ext>
              </a:extLst>
            </p:cNvPr>
            <p:cNvSpPr/>
            <p:nvPr/>
          </p:nvSpPr>
          <p:spPr>
            <a:xfrm flipH="1">
              <a:off x="103688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椭圆 96">
              <a:extLst>
                <a:ext uri="{FF2B5EF4-FFF2-40B4-BE49-F238E27FC236}">
                  <a16:creationId xmlns:a16="http://schemas.microsoft.com/office/drawing/2014/main" id="{D7FF84DE-F0E6-4228-AD43-4E5E185A0678}"/>
                </a:ext>
              </a:extLst>
            </p:cNvPr>
            <p:cNvSpPr/>
            <p:nvPr/>
          </p:nvSpPr>
          <p:spPr>
            <a:xfrm flipH="1">
              <a:off x="10216440" y="65914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椭圆 97">
              <a:extLst>
                <a:ext uri="{FF2B5EF4-FFF2-40B4-BE49-F238E27FC236}">
                  <a16:creationId xmlns:a16="http://schemas.microsoft.com/office/drawing/2014/main" id="{3B939F08-E436-41ED-9A73-F5C748AB85B0}"/>
                </a:ext>
              </a:extLst>
            </p:cNvPr>
            <p:cNvSpPr/>
            <p:nvPr/>
          </p:nvSpPr>
          <p:spPr>
            <a:xfrm flipH="1">
              <a:off x="10978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椭圆 98">
              <a:extLst>
                <a:ext uri="{FF2B5EF4-FFF2-40B4-BE49-F238E27FC236}">
                  <a16:creationId xmlns:a16="http://schemas.microsoft.com/office/drawing/2014/main" id="{4EF11711-02F4-4AE5-A40C-563F4D9788B4}"/>
                </a:ext>
              </a:extLst>
            </p:cNvPr>
            <p:cNvSpPr/>
            <p:nvPr/>
          </p:nvSpPr>
          <p:spPr>
            <a:xfrm flipH="1">
              <a:off x="108260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椭圆 99">
              <a:extLst>
                <a:ext uri="{FF2B5EF4-FFF2-40B4-BE49-F238E27FC236}">
                  <a16:creationId xmlns:a16="http://schemas.microsoft.com/office/drawing/2014/main" id="{9406E44A-57AE-42D3-A8D0-73F4DAA5F2F8}"/>
                </a:ext>
              </a:extLst>
            </p:cNvPr>
            <p:cNvSpPr/>
            <p:nvPr/>
          </p:nvSpPr>
          <p:spPr>
            <a:xfrm flipH="1">
              <a:off x="106736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椭圆 100">
              <a:extLst>
                <a:ext uri="{FF2B5EF4-FFF2-40B4-BE49-F238E27FC236}">
                  <a16:creationId xmlns:a16="http://schemas.microsoft.com/office/drawing/2014/main" id="{5A4F8167-E4CF-46D8-A94C-A8C4A3B36998}"/>
                </a:ext>
              </a:extLst>
            </p:cNvPr>
            <p:cNvSpPr/>
            <p:nvPr/>
          </p:nvSpPr>
          <p:spPr>
            <a:xfrm flipH="1">
              <a:off x="105212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椭圆 101">
              <a:extLst>
                <a:ext uri="{FF2B5EF4-FFF2-40B4-BE49-F238E27FC236}">
                  <a16:creationId xmlns:a16="http://schemas.microsoft.com/office/drawing/2014/main" id="{1270E93F-945C-44F6-BCB7-3A6DC0598203}"/>
                </a:ext>
              </a:extLst>
            </p:cNvPr>
            <p:cNvSpPr/>
            <p:nvPr/>
          </p:nvSpPr>
          <p:spPr>
            <a:xfrm flipH="1">
              <a:off x="103688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椭圆 102">
              <a:extLst>
                <a:ext uri="{FF2B5EF4-FFF2-40B4-BE49-F238E27FC236}">
                  <a16:creationId xmlns:a16="http://schemas.microsoft.com/office/drawing/2014/main" id="{B8C64D84-825B-423A-9E39-53254783DE2A}"/>
                </a:ext>
              </a:extLst>
            </p:cNvPr>
            <p:cNvSpPr/>
            <p:nvPr/>
          </p:nvSpPr>
          <p:spPr>
            <a:xfrm flipH="1">
              <a:off x="10216440" y="834123"/>
              <a:ext cx="72000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8" name="图片 7" descr="图片包含 游戏机, 乐高, 玩具&#10;&#10;描述已自动生成">
            <a:extLst>
              <a:ext uri="{FF2B5EF4-FFF2-40B4-BE49-F238E27FC236}">
                <a16:creationId xmlns:a16="http://schemas.microsoft.com/office/drawing/2014/main" id="{CA49CB42-1DC3-447B-8103-C74A16B224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7" t="22444" r="4045" b="6223"/>
          <a:stretch/>
        </p:blipFill>
        <p:spPr>
          <a:xfrm>
            <a:off x="6399126" y="633581"/>
            <a:ext cx="5182876" cy="432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32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peelOff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84;#407186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84;#407186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7148;#407180;#405327;#405321;#407214;#407214;#407327;#407323;#407320;"/>
</p:tagLst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lx1b4ad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4837</TotalTime>
  <Words>853</Words>
  <Application>Microsoft Office PowerPoint</Application>
  <PresentationFormat>宽屏</PresentationFormat>
  <Paragraphs>215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0" baseType="lpstr">
      <vt:lpstr>微软雅黑</vt:lpstr>
      <vt:lpstr>Arial</vt:lpstr>
      <vt:lpstr>Calibri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www.jpppt.com</cp:keywords>
  <dc:description>www.jpppt.com</dc:description>
  <cp:lastModifiedBy>宇 之灵</cp:lastModifiedBy>
  <cp:revision>467</cp:revision>
  <dcterms:created xsi:type="dcterms:W3CDTF">2020-06-19T05:51:40Z</dcterms:created>
  <dcterms:modified xsi:type="dcterms:W3CDTF">2021-01-19T00:08:04Z</dcterms:modified>
</cp:coreProperties>
</file>