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72" r:id="rId7"/>
    <p:sldId id="260" r:id="rId8"/>
    <p:sldId id="273" r:id="rId9"/>
    <p:sldId id="261" r:id="rId10"/>
    <p:sldId id="262" r:id="rId11"/>
    <p:sldId id="263" r:id="rId12"/>
    <p:sldId id="274" r:id="rId13"/>
    <p:sldId id="264" r:id="rId14"/>
    <p:sldId id="275" r:id="rId15"/>
    <p:sldId id="265" r:id="rId16"/>
    <p:sldId id="266" r:id="rId17"/>
    <p:sldId id="267" r:id="rId18"/>
    <p:sldId id="271" r:id="rId19"/>
    <p:sldId id="276" r:id="rId20"/>
    <p:sldId id="268" r:id="rId21"/>
    <p:sldId id="270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微软雅黑" panose="020B0503020204020204" pitchFamily="34" charset="-122"/>
      <p:regular r:id="rId28"/>
      <p:bold r:id="rId29"/>
    </p:embeddedFont>
  </p:embeddedFont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714B"/>
    <a:srgbClr val="4FA7C7"/>
    <a:srgbClr val="689733"/>
    <a:srgbClr val="5EA5DA"/>
    <a:srgbClr val="6BBDD6"/>
    <a:srgbClr val="F08C84"/>
    <a:srgbClr val="C01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322" autoAdjust="0"/>
  </p:normalViewPr>
  <p:slideViewPr>
    <p:cSldViewPr snapToGrid="0">
      <p:cViewPr varScale="1">
        <p:scale>
          <a:sx n="90" d="100"/>
          <a:sy n="90" d="100"/>
        </p:scale>
        <p:origin x="79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A802F-B6B1-40DF-9B90-C587BF7F7708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F14E2-7C29-456F-B69A-B31212F2FB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3090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154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392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959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30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343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723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550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334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0015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7830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474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9584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573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6012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z="1800" smtClean="0">
                <a:solidFill>
                  <a:prstClr val="black"/>
                </a:solidFill>
              </a:rPr>
              <a:pPr defTabSz="914400"/>
              <a:t>2021/1/20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818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z="1800" smtClean="0">
                <a:solidFill>
                  <a:prstClr val="black"/>
                </a:solidFill>
              </a:rPr>
              <a:pPr defTabSz="914400"/>
              <a:t>2021/1/20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035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4729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007605" y="50250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525" y="335506"/>
            <a:ext cx="1458776" cy="58351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909" y="1748425"/>
            <a:ext cx="1578151" cy="42652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45" y="1269402"/>
            <a:ext cx="8487783" cy="37006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3" y="96819"/>
            <a:ext cx="1644827" cy="146841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21" y="609201"/>
            <a:ext cx="453504" cy="44364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71" y="838728"/>
            <a:ext cx="336886" cy="32239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0" y="1671510"/>
            <a:ext cx="268980" cy="26313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019" y="1115013"/>
            <a:ext cx="557661" cy="5336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364" y="2740694"/>
            <a:ext cx="482426" cy="46167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941" y="3970525"/>
            <a:ext cx="454238" cy="4443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900" y="1719619"/>
            <a:ext cx="583544" cy="57085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542" y="935915"/>
            <a:ext cx="261988" cy="25629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725" y="1934643"/>
            <a:ext cx="361800" cy="35393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228" y="1334574"/>
            <a:ext cx="336886" cy="3223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7" y="305405"/>
            <a:ext cx="6260317" cy="457142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97" y="3279534"/>
            <a:ext cx="2084268" cy="2106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360" y="1554564"/>
            <a:ext cx="2262266" cy="61142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950" y="38738"/>
            <a:ext cx="6196825" cy="510476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83" y="2495774"/>
            <a:ext cx="924512" cy="121428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196" y="1782347"/>
            <a:ext cx="1176079" cy="264113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508" y="4007445"/>
            <a:ext cx="2080200" cy="832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4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4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1" y="193638"/>
            <a:ext cx="8799754" cy="484094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038" y="4468856"/>
            <a:ext cx="2906116" cy="5150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39" y="4206240"/>
            <a:ext cx="446079" cy="7776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857" y="111794"/>
            <a:ext cx="910136" cy="36405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188" y="290456"/>
            <a:ext cx="1516450" cy="40985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7" y="622095"/>
            <a:ext cx="1291757" cy="13052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1724" y="47806"/>
            <a:ext cx="409950" cy="92063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1476" y="325907"/>
            <a:ext cx="277464" cy="364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95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.png"/><Relationship Id="rId5" Type="http://schemas.openxmlformats.org/officeDocument/2006/relationships/image" Target="../media/image14.png"/><Relationship Id="rId10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25.png"/><Relationship Id="rId5" Type="http://schemas.openxmlformats.org/officeDocument/2006/relationships/tags" Target="../tags/tag11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0.xml"/><Relationship Id="rId9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.png"/><Relationship Id="rId5" Type="http://schemas.openxmlformats.org/officeDocument/2006/relationships/image" Target="../media/image14.png"/><Relationship Id="rId10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71" y="838728"/>
            <a:ext cx="336886" cy="3223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45" y="1269402"/>
            <a:ext cx="8487783" cy="370063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387" y="3981283"/>
            <a:ext cx="5518673" cy="9779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3" y="96819"/>
            <a:ext cx="1644827" cy="146841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21" y="609201"/>
            <a:ext cx="453504" cy="44364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019" y="1115013"/>
            <a:ext cx="557661" cy="53367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941" y="3970525"/>
            <a:ext cx="454238" cy="44436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900" y="1719619"/>
            <a:ext cx="583544" cy="57085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542" y="935915"/>
            <a:ext cx="261988" cy="25629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725" y="1934643"/>
            <a:ext cx="363742" cy="35583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228" y="1334574"/>
            <a:ext cx="336886" cy="322396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1887582" y="2400842"/>
            <a:ext cx="5374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ln w="22225">
                  <a:noFill/>
                </a:ln>
                <a:cs typeface="+mn-ea"/>
                <a:sym typeface="+mn-lt"/>
              </a:rPr>
              <a:t>Free PPT templates</a:t>
            </a:r>
            <a:endParaRPr lang="zh-CN" altLang="en-US" sz="4000" dirty="0">
              <a:ln w="22225">
                <a:noFill/>
              </a:ln>
              <a:cs typeface="+mn-ea"/>
              <a:sym typeface="+mn-lt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55" y="2005048"/>
            <a:ext cx="1628487" cy="16455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525" y="335506"/>
            <a:ext cx="1458776" cy="58351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909" y="1748425"/>
            <a:ext cx="1578151" cy="42652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06" y="2005048"/>
            <a:ext cx="1700844" cy="29649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15" y="3002100"/>
            <a:ext cx="973990" cy="9684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105" y="2193775"/>
            <a:ext cx="599905" cy="574102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2364376" y="3152141"/>
            <a:ext cx="4418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ntr" presetSubtype="2" decel="5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5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9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9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5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3.61111E-6 -0.00031 L 3.61111E-6 2.22222E-6 C 0.0033 -0.00309 0.00642 -0.00679 0.00989 -0.00864 C 0.01128 -0.01142 0.01441 -0.01173 0.01718 -0.01327 C 0.01875 -0.01451 0.02031 -0.01698 0.02205 -0.01698 C 0.02326 -0.01883 0.02361 -0.01883 0.02517 -0.01976 C 0.02673 -0.02068 0.02795 -0.02346 0.02934 -0.02377 C 0.0342 -0.02531 0.03906 -0.02531 0.04375 -0.02593 C 0.04514 -0.02655 0.0467 -0.02716 0.04826 -0.0284 C 0.05086 -0.02932 0.05295 -0.0284 0.05451 -0.03056 C 0.05607 -0.03241 0.05573 -0.03642 0.05607 -0.03858 C 0.05573 -0.05648 0.05555 -0.07377 0.05451 -0.09043 C 0.05451 -0.09476 0.05139 -0.1108 0.05121 -0.11266 C 0.04965 -0.11821 0.0467 -0.12346 0.04635 -0.13025 C 0.04514 -0.13395 0.04461 -0.13858 0.04375 -0.14259 C 0.04357 -0.14599 0.0434 -0.14846 0.04218 -0.15185 C 0.0401 -0.16389 0.0375 -0.16327 0.03298 -0.17716 C 0.02916 -0.18858 0.02951 -0.18889 0.02361 -0.19908 C 0.02326 -0.20093 0.02187 -0.20309 0.02066 -0.20587 C 0.01232 -0.22377 0.02517 -0.19908 0.01441 -0.21883 C 0.01232 -0.23118 0.01441 -0.21883 0.00989 -0.23395 C 0.00833 -0.23611 0.00833 -0.23951 0.00677 -0.24229 C 0.00208 -0.25648 0.0052 -0.24568 3.61111E-6 -0.25741 C -0.00243 -0.26358 -0.00469 -0.26945 -0.0073 -0.275 C -0.00886 -0.27778 -0.01025 -0.28272 -0.01216 -0.28611 C -0.01789 -0.29167 -0.02118 -0.2963 -0.02865 -0.30062 C -0.02917 -0.30124 -0.03039 -0.30185 -0.03177 -0.30309 C -0.03334 -0.30401 -0.0349 -0.30587 -0.03646 -0.30741 C -0.0441 -0.31297 -0.03629 -0.30525 -0.04618 -0.3142 C -0.05782 -0.32438 -0.04775 -0.31821 -0.05643 -0.32253 C -0.06858 -0.33827 -0.05521 -0.32315 -0.06459 -0.33118 C -0.08872 -0.33272 -0.1349 -0.35216 -0.19636 -0.33118 C -0.20122 -0.32871 -0.20608 -0.325 -0.21181 -0.32253 C -0.21337 -0.32161 -0.21476 -0.31976 -0.21632 -0.31821 C -0.22153 -0.3142 -0.22414 -0.3142 -0.22917 -0.30926 C -0.23056 -0.30803 -0.23177 -0.30648 -0.23334 -0.30525 C -0.23542 -0.30309 -0.24098 -0.30185 -0.24254 -0.30062 C -0.25226 -0.29229 -0.24445 -0.29784 -0.2625 -0.29445 C -0.26459 -0.29352 -0.26719 -0.2929 -0.27032 -0.29229 C -0.27795 -0.29013 -0.29323 -0.28827 -0.29323 -0.28797 C -0.29948 -0.28611 -0.30469 -0.28272 -0.31181 -0.28118 C -0.31493 -0.28056 -0.329 -0.27716 -0.33525 -0.275 C -0.34098 -0.27315 -0.3441 -0.27037 -0.34879 -0.26883 C -0.35521 -0.26543 -0.36407 -0.26358 -0.37066 -0.25988 C -0.37327 -0.25803 -0.37535 -0.25648 -0.37795 -0.25463 C -0.38611 -0.25247 -0.41181 -0.25124 -0.41493 -0.25124 C -0.41858 -0.24969 -0.42257 -0.24784 -0.42726 -0.2463 C -0.42917 -0.24568 -0.43177 -0.24568 -0.4349 -0.24445 C -0.43802 -0.2429 -0.44132 -0.24105 -0.44566 -0.24013 C -0.45556 -0.23735 -0.47032 -0.23673 -0.47952 -0.2358 C -0.4842 -0.2355 -0.49636 -0.23272 -0.50105 -0.23118 C -0.50278 -0.23118 -0.50434 -0.22963 -0.50591 -0.22932 C -0.51077 -0.22871 -0.5165 -0.22778 -0.52101 -0.22716 C -0.55087 -0.21142 -0.50782 -0.23272 -0.53802 -0.22099 C -0.55799 -0.21266 -0.52882 -0.21945 -0.55712 -0.2142 C -0.56111 -0.21266 -0.56441 -0.2108 -0.56875 -0.20926 C -0.575 -0.20864 -0.58264 -0.20926 -0.58889 -0.20772 C -0.59236 -0.2071 -0.59532 -0.20247 -0.59861 -0.20093 C -0.6073 -0.19692 -0.61493 -0.19414 -0.62309 -0.19013 C -0.63039 -0.18673 -0.63802 -0.18395 -0.6441 -0.17932 C -0.64584 -0.17778 -0.64775 -0.17562 -0.65035 -0.17562 C -0.65643 -0.17346 -0.66268 -0.17253 -0.66875 -0.17068 C -0.67518 -0.16883 -0.68264 -0.1642 -0.68889 -0.16204 C -0.69375 -0.1608 -0.69861 -0.1605 -0.70417 -0.16019 C -0.7165 -0.15864 -0.73039 -0.15864 -0.74271 -0.15772 C -0.7441 -0.1571 -0.74618 -0.15587 -0.7474 -0.15371 C -0.74879 -0.15062 -0.74914 -0.1463 -0.75035 -0.14259 C -0.75035 -0.14074 -0.75052 -0.13858 -0.75191 -0.1358 C -0.75191 -0.13395 -0.75348 -0.13056 -0.75348 -0.12716 C -0.75486 -0.125 -0.754 -0.12161 -0.75486 -0.11883 C -0.75521 -0.11729 -0.7566 -0.11667 -0.75712 -0.11451 C -0.75816 -0.11204 -0.75868 -0.10864 -0.75955 -0.10587 C -0.76111 -0.10309 -0.76268 -0.10062 -0.7632 -0.09692 C -0.76441 -0.09013 -0.76563 -0.08179 -0.76563 -0.07377 C -0.76563 -0.06173 -0.76563 -0.05062 -0.76441 -0.03858 C -0.76424 -0.03457 -0.7599 -0.03334 -0.75834 -0.03241 C -0.75643 -0.03179 -0.75348 -0.03118 -0.75191 -0.03056 C -0.73334 -0.02377 -0.76424 -0.03334 -0.73959 -0.02593 C -0.73646 -0.02346 -0.7349 -0.01883 -0.73195 -0.01698 C -0.73039 -0.01698 -0.729 -0.01698 -0.72882 -0.01605 C -0.71841 -0.00679 -0.73039 -0.01451 -0.72101 -0.00864 C -0.71962 -0.00679 -0.71823 -0.00463 -0.71702 -0.00309 C -0.71493 0.00154 -0.71181 0.00247 -0.71025 0.00617 C -0.69341 0.03549 -0.71077 0.00648 -0.69653 0.02469 C -0.69497 0.02747 -0.69393 0.02963 -0.69341 0.03117 C -0.68872 0.03765 -0.68733 0.03765 -0.68282 0.03981 C -0.67813 0.04907 -0.68282 0.04136 -0.675 0.04969 C -0.66424 0.05864 -0.6816 0.04907 -0.66111 0.06049 C -0.6566 0.06203 -0.654 0.06203 -0.65035 0.06389 C -0.64132 0.07006 -0.64879 0.06697 -0.64132 0.07345 C -0.63959 0.07438 -0.63802 0.075 -0.63525 0.07685 C -0.63386 0.07839 -0.63334 0.08055 -0.63177 0.08086 C -0.62882 0.08333 -0.62257 0.08549 -0.62257 0.08611 C -0.61493 0.09629 -0.61945 0.09105 -0.6073 0.10031 C -0.60122 0.10524 -0.60417 0.10339 -0.59861 0.10679 C -0.59653 0.11111 -0.59514 0.1142 -0.59184 0.11759 C -0.58559 0.12407 -0.58872 0.12006 -0.58282 0.12407 C -0.58108 0.12562 -0.57952 0.12747 -0.57795 0.1287 C -0.57483 0.13302 -0.57188 0.13642 -0.56875 0.1392 C -0.56268 0.14382 -0.55712 0.15031 -0.55191 0.15432 C -0.55035 0.15463 -0.54879 0.15463 -0.5474 0.15617 C -0.54584 0.15802 -0.5441 0.15957 -0.54254 0.15987 C -0.54132 0.16142 -0.54098 0.1645 -0.53959 0.1645 C -0.53698 0.16574 -0.5349 0.16636 -0.53334 0.16636 C -0.53073 0.16882 -0.52882 0.17068 -0.52726 0.17129 C -0.5257 0.17222 -0.52327 0.17222 -0.52257 0.17284 C -0.52101 0.175 -0.52101 0.17623 -0.51945 0.17685 C -0.51702 0.18117 -0.51493 0.18271 -0.51216 0.18487 C -0.51025 0.18611 -0.53507 0.18364 -0.50469 0.1892 C -0.47431 0.19475 -0.40782 0.1929 -0.37327 0.16636 C -0.36771 0.1645 -0.37049 0.16574 -0.36459 0.15987 C -0.3599 0.15278 -0.36476 0.15957 -0.35799 0.15432 C -0.35486 0.15278 -0.35243 0.14938 -0.35018 0.14753 C -0.34723 0.14537 -0.34254 0.14382 -0.33941 0.14197 C -0.31632 0.12407 -0.33177 0.13148 -0.31945 0.12654 C -0.31337 0.11882 -0.31945 0.12562 -0.31025 0.11759 C -0.30712 0.11605 -0.30313 0.11111 -0.29983 0.10864 C -0.29948 0.10833 -0.29792 0.10833 -0.29636 0.10679 C -0.29341 0.10494 -0.29063 0.10123 -0.28768 0.10031 C -0.28299 0.09845 -0.27795 0.09629 -0.27327 0.09475 C -0.2717 0.09321 -0.2691 0.09105 -0.26719 0.08981 C -0.26094 0.08703 -0.25486 0.08487 -0.24861 0.08086 C -0.24723 0.07994 -0.24462 0.07839 -0.24254 0.07685 C -0.24098 0.07592 -0.23855 0.075 -0.23646 0.07438 C -0.2349 0.07438 -0.23334 0.07345 -0.23177 0.07345 C -0.22917 0.07191 -0.22709 0.06944 -0.22431 0.0679 C -0.22257 0.0679 -0.22101 0.06697 -0.21823 0.06605 C -0.21667 0.06543 -0.21077 0.06049 -0.20868 0.06049 C -0.20556 0.05926 -0.20278 0.05864 -0.19983 0.05864 C -0.19827 0.0571 -0.1967 0.05679 -0.19497 0.05679 C -0.19184 0.05463 -0.18872 0.05463 -0.18559 0.05278 C -0.17795 0.05185 -0.17952 0.05092 -0.17066 0.04629 C -0.16563 0.04413 -0.16146 0.04413 -0.15643 0.04259 C -0.15365 0.04197 -0.15174 0.04074 -0.14861 0.03981 C -0.13993 0.03549 -0.15174 0.04197 -0.13785 0.03611 C -0.1349 0.03549 -0.13212 0.03333 -0.12917 0.03117 C -0.12726 0.03117 -0.12552 0.03055 -0.12309 0.02963 C -0.12257 0.02963 -0.12101 0.0287 -0.11945 0.02778 C -0.11545 0.02654 -0.11181 0.02469 -0.1073 0.02376 C -0.10591 0.02284 -0.10556 0.02129 -0.104 0.02129 C -0.09792 0.01821 -0.09167 0.01574 -0.08559 0.01173 C -0.0816 0.00987 -0.07813 0.00833 -0.07483 0.00617 C -0.07327 0.00524 -0.0717 0.00463 -0.07014 0.00463 C -0.06858 0.00339 -0.06719 0.00247 -0.0658 0.00185 C -0.06094 0.00154 -0.05643 0.00031 -0.05174 -0.00031 C -0.05018 -0.00155 -0.04723 -0.00216 -0.04549 -0.00309 C -0.04254 -0.00309 -0.04098 -0.00401 -0.03785 -0.00463 C -0.03629 -0.00525 -0.03473 -0.00679 -0.03334 -0.00679 C -0.02709 -0.00679 -0.02136 -0.00679 -0.01632 -0.00463 L 3.61111E-6 -0.00031 Z " pathEditMode="relative" rAng="0" ptsTypes="AAAAAAAAAAAAAAAAAAAAAAAAAAAAAAAAAAAAAAAAAAAAAAAAAAAAAAAAAAAAAAAAAAAAAAAAAAAAAAAAAAAAAAAAAAAAAAAAAAAAAAAAAAAAAAAAAAAAAAAAAAAAAAAAAAAAAAAAAAAAAAAAAAAAAA">
                                      <p:cBhvr>
                                        <p:cTn id="37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86" y="-740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9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7917 -0.00896 L 0.67917 -0.00896 C 0.67622 -0.00555 0.67361 -0.00155 0.67049 0.00184 C 0.66945 0.00277 0.66806 0.00277 0.66684 0.004 C 0.66511 0.00586 0.66372 0.00832 0.66198 0.01049 C 0.65955 0.01357 0.65747 0.01789 0.65469 0.01913 L 0.64497 0.02345 C 0.64288 0.02561 0.64115 0.029 0.63889 0.02993 C 0.63368 0.03209 0.6283 0.03209 0.62292 0.03209 C 0.60018 0.03209 0.57743 0.03055 0.55469 0.02993 C 0.55347 0.02931 0.55226 0.02839 0.55104 0.02777 C 0.54757 0.02623 0.54097 0.02437 0.53768 0.02345 C 0.53646 0.02283 0.53525 0.0219 0.53403 0.02129 C 0.53073 0.01974 0.52431 0.01697 0.52431 0.01697 L 0.33646 0.01913 C 0.33472 0.01913 0.33316 0.02067 0.3316 0.02129 C 0.32882 0.02221 0.32587 0.02252 0.32309 0.02345 C 0.32136 0.02407 0.31979 0.02499 0.31823 0.02561 C 0.31268 0.02746 0.3099 0.02777 0.30469 0.02993 C 0.29879 0.03271 0.30278 0.03302 0.29497 0.03425 C 0.28924 0.03549 0.28368 0.03579 0.27795 0.03641 C 0.26129 0.04135 0.28195 0.03549 0.25834 0.04073 C 0.24931 0.04289 0.25365 0.04228 0.24618 0.04505 C 0.24219 0.0466 0.2382 0.04907 0.23403 0.04937 L 0.2158 0.05184 L 0.14618 0.04937 C 0.11042 0.04752 0.14497 0.04937 0.13038 0.04505 C 0.12674 0.04413 0.12309 0.04382 0.11945 0.04289 C 0.1165 0.04228 0.11372 0.04166 0.11094 0.04073 C 0.10851 0.04011 0.10608 0.03919 0.10347 0.03857 C 0.09948 0.03765 0.09549 0.03734 0.09132 0.03641 C 0.08021 0.02993 0.09775 0.04011 0.0816 0.03209 C 0.07917 0.03086 0.07674 0.029 0.07431 0.02777 C 0.07101 0.02623 0.06771 0.0253 0.06459 0.02345 C 0.06216 0.0219 0.05972 0.01974 0.05729 0.01913 L 0.04861 0.01697 C 0.03993 0.01172 0.05087 0.0182 0.04011 0.01265 C 0.03889 0.01203 0.03768 0.0111 0.03646 0.01049 C 0.0349 0.00956 0.03316 0.00925 0.0316 0.00832 C 0.02917 0.00709 0.02691 0.00462 0.02431 0.004 C 0.02066 0.00308 0.00938 -5.55556E-6 0.00608 -0.00032 C 0.004 -0.00063 0.00191 -0.00032 -5.55556E-7 -0.00032 L -5.55556E-7 -0.00032 " pathEditMode="relative" ptsTypes="AAAAAAAAAAAAAAAAAAAAAAAAAAAAAAAAAAAAAAAAAAA">
                                      <p:cBhvr>
                                        <p:cTn id="44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46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5608 -0.1108 L 0.35608 -0.1108 C 0.35278 -0.10586 0.34983 -0.1 0.34618 -0.09568 C 0.34479 -0.09414 0.34288 -0.09475 0.34132 -0.09352 C 0.33959 -0.09259 0.3382 -0.09043 0.33646 -0.0892 C 0.32952 -0.08395 0.33611 -0.09043 0.32795 -0.08488 C 0.32622 -0.08395 0.32483 -0.08117 0.32309 -0.08056 C 0.31858 -0.07901 0.31406 -0.07932 0.30972 -0.07839 C 0.28906 -0.07438 0.31424 -0.07562 0.27431 -0.07407 L 0.17309 -0.07191 L 0.16459 -0.06975 C 0.16216 -0.06914 0.15972 -0.0679 0.15729 -0.06759 C 0.14948 -0.06667 0.14184 -0.06605 0.13403 -0.06543 C 0.12466 -0.0571 0.13212 -0.06235 0.1158 -0.05895 C 0.11337 -0.05833 0.11094 -0.05772 0.10851 -0.05679 C 0.10677 -0.05617 0.10521 -0.05494 0.10365 -0.05463 C 0.07865 -0.04815 0.10087 -0.05586 0.08525 -0.05031 C 0.07379 -0.04012 0.0882 -0.05185 0.07309 -0.04383 C 0.07136 -0.0429 0.06997 -0.04043 0.06823 -0.03951 C 0.06372 -0.03673 0.05712 -0.03457 0.05243 -0.03302 C 0.05122 -0.03148 0.05 -0.02932 0.04861 -0.0287 C 0.04636 -0.02716 0.04375 -0.02716 0.04132 -0.02654 C 0.03941 -0.02593 0.03733 -0.025 0.03525 -0.02438 C 0.03368 -0.02377 0.03195 -0.02284 0.03038 -0.02222 C 0.02917 -0.0216 0.02795 -0.02037 0.02674 -0.02006 C 0.02344 -0.01883 0.02031 -0.01852 0.01702 -0.0179 C 0.01025 -0.01389 0.01632 -0.0179 0.00972 -0.01142 C 0.00816 -0.00957 0.00625 -0.00864 0.00486 -0.0071 C -0.00451 0.00401 0.00834 -0.00802 2.22222E-6 -0.00031 L 2.22222E-6 -0.00031 " pathEditMode="relative" ptsTypes="AAAAAAAAAAAAAAAAAAAAAAAAAAAAAA">
                                      <p:cBhvr>
                                        <p:cTn id="51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53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743 -0.08488 L 0.0743 -0.08488 C 0.071 -0.08272 0.06771 -0.08087 0.06441 -0.0784 C 0.06284 -0.07716 0.06128 -0.07531 0.05955 -0.07408 C 0.05694 -0.07253 0.04687 -0.07037 0.04496 -0.06976 C 0.03455 -0.06358 0.05121 -0.07315 0.03403 -0.06544 C 0.03159 -0.06451 0.02673 -0.06111 0.02673 -0.06111 C 0.02552 -0.05988 0.02448 -0.05803 0.02309 -0.05679 C 0.02066 -0.05494 0.0158 -0.05247 0.0158 -0.05247 C 0.01493 -0.05093 0.01406 -0.0497 0.01337 -0.04815 C 0.01232 -0.04599 0.01198 -0.04352 0.01093 -0.04167 C 0.00989 -0.03982 0.0085 -0.03889 0.00729 -0.03735 C 0.00642 -0.03519 0.00538 -0.03334 0.00486 -0.03087 C 0.00416 -0.02809 0.00399 -0.025 0.00364 -0.02223 C 0.00278 -0.0179 0.00173 -0.01358 0.00121 -0.00926 L 2.5E-6 -0.00031 L 2.5E-6 -0.00031 " pathEditMode="relative" ptsTypes="AAAAAAAAAAAAAAAAA">
                                      <p:cBhvr>
                                        <p:cTn id="58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0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243 -0.30618 L -0.05243 -0.30618 C -0.0533 -0.2997 -0.054 -0.29322 -0.05487 -0.28674 C -0.05521 -0.28396 -0.05573 -0.28118 -0.05608 -0.27809 C -0.0573 -0.26914 -0.05764 -0.26359 -0.05851 -0.25433 C -0.05851 -0.25217 -0.05938 -0.22223 -0.05608 -0.21081 C -0.05539 -0.20865 -0.05452 -0.20649 -0.05365 -0.20433 C -0.05157 -0.19291 -0.05313 -0.1997 -0.04757 -0.18488 C -0.04671 -0.18272 -0.04566 -0.18087 -0.04514 -0.1784 C -0.04358 -0.16976 -0.0448 -0.17346 -0.0415 -0.1676 C -0.04063 -0.16328 -0.04046 -0.15834 -0.03907 -0.15464 L -0.03421 -0.14137 C -0.0323 -0.1284 -0.03351 -0.1355 -0.03056 -0.11976 C -0.03021 -0.1176 -0.03021 -0.11482 -0.02934 -0.11328 L -0.02691 -0.10896 C -0.02657 -0.1068 -0.02622 -0.10433 -0.0257 -0.10248 C -0.02414 -0.09692 -0.02309 -0.09569 -0.02084 -0.09167 C -0.01806 -0.07655 -0.02014 -0.0818 -0.01598 -0.07408 C -0.01511 -0.071 -0.0125 -0.06328 -0.01233 -0.05896 C -0.01112 -0.04167 -0.01268 -0.03025 -0.00868 -0.01575 C -0.00782 -0.01266 -0.00747 -0.00927 -0.00625 -0.00711 C -0.00521 -0.00525 -0.00382 -0.00556 -0.00261 -0.00495 L 1.94444E-6 -0.00032 L 1.94444E-6 -0.00032 " pathEditMode="relative" ptsTypes="AAAAAAAAAAAAAAAAAAAAAAAA">
                                      <p:cBhvr>
                                        <p:cTn id="65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7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8785 -0.19537 L -0.18785 -0.19537 L -0.17813 -0.18889 C -0.1757 -0.18735 -0.17292 -0.18735 -0.17084 -0.18457 L -0.16355 -0.17593 L -0.15626 -0.16728 L -0.15261 -0.16296 C -0.15087 -0.15864 -0.14983 -0.1537 -0.14775 -0.15 C -0.14688 -0.14846 -0.14601 -0.14722 -0.14532 -0.14568 C -0.14341 -0.14136 -0.14237 -0.13642 -0.14028 -0.13272 C -0.13959 -0.13117 -0.13872 -0.12994 -0.13785 -0.12839 C -0.1356 -0.12315 -0.13594 -0.1213 -0.13299 -0.11759 C -0.13073 -0.11451 -0.12813 -0.11173 -0.1257 -0.10895 C -0.12448 -0.10741 -0.1231 -0.10648 -0.12205 -0.10463 C -0.12119 -0.10309 -0.12049 -0.10123 -0.11962 -0.10031 C -0.11737 -0.09691 -0.11441 -0.09506 -0.11233 -0.09136 C -0.10782 -0.08333 -0.11077 -0.08827 -0.10261 -0.07839 C -0.10139 -0.07716 -0.10001 -0.07593 -0.09896 -0.07407 C -0.0981 -0.07284 -0.0974 -0.07099 -0.09653 -0.06975 C -0.09532 -0.06852 -0.09393 -0.06852 -0.09271 -0.06759 C -0.08941 -0.06142 -0.08855 -0.05957 -0.08299 -0.05463 C -0.08143 -0.05309 -0.07969 -0.05185 -0.07813 -0.05031 C -0.07153 -0.04352 -0.07761 -0.04784 -0.07084 -0.04383 C -0.06841 -0.04105 -0.06632 -0.03673 -0.06355 -0.03519 C -0.06112 -0.03364 -0.05869 -0.03179 -0.05626 -0.03086 C -0.05469 -0.03025 -0.04948 -0.02809 -0.04775 -0.02654 C -0.04636 -0.02531 -0.04532 -0.02315 -0.04393 -0.02222 C -0.04202 -0.02099 -0.03994 -0.02099 -0.03785 -0.02006 C -0.03664 -0.01944 -0.03542 -0.01852 -0.03421 -0.0179 C -0.03264 -0.01698 -0.03108 -0.01636 -0.02935 -0.01574 C -0.02223 -0.01265 -0.02188 -0.01327 -0.01355 -0.01142 C -0.01233 -0.01049 -0.01112 -0.00988 -0.0099 -0.00926 C -0.00816 -0.00833 -0.00643 -0.00802 -0.00504 -0.0071 C -0.00261 -0.00525 -0.00174 -0.00339 -9.16667E-6 -0.00031 L -9.16667E-6 -0.00031 " pathEditMode="relative" ptsTypes="AAAAAAAAAAAAAAAAAAAAAAAAAAAAAAAAAAA">
                                      <p:cBhvr>
                                        <p:cTn id="72" dur="3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74" dur="3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52187 0.01049 L 0.52187 0.01049 C 0.51371 0.00956 0.50555 0.00925 0.49739 0.00802 C 0.49131 0.0074 0.4934 0.00524 0.48767 0.00185 C 0.48576 0.00061 0.4835 0.00061 0.48159 -0.00031 C 0.47899 -0.00155 0.47673 -0.00371 0.4743 -0.00494 C 0.47222 -0.00587 0.47013 -0.00587 0.46805 -0.00679 C 0.46562 -0.00803 0.46336 -0.0105 0.46076 -0.01142 C 0.45885 -0.01204 0.45677 -0.01235 0.45468 -0.01358 C 0.45225 -0.01451 0.44999 -0.01698 0.44739 -0.0176 C 0.4434 -0.01914 0.43906 -0.01976 0.43524 -0.02223 C 0.43402 -0.02284 0.43281 -0.02377 0.43159 -0.02408 C 0.42795 -0.02531 0.4243 -0.02562 0.42065 -0.02624 C 0.41562 -0.02778 0.4059 -0.03056 0.4059 -0.03056 L 0.33159 -0.0284 C 0.32117 -0.02809 0.32413 -0.02624 0.31579 -0.02408 C 0.31163 -0.02315 0.30763 -0.02284 0.30347 -0.02223 C 0.28975 -0.01729 0.30677 -0.02284 0.28645 -0.0176 C 0.27951 -0.01605 0.28055 -0.01482 0.27308 -0.01358 C 0.26701 -0.01235 0.26093 -0.01204 0.25468 -0.01142 C 0.25225 -0.0105 0.24982 -0.00988 0.24739 -0.00896 C 0.24583 -0.00865 0.24427 -0.00741 0.24253 -0.00679 C 0.23402 -0.00525 0.22534 -0.00525 0.21701 -0.00278 C 0.20555 0.00061 0.21215 -0.00093 0.19739 0.00185 L -8.05556E-6 -0.00031 L -8.05556E-6 -0.00031 " pathEditMode="relative" ptsTypes="AAAAAAAAAAAAAAAAAAAAAAAAAA">
                                      <p:cBhvr>
                                        <p:cTn id="7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8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47431 -0.22531 L 0.47431 -0.22531 C 0.4698 -0.22408 0.46511 -0.22377 0.46077 -0.22099 C 0.45643 -0.21852 0.45279 -0.21327 0.44862 -0.21019 C 0.44654 -0.20895 0.44463 -0.20741 0.44254 -0.20587 C 0.44133 -0.20525 0.44011 -0.20463 0.4389 -0.20371 C 0.42987 -0.19692 0.43803 -0.20124 0.42917 -0.19722 C 0.42674 -0.19445 0.42431 -0.19136 0.42188 -0.18858 C 0.41598 -0.1821 0.41424 -0.18117 0.40834 -0.17346 C 0.40747 -0.17222 0.40695 -0.17037 0.40591 -0.16914 C 0.404 -0.16667 0.40174 -0.16513 0.39983 -0.16266 C 0.39723 -0.15926 0.3948 -0.15556 0.39254 -0.15185 C 0.39115 -0.14908 0.39046 -0.14537 0.3889 -0.1429 C 0.38751 -0.14105 0.3856 -0.14013 0.38404 -0.13858 C 0.37397 -0.12068 0.38438 -0.13858 0.37431 -0.12346 C 0.37345 -0.12222 0.37275 -0.12037 0.37188 -0.11914 C 0.37067 -0.11759 0.36928 -0.11667 0.36806 -0.11482 C 0.36633 -0.11204 0.36511 -0.10834 0.3632 -0.10617 C 0.36199 -0.10463 0.36077 -0.1034 0.35956 -0.10185 C 0.35869 -0.10062 0.35817 -0.09846 0.35713 -0.09753 C 0.354 -0.09414 0.3507 -0.09167 0.3474 -0.08889 C 0.34584 -0.08735 0.34428 -0.0855 0.34254 -0.08457 C 0.34133 -0.08364 0.34011 -0.08303 0.3389 -0.08241 C 0.33681 -0.08087 0.3349 -0.07901 0.33282 -0.07809 C 0.33074 -0.07685 0.32865 -0.07685 0.32674 -0.07593 C 0.32466 -0.07469 0.32275 -0.07253 0.32067 -0.0713 C 0.31737 -0.06976 0.31407 -0.06852 0.31077 -0.06698 C 0.30886 -0.06636 0.30678 -0.06605 0.3047 -0.06482 C 0.30105 -0.06297 0.29758 -0.05988 0.29376 -0.05834 C 0.29167 -0.05772 0.28976 -0.0571 0.28768 -0.05617 C 0.28647 -0.05556 0.28525 -0.05463 0.28404 -0.05401 C 0.28247 -0.0534 0.28074 -0.05278 0.27917 -0.05185 C 0.27796 -0.05124 0.27674 -0.05031 0.27553 -0.04969 C 0.27223 -0.04815 0.26893 -0.04722 0.26581 -0.04537 C 0.26459 -0.04476 0.26338 -0.04383 0.26199 -0.04321 C 0.25226 -0.03951 0.25747 -0.0429 0.24862 -0.03889 C 0.24167 -0.0358 0.24845 -0.03735 0.24011 -0.03457 C 0.23126 -0.03179 0.23004 -0.03272 0.22067 -0.03025 C 0.21858 -0.02963 0.21667 -0.02809 0.21459 -0.02809 C 0.19428 -0.02685 0.17379 -0.02655 0.15348 -0.02593 C 0.14497 -0.02438 0.14098 -0.02408 0.13282 -0.02161 C 0.13074 -0.02099 0.12883 -0.01976 0.12674 -0.01945 C 0.12275 -0.01852 0.11858 -0.0179 0.11459 -0.01729 C 0.10348 -0.01235 0.11702 -0.0179 0.09862 -0.01297 C 0.09706 -0.01235 0.09549 -0.01111 0.09376 -0.0108 C 0.08976 -0.00957 0.0856 -0.00926 0.08161 -0.00864 C 0.07883 -0.00803 0.07588 -0.00648 0.0731 -0.00648 C 0.05365 -0.00525 0.03404 -0.00494 0.01459 -0.00432 C 0.01286 -0.0034 0.01129 -0.00247 0.00973 -0.00216 C 0.00226 0.00031 0.00348 4.5679E-6 -0.00121 4.5679E-6 L -0.00121 4.5679E-6 L -0.00121 4.5679E-6 L 6.38889E-6 4.5679E-6 " pathEditMode="relative" ptsTypes="AAAAAAAAAAAAAAAAAAAAAAAAAAAAAAAAAAAAAAAAAAAAAAAAAAAAA">
                                      <p:cBhvr>
                                        <p:cTn id="8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8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5729 -0.63919 L -0.15729 -0.63919 C -0.15867 -0.61697 -0.15972 -0.61326 -0.15729 -0.58734 C -0.15659 -0.57931 -0.15381 -0.57746 -0.15121 -0.57222 C -0.15034 -0.57005 -0.14982 -0.56759 -0.14878 -0.56573 C -0.14808 -0.56419 -0.14704 -0.56296 -0.14635 -0.56141 C -0.14548 -0.55925 -0.14479 -0.55678 -0.14392 -0.55493 C -0.14322 -0.55308 -0.14218 -0.55215 -0.14149 -0.55061 C -0.14062 -0.54845 -0.1401 -0.54598 -0.13906 -0.54382 C -0.13715 -0.54012 -0.13506 -0.53672 -0.13298 -0.53302 C -0.13211 -0.53178 -0.13142 -0.52993 -0.13055 -0.5287 C -0.12326 -0.51913 -0.12742 -0.52438 -0.1184 -0.51357 C -0.11718 -0.51203 -0.11597 -0.51049 -0.11475 -0.50925 L -0.10989 -0.50493 C -0.10815 -0.50215 -0.10677 -0.49845 -0.10486 -0.49629 C -0.10364 -0.49475 -0.10242 -0.49351 -0.10121 -0.49197 C -0.09913 -0.48857 -0.09722 -0.48456 -0.09513 -0.48117 L -0.0927 -0.47685 L -0.09027 -0.47252 C -0.08992 -0.47036 -0.08975 -0.46789 -0.08906 -0.46604 C -0.08767 -0.46141 -0.08506 -0.45771 -0.0842 -0.45277 C -0.08385 -0.45061 -0.08367 -0.44845 -0.08298 -0.44629 C -0.08246 -0.44475 -0.08124 -0.44382 -0.08055 -0.44197 C -0.07968 -0.44012 -0.07881 -0.43796 -0.07812 -0.43549 C -0.0776 -0.43364 -0.0776 -0.43086 -0.0769 -0.42901 C -0.07552 -0.42561 -0.07343 -0.42345 -0.07204 -0.42036 C -0.07013 -0.41635 -0.06874 -0.41172 -0.06718 -0.4074 C -0.06631 -0.40524 -0.06527 -0.40308 -0.06475 -0.40092 C -0.06388 -0.39814 -0.06319 -0.39505 -0.06232 -0.39228 C -0.06163 -0.39043 -0.06058 -0.3895 -0.05989 -0.38796 C -0.0585 -0.38518 -0.05746 -0.38209 -0.05624 -0.37931 C -0.05312 -0.36296 -0.05729 -0.38302 -0.05242 -0.36635 C -0.04739 -0.34814 -0.0559 -0.37191 -0.04878 -0.35308 C -0.04496 -0.3324 -0.05121 -0.36481 -0.04513 -0.33796 C -0.04427 -0.33364 -0.04427 -0.3287 -0.0427 -0.32499 C -0.04201 -0.32283 -0.04097 -0.32098 -0.04027 -0.31851 C -0.03732 -0.30647 -0.03836 -0.30617 -0.03663 -0.29475 C -0.03628 -0.29259 -0.03576 -0.29043 -0.03541 -0.28826 C -0.03246 -0.26913 -0.03593 -0.28857 -0.03298 -0.27283 C -0.03263 -0.26728 -0.03211 -0.26141 -0.03177 -0.25555 C -0.03124 -0.24845 -0.03107 -0.24104 -0.03055 -0.23394 C -0.0302 -0.22962 -0.02968 -0.2253 -0.02933 -0.22098 C -0.02725 -0.19413 -0.02933 -0.20987 -0.0269 -0.19289 C -0.02638 -0.18333 -0.02569 -0.17005 -0.02447 -0.16018 C -0.02413 -0.15802 -0.02361 -0.15586 -0.02326 -0.1537 C -0.02291 -0.14845 -0.02135 -0.12283 -0.02083 -0.11697 C -0.02013 -0.10956 -0.01927 -0.10246 -0.0184 -0.09536 L -0.01597 -0.07345 C -0.0118 -0.05154 -0.01805 -0.08549 -0.01354 -0.05833 C -0.01267 -0.05401 -0.01163 -0.04968 -0.01111 -0.04536 C -0.01076 -0.0432 -0.00763 -0.01882 -0.00624 -0.01512 L -0.00381 -0.00864 C -0.00242 -0.00123 -0.0026 -0.00431 -0.0026 6.66667E-6 L 8.88889E-6 6.66667E-6 " pathEditMode="relative" ptsTypes="AAAAAAAAAAAAAAAAAAAAAAAAAAAAAAAAAAAAAAAAAAAAAAAAAAAAAA">
                                      <p:cBhvr>
                                        <p:cTn id="9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9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2222 -0.01173 L 0.32222 -0.01173 C 0.31441 -0.01265 0.30659 -0.01296 0.29895 -0.01389 C 0.29722 -0.0142 0.29566 -0.01574 0.29409 -0.01636 C 0.2908 -0.01728 0.2875 -0.01759 0.28437 -0.01852 C 0.27882 -0.01975 0.27621 -0.02068 0.271 -0.02253 L 0.14409 -0.02068 C 0.14201 -0.02037 0.1401 -0.01914 0.13802 -0.01852 C 0.13645 -0.01759 0.13472 -0.01667 0.13316 -0.01636 C 0.13073 -0.01543 0.1283 -0.01512 0.12586 -0.01389 C 0.12465 -0.01358 0.12343 -0.01235 0.12222 -0.01173 C 0.11944 -0.0108 0.11649 -0.0108 0.11371 -0.00988 C 0.11041 -0.00864 0.10729 -0.00617 0.10382 -0.00556 C 0.10017 -0.00463 0.09652 -0.00401 0.09288 -0.00309 C 0.09045 -0.00278 0.08802 -0.00154 0.08559 -0.00093 C 0.07916 -1.23457E-7 0.07257 0.00031 0.06614 0.00123 C 0.00225 -0.00123 0.02465 -0.00093 -0.00087 -0.00093 L -0.00087 -0.00093 " pathEditMode="relative" ptsTypes="AAAAAAAAAAAAAAAAAA">
                                      <p:cBhvr>
                                        <p:cTn id="10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0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49" presetClass="entr" presetSubtype="0" decel="100000" fill="hold" grpId="0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528" fill="hold" grpId="1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4" presetClass="entr" presetSubtype="5" fill="hold" grpId="2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8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325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1" grpId="2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72"/>
          <p:cNvGrpSpPr/>
          <p:nvPr/>
        </p:nvGrpSpPr>
        <p:grpSpPr>
          <a:xfrm>
            <a:off x="1093910" y="1329246"/>
            <a:ext cx="3650375" cy="590652"/>
            <a:chOff x="7325358" y="2262882"/>
            <a:chExt cx="4866321" cy="787293"/>
          </a:xfrm>
        </p:grpSpPr>
        <p:sp>
          <p:nvSpPr>
            <p:cNvPr id="28" name="矩形 27"/>
            <p:cNvSpPr/>
            <p:nvPr/>
          </p:nvSpPr>
          <p:spPr>
            <a:xfrm>
              <a:off x="7325358" y="2686683"/>
              <a:ext cx="4866321" cy="3634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85929">
                <a:lnSpc>
                  <a:spcPct val="130000"/>
                </a:lnSpc>
              </a:pPr>
              <a:r>
                <a:rPr lang="zh-CN" altLang="en-US" sz="1000" dirty="0">
                  <a:solidFill>
                    <a:srgbClr val="3C3C3B"/>
                  </a:solidFill>
                  <a:cs typeface="+mn-ea"/>
                  <a:sym typeface="+mn-lt"/>
                </a:rPr>
                <a:t>Add the appropriate text information here, and it is recommended that the spacing be maintained</a:t>
              </a:r>
              <a:r>
                <a:rPr lang="en-US" altLang="zh-CN" sz="1000" dirty="0">
                  <a:solidFill>
                    <a:srgbClr val="3C3C3B"/>
                  </a:solidFill>
                  <a:cs typeface="+mn-ea"/>
                  <a:sym typeface="+mn-lt"/>
                </a:rPr>
                <a:t>1.3</a:t>
              </a:r>
              <a:r>
                <a:rPr lang="zh-CN" altLang="en-US" sz="1000" dirty="0">
                  <a:solidFill>
                    <a:srgbClr val="3C3C3B"/>
                  </a:solidFill>
                  <a:cs typeface="+mn-ea"/>
                  <a:sym typeface="+mn-lt"/>
                </a:rPr>
                <a:t>Around</a:t>
              </a:r>
              <a:endParaRPr lang="zh-CN" altLang="en-US" sz="10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7325361" y="2262882"/>
              <a:ext cx="4866318" cy="52818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685929">
                <a:lnSpc>
                  <a:spcPct val="120000"/>
                </a:lnSpc>
              </a:pPr>
              <a:r>
                <a:rPr lang="zh-CN" altLang="en-US" sz="1800" dirty="0">
                  <a:solidFill>
                    <a:srgbClr val="3C3C3B"/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</p:grpSp>
      <p:grpSp>
        <p:nvGrpSpPr>
          <p:cNvPr id="30" name="组合 75"/>
          <p:cNvGrpSpPr/>
          <p:nvPr/>
        </p:nvGrpSpPr>
        <p:grpSpPr>
          <a:xfrm>
            <a:off x="1093910" y="2413602"/>
            <a:ext cx="3650375" cy="590652"/>
            <a:chOff x="7325358" y="2262882"/>
            <a:chExt cx="4866321" cy="787293"/>
          </a:xfrm>
        </p:grpSpPr>
        <p:sp>
          <p:nvSpPr>
            <p:cNvPr id="31" name="矩形 30"/>
            <p:cNvSpPr/>
            <p:nvPr/>
          </p:nvSpPr>
          <p:spPr>
            <a:xfrm>
              <a:off x="7325358" y="2686683"/>
              <a:ext cx="4866321" cy="3634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85929">
                <a:lnSpc>
                  <a:spcPct val="130000"/>
                </a:lnSpc>
              </a:pPr>
              <a:r>
                <a:rPr lang="zh-CN" altLang="en-US" sz="1000" dirty="0">
                  <a:solidFill>
                    <a:srgbClr val="3C3C3B"/>
                  </a:solidFill>
                  <a:cs typeface="+mn-ea"/>
                  <a:sym typeface="+mn-lt"/>
                </a:rPr>
                <a:t>Add the appropriate text information here, and it is recommended that the spacing be maintained</a:t>
              </a:r>
              <a:r>
                <a:rPr lang="en-US" altLang="zh-CN" sz="1000" dirty="0">
                  <a:solidFill>
                    <a:srgbClr val="3C3C3B"/>
                  </a:solidFill>
                  <a:cs typeface="+mn-ea"/>
                  <a:sym typeface="+mn-lt"/>
                </a:rPr>
                <a:t>1.3</a:t>
              </a:r>
              <a:r>
                <a:rPr lang="zh-CN" altLang="en-US" sz="1000" dirty="0">
                  <a:solidFill>
                    <a:srgbClr val="3C3C3B"/>
                  </a:solidFill>
                  <a:cs typeface="+mn-ea"/>
                  <a:sym typeface="+mn-lt"/>
                </a:rPr>
                <a:t>Around</a:t>
              </a:r>
              <a:endParaRPr lang="zh-CN" altLang="en-US" sz="10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7325361" y="2262882"/>
              <a:ext cx="3913757" cy="52818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685929">
                <a:lnSpc>
                  <a:spcPct val="120000"/>
                </a:lnSpc>
              </a:pPr>
              <a:r>
                <a:rPr lang="zh-CN" altLang="en-US" sz="1800" dirty="0">
                  <a:solidFill>
                    <a:srgbClr val="3C3C3B"/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</p:grpSp>
      <p:grpSp>
        <p:nvGrpSpPr>
          <p:cNvPr id="33" name="组合 78"/>
          <p:cNvGrpSpPr/>
          <p:nvPr/>
        </p:nvGrpSpPr>
        <p:grpSpPr>
          <a:xfrm>
            <a:off x="1093910" y="3497958"/>
            <a:ext cx="3650375" cy="590652"/>
            <a:chOff x="7325358" y="2262882"/>
            <a:chExt cx="4866321" cy="787293"/>
          </a:xfrm>
        </p:grpSpPr>
        <p:sp>
          <p:nvSpPr>
            <p:cNvPr id="34" name="矩形 33"/>
            <p:cNvSpPr/>
            <p:nvPr/>
          </p:nvSpPr>
          <p:spPr>
            <a:xfrm>
              <a:off x="7325358" y="2686683"/>
              <a:ext cx="4866321" cy="3634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85929">
                <a:lnSpc>
                  <a:spcPct val="130000"/>
                </a:lnSpc>
              </a:pPr>
              <a:r>
                <a:rPr lang="zh-CN" altLang="en-US" sz="1000" dirty="0">
                  <a:solidFill>
                    <a:srgbClr val="3C3C3B"/>
                  </a:solidFill>
                  <a:cs typeface="+mn-ea"/>
                  <a:sym typeface="+mn-lt"/>
                </a:rPr>
                <a:t>Add the appropriate text information here, and it is recommended that the spacing be maintained</a:t>
              </a:r>
              <a:r>
                <a:rPr lang="en-US" altLang="zh-CN" sz="1000" dirty="0">
                  <a:solidFill>
                    <a:srgbClr val="3C3C3B"/>
                  </a:solidFill>
                  <a:cs typeface="+mn-ea"/>
                  <a:sym typeface="+mn-lt"/>
                </a:rPr>
                <a:t>1.3</a:t>
              </a:r>
              <a:r>
                <a:rPr lang="zh-CN" altLang="en-US" sz="1000" dirty="0">
                  <a:solidFill>
                    <a:srgbClr val="3C3C3B"/>
                  </a:solidFill>
                  <a:cs typeface="+mn-ea"/>
                  <a:sym typeface="+mn-lt"/>
                </a:rPr>
                <a:t>Around</a:t>
              </a:r>
              <a:endParaRPr lang="zh-CN" altLang="en-US" sz="10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7325361" y="2262882"/>
              <a:ext cx="4225591" cy="52818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685929">
                <a:lnSpc>
                  <a:spcPct val="120000"/>
                </a:lnSpc>
              </a:pPr>
              <a:r>
                <a:rPr lang="zh-CN" altLang="en-US" sz="1800" dirty="0">
                  <a:solidFill>
                    <a:srgbClr val="3C3C3B"/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367" y="1353547"/>
            <a:ext cx="2724622" cy="2823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任意多边形 77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2089187" y="1266503"/>
            <a:ext cx="2158906" cy="2573124"/>
          </a:xfrm>
          <a:custGeom>
            <a:avLst/>
            <a:gdLst>
              <a:gd name="T0" fmla="*/ 80 w 234"/>
              <a:gd name="T1" fmla="*/ 20 h 279"/>
              <a:gd name="T2" fmla="*/ 57 w 234"/>
              <a:gd name="T3" fmla="*/ 89 h 279"/>
              <a:gd name="T4" fmla="*/ 53 w 234"/>
              <a:gd name="T5" fmla="*/ 106 h 279"/>
              <a:gd name="T6" fmla="*/ 48 w 234"/>
              <a:gd name="T7" fmla="*/ 89 h 279"/>
              <a:gd name="T8" fmla="*/ 95 w 234"/>
              <a:gd name="T9" fmla="*/ 97 h 279"/>
              <a:gd name="T10" fmla="*/ 63 w 234"/>
              <a:gd name="T11" fmla="*/ 99 h 279"/>
              <a:gd name="T12" fmla="*/ 93 w 234"/>
              <a:gd name="T13" fmla="*/ 112 h 279"/>
              <a:gd name="T14" fmla="*/ 92 w 234"/>
              <a:gd name="T15" fmla="*/ 133 h 279"/>
              <a:gd name="T16" fmla="*/ 131 w 234"/>
              <a:gd name="T17" fmla="*/ 154 h 279"/>
              <a:gd name="T18" fmla="*/ 109 w 234"/>
              <a:gd name="T19" fmla="*/ 161 h 279"/>
              <a:gd name="T20" fmla="*/ 99 w 234"/>
              <a:gd name="T21" fmla="*/ 163 h 279"/>
              <a:gd name="T22" fmla="*/ 77 w 234"/>
              <a:gd name="T23" fmla="*/ 141 h 279"/>
              <a:gd name="T24" fmla="*/ 57 w 234"/>
              <a:gd name="T25" fmla="*/ 123 h 279"/>
              <a:gd name="T26" fmla="*/ 60 w 234"/>
              <a:gd name="T27" fmla="*/ 118 h 279"/>
              <a:gd name="T28" fmla="*/ 86 w 234"/>
              <a:gd name="T29" fmla="*/ 120 h 279"/>
              <a:gd name="T30" fmla="*/ 65 w 234"/>
              <a:gd name="T31" fmla="*/ 100 h 279"/>
              <a:gd name="T32" fmla="*/ 116 w 234"/>
              <a:gd name="T33" fmla="*/ 108 h 279"/>
              <a:gd name="T34" fmla="*/ 45 w 234"/>
              <a:gd name="T35" fmla="*/ 78 h 279"/>
              <a:gd name="T36" fmla="*/ 27 w 234"/>
              <a:gd name="T37" fmla="*/ 95 h 279"/>
              <a:gd name="T38" fmla="*/ 20 w 234"/>
              <a:gd name="T39" fmla="*/ 111 h 279"/>
              <a:gd name="T40" fmla="*/ 30 w 234"/>
              <a:gd name="T41" fmla="*/ 88 h 279"/>
              <a:gd name="T42" fmla="*/ 50 w 234"/>
              <a:gd name="T43" fmla="*/ 75 h 279"/>
              <a:gd name="T44" fmla="*/ 148 w 234"/>
              <a:gd name="T45" fmla="*/ 65 h 279"/>
              <a:gd name="T46" fmla="*/ 101 w 234"/>
              <a:gd name="T47" fmla="*/ 51 h 279"/>
              <a:gd name="T48" fmla="*/ 71 w 234"/>
              <a:gd name="T49" fmla="*/ 40 h 279"/>
              <a:gd name="T50" fmla="*/ 64 w 234"/>
              <a:gd name="T51" fmla="*/ 46 h 279"/>
              <a:gd name="T52" fmla="*/ 67 w 234"/>
              <a:gd name="T53" fmla="*/ 57 h 279"/>
              <a:gd name="T54" fmla="*/ 68 w 234"/>
              <a:gd name="T55" fmla="*/ 72 h 279"/>
              <a:gd name="T56" fmla="*/ 133 w 234"/>
              <a:gd name="T57" fmla="*/ 89 h 279"/>
              <a:gd name="T58" fmla="*/ 144 w 234"/>
              <a:gd name="T59" fmla="*/ 80 h 279"/>
              <a:gd name="T60" fmla="*/ 129 w 234"/>
              <a:gd name="T61" fmla="*/ 66 h 279"/>
              <a:gd name="T62" fmla="*/ 132 w 234"/>
              <a:gd name="T63" fmla="*/ 85 h 279"/>
              <a:gd name="T64" fmla="*/ 61 w 234"/>
              <a:gd name="T65" fmla="*/ 72 h 279"/>
              <a:gd name="T66" fmla="*/ 52 w 234"/>
              <a:gd name="T67" fmla="*/ 60 h 279"/>
              <a:gd name="T68" fmla="*/ 57 w 234"/>
              <a:gd name="T69" fmla="*/ 36 h 279"/>
              <a:gd name="T70" fmla="*/ 73 w 234"/>
              <a:gd name="T71" fmla="*/ 27 h 279"/>
              <a:gd name="T72" fmla="*/ 97 w 234"/>
              <a:gd name="T73" fmla="*/ 38 h 279"/>
              <a:gd name="T74" fmla="*/ 97 w 234"/>
              <a:gd name="T75" fmla="*/ 29 h 279"/>
              <a:gd name="T76" fmla="*/ 109 w 234"/>
              <a:gd name="T77" fmla="*/ 38 h 279"/>
              <a:gd name="T78" fmla="*/ 83 w 234"/>
              <a:gd name="T79" fmla="*/ 34 h 279"/>
              <a:gd name="T80" fmla="*/ 222 w 234"/>
              <a:gd name="T81" fmla="*/ 127 h 279"/>
              <a:gd name="T82" fmla="*/ 217 w 234"/>
              <a:gd name="T83" fmla="*/ 128 h 279"/>
              <a:gd name="T84" fmla="*/ 209 w 234"/>
              <a:gd name="T85" fmla="*/ 62 h 279"/>
              <a:gd name="T86" fmla="*/ 221 w 234"/>
              <a:gd name="T87" fmla="*/ 92 h 279"/>
              <a:gd name="T88" fmla="*/ 224 w 234"/>
              <a:gd name="T89" fmla="*/ 115 h 279"/>
              <a:gd name="T90" fmla="*/ 205 w 234"/>
              <a:gd name="T91" fmla="*/ 114 h 279"/>
              <a:gd name="T92" fmla="*/ 201 w 234"/>
              <a:gd name="T93" fmla="*/ 90 h 279"/>
              <a:gd name="T94" fmla="*/ 208 w 234"/>
              <a:gd name="T95" fmla="*/ 73 h 279"/>
              <a:gd name="T96" fmla="*/ 36 w 234"/>
              <a:gd name="T97" fmla="*/ 96 h 279"/>
              <a:gd name="T98" fmla="*/ 119 w 234"/>
              <a:gd name="T99" fmla="*/ 42 h 279"/>
              <a:gd name="T100" fmla="*/ 183 w 234"/>
              <a:gd name="T101" fmla="*/ 34 h 279"/>
              <a:gd name="T102" fmla="*/ 115 w 234"/>
              <a:gd name="T103" fmla="*/ 227 h 279"/>
              <a:gd name="T104" fmla="*/ 168 w 234"/>
              <a:gd name="T105" fmla="*/ 273 h 279"/>
              <a:gd name="T106" fmla="*/ 58 w 234"/>
              <a:gd name="T107" fmla="*/ 262 h 279"/>
              <a:gd name="T108" fmla="*/ 100 w 234"/>
              <a:gd name="T109" fmla="*/ 272 h 279"/>
              <a:gd name="T110" fmla="*/ 145 w 234"/>
              <a:gd name="T111" fmla="*/ 275 h 279"/>
              <a:gd name="T112" fmla="*/ 124 w 234"/>
              <a:gd name="T113" fmla="*/ 233 h 279"/>
              <a:gd name="T114" fmla="*/ 132 w 234"/>
              <a:gd name="T115" fmla="*/ 238 h 279"/>
              <a:gd name="T116" fmla="*/ 178 w 234"/>
              <a:gd name="T117" fmla="*/ 260 h 279"/>
              <a:gd name="T118" fmla="*/ 102 w 234"/>
              <a:gd name="T119" fmla="*/ 254 h 279"/>
              <a:gd name="T120" fmla="*/ 70 w 234"/>
              <a:gd name="T121" fmla="*/ 270 h 279"/>
              <a:gd name="T122" fmla="*/ 117 w 234"/>
              <a:gd name="T123" fmla="*/ 222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4" h="279">
                <a:moveTo>
                  <a:pt x="7" y="94"/>
                </a:moveTo>
                <a:cubicBezTo>
                  <a:pt x="0" y="132"/>
                  <a:pt x="15" y="175"/>
                  <a:pt x="47" y="199"/>
                </a:cubicBezTo>
                <a:cubicBezTo>
                  <a:pt x="61" y="208"/>
                  <a:pt x="77" y="215"/>
                  <a:pt x="93" y="218"/>
                </a:cubicBezTo>
                <a:cubicBezTo>
                  <a:pt x="100" y="220"/>
                  <a:pt x="107" y="221"/>
                  <a:pt x="114" y="221"/>
                </a:cubicBezTo>
                <a:cubicBezTo>
                  <a:pt x="111" y="228"/>
                  <a:pt x="109" y="235"/>
                  <a:pt x="110" y="243"/>
                </a:cubicBezTo>
                <a:cubicBezTo>
                  <a:pt x="92" y="246"/>
                  <a:pt x="71" y="249"/>
                  <a:pt x="55" y="261"/>
                </a:cubicBezTo>
                <a:cubicBezTo>
                  <a:pt x="52" y="263"/>
                  <a:pt x="49" y="268"/>
                  <a:pt x="52" y="271"/>
                </a:cubicBezTo>
                <a:cubicBezTo>
                  <a:pt x="56" y="274"/>
                  <a:pt x="62" y="275"/>
                  <a:pt x="66" y="276"/>
                </a:cubicBezTo>
                <a:cubicBezTo>
                  <a:pt x="84" y="279"/>
                  <a:pt x="102" y="279"/>
                  <a:pt x="120" y="279"/>
                </a:cubicBezTo>
                <a:cubicBezTo>
                  <a:pt x="138" y="279"/>
                  <a:pt x="156" y="278"/>
                  <a:pt x="173" y="275"/>
                </a:cubicBezTo>
                <a:cubicBezTo>
                  <a:pt x="178" y="275"/>
                  <a:pt x="186" y="274"/>
                  <a:pt x="189" y="270"/>
                </a:cubicBezTo>
                <a:cubicBezTo>
                  <a:pt x="192" y="266"/>
                  <a:pt x="183" y="260"/>
                  <a:pt x="180" y="258"/>
                </a:cubicBezTo>
                <a:cubicBezTo>
                  <a:pt x="172" y="252"/>
                  <a:pt x="163" y="249"/>
                  <a:pt x="153" y="247"/>
                </a:cubicBezTo>
                <a:cubicBezTo>
                  <a:pt x="147" y="245"/>
                  <a:pt x="140" y="245"/>
                  <a:pt x="134" y="243"/>
                </a:cubicBezTo>
                <a:cubicBezTo>
                  <a:pt x="134" y="243"/>
                  <a:pt x="134" y="243"/>
                  <a:pt x="134" y="243"/>
                </a:cubicBezTo>
                <a:cubicBezTo>
                  <a:pt x="137" y="235"/>
                  <a:pt x="132" y="228"/>
                  <a:pt x="130" y="221"/>
                </a:cubicBezTo>
                <a:cubicBezTo>
                  <a:pt x="141" y="220"/>
                  <a:pt x="152" y="219"/>
                  <a:pt x="162" y="215"/>
                </a:cubicBezTo>
                <a:cubicBezTo>
                  <a:pt x="164" y="220"/>
                  <a:pt x="168" y="224"/>
                  <a:pt x="173" y="221"/>
                </a:cubicBezTo>
                <a:cubicBezTo>
                  <a:pt x="179" y="216"/>
                  <a:pt x="168" y="206"/>
                  <a:pt x="166" y="201"/>
                </a:cubicBezTo>
                <a:cubicBezTo>
                  <a:pt x="185" y="193"/>
                  <a:pt x="200" y="180"/>
                  <a:pt x="211" y="163"/>
                </a:cubicBezTo>
                <a:cubicBezTo>
                  <a:pt x="234" y="127"/>
                  <a:pt x="231" y="80"/>
                  <a:pt x="203" y="48"/>
                </a:cubicBezTo>
                <a:cubicBezTo>
                  <a:pt x="175" y="15"/>
                  <a:pt x="128" y="3"/>
                  <a:pt x="87" y="17"/>
                </a:cubicBezTo>
                <a:cubicBezTo>
                  <a:pt x="87" y="17"/>
                  <a:pt x="87" y="17"/>
                  <a:pt x="87" y="17"/>
                </a:cubicBezTo>
                <a:cubicBezTo>
                  <a:pt x="84" y="12"/>
                  <a:pt x="83" y="0"/>
                  <a:pt x="74" y="4"/>
                </a:cubicBezTo>
                <a:cubicBezTo>
                  <a:pt x="72" y="6"/>
                  <a:pt x="71" y="8"/>
                  <a:pt x="71" y="10"/>
                </a:cubicBezTo>
                <a:cubicBezTo>
                  <a:pt x="71" y="10"/>
                  <a:pt x="71" y="10"/>
                  <a:pt x="71" y="10"/>
                </a:cubicBezTo>
                <a:cubicBezTo>
                  <a:pt x="55" y="18"/>
                  <a:pt x="40" y="28"/>
                  <a:pt x="29" y="43"/>
                </a:cubicBezTo>
                <a:cubicBezTo>
                  <a:pt x="18" y="58"/>
                  <a:pt x="10" y="76"/>
                  <a:pt x="7" y="94"/>
                </a:cubicBezTo>
                <a:close/>
                <a:moveTo>
                  <a:pt x="84" y="18"/>
                </a:moveTo>
                <a:cubicBezTo>
                  <a:pt x="83" y="19"/>
                  <a:pt x="82" y="19"/>
                  <a:pt x="80" y="20"/>
                </a:cubicBezTo>
                <a:cubicBezTo>
                  <a:pt x="78" y="17"/>
                  <a:pt x="70" y="8"/>
                  <a:pt x="77" y="6"/>
                </a:cubicBezTo>
                <a:cubicBezTo>
                  <a:pt x="82" y="5"/>
                  <a:pt x="83" y="15"/>
                  <a:pt x="84" y="18"/>
                </a:cubicBezTo>
                <a:close/>
                <a:moveTo>
                  <a:pt x="58" y="86"/>
                </a:moveTo>
                <a:cubicBezTo>
                  <a:pt x="56" y="85"/>
                  <a:pt x="54" y="84"/>
                  <a:pt x="52" y="84"/>
                </a:cubicBezTo>
                <a:cubicBezTo>
                  <a:pt x="49" y="82"/>
                  <a:pt x="57" y="84"/>
                  <a:pt x="58" y="84"/>
                </a:cubicBezTo>
                <a:cubicBezTo>
                  <a:pt x="58" y="85"/>
                  <a:pt x="58" y="85"/>
                  <a:pt x="58" y="86"/>
                </a:cubicBezTo>
                <a:close/>
                <a:moveTo>
                  <a:pt x="56" y="101"/>
                </a:moveTo>
                <a:cubicBezTo>
                  <a:pt x="53" y="99"/>
                  <a:pt x="48" y="100"/>
                  <a:pt x="45" y="99"/>
                </a:cubicBezTo>
                <a:cubicBezTo>
                  <a:pt x="40" y="97"/>
                  <a:pt x="46" y="98"/>
                  <a:pt x="47" y="98"/>
                </a:cubicBezTo>
                <a:cubicBezTo>
                  <a:pt x="48" y="99"/>
                  <a:pt x="49" y="99"/>
                  <a:pt x="51" y="99"/>
                </a:cubicBezTo>
                <a:cubicBezTo>
                  <a:pt x="53" y="99"/>
                  <a:pt x="54" y="100"/>
                  <a:pt x="56" y="99"/>
                </a:cubicBezTo>
                <a:cubicBezTo>
                  <a:pt x="56" y="100"/>
                  <a:pt x="56" y="100"/>
                  <a:pt x="56" y="101"/>
                </a:cubicBezTo>
                <a:close/>
                <a:moveTo>
                  <a:pt x="56" y="97"/>
                </a:moveTo>
                <a:cubicBezTo>
                  <a:pt x="56" y="98"/>
                  <a:pt x="56" y="98"/>
                  <a:pt x="56" y="98"/>
                </a:cubicBezTo>
                <a:cubicBezTo>
                  <a:pt x="53" y="97"/>
                  <a:pt x="49" y="96"/>
                  <a:pt x="46" y="95"/>
                </a:cubicBezTo>
                <a:cubicBezTo>
                  <a:pt x="47" y="95"/>
                  <a:pt x="51" y="95"/>
                  <a:pt x="52" y="96"/>
                </a:cubicBezTo>
                <a:cubicBezTo>
                  <a:pt x="54" y="96"/>
                  <a:pt x="55" y="97"/>
                  <a:pt x="56" y="97"/>
                </a:cubicBezTo>
                <a:cubicBezTo>
                  <a:pt x="56" y="97"/>
                  <a:pt x="56" y="97"/>
                  <a:pt x="56" y="97"/>
                </a:cubicBezTo>
                <a:close/>
                <a:moveTo>
                  <a:pt x="56" y="96"/>
                </a:moveTo>
                <a:cubicBezTo>
                  <a:pt x="53" y="94"/>
                  <a:pt x="50" y="93"/>
                  <a:pt x="47" y="92"/>
                </a:cubicBezTo>
                <a:cubicBezTo>
                  <a:pt x="50" y="93"/>
                  <a:pt x="53" y="93"/>
                  <a:pt x="56" y="93"/>
                </a:cubicBezTo>
                <a:cubicBezTo>
                  <a:pt x="56" y="94"/>
                  <a:pt x="56" y="95"/>
                  <a:pt x="56" y="96"/>
                </a:cubicBezTo>
                <a:close/>
                <a:moveTo>
                  <a:pt x="51" y="90"/>
                </a:moveTo>
                <a:cubicBezTo>
                  <a:pt x="49" y="89"/>
                  <a:pt x="54" y="90"/>
                  <a:pt x="54" y="90"/>
                </a:cubicBezTo>
                <a:cubicBezTo>
                  <a:pt x="55" y="90"/>
                  <a:pt x="56" y="90"/>
                  <a:pt x="57" y="90"/>
                </a:cubicBezTo>
                <a:cubicBezTo>
                  <a:pt x="57" y="90"/>
                  <a:pt x="56" y="91"/>
                  <a:pt x="56" y="92"/>
                </a:cubicBezTo>
                <a:cubicBezTo>
                  <a:pt x="55" y="91"/>
                  <a:pt x="53" y="90"/>
                  <a:pt x="51" y="90"/>
                </a:cubicBezTo>
                <a:close/>
                <a:moveTo>
                  <a:pt x="49" y="88"/>
                </a:moveTo>
                <a:cubicBezTo>
                  <a:pt x="49" y="87"/>
                  <a:pt x="49" y="87"/>
                  <a:pt x="49" y="86"/>
                </a:cubicBezTo>
                <a:cubicBezTo>
                  <a:pt x="51" y="87"/>
                  <a:pt x="55" y="89"/>
                  <a:pt x="57" y="89"/>
                </a:cubicBezTo>
                <a:cubicBezTo>
                  <a:pt x="54" y="89"/>
                  <a:pt x="51" y="88"/>
                  <a:pt x="49" y="88"/>
                </a:cubicBezTo>
                <a:close/>
                <a:moveTo>
                  <a:pt x="49" y="83"/>
                </a:moveTo>
                <a:cubicBezTo>
                  <a:pt x="49" y="83"/>
                  <a:pt x="49" y="83"/>
                  <a:pt x="49" y="83"/>
                </a:cubicBezTo>
                <a:cubicBezTo>
                  <a:pt x="51" y="84"/>
                  <a:pt x="52" y="84"/>
                  <a:pt x="53" y="85"/>
                </a:cubicBezTo>
                <a:cubicBezTo>
                  <a:pt x="55" y="85"/>
                  <a:pt x="60" y="87"/>
                  <a:pt x="55" y="86"/>
                </a:cubicBezTo>
                <a:cubicBezTo>
                  <a:pt x="53" y="86"/>
                  <a:pt x="51" y="85"/>
                  <a:pt x="49" y="86"/>
                </a:cubicBezTo>
                <a:cubicBezTo>
                  <a:pt x="49" y="85"/>
                  <a:pt x="49" y="85"/>
                  <a:pt x="49" y="85"/>
                </a:cubicBezTo>
                <a:cubicBezTo>
                  <a:pt x="49" y="84"/>
                  <a:pt x="49" y="84"/>
                  <a:pt x="49" y="83"/>
                </a:cubicBezTo>
                <a:close/>
                <a:moveTo>
                  <a:pt x="57" y="87"/>
                </a:moveTo>
                <a:cubicBezTo>
                  <a:pt x="57" y="88"/>
                  <a:pt x="57" y="88"/>
                  <a:pt x="57" y="88"/>
                </a:cubicBezTo>
                <a:cubicBezTo>
                  <a:pt x="56" y="88"/>
                  <a:pt x="55" y="88"/>
                  <a:pt x="55" y="87"/>
                </a:cubicBezTo>
                <a:cubicBezTo>
                  <a:pt x="54" y="87"/>
                  <a:pt x="51" y="86"/>
                  <a:pt x="53" y="86"/>
                </a:cubicBezTo>
                <a:cubicBezTo>
                  <a:pt x="54" y="87"/>
                  <a:pt x="56" y="87"/>
                  <a:pt x="57" y="87"/>
                </a:cubicBezTo>
                <a:close/>
                <a:moveTo>
                  <a:pt x="55" y="106"/>
                </a:moveTo>
                <a:cubicBezTo>
                  <a:pt x="53" y="106"/>
                  <a:pt x="51" y="105"/>
                  <a:pt x="49" y="105"/>
                </a:cubicBezTo>
                <a:cubicBezTo>
                  <a:pt x="47" y="104"/>
                  <a:pt x="46" y="104"/>
                  <a:pt x="44" y="103"/>
                </a:cubicBezTo>
                <a:cubicBezTo>
                  <a:pt x="43" y="102"/>
                  <a:pt x="40" y="101"/>
                  <a:pt x="44" y="102"/>
                </a:cubicBezTo>
                <a:cubicBezTo>
                  <a:pt x="48" y="102"/>
                  <a:pt x="52" y="104"/>
                  <a:pt x="56" y="103"/>
                </a:cubicBezTo>
                <a:cubicBezTo>
                  <a:pt x="56" y="104"/>
                  <a:pt x="56" y="105"/>
                  <a:pt x="55" y="106"/>
                </a:cubicBezTo>
                <a:close/>
                <a:moveTo>
                  <a:pt x="45" y="106"/>
                </a:moveTo>
                <a:cubicBezTo>
                  <a:pt x="46" y="107"/>
                  <a:pt x="47" y="107"/>
                  <a:pt x="48" y="107"/>
                </a:cubicBezTo>
                <a:cubicBezTo>
                  <a:pt x="50" y="107"/>
                  <a:pt x="52" y="108"/>
                  <a:pt x="54" y="108"/>
                </a:cubicBezTo>
                <a:cubicBezTo>
                  <a:pt x="53" y="108"/>
                  <a:pt x="52" y="109"/>
                  <a:pt x="50" y="109"/>
                </a:cubicBezTo>
                <a:cubicBezTo>
                  <a:pt x="49" y="109"/>
                  <a:pt x="48" y="109"/>
                  <a:pt x="47" y="108"/>
                </a:cubicBezTo>
                <a:cubicBezTo>
                  <a:pt x="45" y="108"/>
                  <a:pt x="44" y="108"/>
                  <a:pt x="42" y="107"/>
                </a:cubicBezTo>
                <a:cubicBezTo>
                  <a:pt x="40" y="105"/>
                  <a:pt x="45" y="106"/>
                  <a:pt x="45" y="106"/>
                </a:cubicBezTo>
                <a:close/>
                <a:moveTo>
                  <a:pt x="40" y="102"/>
                </a:moveTo>
                <a:cubicBezTo>
                  <a:pt x="40" y="102"/>
                  <a:pt x="40" y="102"/>
                  <a:pt x="40" y="101"/>
                </a:cubicBezTo>
                <a:cubicBezTo>
                  <a:pt x="40" y="101"/>
                  <a:pt x="40" y="101"/>
                  <a:pt x="40" y="101"/>
                </a:cubicBezTo>
                <a:cubicBezTo>
                  <a:pt x="44" y="104"/>
                  <a:pt x="49" y="105"/>
                  <a:pt x="53" y="106"/>
                </a:cubicBezTo>
                <a:cubicBezTo>
                  <a:pt x="53" y="106"/>
                  <a:pt x="54" y="107"/>
                  <a:pt x="55" y="107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3" y="107"/>
                  <a:pt x="51" y="107"/>
                  <a:pt x="50" y="106"/>
                </a:cubicBezTo>
                <a:cubicBezTo>
                  <a:pt x="47" y="106"/>
                  <a:pt x="44" y="105"/>
                  <a:pt x="40" y="105"/>
                </a:cubicBezTo>
                <a:cubicBezTo>
                  <a:pt x="40" y="105"/>
                  <a:pt x="40" y="105"/>
                  <a:pt x="40" y="105"/>
                </a:cubicBezTo>
                <a:cubicBezTo>
                  <a:pt x="40" y="104"/>
                  <a:pt x="40" y="103"/>
                  <a:pt x="40" y="102"/>
                </a:cubicBezTo>
                <a:close/>
                <a:moveTo>
                  <a:pt x="41" y="101"/>
                </a:moveTo>
                <a:cubicBezTo>
                  <a:pt x="41" y="100"/>
                  <a:pt x="42" y="99"/>
                  <a:pt x="42" y="98"/>
                </a:cubicBezTo>
                <a:cubicBezTo>
                  <a:pt x="45" y="100"/>
                  <a:pt x="50" y="100"/>
                  <a:pt x="53" y="101"/>
                </a:cubicBezTo>
                <a:cubicBezTo>
                  <a:pt x="54" y="101"/>
                  <a:pt x="56" y="101"/>
                  <a:pt x="56" y="102"/>
                </a:cubicBezTo>
                <a:cubicBezTo>
                  <a:pt x="56" y="102"/>
                  <a:pt x="56" y="102"/>
                  <a:pt x="56" y="103"/>
                </a:cubicBezTo>
                <a:cubicBezTo>
                  <a:pt x="56" y="103"/>
                  <a:pt x="55" y="103"/>
                  <a:pt x="54" y="103"/>
                </a:cubicBezTo>
                <a:cubicBezTo>
                  <a:pt x="52" y="103"/>
                  <a:pt x="51" y="102"/>
                  <a:pt x="49" y="102"/>
                </a:cubicBezTo>
                <a:cubicBezTo>
                  <a:pt x="46" y="101"/>
                  <a:pt x="44" y="101"/>
                  <a:pt x="41" y="101"/>
                </a:cubicBezTo>
                <a:cubicBezTo>
                  <a:pt x="41" y="101"/>
                  <a:pt x="41" y="101"/>
                  <a:pt x="41" y="101"/>
                </a:cubicBezTo>
                <a:close/>
                <a:moveTo>
                  <a:pt x="43" y="97"/>
                </a:moveTo>
                <a:cubicBezTo>
                  <a:pt x="43" y="96"/>
                  <a:pt x="44" y="96"/>
                  <a:pt x="44" y="95"/>
                </a:cubicBezTo>
                <a:cubicBezTo>
                  <a:pt x="44" y="95"/>
                  <a:pt x="44" y="95"/>
                  <a:pt x="45" y="95"/>
                </a:cubicBezTo>
                <a:cubicBezTo>
                  <a:pt x="46" y="96"/>
                  <a:pt x="48" y="96"/>
                  <a:pt x="50" y="97"/>
                </a:cubicBezTo>
                <a:cubicBezTo>
                  <a:pt x="51" y="98"/>
                  <a:pt x="53" y="98"/>
                  <a:pt x="54" y="98"/>
                </a:cubicBezTo>
                <a:cubicBezTo>
                  <a:pt x="56" y="99"/>
                  <a:pt x="56" y="99"/>
                  <a:pt x="55" y="99"/>
                </a:cubicBezTo>
                <a:cubicBezTo>
                  <a:pt x="51" y="99"/>
                  <a:pt x="47" y="97"/>
                  <a:pt x="43" y="97"/>
                </a:cubicBezTo>
                <a:close/>
                <a:moveTo>
                  <a:pt x="45" y="94"/>
                </a:moveTo>
                <a:cubicBezTo>
                  <a:pt x="46" y="93"/>
                  <a:pt x="46" y="93"/>
                  <a:pt x="46" y="92"/>
                </a:cubicBezTo>
                <a:cubicBezTo>
                  <a:pt x="49" y="93"/>
                  <a:pt x="51" y="94"/>
                  <a:pt x="53" y="95"/>
                </a:cubicBezTo>
                <a:cubicBezTo>
                  <a:pt x="54" y="95"/>
                  <a:pt x="58" y="97"/>
                  <a:pt x="54" y="96"/>
                </a:cubicBezTo>
                <a:cubicBezTo>
                  <a:pt x="51" y="95"/>
                  <a:pt x="48" y="94"/>
                  <a:pt x="45" y="94"/>
                </a:cubicBezTo>
                <a:close/>
                <a:moveTo>
                  <a:pt x="47" y="92"/>
                </a:moveTo>
                <a:cubicBezTo>
                  <a:pt x="47" y="91"/>
                  <a:pt x="48" y="90"/>
                  <a:pt x="48" y="89"/>
                </a:cubicBezTo>
                <a:cubicBezTo>
                  <a:pt x="50" y="90"/>
                  <a:pt x="52" y="91"/>
                  <a:pt x="54" y="91"/>
                </a:cubicBezTo>
                <a:cubicBezTo>
                  <a:pt x="58" y="93"/>
                  <a:pt x="54" y="92"/>
                  <a:pt x="53" y="92"/>
                </a:cubicBezTo>
                <a:cubicBezTo>
                  <a:pt x="51" y="92"/>
                  <a:pt x="49" y="92"/>
                  <a:pt x="47" y="92"/>
                </a:cubicBezTo>
                <a:close/>
                <a:moveTo>
                  <a:pt x="45" y="80"/>
                </a:moveTo>
                <a:cubicBezTo>
                  <a:pt x="44" y="80"/>
                  <a:pt x="44" y="81"/>
                  <a:pt x="43" y="81"/>
                </a:cubicBezTo>
                <a:cubicBezTo>
                  <a:pt x="39" y="80"/>
                  <a:pt x="35" y="78"/>
                  <a:pt x="31" y="77"/>
                </a:cubicBezTo>
                <a:cubicBezTo>
                  <a:pt x="27" y="75"/>
                  <a:pt x="31" y="77"/>
                  <a:pt x="33" y="77"/>
                </a:cubicBezTo>
                <a:cubicBezTo>
                  <a:pt x="34" y="77"/>
                  <a:pt x="35" y="78"/>
                  <a:pt x="36" y="78"/>
                </a:cubicBezTo>
                <a:cubicBezTo>
                  <a:pt x="44" y="79"/>
                  <a:pt x="51" y="82"/>
                  <a:pt x="59" y="82"/>
                </a:cubicBezTo>
                <a:cubicBezTo>
                  <a:pt x="59" y="82"/>
                  <a:pt x="59" y="83"/>
                  <a:pt x="59" y="83"/>
                </a:cubicBezTo>
                <a:cubicBezTo>
                  <a:pt x="58" y="83"/>
                  <a:pt x="58" y="83"/>
                  <a:pt x="58" y="83"/>
                </a:cubicBezTo>
                <a:cubicBezTo>
                  <a:pt x="58" y="83"/>
                  <a:pt x="58" y="83"/>
                  <a:pt x="58" y="83"/>
                </a:cubicBezTo>
                <a:cubicBezTo>
                  <a:pt x="55" y="83"/>
                  <a:pt x="52" y="83"/>
                  <a:pt x="49" y="82"/>
                </a:cubicBezTo>
                <a:cubicBezTo>
                  <a:pt x="49" y="82"/>
                  <a:pt x="49" y="83"/>
                  <a:pt x="49" y="83"/>
                </a:cubicBezTo>
                <a:cubicBezTo>
                  <a:pt x="48" y="81"/>
                  <a:pt x="47" y="80"/>
                  <a:pt x="45" y="80"/>
                </a:cubicBezTo>
                <a:close/>
                <a:moveTo>
                  <a:pt x="85" y="94"/>
                </a:moveTo>
                <a:cubicBezTo>
                  <a:pt x="94" y="98"/>
                  <a:pt x="103" y="101"/>
                  <a:pt x="113" y="104"/>
                </a:cubicBezTo>
                <a:cubicBezTo>
                  <a:pt x="115" y="104"/>
                  <a:pt x="117" y="105"/>
                  <a:pt x="119" y="106"/>
                </a:cubicBezTo>
                <a:cubicBezTo>
                  <a:pt x="119" y="106"/>
                  <a:pt x="119" y="106"/>
                  <a:pt x="119" y="106"/>
                </a:cubicBezTo>
                <a:cubicBezTo>
                  <a:pt x="118" y="106"/>
                  <a:pt x="116" y="106"/>
                  <a:pt x="116" y="106"/>
                </a:cubicBezTo>
                <a:cubicBezTo>
                  <a:pt x="113" y="105"/>
                  <a:pt x="111" y="104"/>
                  <a:pt x="108" y="103"/>
                </a:cubicBezTo>
                <a:cubicBezTo>
                  <a:pt x="102" y="101"/>
                  <a:pt x="95" y="100"/>
                  <a:pt x="89" y="98"/>
                </a:cubicBezTo>
                <a:cubicBezTo>
                  <a:pt x="83" y="97"/>
                  <a:pt x="78" y="95"/>
                  <a:pt x="72" y="93"/>
                </a:cubicBezTo>
                <a:cubicBezTo>
                  <a:pt x="70" y="92"/>
                  <a:pt x="68" y="91"/>
                  <a:pt x="66" y="91"/>
                </a:cubicBezTo>
                <a:cubicBezTo>
                  <a:pt x="66" y="91"/>
                  <a:pt x="66" y="90"/>
                  <a:pt x="67" y="90"/>
                </a:cubicBezTo>
                <a:cubicBezTo>
                  <a:pt x="67" y="89"/>
                  <a:pt x="67" y="89"/>
                  <a:pt x="67" y="89"/>
                </a:cubicBezTo>
                <a:cubicBezTo>
                  <a:pt x="67" y="89"/>
                  <a:pt x="67" y="89"/>
                  <a:pt x="67" y="89"/>
                </a:cubicBezTo>
                <a:cubicBezTo>
                  <a:pt x="73" y="91"/>
                  <a:pt x="79" y="93"/>
                  <a:pt x="85" y="94"/>
                </a:cubicBezTo>
                <a:close/>
                <a:moveTo>
                  <a:pt x="90" y="96"/>
                </a:moveTo>
                <a:cubicBezTo>
                  <a:pt x="92" y="96"/>
                  <a:pt x="94" y="97"/>
                  <a:pt x="95" y="97"/>
                </a:cubicBezTo>
                <a:cubicBezTo>
                  <a:pt x="103" y="99"/>
                  <a:pt x="111" y="102"/>
                  <a:pt x="119" y="102"/>
                </a:cubicBezTo>
                <a:cubicBezTo>
                  <a:pt x="119" y="103"/>
                  <a:pt x="119" y="104"/>
                  <a:pt x="119" y="105"/>
                </a:cubicBezTo>
                <a:cubicBezTo>
                  <a:pt x="116" y="104"/>
                  <a:pt x="113" y="104"/>
                  <a:pt x="111" y="102"/>
                </a:cubicBezTo>
                <a:cubicBezTo>
                  <a:pt x="106" y="101"/>
                  <a:pt x="100" y="99"/>
                  <a:pt x="95" y="98"/>
                </a:cubicBezTo>
                <a:cubicBezTo>
                  <a:pt x="94" y="97"/>
                  <a:pt x="92" y="96"/>
                  <a:pt x="90" y="96"/>
                </a:cubicBezTo>
                <a:close/>
                <a:moveTo>
                  <a:pt x="119" y="101"/>
                </a:moveTo>
                <a:cubicBezTo>
                  <a:pt x="116" y="100"/>
                  <a:pt x="114" y="100"/>
                  <a:pt x="111" y="99"/>
                </a:cubicBezTo>
                <a:cubicBezTo>
                  <a:pt x="107" y="98"/>
                  <a:pt x="102" y="96"/>
                  <a:pt x="97" y="95"/>
                </a:cubicBezTo>
                <a:cubicBezTo>
                  <a:pt x="88" y="91"/>
                  <a:pt x="78" y="89"/>
                  <a:pt x="70" y="84"/>
                </a:cubicBezTo>
                <a:cubicBezTo>
                  <a:pt x="76" y="88"/>
                  <a:pt x="87" y="90"/>
                  <a:pt x="95" y="92"/>
                </a:cubicBezTo>
                <a:cubicBezTo>
                  <a:pt x="103" y="94"/>
                  <a:pt x="112" y="95"/>
                  <a:pt x="120" y="99"/>
                </a:cubicBezTo>
                <a:cubicBezTo>
                  <a:pt x="119" y="99"/>
                  <a:pt x="119" y="100"/>
                  <a:pt x="119" y="101"/>
                </a:cubicBezTo>
                <a:close/>
                <a:moveTo>
                  <a:pt x="120" y="109"/>
                </a:moveTo>
                <a:cubicBezTo>
                  <a:pt x="116" y="107"/>
                  <a:pt x="112" y="106"/>
                  <a:pt x="108" y="105"/>
                </a:cubicBezTo>
                <a:cubicBezTo>
                  <a:pt x="103" y="103"/>
                  <a:pt x="98" y="102"/>
                  <a:pt x="93" y="100"/>
                </a:cubicBezTo>
                <a:cubicBezTo>
                  <a:pt x="87" y="99"/>
                  <a:pt x="81" y="97"/>
                  <a:pt x="76" y="95"/>
                </a:cubicBezTo>
                <a:cubicBezTo>
                  <a:pt x="83" y="97"/>
                  <a:pt x="90" y="99"/>
                  <a:pt x="97" y="101"/>
                </a:cubicBezTo>
                <a:cubicBezTo>
                  <a:pt x="102" y="102"/>
                  <a:pt x="106" y="103"/>
                  <a:pt x="110" y="105"/>
                </a:cubicBezTo>
                <a:cubicBezTo>
                  <a:pt x="113" y="106"/>
                  <a:pt x="116" y="107"/>
                  <a:pt x="119" y="107"/>
                </a:cubicBezTo>
                <a:cubicBezTo>
                  <a:pt x="119" y="107"/>
                  <a:pt x="119" y="108"/>
                  <a:pt x="120" y="109"/>
                </a:cubicBezTo>
                <a:close/>
                <a:moveTo>
                  <a:pt x="121" y="113"/>
                </a:moveTo>
                <a:cubicBezTo>
                  <a:pt x="117" y="111"/>
                  <a:pt x="113" y="110"/>
                  <a:pt x="109" y="109"/>
                </a:cubicBezTo>
                <a:cubicBezTo>
                  <a:pt x="105" y="108"/>
                  <a:pt x="102" y="106"/>
                  <a:pt x="98" y="104"/>
                </a:cubicBezTo>
                <a:cubicBezTo>
                  <a:pt x="102" y="105"/>
                  <a:pt x="106" y="107"/>
                  <a:pt x="109" y="108"/>
                </a:cubicBezTo>
                <a:cubicBezTo>
                  <a:pt x="113" y="109"/>
                  <a:pt x="116" y="110"/>
                  <a:pt x="120" y="110"/>
                </a:cubicBezTo>
                <a:cubicBezTo>
                  <a:pt x="120" y="111"/>
                  <a:pt x="121" y="112"/>
                  <a:pt x="121" y="113"/>
                </a:cubicBezTo>
                <a:close/>
                <a:moveTo>
                  <a:pt x="122" y="116"/>
                </a:moveTo>
                <a:cubicBezTo>
                  <a:pt x="114" y="112"/>
                  <a:pt x="104" y="110"/>
                  <a:pt x="95" y="108"/>
                </a:cubicBezTo>
                <a:cubicBezTo>
                  <a:pt x="84" y="105"/>
                  <a:pt x="74" y="102"/>
                  <a:pt x="63" y="99"/>
                </a:cubicBezTo>
                <a:cubicBezTo>
                  <a:pt x="63" y="99"/>
                  <a:pt x="63" y="99"/>
                  <a:pt x="63" y="99"/>
                </a:cubicBezTo>
                <a:cubicBezTo>
                  <a:pt x="63" y="98"/>
                  <a:pt x="63" y="98"/>
                  <a:pt x="63" y="97"/>
                </a:cubicBezTo>
                <a:cubicBezTo>
                  <a:pt x="74" y="101"/>
                  <a:pt x="85" y="105"/>
                  <a:pt x="96" y="108"/>
                </a:cubicBezTo>
                <a:cubicBezTo>
                  <a:pt x="101" y="109"/>
                  <a:pt x="106" y="110"/>
                  <a:pt x="111" y="112"/>
                </a:cubicBezTo>
                <a:cubicBezTo>
                  <a:pt x="114" y="113"/>
                  <a:pt x="118" y="114"/>
                  <a:pt x="122" y="114"/>
                </a:cubicBezTo>
                <a:cubicBezTo>
                  <a:pt x="122" y="115"/>
                  <a:pt x="122" y="116"/>
                  <a:pt x="122" y="116"/>
                </a:cubicBezTo>
                <a:close/>
                <a:moveTo>
                  <a:pt x="123" y="120"/>
                </a:moveTo>
                <a:cubicBezTo>
                  <a:pt x="115" y="116"/>
                  <a:pt x="106" y="113"/>
                  <a:pt x="97" y="110"/>
                </a:cubicBezTo>
                <a:cubicBezTo>
                  <a:pt x="90" y="108"/>
                  <a:pt x="83" y="105"/>
                  <a:pt x="76" y="103"/>
                </a:cubicBezTo>
                <a:cubicBezTo>
                  <a:pt x="77" y="103"/>
                  <a:pt x="77" y="103"/>
                  <a:pt x="78" y="104"/>
                </a:cubicBezTo>
                <a:cubicBezTo>
                  <a:pt x="83" y="105"/>
                  <a:pt x="88" y="107"/>
                  <a:pt x="93" y="108"/>
                </a:cubicBezTo>
                <a:cubicBezTo>
                  <a:pt x="103" y="111"/>
                  <a:pt x="113" y="113"/>
                  <a:pt x="123" y="117"/>
                </a:cubicBezTo>
                <a:cubicBezTo>
                  <a:pt x="123" y="118"/>
                  <a:pt x="123" y="119"/>
                  <a:pt x="123" y="120"/>
                </a:cubicBezTo>
                <a:close/>
                <a:moveTo>
                  <a:pt x="71" y="110"/>
                </a:moveTo>
                <a:cubicBezTo>
                  <a:pt x="77" y="112"/>
                  <a:pt x="83" y="114"/>
                  <a:pt x="90" y="115"/>
                </a:cubicBezTo>
                <a:cubicBezTo>
                  <a:pt x="96" y="117"/>
                  <a:pt x="102" y="119"/>
                  <a:pt x="108" y="121"/>
                </a:cubicBezTo>
                <a:cubicBezTo>
                  <a:pt x="112" y="122"/>
                  <a:pt x="115" y="123"/>
                  <a:pt x="118" y="124"/>
                </a:cubicBezTo>
                <a:cubicBezTo>
                  <a:pt x="120" y="125"/>
                  <a:pt x="121" y="126"/>
                  <a:pt x="123" y="126"/>
                </a:cubicBezTo>
                <a:cubicBezTo>
                  <a:pt x="123" y="127"/>
                  <a:pt x="123" y="128"/>
                  <a:pt x="123" y="129"/>
                </a:cubicBezTo>
                <a:cubicBezTo>
                  <a:pt x="113" y="125"/>
                  <a:pt x="104" y="122"/>
                  <a:pt x="94" y="119"/>
                </a:cubicBezTo>
                <a:cubicBezTo>
                  <a:pt x="88" y="117"/>
                  <a:pt x="82" y="115"/>
                  <a:pt x="76" y="114"/>
                </a:cubicBezTo>
                <a:cubicBezTo>
                  <a:pt x="71" y="112"/>
                  <a:pt x="67" y="111"/>
                  <a:pt x="62" y="109"/>
                </a:cubicBezTo>
                <a:cubicBezTo>
                  <a:pt x="62" y="109"/>
                  <a:pt x="62" y="108"/>
                  <a:pt x="62" y="108"/>
                </a:cubicBezTo>
                <a:cubicBezTo>
                  <a:pt x="65" y="109"/>
                  <a:pt x="68" y="110"/>
                  <a:pt x="71" y="110"/>
                </a:cubicBezTo>
                <a:close/>
                <a:moveTo>
                  <a:pt x="123" y="125"/>
                </a:moveTo>
                <a:cubicBezTo>
                  <a:pt x="119" y="123"/>
                  <a:pt x="115" y="121"/>
                  <a:pt x="111" y="120"/>
                </a:cubicBezTo>
                <a:cubicBezTo>
                  <a:pt x="106" y="118"/>
                  <a:pt x="101" y="116"/>
                  <a:pt x="96" y="114"/>
                </a:cubicBezTo>
                <a:cubicBezTo>
                  <a:pt x="90" y="112"/>
                  <a:pt x="85" y="111"/>
                  <a:pt x="79" y="109"/>
                </a:cubicBezTo>
                <a:cubicBezTo>
                  <a:pt x="79" y="109"/>
                  <a:pt x="78" y="108"/>
                  <a:pt x="77" y="108"/>
                </a:cubicBezTo>
                <a:cubicBezTo>
                  <a:pt x="77" y="108"/>
                  <a:pt x="77" y="108"/>
                  <a:pt x="78" y="108"/>
                </a:cubicBezTo>
                <a:cubicBezTo>
                  <a:pt x="83" y="110"/>
                  <a:pt x="88" y="111"/>
                  <a:pt x="93" y="112"/>
                </a:cubicBezTo>
                <a:cubicBezTo>
                  <a:pt x="103" y="115"/>
                  <a:pt x="113" y="120"/>
                  <a:pt x="123" y="122"/>
                </a:cubicBezTo>
                <a:cubicBezTo>
                  <a:pt x="123" y="123"/>
                  <a:pt x="123" y="124"/>
                  <a:pt x="123" y="125"/>
                </a:cubicBezTo>
                <a:close/>
                <a:moveTo>
                  <a:pt x="123" y="133"/>
                </a:moveTo>
                <a:cubicBezTo>
                  <a:pt x="120" y="131"/>
                  <a:pt x="118" y="130"/>
                  <a:pt x="115" y="129"/>
                </a:cubicBezTo>
                <a:cubicBezTo>
                  <a:pt x="117" y="130"/>
                  <a:pt x="120" y="130"/>
                  <a:pt x="123" y="131"/>
                </a:cubicBezTo>
                <a:cubicBezTo>
                  <a:pt x="123" y="131"/>
                  <a:pt x="123" y="131"/>
                  <a:pt x="123" y="131"/>
                </a:cubicBezTo>
                <a:cubicBezTo>
                  <a:pt x="123" y="132"/>
                  <a:pt x="123" y="132"/>
                  <a:pt x="123" y="133"/>
                </a:cubicBezTo>
                <a:close/>
                <a:moveTo>
                  <a:pt x="125" y="138"/>
                </a:moveTo>
                <a:cubicBezTo>
                  <a:pt x="117" y="134"/>
                  <a:pt x="109" y="130"/>
                  <a:pt x="100" y="127"/>
                </a:cubicBezTo>
                <a:cubicBezTo>
                  <a:pt x="104" y="128"/>
                  <a:pt x="108" y="130"/>
                  <a:pt x="112" y="131"/>
                </a:cubicBezTo>
                <a:cubicBezTo>
                  <a:pt x="116" y="132"/>
                  <a:pt x="120" y="135"/>
                  <a:pt x="124" y="136"/>
                </a:cubicBezTo>
                <a:cubicBezTo>
                  <a:pt x="124" y="136"/>
                  <a:pt x="125" y="137"/>
                  <a:pt x="125" y="138"/>
                </a:cubicBezTo>
                <a:cubicBezTo>
                  <a:pt x="125" y="138"/>
                  <a:pt x="125" y="138"/>
                  <a:pt x="125" y="138"/>
                </a:cubicBezTo>
                <a:close/>
                <a:moveTo>
                  <a:pt x="127" y="141"/>
                </a:moveTo>
                <a:cubicBezTo>
                  <a:pt x="123" y="139"/>
                  <a:pt x="118" y="138"/>
                  <a:pt x="114" y="137"/>
                </a:cubicBezTo>
                <a:cubicBezTo>
                  <a:pt x="108" y="134"/>
                  <a:pt x="103" y="132"/>
                  <a:pt x="97" y="130"/>
                </a:cubicBezTo>
                <a:cubicBezTo>
                  <a:pt x="94" y="129"/>
                  <a:pt x="90" y="128"/>
                  <a:pt x="87" y="126"/>
                </a:cubicBezTo>
                <a:cubicBezTo>
                  <a:pt x="89" y="127"/>
                  <a:pt x="91" y="128"/>
                  <a:pt x="93" y="128"/>
                </a:cubicBezTo>
                <a:cubicBezTo>
                  <a:pt x="100" y="130"/>
                  <a:pt x="108" y="132"/>
                  <a:pt x="115" y="135"/>
                </a:cubicBezTo>
                <a:cubicBezTo>
                  <a:pt x="118" y="137"/>
                  <a:pt x="122" y="139"/>
                  <a:pt x="126" y="140"/>
                </a:cubicBezTo>
                <a:cubicBezTo>
                  <a:pt x="126" y="140"/>
                  <a:pt x="126" y="141"/>
                  <a:pt x="127" y="141"/>
                </a:cubicBezTo>
                <a:close/>
                <a:moveTo>
                  <a:pt x="129" y="146"/>
                </a:moveTo>
                <a:cubicBezTo>
                  <a:pt x="125" y="144"/>
                  <a:pt x="120" y="143"/>
                  <a:pt x="116" y="141"/>
                </a:cubicBezTo>
                <a:cubicBezTo>
                  <a:pt x="109" y="139"/>
                  <a:pt x="103" y="136"/>
                  <a:pt x="96" y="133"/>
                </a:cubicBezTo>
                <a:cubicBezTo>
                  <a:pt x="95" y="133"/>
                  <a:pt x="95" y="133"/>
                  <a:pt x="94" y="133"/>
                </a:cubicBezTo>
                <a:cubicBezTo>
                  <a:pt x="101" y="135"/>
                  <a:pt x="107" y="137"/>
                  <a:pt x="113" y="139"/>
                </a:cubicBezTo>
                <a:cubicBezTo>
                  <a:pt x="118" y="140"/>
                  <a:pt x="122" y="142"/>
                  <a:pt x="127" y="143"/>
                </a:cubicBezTo>
                <a:cubicBezTo>
                  <a:pt x="128" y="144"/>
                  <a:pt x="128" y="145"/>
                  <a:pt x="129" y="146"/>
                </a:cubicBezTo>
                <a:close/>
                <a:moveTo>
                  <a:pt x="80" y="129"/>
                </a:moveTo>
                <a:cubicBezTo>
                  <a:pt x="84" y="130"/>
                  <a:pt x="88" y="132"/>
                  <a:pt x="92" y="133"/>
                </a:cubicBezTo>
                <a:cubicBezTo>
                  <a:pt x="99" y="135"/>
                  <a:pt x="106" y="138"/>
                  <a:pt x="112" y="141"/>
                </a:cubicBezTo>
                <a:cubicBezTo>
                  <a:pt x="118" y="143"/>
                  <a:pt x="124" y="144"/>
                  <a:pt x="129" y="147"/>
                </a:cubicBezTo>
                <a:cubicBezTo>
                  <a:pt x="129" y="147"/>
                  <a:pt x="129" y="147"/>
                  <a:pt x="129" y="147"/>
                </a:cubicBezTo>
                <a:cubicBezTo>
                  <a:pt x="124" y="144"/>
                  <a:pt x="118" y="143"/>
                  <a:pt x="112" y="141"/>
                </a:cubicBezTo>
                <a:cubicBezTo>
                  <a:pt x="105" y="139"/>
                  <a:pt x="99" y="137"/>
                  <a:pt x="93" y="134"/>
                </a:cubicBezTo>
                <a:cubicBezTo>
                  <a:pt x="86" y="132"/>
                  <a:pt x="79" y="130"/>
                  <a:pt x="72" y="128"/>
                </a:cubicBezTo>
                <a:cubicBezTo>
                  <a:pt x="67" y="126"/>
                  <a:pt x="61" y="124"/>
                  <a:pt x="55" y="122"/>
                </a:cubicBezTo>
                <a:cubicBezTo>
                  <a:pt x="55" y="121"/>
                  <a:pt x="55" y="121"/>
                  <a:pt x="56" y="120"/>
                </a:cubicBezTo>
                <a:cubicBezTo>
                  <a:pt x="58" y="121"/>
                  <a:pt x="60" y="121"/>
                  <a:pt x="61" y="122"/>
                </a:cubicBezTo>
                <a:cubicBezTo>
                  <a:pt x="62" y="122"/>
                  <a:pt x="62" y="122"/>
                  <a:pt x="63" y="122"/>
                </a:cubicBezTo>
                <a:cubicBezTo>
                  <a:pt x="66" y="123"/>
                  <a:pt x="69" y="125"/>
                  <a:pt x="72" y="126"/>
                </a:cubicBezTo>
                <a:cubicBezTo>
                  <a:pt x="75" y="127"/>
                  <a:pt x="78" y="128"/>
                  <a:pt x="80" y="129"/>
                </a:cubicBezTo>
                <a:close/>
                <a:moveTo>
                  <a:pt x="74" y="129"/>
                </a:moveTo>
                <a:cubicBezTo>
                  <a:pt x="74" y="129"/>
                  <a:pt x="75" y="129"/>
                  <a:pt x="76" y="130"/>
                </a:cubicBezTo>
                <a:cubicBezTo>
                  <a:pt x="75" y="130"/>
                  <a:pt x="75" y="129"/>
                  <a:pt x="75" y="129"/>
                </a:cubicBezTo>
                <a:cubicBezTo>
                  <a:pt x="71" y="128"/>
                  <a:pt x="68" y="127"/>
                  <a:pt x="65" y="126"/>
                </a:cubicBezTo>
                <a:cubicBezTo>
                  <a:pt x="68" y="127"/>
                  <a:pt x="71" y="128"/>
                  <a:pt x="74" y="129"/>
                </a:cubicBezTo>
                <a:close/>
                <a:moveTo>
                  <a:pt x="130" y="152"/>
                </a:moveTo>
                <a:cubicBezTo>
                  <a:pt x="119" y="146"/>
                  <a:pt x="107" y="142"/>
                  <a:pt x="95" y="137"/>
                </a:cubicBezTo>
                <a:cubicBezTo>
                  <a:pt x="91" y="135"/>
                  <a:pt x="86" y="133"/>
                  <a:pt x="82" y="132"/>
                </a:cubicBezTo>
                <a:cubicBezTo>
                  <a:pt x="86" y="133"/>
                  <a:pt x="90" y="134"/>
                  <a:pt x="94" y="136"/>
                </a:cubicBezTo>
                <a:cubicBezTo>
                  <a:pt x="101" y="138"/>
                  <a:pt x="108" y="140"/>
                  <a:pt x="115" y="142"/>
                </a:cubicBezTo>
                <a:cubicBezTo>
                  <a:pt x="118" y="144"/>
                  <a:pt x="122" y="145"/>
                  <a:pt x="125" y="146"/>
                </a:cubicBezTo>
                <a:cubicBezTo>
                  <a:pt x="127" y="147"/>
                  <a:pt x="128" y="148"/>
                  <a:pt x="129" y="148"/>
                </a:cubicBezTo>
                <a:cubicBezTo>
                  <a:pt x="130" y="149"/>
                  <a:pt x="130" y="151"/>
                  <a:pt x="130" y="152"/>
                </a:cubicBezTo>
                <a:close/>
                <a:moveTo>
                  <a:pt x="63" y="129"/>
                </a:moveTo>
                <a:cubicBezTo>
                  <a:pt x="66" y="130"/>
                  <a:pt x="69" y="131"/>
                  <a:pt x="73" y="132"/>
                </a:cubicBezTo>
                <a:cubicBezTo>
                  <a:pt x="80" y="134"/>
                  <a:pt x="86" y="137"/>
                  <a:pt x="93" y="140"/>
                </a:cubicBezTo>
                <a:cubicBezTo>
                  <a:pt x="100" y="142"/>
                  <a:pt x="106" y="145"/>
                  <a:pt x="113" y="148"/>
                </a:cubicBezTo>
                <a:cubicBezTo>
                  <a:pt x="119" y="150"/>
                  <a:pt x="125" y="152"/>
                  <a:pt x="131" y="154"/>
                </a:cubicBezTo>
                <a:cubicBezTo>
                  <a:pt x="131" y="156"/>
                  <a:pt x="131" y="157"/>
                  <a:pt x="132" y="158"/>
                </a:cubicBezTo>
                <a:cubicBezTo>
                  <a:pt x="120" y="151"/>
                  <a:pt x="108" y="147"/>
                  <a:pt x="96" y="142"/>
                </a:cubicBezTo>
                <a:cubicBezTo>
                  <a:pt x="90" y="139"/>
                  <a:pt x="83" y="137"/>
                  <a:pt x="77" y="134"/>
                </a:cubicBezTo>
                <a:cubicBezTo>
                  <a:pt x="70" y="132"/>
                  <a:pt x="63" y="130"/>
                  <a:pt x="58" y="127"/>
                </a:cubicBezTo>
                <a:cubicBezTo>
                  <a:pt x="54" y="124"/>
                  <a:pt x="61" y="128"/>
                  <a:pt x="63" y="129"/>
                </a:cubicBezTo>
                <a:close/>
                <a:moveTo>
                  <a:pt x="132" y="163"/>
                </a:moveTo>
                <a:cubicBezTo>
                  <a:pt x="127" y="160"/>
                  <a:pt x="121" y="159"/>
                  <a:pt x="116" y="157"/>
                </a:cubicBezTo>
                <a:cubicBezTo>
                  <a:pt x="109" y="154"/>
                  <a:pt x="103" y="151"/>
                  <a:pt x="96" y="148"/>
                </a:cubicBezTo>
                <a:cubicBezTo>
                  <a:pt x="94" y="147"/>
                  <a:pt x="92" y="146"/>
                  <a:pt x="90" y="144"/>
                </a:cubicBezTo>
                <a:cubicBezTo>
                  <a:pt x="92" y="145"/>
                  <a:pt x="93" y="146"/>
                  <a:pt x="95" y="146"/>
                </a:cubicBezTo>
                <a:cubicBezTo>
                  <a:pt x="102" y="149"/>
                  <a:pt x="109" y="151"/>
                  <a:pt x="116" y="153"/>
                </a:cubicBezTo>
                <a:cubicBezTo>
                  <a:pt x="121" y="155"/>
                  <a:pt x="126" y="158"/>
                  <a:pt x="132" y="159"/>
                </a:cubicBezTo>
                <a:cubicBezTo>
                  <a:pt x="132" y="160"/>
                  <a:pt x="132" y="162"/>
                  <a:pt x="132" y="163"/>
                </a:cubicBezTo>
                <a:close/>
                <a:moveTo>
                  <a:pt x="129" y="162"/>
                </a:moveTo>
                <a:cubicBezTo>
                  <a:pt x="129" y="162"/>
                  <a:pt x="128" y="162"/>
                  <a:pt x="128" y="162"/>
                </a:cubicBezTo>
                <a:cubicBezTo>
                  <a:pt x="128" y="162"/>
                  <a:pt x="129" y="162"/>
                  <a:pt x="129" y="162"/>
                </a:cubicBezTo>
                <a:close/>
                <a:moveTo>
                  <a:pt x="130" y="163"/>
                </a:moveTo>
                <a:cubicBezTo>
                  <a:pt x="130" y="163"/>
                  <a:pt x="130" y="163"/>
                  <a:pt x="130" y="163"/>
                </a:cubicBezTo>
                <a:cubicBezTo>
                  <a:pt x="130" y="163"/>
                  <a:pt x="130" y="163"/>
                  <a:pt x="130" y="163"/>
                </a:cubicBezTo>
                <a:close/>
                <a:moveTo>
                  <a:pt x="132" y="164"/>
                </a:moveTo>
                <a:cubicBezTo>
                  <a:pt x="132" y="165"/>
                  <a:pt x="132" y="166"/>
                  <a:pt x="132" y="167"/>
                </a:cubicBezTo>
                <a:cubicBezTo>
                  <a:pt x="130" y="165"/>
                  <a:pt x="128" y="164"/>
                  <a:pt x="126" y="163"/>
                </a:cubicBezTo>
                <a:cubicBezTo>
                  <a:pt x="120" y="161"/>
                  <a:pt x="114" y="159"/>
                  <a:pt x="109" y="156"/>
                </a:cubicBezTo>
                <a:cubicBezTo>
                  <a:pt x="105" y="155"/>
                  <a:pt x="101" y="153"/>
                  <a:pt x="97" y="151"/>
                </a:cubicBezTo>
                <a:cubicBezTo>
                  <a:pt x="99" y="152"/>
                  <a:pt x="102" y="153"/>
                  <a:pt x="104" y="154"/>
                </a:cubicBezTo>
                <a:cubicBezTo>
                  <a:pt x="113" y="157"/>
                  <a:pt x="123" y="161"/>
                  <a:pt x="132" y="164"/>
                </a:cubicBezTo>
                <a:close/>
                <a:moveTo>
                  <a:pt x="132" y="169"/>
                </a:moveTo>
                <a:cubicBezTo>
                  <a:pt x="131" y="170"/>
                  <a:pt x="131" y="171"/>
                  <a:pt x="131" y="171"/>
                </a:cubicBezTo>
                <a:cubicBezTo>
                  <a:pt x="129" y="170"/>
                  <a:pt x="126" y="169"/>
                  <a:pt x="124" y="168"/>
                </a:cubicBezTo>
                <a:cubicBezTo>
                  <a:pt x="119" y="166"/>
                  <a:pt x="114" y="163"/>
                  <a:pt x="109" y="161"/>
                </a:cubicBezTo>
                <a:cubicBezTo>
                  <a:pt x="104" y="159"/>
                  <a:pt x="100" y="158"/>
                  <a:pt x="95" y="156"/>
                </a:cubicBezTo>
                <a:cubicBezTo>
                  <a:pt x="94" y="155"/>
                  <a:pt x="93" y="155"/>
                  <a:pt x="92" y="155"/>
                </a:cubicBezTo>
                <a:cubicBezTo>
                  <a:pt x="97" y="156"/>
                  <a:pt x="101" y="158"/>
                  <a:pt x="105" y="159"/>
                </a:cubicBezTo>
                <a:cubicBezTo>
                  <a:pt x="110" y="161"/>
                  <a:pt x="116" y="162"/>
                  <a:pt x="121" y="164"/>
                </a:cubicBezTo>
                <a:cubicBezTo>
                  <a:pt x="124" y="165"/>
                  <a:pt x="128" y="167"/>
                  <a:pt x="132" y="169"/>
                </a:cubicBezTo>
                <a:close/>
                <a:moveTo>
                  <a:pt x="90" y="159"/>
                </a:moveTo>
                <a:cubicBezTo>
                  <a:pt x="92" y="160"/>
                  <a:pt x="95" y="160"/>
                  <a:pt x="98" y="161"/>
                </a:cubicBezTo>
                <a:cubicBezTo>
                  <a:pt x="102" y="162"/>
                  <a:pt x="106" y="164"/>
                  <a:pt x="110" y="166"/>
                </a:cubicBezTo>
                <a:cubicBezTo>
                  <a:pt x="117" y="169"/>
                  <a:pt x="123" y="172"/>
                  <a:pt x="130" y="172"/>
                </a:cubicBezTo>
                <a:cubicBezTo>
                  <a:pt x="129" y="174"/>
                  <a:pt x="128" y="175"/>
                  <a:pt x="125" y="176"/>
                </a:cubicBezTo>
                <a:cubicBezTo>
                  <a:pt x="120" y="177"/>
                  <a:pt x="114" y="174"/>
                  <a:pt x="109" y="170"/>
                </a:cubicBezTo>
                <a:cubicBezTo>
                  <a:pt x="110" y="171"/>
                  <a:pt x="111" y="171"/>
                  <a:pt x="112" y="171"/>
                </a:cubicBezTo>
                <a:cubicBezTo>
                  <a:pt x="113" y="172"/>
                  <a:pt x="114" y="172"/>
                  <a:pt x="115" y="172"/>
                </a:cubicBezTo>
                <a:cubicBezTo>
                  <a:pt x="115" y="172"/>
                  <a:pt x="119" y="174"/>
                  <a:pt x="119" y="174"/>
                </a:cubicBezTo>
                <a:cubicBezTo>
                  <a:pt x="118" y="174"/>
                  <a:pt x="118" y="175"/>
                  <a:pt x="119" y="175"/>
                </a:cubicBezTo>
                <a:cubicBezTo>
                  <a:pt x="119" y="175"/>
                  <a:pt x="119" y="175"/>
                  <a:pt x="119" y="175"/>
                </a:cubicBezTo>
                <a:cubicBezTo>
                  <a:pt x="120" y="175"/>
                  <a:pt x="120" y="175"/>
                  <a:pt x="120" y="175"/>
                </a:cubicBezTo>
                <a:cubicBezTo>
                  <a:pt x="118" y="173"/>
                  <a:pt x="116" y="172"/>
                  <a:pt x="114" y="171"/>
                </a:cubicBezTo>
                <a:cubicBezTo>
                  <a:pt x="112" y="171"/>
                  <a:pt x="110" y="170"/>
                  <a:pt x="109" y="169"/>
                </a:cubicBezTo>
                <a:cubicBezTo>
                  <a:pt x="107" y="168"/>
                  <a:pt x="111" y="170"/>
                  <a:pt x="111" y="170"/>
                </a:cubicBezTo>
                <a:cubicBezTo>
                  <a:pt x="115" y="171"/>
                  <a:pt x="118" y="173"/>
                  <a:pt x="122" y="174"/>
                </a:cubicBezTo>
                <a:cubicBezTo>
                  <a:pt x="123" y="175"/>
                  <a:pt x="125" y="175"/>
                  <a:pt x="127" y="175"/>
                </a:cubicBezTo>
                <a:cubicBezTo>
                  <a:pt x="127" y="175"/>
                  <a:pt x="127" y="174"/>
                  <a:pt x="127" y="174"/>
                </a:cubicBezTo>
                <a:cubicBezTo>
                  <a:pt x="125" y="172"/>
                  <a:pt x="122" y="172"/>
                  <a:pt x="120" y="171"/>
                </a:cubicBezTo>
                <a:cubicBezTo>
                  <a:pt x="117" y="169"/>
                  <a:pt x="114" y="168"/>
                  <a:pt x="111" y="166"/>
                </a:cubicBezTo>
                <a:cubicBezTo>
                  <a:pt x="106" y="165"/>
                  <a:pt x="102" y="163"/>
                  <a:pt x="98" y="162"/>
                </a:cubicBezTo>
                <a:cubicBezTo>
                  <a:pt x="96" y="161"/>
                  <a:pt x="94" y="160"/>
                  <a:pt x="91" y="160"/>
                </a:cubicBezTo>
                <a:cubicBezTo>
                  <a:pt x="91" y="159"/>
                  <a:pt x="90" y="159"/>
                  <a:pt x="90" y="159"/>
                </a:cubicBezTo>
                <a:close/>
                <a:moveTo>
                  <a:pt x="96" y="162"/>
                </a:moveTo>
                <a:cubicBezTo>
                  <a:pt x="97" y="162"/>
                  <a:pt x="98" y="162"/>
                  <a:pt x="99" y="163"/>
                </a:cubicBezTo>
                <a:cubicBezTo>
                  <a:pt x="105" y="165"/>
                  <a:pt x="111" y="167"/>
                  <a:pt x="116" y="170"/>
                </a:cubicBezTo>
                <a:cubicBezTo>
                  <a:pt x="119" y="171"/>
                  <a:pt x="121" y="172"/>
                  <a:pt x="123" y="173"/>
                </a:cubicBezTo>
                <a:cubicBezTo>
                  <a:pt x="127" y="174"/>
                  <a:pt x="124" y="174"/>
                  <a:pt x="123" y="174"/>
                </a:cubicBezTo>
                <a:cubicBezTo>
                  <a:pt x="122" y="173"/>
                  <a:pt x="121" y="173"/>
                  <a:pt x="120" y="172"/>
                </a:cubicBezTo>
                <a:cubicBezTo>
                  <a:pt x="115" y="170"/>
                  <a:pt x="111" y="169"/>
                  <a:pt x="107" y="168"/>
                </a:cubicBezTo>
                <a:cubicBezTo>
                  <a:pt x="106" y="168"/>
                  <a:pt x="106" y="168"/>
                  <a:pt x="106" y="168"/>
                </a:cubicBezTo>
                <a:cubicBezTo>
                  <a:pt x="103" y="166"/>
                  <a:pt x="99" y="164"/>
                  <a:pt x="96" y="162"/>
                </a:cubicBezTo>
                <a:close/>
                <a:moveTo>
                  <a:pt x="79" y="150"/>
                </a:moveTo>
                <a:cubicBezTo>
                  <a:pt x="87" y="154"/>
                  <a:pt x="95" y="157"/>
                  <a:pt x="104" y="160"/>
                </a:cubicBezTo>
                <a:cubicBezTo>
                  <a:pt x="111" y="163"/>
                  <a:pt x="119" y="167"/>
                  <a:pt x="127" y="170"/>
                </a:cubicBezTo>
                <a:cubicBezTo>
                  <a:pt x="128" y="170"/>
                  <a:pt x="129" y="171"/>
                  <a:pt x="130" y="171"/>
                </a:cubicBezTo>
                <a:cubicBezTo>
                  <a:pt x="128" y="172"/>
                  <a:pt x="127" y="172"/>
                  <a:pt x="126" y="171"/>
                </a:cubicBezTo>
                <a:cubicBezTo>
                  <a:pt x="124" y="171"/>
                  <a:pt x="122" y="170"/>
                  <a:pt x="120" y="169"/>
                </a:cubicBezTo>
                <a:cubicBezTo>
                  <a:pt x="116" y="168"/>
                  <a:pt x="113" y="166"/>
                  <a:pt x="109" y="164"/>
                </a:cubicBezTo>
                <a:cubicBezTo>
                  <a:pt x="101" y="161"/>
                  <a:pt x="94" y="159"/>
                  <a:pt x="86" y="157"/>
                </a:cubicBezTo>
                <a:cubicBezTo>
                  <a:pt x="83" y="155"/>
                  <a:pt x="80" y="153"/>
                  <a:pt x="79" y="150"/>
                </a:cubicBezTo>
                <a:close/>
                <a:moveTo>
                  <a:pt x="78" y="146"/>
                </a:moveTo>
                <a:cubicBezTo>
                  <a:pt x="78" y="145"/>
                  <a:pt x="78" y="145"/>
                  <a:pt x="78" y="144"/>
                </a:cubicBezTo>
                <a:cubicBezTo>
                  <a:pt x="80" y="145"/>
                  <a:pt x="81" y="146"/>
                  <a:pt x="83" y="147"/>
                </a:cubicBezTo>
                <a:cubicBezTo>
                  <a:pt x="84" y="147"/>
                  <a:pt x="85" y="147"/>
                  <a:pt x="85" y="148"/>
                </a:cubicBezTo>
                <a:cubicBezTo>
                  <a:pt x="90" y="149"/>
                  <a:pt x="94" y="151"/>
                  <a:pt x="99" y="153"/>
                </a:cubicBezTo>
                <a:cubicBezTo>
                  <a:pt x="109" y="157"/>
                  <a:pt x="119" y="161"/>
                  <a:pt x="128" y="166"/>
                </a:cubicBezTo>
                <a:cubicBezTo>
                  <a:pt x="129" y="166"/>
                  <a:pt x="131" y="168"/>
                  <a:pt x="131" y="168"/>
                </a:cubicBezTo>
                <a:cubicBezTo>
                  <a:pt x="130" y="167"/>
                  <a:pt x="128" y="167"/>
                  <a:pt x="127" y="166"/>
                </a:cubicBezTo>
                <a:cubicBezTo>
                  <a:pt x="125" y="165"/>
                  <a:pt x="124" y="164"/>
                  <a:pt x="122" y="164"/>
                </a:cubicBezTo>
                <a:cubicBezTo>
                  <a:pt x="117" y="162"/>
                  <a:pt x="112" y="160"/>
                  <a:pt x="107" y="159"/>
                </a:cubicBezTo>
                <a:cubicBezTo>
                  <a:pt x="98" y="156"/>
                  <a:pt x="88" y="154"/>
                  <a:pt x="79" y="150"/>
                </a:cubicBezTo>
                <a:cubicBezTo>
                  <a:pt x="79" y="150"/>
                  <a:pt x="79" y="150"/>
                  <a:pt x="79" y="150"/>
                </a:cubicBezTo>
                <a:cubicBezTo>
                  <a:pt x="78" y="149"/>
                  <a:pt x="78" y="147"/>
                  <a:pt x="78" y="146"/>
                </a:cubicBezTo>
                <a:close/>
                <a:moveTo>
                  <a:pt x="77" y="141"/>
                </a:moveTo>
                <a:cubicBezTo>
                  <a:pt x="77" y="141"/>
                  <a:pt x="78" y="141"/>
                  <a:pt x="78" y="141"/>
                </a:cubicBezTo>
                <a:cubicBezTo>
                  <a:pt x="80" y="141"/>
                  <a:pt x="83" y="142"/>
                  <a:pt x="85" y="143"/>
                </a:cubicBezTo>
                <a:cubicBezTo>
                  <a:pt x="87" y="144"/>
                  <a:pt x="88" y="144"/>
                  <a:pt x="90" y="145"/>
                </a:cubicBezTo>
                <a:cubicBezTo>
                  <a:pt x="98" y="150"/>
                  <a:pt x="108" y="154"/>
                  <a:pt x="117" y="158"/>
                </a:cubicBezTo>
                <a:cubicBezTo>
                  <a:pt x="107" y="154"/>
                  <a:pt x="97" y="151"/>
                  <a:pt x="87" y="148"/>
                </a:cubicBezTo>
                <a:cubicBezTo>
                  <a:pt x="85" y="147"/>
                  <a:pt x="83" y="146"/>
                  <a:pt x="81" y="145"/>
                </a:cubicBezTo>
                <a:cubicBezTo>
                  <a:pt x="80" y="144"/>
                  <a:pt x="80" y="144"/>
                  <a:pt x="79" y="144"/>
                </a:cubicBezTo>
                <a:cubicBezTo>
                  <a:pt x="79" y="144"/>
                  <a:pt x="78" y="144"/>
                  <a:pt x="78" y="143"/>
                </a:cubicBezTo>
                <a:cubicBezTo>
                  <a:pt x="78" y="142"/>
                  <a:pt x="78" y="141"/>
                  <a:pt x="77" y="141"/>
                </a:cubicBezTo>
                <a:close/>
                <a:moveTo>
                  <a:pt x="76" y="138"/>
                </a:moveTo>
                <a:cubicBezTo>
                  <a:pt x="78" y="140"/>
                  <a:pt x="81" y="141"/>
                  <a:pt x="83" y="142"/>
                </a:cubicBezTo>
                <a:cubicBezTo>
                  <a:pt x="81" y="141"/>
                  <a:pt x="79" y="140"/>
                  <a:pt x="77" y="140"/>
                </a:cubicBezTo>
                <a:cubicBezTo>
                  <a:pt x="77" y="139"/>
                  <a:pt x="76" y="139"/>
                  <a:pt x="76" y="138"/>
                </a:cubicBezTo>
                <a:close/>
                <a:moveTo>
                  <a:pt x="57" y="127"/>
                </a:moveTo>
                <a:cubicBezTo>
                  <a:pt x="61" y="129"/>
                  <a:pt x="65" y="131"/>
                  <a:pt x="70" y="132"/>
                </a:cubicBezTo>
                <a:cubicBezTo>
                  <a:pt x="77" y="135"/>
                  <a:pt x="83" y="137"/>
                  <a:pt x="90" y="140"/>
                </a:cubicBezTo>
                <a:cubicBezTo>
                  <a:pt x="103" y="146"/>
                  <a:pt x="117" y="150"/>
                  <a:pt x="130" y="158"/>
                </a:cubicBezTo>
                <a:cubicBezTo>
                  <a:pt x="130" y="158"/>
                  <a:pt x="131" y="158"/>
                  <a:pt x="132" y="158"/>
                </a:cubicBezTo>
                <a:cubicBezTo>
                  <a:pt x="131" y="158"/>
                  <a:pt x="131" y="158"/>
                  <a:pt x="130" y="158"/>
                </a:cubicBezTo>
                <a:cubicBezTo>
                  <a:pt x="129" y="157"/>
                  <a:pt x="127" y="157"/>
                  <a:pt x="126" y="156"/>
                </a:cubicBezTo>
                <a:cubicBezTo>
                  <a:pt x="123" y="155"/>
                  <a:pt x="120" y="154"/>
                  <a:pt x="116" y="153"/>
                </a:cubicBezTo>
                <a:cubicBezTo>
                  <a:pt x="110" y="150"/>
                  <a:pt x="102" y="148"/>
                  <a:pt x="96" y="145"/>
                </a:cubicBezTo>
                <a:cubicBezTo>
                  <a:pt x="93" y="145"/>
                  <a:pt x="90" y="144"/>
                  <a:pt x="87" y="143"/>
                </a:cubicBezTo>
                <a:cubicBezTo>
                  <a:pt x="84" y="141"/>
                  <a:pt x="80" y="139"/>
                  <a:pt x="77" y="138"/>
                </a:cubicBezTo>
                <a:cubicBezTo>
                  <a:pt x="76" y="138"/>
                  <a:pt x="75" y="137"/>
                  <a:pt x="75" y="137"/>
                </a:cubicBezTo>
                <a:cubicBezTo>
                  <a:pt x="74" y="137"/>
                  <a:pt x="74" y="136"/>
                  <a:pt x="74" y="136"/>
                </a:cubicBezTo>
                <a:cubicBezTo>
                  <a:pt x="70" y="133"/>
                  <a:pt x="61" y="131"/>
                  <a:pt x="57" y="127"/>
                </a:cubicBezTo>
                <a:close/>
                <a:moveTo>
                  <a:pt x="55" y="123"/>
                </a:moveTo>
                <a:cubicBezTo>
                  <a:pt x="56" y="123"/>
                  <a:pt x="56" y="123"/>
                  <a:pt x="56" y="123"/>
                </a:cubicBezTo>
                <a:cubicBezTo>
                  <a:pt x="56" y="123"/>
                  <a:pt x="56" y="123"/>
                  <a:pt x="57" y="123"/>
                </a:cubicBezTo>
                <a:cubicBezTo>
                  <a:pt x="62" y="125"/>
                  <a:pt x="67" y="128"/>
                  <a:pt x="73" y="130"/>
                </a:cubicBezTo>
                <a:cubicBezTo>
                  <a:pt x="80" y="132"/>
                  <a:pt x="86" y="134"/>
                  <a:pt x="93" y="137"/>
                </a:cubicBezTo>
                <a:cubicBezTo>
                  <a:pt x="106" y="142"/>
                  <a:pt x="119" y="146"/>
                  <a:pt x="131" y="153"/>
                </a:cubicBezTo>
                <a:cubicBezTo>
                  <a:pt x="131" y="153"/>
                  <a:pt x="131" y="153"/>
                  <a:pt x="131" y="154"/>
                </a:cubicBezTo>
                <a:cubicBezTo>
                  <a:pt x="126" y="151"/>
                  <a:pt x="120" y="150"/>
                  <a:pt x="115" y="148"/>
                </a:cubicBezTo>
                <a:cubicBezTo>
                  <a:pt x="108" y="145"/>
                  <a:pt x="101" y="142"/>
                  <a:pt x="95" y="140"/>
                </a:cubicBezTo>
                <a:cubicBezTo>
                  <a:pt x="88" y="137"/>
                  <a:pt x="81" y="134"/>
                  <a:pt x="75" y="132"/>
                </a:cubicBezTo>
                <a:cubicBezTo>
                  <a:pt x="68" y="130"/>
                  <a:pt x="62" y="127"/>
                  <a:pt x="56" y="125"/>
                </a:cubicBezTo>
                <a:cubicBezTo>
                  <a:pt x="56" y="124"/>
                  <a:pt x="55" y="124"/>
                  <a:pt x="55" y="123"/>
                </a:cubicBezTo>
                <a:close/>
                <a:moveTo>
                  <a:pt x="56" y="120"/>
                </a:moveTo>
                <a:cubicBezTo>
                  <a:pt x="56" y="119"/>
                  <a:pt x="56" y="118"/>
                  <a:pt x="57" y="118"/>
                </a:cubicBezTo>
                <a:cubicBezTo>
                  <a:pt x="62" y="120"/>
                  <a:pt x="68" y="121"/>
                  <a:pt x="73" y="123"/>
                </a:cubicBezTo>
                <a:cubicBezTo>
                  <a:pt x="74" y="123"/>
                  <a:pt x="74" y="123"/>
                  <a:pt x="75" y="123"/>
                </a:cubicBezTo>
                <a:cubicBezTo>
                  <a:pt x="75" y="123"/>
                  <a:pt x="76" y="123"/>
                  <a:pt x="76" y="123"/>
                </a:cubicBezTo>
                <a:cubicBezTo>
                  <a:pt x="83" y="126"/>
                  <a:pt x="91" y="128"/>
                  <a:pt x="98" y="131"/>
                </a:cubicBezTo>
                <a:cubicBezTo>
                  <a:pt x="104" y="133"/>
                  <a:pt x="110" y="137"/>
                  <a:pt x="116" y="138"/>
                </a:cubicBezTo>
                <a:cubicBezTo>
                  <a:pt x="120" y="140"/>
                  <a:pt x="124" y="140"/>
                  <a:pt x="127" y="142"/>
                </a:cubicBezTo>
                <a:cubicBezTo>
                  <a:pt x="126" y="142"/>
                  <a:pt x="125" y="142"/>
                  <a:pt x="124" y="142"/>
                </a:cubicBezTo>
                <a:cubicBezTo>
                  <a:pt x="124" y="141"/>
                  <a:pt x="123" y="141"/>
                  <a:pt x="123" y="141"/>
                </a:cubicBezTo>
                <a:cubicBezTo>
                  <a:pt x="121" y="141"/>
                  <a:pt x="119" y="140"/>
                  <a:pt x="118" y="140"/>
                </a:cubicBezTo>
                <a:cubicBezTo>
                  <a:pt x="111" y="137"/>
                  <a:pt x="104" y="135"/>
                  <a:pt x="97" y="133"/>
                </a:cubicBezTo>
                <a:cubicBezTo>
                  <a:pt x="93" y="132"/>
                  <a:pt x="89" y="131"/>
                  <a:pt x="85" y="129"/>
                </a:cubicBezTo>
                <a:cubicBezTo>
                  <a:pt x="76" y="126"/>
                  <a:pt x="67" y="123"/>
                  <a:pt x="58" y="120"/>
                </a:cubicBezTo>
                <a:cubicBezTo>
                  <a:pt x="58" y="120"/>
                  <a:pt x="58" y="120"/>
                  <a:pt x="58" y="120"/>
                </a:cubicBezTo>
                <a:cubicBezTo>
                  <a:pt x="57" y="120"/>
                  <a:pt x="56" y="120"/>
                  <a:pt x="56" y="120"/>
                </a:cubicBezTo>
                <a:close/>
                <a:moveTo>
                  <a:pt x="60" y="118"/>
                </a:moveTo>
                <a:cubicBezTo>
                  <a:pt x="56" y="117"/>
                  <a:pt x="61" y="118"/>
                  <a:pt x="62" y="119"/>
                </a:cubicBezTo>
                <a:cubicBezTo>
                  <a:pt x="63" y="119"/>
                  <a:pt x="65" y="120"/>
                  <a:pt x="66" y="120"/>
                </a:cubicBezTo>
                <a:cubicBezTo>
                  <a:pt x="67" y="120"/>
                  <a:pt x="68" y="121"/>
                  <a:pt x="69" y="121"/>
                </a:cubicBezTo>
                <a:cubicBezTo>
                  <a:pt x="66" y="120"/>
                  <a:pt x="63" y="119"/>
                  <a:pt x="60" y="118"/>
                </a:cubicBezTo>
                <a:close/>
                <a:moveTo>
                  <a:pt x="57" y="117"/>
                </a:moveTo>
                <a:cubicBezTo>
                  <a:pt x="58" y="116"/>
                  <a:pt x="58" y="116"/>
                  <a:pt x="58" y="115"/>
                </a:cubicBezTo>
                <a:cubicBezTo>
                  <a:pt x="66" y="119"/>
                  <a:pt x="75" y="120"/>
                  <a:pt x="83" y="122"/>
                </a:cubicBezTo>
                <a:cubicBezTo>
                  <a:pt x="86" y="123"/>
                  <a:pt x="88" y="124"/>
                  <a:pt x="91" y="125"/>
                </a:cubicBezTo>
                <a:cubicBezTo>
                  <a:pt x="98" y="127"/>
                  <a:pt x="105" y="130"/>
                  <a:pt x="112" y="133"/>
                </a:cubicBezTo>
                <a:cubicBezTo>
                  <a:pt x="116" y="134"/>
                  <a:pt x="120" y="136"/>
                  <a:pt x="123" y="138"/>
                </a:cubicBezTo>
                <a:cubicBezTo>
                  <a:pt x="123" y="138"/>
                  <a:pt x="125" y="138"/>
                  <a:pt x="126" y="139"/>
                </a:cubicBezTo>
                <a:cubicBezTo>
                  <a:pt x="126" y="139"/>
                  <a:pt x="126" y="139"/>
                  <a:pt x="126" y="139"/>
                </a:cubicBezTo>
                <a:cubicBezTo>
                  <a:pt x="126" y="139"/>
                  <a:pt x="125" y="139"/>
                  <a:pt x="125" y="139"/>
                </a:cubicBezTo>
                <a:cubicBezTo>
                  <a:pt x="123" y="139"/>
                  <a:pt x="121" y="138"/>
                  <a:pt x="119" y="137"/>
                </a:cubicBezTo>
                <a:cubicBezTo>
                  <a:pt x="107" y="131"/>
                  <a:pt x="93" y="127"/>
                  <a:pt x="79" y="123"/>
                </a:cubicBezTo>
                <a:cubicBezTo>
                  <a:pt x="79" y="123"/>
                  <a:pt x="79" y="123"/>
                  <a:pt x="78" y="123"/>
                </a:cubicBezTo>
                <a:cubicBezTo>
                  <a:pt x="71" y="121"/>
                  <a:pt x="64" y="118"/>
                  <a:pt x="57" y="117"/>
                </a:cubicBezTo>
                <a:close/>
                <a:moveTo>
                  <a:pt x="60" y="115"/>
                </a:moveTo>
                <a:cubicBezTo>
                  <a:pt x="62" y="116"/>
                  <a:pt x="64" y="116"/>
                  <a:pt x="65" y="117"/>
                </a:cubicBezTo>
                <a:cubicBezTo>
                  <a:pt x="64" y="116"/>
                  <a:pt x="62" y="116"/>
                  <a:pt x="60" y="115"/>
                </a:cubicBezTo>
                <a:close/>
                <a:moveTo>
                  <a:pt x="59" y="114"/>
                </a:moveTo>
                <a:cubicBezTo>
                  <a:pt x="60" y="114"/>
                  <a:pt x="60" y="113"/>
                  <a:pt x="61" y="112"/>
                </a:cubicBezTo>
                <a:cubicBezTo>
                  <a:pt x="73" y="118"/>
                  <a:pt x="87" y="120"/>
                  <a:pt x="100" y="124"/>
                </a:cubicBezTo>
                <a:cubicBezTo>
                  <a:pt x="107" y="126"/>
                  <a:pt x="114" y="129"/>
                  <a:pt x="120" y="132"/>
                </a:cubicBezTo>
                <a:cubicBezTo>
                  <a:pt x="121" y="133"/>
                  <a:pt x="122" y="133"/>
                  <a:pt x="123" y="134"/>
                </a:cubicBezTo>
                <a:cubicBezTo>
                  <a:pt x="124" y="134"/>
                  <a:pt x="124" y="135"/>
                  <a:pt x="124" y="135"/>
                </a:cubicBezTo>
                <a:cubicBezTo>
                  <a:pt x="123" y="135"/>
                  <a:pt x="122" y="135"/>
                  <a:pt x="122" y="134"/>
                </a:cubicBezTo>
                <a:cubicBezTo>
                  <a:pt x="119" y="133"/>
                  <a:pt x="117" y="132"/>
                  <a:pt x="114" y="131"/>
                </a:cubicBezTo>
                <a:cubicBezTo>
                  <a:pt x="101" y="126"/>
                  <a:pt x="89" y="123"/>
                  <a:pt x="76" y="120"/>
                </a:cubicBezTo>
                <a:cubicBezTo>
                  <a:pt x="76" y="120"/>
                  <a:pt x="76" y="120"/>
                  <a:pt x="75" y="119"/>
                </a:cubicBezTo>
                <a:cubicBezTo>
                  <a:pt x="70" y="118"/>
                  <a:pt x="65" y="116"/>
                  <a:pt x="59" y="114"/>
                </a:cubicBezTo>
                <a:close/>
                <a:moveTo>
                  <a:pt x="73" y="116"/>
                </a:moveTo>
                <a:cubicBezTo>
                  <a:pt x="74" y="116"/>
                  <a:pt x="75" y="116"/>
                  <a:pt x="76" y="117"/>
                </a:cubicBezTo>
                <a:cubicBezTo>
                  <a:pt x="79" y="118"/>
                  <a:pt x="83" y="119"/>
                  <a:pt x="86" y="120"/>
                </a:cubicBezTo>
                <a:cubicBezTo>
                  <a:pt x="82" y="118"/>
                  <a:pt x="77" y="117"/>
                  <a:pt x="73" y="116"/>
                </a:cubicBezTo>
                <a:close/>
                <a:moveTo>
                  <a:pt x="61" y="111"/>
                </a:moveTo>
                <a:cubicBezTo>
                  <a:pt x="61" y="111"/>
                  <a:pt x="62" y="110"/>
                  <a:pt x="62" y="110"/>
                </a:cubicBezTo>
                <a:cubicBezTo>
                  <a:pt x="66" y="112"/>
                  <a:pt x="70" y="113"/>
                  <a:pt x="75" y="114"/>
                </a:cubicBezTo>
                <a:cubicBezTo>
                  <a:pt x="80" y="115"/>
                  <a:pt x="85" y="117"/>
                  <a:pt x="90" y="119"/>
                </a:cubicBezTo>
                <a:cubicBezTo>
                  <a:pt x="101" y="122"/>
                  <a:pt x="112" y="125"/>
                  <a:pt x="122" y="130"/>
                </a:cubicBezTo>
                <a:cubicBezTo>
                  <a:pt x="120" y="129"/>
                  <a:pt x="117" y="129"/>
                  <a:pt x="115" y="128"/>
                </a:cubicBezTo>
                <a:cubicBezTo>
                  <a:pt x="112" y="127"/>
                  <a:pt x="110" y="126"/>
                  <a:pt x="107" y="125"/>
                </a:cubicBezTo>
                <a:cubicBezTo>
                  <a:pt x="102" y="123"/>
                  <a:pt x="97" y="122"/>
                  <a:pt x="92" y="120"/>
                </a:cubicBezTo>
                <a:cubicBezTo>
                  <a:pt x="81" y="118"/>
                  <a:pt x="71" y="115"/>
                  <a:pt x="61" y="111"/>
                </a:cubicBezTo>
                <a:close/>
                <a:moveTo>
                  <a:pt x="62" y="107"/>
                </a:moveTo>
                <a:cubicBezTo>
                  <a:pt x="62" y="105"/>
                  <a:pt x="62" y="104"/>
                  <a:pt x="62" y="103"/>
                </a:cubicBezTo>
                <a:cubicBezTo>
                  <a:pt x="62" y="103"/>
                  <a:pt x="63" y="103"/>
                  <a:pt x="63" y="103"/>
                </a:cubicBezTo>
                <a:cubicBezTo>
                  <a:pt x="68" y="105"/>
                  <a:pt x="73" y="107"/>
                  <a:pt x="78" y="109"/>
                </a:cubicBezTo>
                <a:cubicBezTo>
                  <a:pt x="83" y="111"/>
                  <a:pt x="89" y="112"/>
                  <a:pt x="94" y="114"/>
                </a:cubicBezTo>
                <a:cubicBezTo>
                  <a:pt x="99" y="116"/>
                  <a:pt x="105" y="118"/>
                  <a:pt x="111" y="120"/>
                </a:cubicBezTo>
                <a:cubicBezTo>
                  <a:pt x="114" y="121"/>
                  <a:pt x="117" y="122"/>
                  <a:pt x="120" y="124"/>
                </a:cubicBezTo>
                <a:cubicBezTo>
                  <a:pt x="121" y="124"/>
                  <a:pt x="123" y="125"/>
                  <a:pt x="123" y="12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23" y="125"/>
                  <a:pt x="122" y="125"/>
                  <a:pt x="121" y="124"/>
                </a:cubicBezTo>
                <a:cubicBezTo>
                  <a:pt x="111" y="120"/>
                  <a:pt x="100" y="118"/>
                  <a:pt x="90" y="115"/>
                </a:cubicBezTo>
                <a:cubicBezTo>
                  <a:pt x="84" y="113"/>
                  <a:pt x="78" y="112"/>
                  <a:pt x="73" y="110"/>
                </a:cubicBezTo>
                <a:cubicBezTo>
                  <a:pt x="71" y="109"/>
                  <a:pt x="68" y="109"/>
                  <a:pt x="66" y="109"/>
                </a:cubicBezTo>
                <a:cubicBezTo>
                  <a:pt x="66" y="108"/>
                  <a:pt x="65" y="108"/>
                  <a:pt x="63" y="108"/>
                </a:cubicBezTo>
                <a:cubicBezTo>
                  <a:pt x="64" y="108"/>
                  <a:pt x="64" y="107"/>
                  <a:pt x="63" y="107"/>
                </a:cubicBezTo>
                <a:cubicBezTo>
                  <a:pt x="63" y="107"/>
                  <a:pt x="63" y="107"/>
                  <a:pt x="62" y="107"/>
                </a:cubicBezTo>
                <a:close/>
                <a:moveTo>
                  <a:pt x="62" y="102"/>
                </a:moveTo>
                <a:cubicBezTo>
                  <a:pt x="63" y="101"/>
                  <a:pt x="63" y="100"/>
                  <a:pt x="63" y="100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3" y="100"/>
                  <a:pt x="64" y="100"/>
                  <a:pt x="65" y="100"/>
                </a:cubicBezTo>
                <a:cubicBezTo>
                  <a:pt x="65" y="101"/>
                  <a:pt x="65" y="101"/>
                  <a:pt x="66" y="101"/>
                </a:cubicBezTo>
                <a:cubicBezTo>
                  <a:pt x="76" y="104"/>
                  <a:pt x="86" y="107"/>
                  <a:pt x="95" y="110"/>
                </a:cubicBezTo>
                <a:cubicBezTo>
                  <a:pt x="100" y="112"/>
                  <a:pt x="106" y="113"/>
                  <a:pt x="111" y="115"/>
                </a:cubicBezTo>
                <a:cubicBezTo>
                  <a:pt x="114" y="117"/>
                  <a:pt x="117" y="118"/>
                  <a:pt x="120" y="119"/>
                </a:cubicBezTo>
                <a:cubicBezTo>
                  <a:pt x="121" y="120"/>
                  <a:pt x="126" y="122"/>
                  <a:pt x="122" y="121"/>
                </a:cubicBezTo>
                <a:cubicBezTo>
                  <a:pt x="112" y="118"/>
                  <a:pt x="102" y="114"/>
                  <a:pt x="92" y="111"/>
                </a:cubicBezTo>
                <a:cubicBezTo>
                  <a:pt x="87" y="110"/>
                  <a:pt x="81" y="109"/>
                  <a:pt x="76" y="107"/>
                </a:cubicBezTo>
                <a:cubicBezTo>
                  <a:pt x="72" y="105"/>
                  <a:pt x="67" y="104"/>
                  <a:pt x="63" y="102"/>
                </a:cubicBezTo>
                <a:cubicBezTo>
                  <a:pt x="63" y="102"/>
                  <a:pt x="63" y="102"/>
                  <a:pt x="62" y="102"/>
                </a:cubicBezTo>
                <a:close/>
                <a:moveTo>
                  <a:pt x="64" y="97"/>
                </a:moveTo>
                <a:cubicBezTo>
                  <a:pt x="64" y="96"/>
                  <a:pt x="64" y="95"/>
                  <a:pt x="65" y="95"/>
                </a:cubicBezTo>
                <a:cubicBezTo>
                  <a:pt x="72" y="98"/>
                  <a:pt x="80" y="100"/>
                  <a:pt x="88" y="102"/>
                </a:cubicBezTo>
                <a:cubicBezTo>
                  <a:pt x="92" y="103"/>
                  <a:pt x="95" y="104"/>
                  <a:pt x="99" y="106"/>
                </a:cubicBezTo>
                <a:cubicBezTo>
                  <a:pt x="105" y="108"/>
                  <a:pt x="111" y="110"/>
                  <a:pt x="118" y="112"/>
                </a:cubicBezTo>
                <a:cubicBezTo>
                  <a:pt x="120" y="113"/>
                  <a:pt x="121" y="113"/>
                  <a:pt x="121" y="113"/>
                </a:cubicBezTo>
                <a:cubicBezTo>
                  <a:pt x="121" y="113"/>
                  <a:pt x="121" y="113"/>
                  <a:pt x="121" y="114"/>
                </a:cubicBezTo>
                <a:cubicBezTo>
                  <a:pt x="121" y="114"/>
                  <a:pt x="118" y="113"/>
                  <a:pt x="116" y="112"/>
                </a:cubicBezTo>
                <a:cubicBezTo>
                  <a:pt x="113" y="112"/>
                  <a:pt x="110" y="111"/>
                  <a:pt x="107" y="110"/>
                </a:cubicBezTo>
                <a:cubicBezTo>
                  <a:pt x="92" y="106"/>
                  <a:pt x="78" y="102"/>
                  <a:pt x="64" y="97"/>
                </a:cubicBezTo>
                <a:close/>
                <a:moveTo>
                  <a:pt x="66" y="95"/>
                </a:moveTo>
                <a:cubicBezTo>
                  <a:pt x="67" y="95"/>
                  <a:pt x="68" y="95"/>
                  <a:pt x="69" y="96"/>
                </a:cubicBezTo>
                <a:cubicBezTo>
                  <a:pt x="70" y="96"/>
                  <a:pt x="71" y="96"/>
                  <a:pt x="71" y="96"/>
                </a:cubicBezTo>
                <a:cubicBezTo>
                  <a:pt x="70" y="96"/>
                  <a:pt x="68" y="95"/>
                  <a:pt x="66" y="95"/>
                </a:cubicBezTo>
                <a:close/>
                <a:moveTo>
                  <a:pt x="65" y="94"/>
                </a:moveTo>
                <a:cubicBezTo>
                  <a:pt x="65" y="93"/>
                  <a:pt x="66" y="93"/>
                  <a:pt x="66" y="92"/>
                </a:cubicBezTo>
                <a:cubicBezTo>
                  <a:pt x="68" y="92"/>
                  <a:pt x="70" y="93"/>
                  <a:pt x="72" y="94"/>
                </a:cubicBezTo>
                <a:cubicBezTo>
                  <a:pt x="74" y="94"/>
                  <a:pt x="75" y="95"/>
                  <a:pt x="76" y="96"/>
                </a:cubicBezTo>
                <a:cubicBezTo>
                  <a:pt x="78" y="97"/>
                  <a:pt x="81" y="98"/>
                  <a:pt x="84" y="99"/>
                </a:cubicBezTo>
                <a:cubicBezTo>
                  <a:pt x="91" y="100"/>
                  <a:pt x="99" y="103"/>
                  <a:pt x="106" y="105"/>
                </a:cubicBezTo>
                <a:cubicBezTo>
                  <a:pt x="109" y="106"/>
                  <a:pt x="112" y="107"/>
                  <a:pt x="116" y="108"/>
                </a:cubicBezTo>
                <a:cubicBezTo>
                  <a:pt x="117" y="109"/>
                  <a:pt x="119" y="109"/>
                  <a:pt x="120" y="110"/>
                </a:cubicBezTo>
                <a:cubicBezTo>
                  <a:pt x="120" y="110"/>
                  <a:pt x="120" y="110"/>
                  <a:pt x="120" y="110"/>
                </a:cubicBezTo>
                <a:cubicBezTo>
                  <a:pt x="118" y="110"/>
                  <a:pt x="116" y="109"/>
                  <a:pt x="114" y="109"/>
                </a:cubicBezTo>
                <a:cubicBezTo>
                  <a:pt x="107" y="107"/>
                  <a:pt x="100" y="104"/>
                  <a:pt x="93" y="102"/>
                </a:cubicBezTo>
                <a:cubicBezTo>
                  <a:pt x="92" y="102"/>
                  <a:pt x="92" y="102"/>
                  <a:pt x="91" y="102"/>
                </a:cubicBezTo>
                <a:cubicBezTo>
                  <a:pt x="86" y="100"/>
                  <a:pt x="81" y="99"/>
                  <a:pt x="76" y="98"/>
                </a:cubicBezTo>
                <a:cubicBezTo>
                  <a:pt x="72" y="96"/>
                  <a:pt x="69" y="94"/>
                  <a:pt x="65" y="94"/>
                </a:cubicBezTo>
                <a:close/>
                <a:moveTo>
                  <a:pt x="66" y="80"/>
                </a:moveTo>
                <a:cubicBezTo>
                  <a:pt x="69" y="80"/>
                  <a:pt x="71" y="81"/>
                  <a:pt x="74" y="82"/>
                </a:cubicBezTo>
                <a:cubicBezTo>
                  <a:pt x="90" y="86"/>
                  <a:pt x="106" y="92"/>
                  <a:pt x="122" y="96"/>
                </a:cubicBezTo>
                <a:cubicBezTo>
                  <a:pt x="121" y="97"/>
                  <a:pt x="121" y="97"/>
                  <a:pt x="120" y="98"/>
                </a:cubicBezTo>
                <a:cubicBezTo>
                  <a:pt x="113" y="95"/>
                  <a:pt x="104" y="93"/>
                  <a:pt x="97" y="91"/>
                </a:cubicBezTo>
                <a:cubicBezTo>
                  <a:pt x="87" y="89"/>
                  <a:pt x="77" y="87"/>
                  <a:pt x="68" y="83"/>
                </a:cubicBezTo>
                <a:cubicBezTo>
                  <a:pt x="68" y="83"/>
                  <a:pt x="68" y="84"/>
                  <a:pt x="68" y="84"/>
                </a:cubicBezTo>
                <a:cubicBezTo>
                  <a:pt x="76" y="89"/>
                  <a:pt x="85" y="91"/>
                  <a:pt x="94" y="94"/>
                </a:cubicBezTo>
                <a:cubicBezTo>
                  <a:pt x="101" y="97"/>
                  <a:pt x="110" y="101"/>
                  <a:pt x="118" y="101"/>
                </a:cubicBezTo>
                <a:cubicBezTo>
                  <a:pt x="109" y="101"/>
                  <a:pt x="99" y="98"/>
                  <a:pt x="90" y="95"/>
                </a:cubicBezTo>
                <a:cubicBezTo>
                  <a:pt x="87" y="94"/>
                  <a:pt x="84" y="93"/>
                  <a:pt x="81" y="92"/>
                </a:cubicBezTo>
                <a:cubicBezTo>
                  <a:pt x="76" y="91"/>
                  <a:pt x="72" y="89"/>
                  <a:pt x="67" y="88"/>
                </a:cubicBezTo>
                <a:cubicBezTo>
                  <a:pt x="67" y="88"/>
                  <a:pt x="67" y="88"/>
                  <a:pt x="67" y="88"/>
                </a:cubicBezTo>
                <a:cubicBezTo>
                  <a:pt x="68" y="85"/>
                  <a:pt x="68" y="81"/>
                  <a:pt x="66" y="80"/>
                </a:cubicBezTo>
                <a:close/>
                <a:moveTo>
                  <a:pt x="50" y="75"/>
                </a:moveTo>
                <a:cubicBezTo>
                  <a:pt x="46" y="74"/>
                  <a:pt x="43" y="73"/>
                  <a:pt x="39" y="72"/>
                </a:cubicBezTo>
                <a:cubicBezTo>
                  <a:pt x="38" y="71"/>
                  <a:pt x="29" y="69"/>
                  <a:pt x="34" y="70"/>
                </a:cubicBezTo>
                <a:cubicBezTo>
                  <a:pt x="50" y="71"/>
                  <a:pt x="67" y="78"/>
                  <a:pt x="83" y="83"/>
                </a:cubicBezTo>
                <a:cubicBezTo>
                  <a:pt x="91" y="86"/>
                  <a:pt x="99" y="89"/>
                  <a:pt x="107" y="90"/>
                </a:cubicBezTo>
                <a:cubicBezTo>
                  <a:pt x="112" y="92"/>
                  <a:pt x="117" y="92"/>
                  <a:pt x="121" y="95"/>
                </a:cubicBezTo>
                <a:cubicBezTo>
                  <a:pt x="105" y="91"/>
                  <a:pt x="90" y="86"/>
                  <a:pt x="74" y="81"/>
                </a:cubicBezTo>
                <a:cubicBezTo>
                  <a:pt x="66" y="79"/>
                  <a:pt x="58" y="77"/>
                  <a:pt x="50" y="75"/>
                </a:cubicBezTo>
                <a:close/>
                <a:moveTo>
                  <a:pt x="45" y="78"/>
                </a:moveTo>
                <a:cubicBezTo>
                  <a:pt x="42" y="77"/>
                  <a:pt x="39" y="76"/>
                  <a:pt x="37" y="75"/>
                </a:cubicBezTo>
                <a:cubicBezTo>
                  <a:pt x="35" y="74"/>
                  <a:pt x="34" y="74"/>
                  <a:pt x="32" y="73"/>
                </a:cubicBezTo>
                <a:cubicBezTo>
                  <a:pt x="31" y="72"/>
                  <a:pt x="31" y="72"/>
                  <a:pt x="33" y="73"/>
                </a:cubicBezTo>
                <a:cubicBezTo>
                  <a:pt x="37" y="74"/>
                  <a:pt x="42" y="76"/>
                  <a:pt x="47" y="77"/>
                </a:cubicBezTo>
                <a:cubicBezTo>
                  <a:pt x="52" y="78"/>
                  <a:pt x="56" y="79"/>
                  <a:pt x="61" y="80"/>
                </a:cubicBezTo>
                <a:cubicBezTo>
                  <a:pt x="61" y="80"/>
                  <a:pt x="60" y="81"/>
                  <a:pt x="60" y="81"/>
                </a:cubicBezTo>
                <a:cubicBezTo>
                  <a:pt x="55" y="80"/>
                  <a:pt x="50" y="79"/>
                  <a:pt x="45" y="78"/>
                </a:cubicBezTo>
                <a:close/>
                <a:moveTo>
                  <a:pt x="40" y="83"/>
                </a:moveTo>
                <a:cubicBezTo>
                  <a:pt x="39" y="82"/>
                  <a:pt x="37" y="82"/>
                  <a:pt x="35" y="81"/>
                </a:cubicBezTo>
                <a:cubicBezTo>
                  <a:pt x="34" y="81"/>
                  <a:pt x="26" y="78"/>
                  <a:pt x="31" y="79"/>
                </a:cubicBezTo>
                <a:cubicBezTo>
                  <a:pt x="34" y="80"/>
                  <a:pt x="38" y="81"/>
                  <a:pt x="42" y="82"/>
                </a:cubicBezTo>
                <a:cubicBezTo>
                  <a:pt x="41" y="82"/>
                  <a:pt x="41" y="83"/>
                  <a:pt x="40" y="83"/>
                </a:cubicBezTo>
                <a:close/>
                <a:moveTo>
                  <a:pt x="38" y="87"/>
                </a:moveTo>
                <a:cubicBezTo>
                  <a:pt x="36" y="86"/>
                  <a:pt x="34" y="85"/>
                  <a:pt x="32" y="84"/>
                </a:cubicBezTo>
                <a:cubicBezTo>
                  <a:pt x="31" y="83"/>
                  <a:pt x="26" y="80"/>
                  <a:pt x="29" y="81"/>
                </a:cubicBezTo>
                <a:cubicBezTo>
                  <a:pt x="33" y="82"/>
                  <a:pt x="36" y="84"/>
                  <a:pt x="40" y="84"/>
                </a:cubicBezTo>
                <a:cubicBezTo>
                  <a:pt x="39" y="85"/>
                  <a:pt x="39" y="86"/>
                  <a:pt x="38" y="87"/>
                </a:cubicBezTo>
                <a:close/>
                <a:moveTo>
                  <a:pt x="36" y="90"/>
                </a:moveTo>
                <a:cubicBezTo>
                  <a:pt x="34" y="89"/>
                  <a:pt x="32" y="88"/>
                  <a:pt x="29" y="87"/>
                </a:cubicBezTo>
                <a:cubicBezTo>
                  <a:pt x="28" y="86"/>
                  <a:pt x="23" y="84"/>
                  <a:pt x="27" y="86"/>
                </a:cubicBezTo>
                <a:cubicBezTo>
                  <a:pt x="31" y="86"/>
                  <a:pt x="34" y="87"/>
                  <a:pt x="37" y="88"/>
                </a:cubicBezTo>
                <a:cubicBezTo>
                  <a:pt x="37" y="88"/>
                  <a:pt x="37" y="88"/>
                  <a:pt x="37" y="89"/>
                </a:cubicBezTo>
                <a:cubicBezTo>
                  <a:pt x="37" y="89"/>
                  <a:pt x="36" y="90"/>
                  <a:pt x="36" y="90"/>
                </a:cubicBezTo>
                <a:close/>
                <a:moveTo>
                  <a:pt x="34" y="94"/>
                </a:moveTo>
                <a:cubicBezTo>
                  <a:pt x="31" y="92"/>
                  <a:pt x="28" y="91"/>
                  <a:pt x="25" y="89"/>
                </a:cubicBezTo>
                <a:cubicBezTo>
                  <a:pt x="26" y="90"/>
                  <a:pt x="31" y="90"/>
                  <a:pt x="32" y="91"/>
                </a:cubicBezTo>
                <a:cubicBezTo>
                  <a:pt x="33" y="91"/>
                  <a:pt x="34" y="91"/>
                  <a:pt x="36" y="91"/>
                </a:cubicBezTo>
                <a:cubicBezTo>
                  <a:pt x="35" y="92"/>
                  <a:pt x="34" y="93"/>
                  <a:pt x="34" y="94"/>
                </a:cubicBezTo>
                <a:close/>
                <a:moveTo>
                  <a:pt x="32" y="97"/>
                </a:moveTo>
                <a:cubicBezTo>
                  <a:pt x="30" y="97"/>
                  <a:pt x="29" y="96"/>
                  <a:pt x="27" y="95"/>
                </a:cubicBezTo>
                <a:cubicBezTo>
                  <a:pt x="26" y="94"/>
                  <a:pt x="21" y="92"/>
                  <a:pt x="25" y="93"/>
                </a:cubicBezTo>
                <a:cubicBezTo>
                  <a:pt x="28" y="94"/>
                  <a:pt x="30" y="95"/>
                  <a:pt x="33" y="95"/>
                </a:cubicBezTo>
                <a:cubicBezTo>
                  <a:pt x="33" y="96"/>
                  <a:pt x="32" y="97"/>
                  <a:pt x="32" y="97"/>
                </a:cubicBezTo>
                <a:close/>
                <a:moveTo>
                  <a:pt x="30" y="100"/>
                </a:moveTo>
                <a:cubicBezTo>
                  <a:pt x="29" y="99"/>
                  <a:pt x="28" y="98"/>
                  <a:pt x="27" y="98"/>
                </a:cubicBezTo>
                <a:cubicBezTo>
                  <a:pt x="26" y="98"/>
                  <a:pt x="22" y="96"/>
                  <a:pt x="26" y="97"/>
                </a:cubicBezTo>
                <a:cubicBezTo>
                  <a:pt x="27" y="98"/>
                  <a:pt x="29" y="98"/>
                  <a:pt x="31" y="98"/>
                </a:cubicBezTo>
                <a:cubicBezTo>
                  <a:pt x="31" y="98"/>
                  <a:pt x="31" y="98"/>
                  <a:pt x="31" y="98"/>
                </a:cubicBezTo>
                <a:cubicBezTo>
                  <a:pt x="31" y="99"/>
                  <a:pt x="30" y="99"/>
                  <a:pt x="30" y="100"/>
                </a:cubicBezTo>
                <a:cubicBezTo>
                  <a:pt x="30" y="100"/>
                  <a:pt x="30" y="100"/>
                  <a:pt x="30" y="100"/>
                </a:cubicBezTo>
                <a:close/>
                <a:moveTo>
                  <a:pt x="25" y="101"/>
                </a:moveTo>
                <a:cubicBezTo>
                  <a:pt x="24" y="100"/>
                  <a:pt x="24" y="100"/>
                  <a:pt x="25" y="99"/>
                </a:cubicBezTo>
                <a:cubicBezTo>
                  <a:pt x="27" y="100"/>
                  <a:pt x="28" y="100"/>
                  <a:pt x="30" y="100"/>
                </a:cubicBezTo>
                <a:cubicBezTo>
                  <a:pt x="29" y="101"/>
                  <a:pt x="28" y="101"/>
                  <a:pt x="28" y="102"/>
                </a:cubicBezTo>
                <a:cubicBezTo>
                  <a:pt x="27" y="101"/>
                  <a:pt x="26" y="101"/>
                  <a:pt x="25" y="101"/>
                </a:cubicBezTo>
                <a:close/>
                <a:moveTo>
                  <a:pt x="27" y="103"/>
                </a:moveTo>
                <a:cubicBezTo>
                  <a:pt x="26" y="103"/>
                  <a:pt x="26" y="104"/>
                  <a:pt x="25" y="104"/>
                </a:cubicBezTo>
                <a:cubicBezTo>
                  <a:pt x="25" y="104"/>
                  <a:pt x="24" y="103"/>
                  <a:pt x="23" y="102"/>
                </a:cubicBezTo>
                <a:cubicBezTo>
                  <a:pt x="24" y="102"/>
                  <a:pt x="26" y="102"/>
                  <a:pt x="27" y="103"/>
                </a:cubicBezTo>
                <a:close/>
                <a:moveTo>
                  <a:pt x="23" y="107"/>
                </a:moveTo>
                <a:cubicBezTo>
                  <a:pt x="22" y="105"/>
                  <a:pt x="23" y="105"/>
                  <a:pt x="24" y="105"/>
                </a:cubicBezTo>
                <a:cubicBezTo>
                  <a:pt x="24" y="105"/>
                  <a:pt x="24" y="105"/>
                  <a:pt x="24" y="106"/>
                </a:cubicBezTo>
                <a:cubicBezTo>
                  <a:pt x="24" y="106"/>
                  <a:pt x="23" y="107"/>
                  <a:pt x="23" y="107"/>
                </a:cubicBezTo>
                <a:close/>
                <a:moveTo>
                  <a:pt x="22" y="108"/>
                </a:moveTo>
                <a:cubicBezTo>
                  <a:pt x="22" y="109"/>
                  <a:pt x="22" y="109"/>
                  <a:pt x="21" y="110"/>
                </a:cubicBezTo>
                <a:cubicBezTo>
                  <a:pt x="21" y="109"/>
                  <a:pt x="21" y="108"/>
                  <a:pt x="21" y="108"/>
                </a:cubicBezTo>
                <a:cubicBezTo>
                  <a:pt x="22" y="108"/>
                  <a:pt x="22" y="108"/>
                  <a:pt x="22" y="108"/>
                </a:cubicBezTo>
                <a:close/>
                <a:moveTo>
                  <a:pt x="21" y="111"/>
                </a:moveTo>
                <a:cubicBezTo>
                  <a:pt x="21" y="111"/>
                  <a:pt x="20" y="112"/>
                  <a:pt x="20" y="112"/>
                </a:cubicBezTo>
                <a:cubicBezTo>
                  <a:pt x="20" y="112"/>
                  <a:pt x="20" y="112"/>
                  <a:pt x="20" y="111"/>
                </a:cubicBezTo>
                <a:cubicBezTo>
                  <a:pt x="20" y="111"/>
                  <a:pt x="20" y="110"/>
                  <a:pt x="20" y="109"/>
                </a:cubicBezTo>
                <a:cubicBezTo>
                  <a:pt x="20" y="110"/>
                  <a:pt x="21" y="110"/>
                  <a:pt x="21" y="111"/>
                </a:cubicBezTo>
                <a:close/>
                <a:moveTo>
                  <a:pt x="20" y="107"/>
                </a:moveTo>
                <a:cubicBezTo>
                  <a:pt x="21" y="102"/>
                  <a:pt x="21" y="97"/>
                  <a:pt x="22" y="92"/>
                </a:cubicBezTo>
                <a:cubicBezTo>
                  <a:pt x="22" y="92"/>
                  <a:pt x="22" y="92"/>
                  <a:pt x="22" y="92"/>
                </a:cubicBezTo>
                <a:cubicBezTo>
                  <a:pt x="24" y="94"/>
                  <a:pt x="27" y="96"/>
                  <a:pt x="29" y="97"/>
                </a:cubicBezTo>
                <a:cubicBezTo>
                  <a:pt x="33" y="99"/>
                  <a:pt x="28" y="97"/>
                  <a:pt x="27" y="97"/>
                </a:cubicBezTo>
                <a:cubicBezTo>
                  <a:pt x="26" y="97"/>
                  <a:pt x="25" y="96"/>
                  <a:pt x="23" y="96"/>
                </a:cubicBezTo>
                <a:cubicBezTo>
                  <a:pt x="23" y="96"/>
                  <a:pt x="23" y="96"/>
                  <a:pt x="23" y="97"/>
                </a:cubicBezTo>
                <a:cubicBezTo>
                  <a:pt x="25" y="98"/>
                  <a:pt x="27" y="98"/>
                  <a:pt x="29" y="99"/>
                </a:cubicBezTo>
                <a:cubicBezTo>
                  <a:pt x="27" y="99"/>
                  <a:pt x="24" y="99"/>
                  <a:pt x="23" y="99"/>
                </a:cubicBezTo>
                <a:cubicBezTo>
                  <a:pt x="22" y="99"/>
                  <a:pt x="22" y="99"/>
                  <a:pt x="22" y="99"/>
                </a:cubicBezTo>
                <a:cubicBezTo>
                  <a:pt x="23" y="100"/>
                  <a:pt x="24" y="101"/>
                  <a:pt x="25" y="101"/>
                </a:cubicBezTo>
                <a:cubicBezTo>
                  <a:pt x="25" y="101"/>
                  <a:pt x="25" y="101"/>
                  <a:pt x="25" y="101"/>
                </a:cubicBezTo>
                <a:cubicBezTo>
                  <a:pt x="23" y="101"/>
                  <a:pt x="24" y="101"/>
                  <a:pt x="22" y="101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22" y="103"/>
                  <a:pt x="23" y="103"/>
                  <a:pt x="24" y="104"/>
                </a:cubicBezTo>
                <a:cubicBezTo>
                  <a:pt x="25" y="105"/>
                  <a:pt x="22" y="104"/>
                  <a:pt x="21" y="104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21" y="106"/>
                  <a:pt x="23" y="107"/>
                  <a:pt x="20" y="107"/>
                </a:cubicBezTo>
                <a:close/>
                <a:moveTo>
                  <a:pt x="22" y="92"/>
                </a:moveTo>
                <a:cubicBezTo>
                  <a:pt x="23" y="91"/>
                  <a:pt x="23" y="90"/>
                  <a:pt x="23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25" y="90"/>
                  <a:pt x="26" y="91"/>
                  <a:pt x="28" y="92"/>
                </a:cubicBezTo>
                <a:cubicBezTo>
                  <a:pt x="29" y="92"/>
                  <a:pt x="32" y="94"/>
                  <a:pt x="33" y="94"/>
                </a:cubicBezTo>
                <a:cubicBezTo>
                  <a:pt x="29" y="94"/>
                  <a:pt x="26" y="92"/>
                  <a:pt x="23" y="91"/>
                </a:cubicBezTo>
                <a:cubicBezTo>
                  <a:pt x="23" y="91"/>
                  <a:pt x="22" y="91"/>
                  <a:pt x="22" y="92"/>
                </a:cubicBezTo>
                <a:close/>
                <a:moveTo>
                  <a:pt x="23" y="88"/>
                </a:moveTo>
                <a:cubicBezTo>
                  <a:pt x="23" y="87"/>
                  <a:pt x="24" y="86"/>
                  <a:pt x="24" y="85"/>
                </a:cubicBezTo>
                <a:cubicBezTo>
                  <a:pt x="26" y="86"/>
                  <a:pt x="28" y="87"/>
                  <a:pt x="30" y="88"/>
                </a:cubicBezTo>
                <a:cubicBezTo>
                  <a:pt x="32" y="89"/>
                  <a:pt x="34" y="90"/>
                  <a:pt x="35" y="90"/>
                </a:cubicBezTo>
                <a:cubicBezTo>
                  <a:pt x="31" y="90"/>
                  <a:pt x="27" y="88"/>
                  <a:pt x="23" y="88"/>
                </a:cubicBezTo>
                <a:cubicBezTo>
                  <a:pt x="23" y="88"/>
                  <a:pt x="23" y="88"/>
                  <a:pt x="23" y="88"/>
                </a:cubicBezTo>
                <a:close/>
                <a:moveTo>
                  <a:pt x="24" y="84"/>
                </a:moveTo>
                <a:cubicBezTo>
                  <a:pt x="25" y="81"/>
                  <a:pt x="26" y="79"/>
                  <a:pt x="27" y="76"/>
                </a:cubicBezTo>
                <a:cubicBezTo>
                  <a:pt x="27" y="76"/>
                  <a:pt x="27" y="76"/>
                  <a:pt x="27" y="76"/>
                </a:cubicBezTo>
                <a:cubicBezTo>
                  <a:pt x="32" y="78"/>
                  <a:pt x="37" y="80"/>
                  <a:pt x="42" y="81"/>
                </a:cubicBezTo>
                <a:cubicBezTo>
                  <a:pt x="37" y="80"/>
                  <a:pt x="32" y="79"/>
                  <a:pt x="28" y="78"/>
                </a:cubicBezTo>
                <a:cubicBezTo>
                  <a:pt x="27" y="78"/>
                  <a:pt x="27" y="78"/>
                  <a:pt x="27" y="79"/>
                </a:cubicBezTo>
                <a:cubicBezTo>
                  <a:pt x="29" y="80"/>
                  <a:pt x="31" y="81"/>
                  <a:pt x="33" y="81"/>
                </a:cubicBezTo>
                <a:cubicBezTo>
                  <a:pt x="34" y="81"/>
                  <a:pt x="41" y="84"/>
                  <a:pt x="38" y="83"/>
                </a:cubicBezTo>
                <a:cubicBezTo>
                  <a:pt x="34" y="82"/>
                  <a:pt x="30" y="80"/>
                  <a:pt x="26" y="80"/>
                </a:cubicBezTo>
                <a:cubicBezTo>
                  <a:pt x="26" y="80"/>
                  <a:pt x="26" y="81"/>
                  <a:pt x="26" y="81"/>
                </a:cubicBezTo>
                <a:cubicBezTo>
                  <a:pt x="30" y="83"/>
                  <a:pt x="34" y="85"/>
                  <a:pt x="38" y="87"/>
                </a:cubicBezTo>
                <a:cubicBezTo>
                  <a:pt x="36" y="86"/>
                  <a:pt x="33" y="86"/>
                  <a:pt x="31" y="86"/>
                </a:cubicBezTo>
                <a:cubicBezTo>
                  <a:pt x="29" y="85"/>
                  <a:pt x="27" y="85"/>
                  <a:pt x="24" y="84"/>
                </a:cubicBezTo>
                <a:close/>
                <a:moveTo>
                  <a:pt x="27" y="76"/>
                </a:moveTo>
                <a:cubicBezTo>
                  <a:pt x="29" y="72"/>
                  <a:pt x="31" y="68"/>
                  <a:pt x="33" y="65"/>
                </a:cubicBezTo>
                <a:cubicBezTo>
                  <a:pt x="40" y="68"/>
                  <a:pt x="48" y="70"/>
                  <a:pt x="55" y="72"/>
                </a:cubicBezTo>
                <a:cubicBezTo>
                  <a:pt x="64" y="75"/>
                  <a:pt x="72" y="78"/>
                  <a:pt x="80" y="80"/>
                </a:cubicBezTo>
                <a:cubicBezTo>
                  <a:pt x="89" y="83"/>
                  <a:pt x="97" y="86"/>
                  <a:pt x="106" y="88"/>
                </a:cubicBezTo>
                <a:cubicBezTo>
                  <a:pt x="110" y="90"/>
                  <a:pt x="115" y="91"/>
                  <a:pt x="119" y="92"/>
                </a:cubicBezTo>
                <a:cubicBezTo>
                  <a:pt x="121" y="93"/>
                  <a:pt x="124" y="93"/>
                  <a:pt x="126" y="94"/>
                </a:cubicBezTo>
                <a:cubicBezTo>
                  <a:pt x="125" y="94"/>
                  <a:pt x="124" y="95"/>
                  <a:pt x="123" y="95"/>
                </a:cubicBezTo>
                <a:cubicBezTo>
                  <a:pt x="119" y="92"/>
                  <a:pt x="113" y="91"/>
                  <a:pt x="108" y="90"/>
                </a:cubicBezTo>
                <a:cubicBezTo>
                  <a:pt x="99" y="88"/>
                  <a:pt x="90" y="85"/>
                  <a:pt x="81" y="82"/>
                </a:cubicBezTo>
                <a:cubicBezTo>
                  <a:pt x="72" y="79"/>
                  <a:pt x="63" y="76"/>
                  <a:pt x="53" y="73"/>
                </a:cubicBezTo>
                <a:cubicBezTo>
                  <a:pt x="46" y="71"/>
                  <a:pt x="38" y="69"/>
                  <a:pt x="31" y="69"/>
                </a:cubicBezTo>
                <a:cubicBezTo>
                  <a:pt x="30" y="69"/>
                  <a:pt x="30" y="69"/>
                  <a:pt x="31" y="70"/>
                </a:cubicBezTo>
                <a:cubicBezTo>
                  <a:pt x="36" y="73"/>
                  <a:pt x="44" y="74"/>
                  <a:pt x="50" y="75"/>
                </a:cubicBezTo>
                <a:cubicBezTo>
                  <a:pt x="54" y="77"/>
                  <a:pt x="59" y="78"/>
                  <a:pt x="63" y="79"/>
                </a:cubicBezTo>
                <a:cubicBezTo>
                  <a:pt x="63" y="79"/>
                  <a:pt x="62" y="79"/>
                  <a:pt x="62" y="79"/>
                </a:cubicBezTo>
                <a:cubicBezTo>
                  <a:pt x="56" y="78"/>
                  <a:pt x="50" y="77"/>
                  <a:pt x="44" y="75"/>
                </a:cubicBezTo>
                <a:cubicBezTo>
                  <a:pt x="39" y="74"/>
                  <a:pt x="34" y="72"/>
                  <a:pt x="29" y="72"/>
                </a:cubicBezTo>
                <a:cubicBezTo>
                  <a:pt x="29" y="72"/>
                  <a:pt x="29" y="72"/>
                  <a:pt x="29" y="72"/>
                </a:cubicBezTo>
                <a:cubicBezTo>
                  <a:pt x="37" y="77"/>
                  <a:pt x="46" y="79"/>
                  <a:pt x="55" y="81"/>
                </a:cubicBezTo>
                <a:cubicBezTo>
                  <a:pt x="54" y="81"/>
                  <a:pt x="53" y="81"/>
                  <a:pt x="52" y="80"/>
                </a:cubicBezTo>
                <a:cubicBezTo>
                  <a:pt x="49" y="80"/>
                  <a:pt x="46" y="79"/>
                  <a:pt x="44" y="78"/>
                </a:cubicBezTo>
                <a:cubicBezTo>
                  <a:pt x="38" y="77"/>
                  <a:pt x="33" y="77"/>
                  <a:pt x="28" y="76"/>
                </a:cubicBezTo>
                <a:cubicBezTo>
                  <a:pt x="28" y="76"/>
                  <a:pt x="27" y="76"/>
                  <a:pt x="27" y="76"/>
                </a:cubicBezTo>
                <a:close/>
                <a:moveTo>
                  <a:pt x="148" y="65"/>
                </a:moveTo>
                <a:cubicBezTo>
                  <a:pt x="147" y="65"/>
                  <a:pt x="147" y="65"/>
                  <a:pt x="147" y="65"/>
                </a:cubicBezTo>
                <a:cubicBezTo>
                  <a:pt x="143" y="64"/>
                  <a:pt x="140" y="62"/>
                  <a:pt x="136" y="62"/>
                </a:cubicBezTo>
                <a:cubicBezTo>
                  <a:pt x="131" y="61"/>
                  <a:pt x="126" y="60"/>
                  <a:pt x="122" y="59"/>
                </a:cubicBezTo>
                <a:cubicBezTo>
                  <a:pt x="113" y="57"/>
                  <a:pt x="105" y="54"/>
                  <a:pt x="96" y="53"/>
                </a:cubicBezTo>
                <a:cubicBezTo>
                  <a:pt x="98" y="51"/>
                  <a:pt x="100" y="50"/>
                  <a:pt x="102" y="48"/>
                </a:cubicBezTo>
                <a:cubicBezTo>
                  <a:pt x="109" y="51"/>
                  <a:pt x="117" y="52"/>
                  <a:pt x="124" y="54"/>
                </a:cubicBezTo>
                <a:cubicBezTo>
                  <a:pt x="128" y="55"/>
                  <a:pt x="132" y="56"/>
                  <a:pt x="136" y="57"/>
                </a:cubicBezTo>
                <a:cubicBezTo>
                  <a:pt x="138" y="58"/>
                  <a:pt x="140" y="59"/>
                  <a:pt x="142" y="60"/>
                </a:cubicBezTo>
                <a:cubicBezTo>
                  <a:pt x="142" y="60"/>
                  <a:pt x="143" y="60"/>
                  <a:pt x="144" y="60"/>
                </a:cubicBezTo>
                <a:cubicBezTo>
                  <a:pt x="144" y="60"/>
                  <a:pt x="144" y="61"/>
                  <a:pt x="144" y="61"/>
                </a:cubicBezTo>
                <a:cubicBezTo>
                  <a:pt x="141" y="60"/>
                  <a:pt x="138" y="59"/>
                  <a:pt x="135" y="58"/>
                </a:cubicBezTo>
                <a:cubicBezTo>
                  <a:pt x="130" y="57"/>
                  <a:pt x="126" y="56"/>
                  <a:pt x="122" y="55"/>
                </a:cubicBezTo>
                <a:cubicBezTo>
                  <a:pt x="115" y="53"/>
                  <a:pt x="107" y="51"/>
                  <a:pt x="100" y="50"/>
                </a:cubicBezTo>
                <a:cubicBezTo>
                  <a:pt x="99" y="50"/>
                  <a:pt x="99" y="51"/>
                  <a:pt x="99" y="51"/>
                </a:cubicBezTo>
                <a:cubicBezTo>
                  <a:pt x="107" y="55"/>
                  <a:pt x="116" y="56"/>
                  <a:pt x="124" y="58"/>
                </a:cubicBezTo>
                <a:cubicBezTo>
                  <a:pt x="129" y="59"/>
                  <a:pt x="134" y="60"/>
                  <a:pt x="138" y="61"/>
                </a:cubicBezTo>
                <a:cubicBezTo>
                  <a:pt x="140" y="62"/>
                  <a:pt x="142" y="62"/>
                  <a:pt x="144" y="63"/>
                </a:cubicBezTo>
                <a:cubicBezTo>
                  <a:pt x="144" y="63"/>
                  <a:pt x="146" y="64"/>
                  <a:pt x="147" y="64"/>
                </a:cubicBezTo>
                <a:cubicBezTo>
                  <a:pt x="147" y="65"/>
                  <a:pt x="148" y="65"/>
                  <a:pt x="148" y="65"/>
                </a:cubicBezTo>
                <a:close/>
                <a:moveTo>
                  <a:pt x="103" y="47"/>
                </a:moveTo>
                <a:cubicBezTo>
                  <a:pt x="104" y="47"/>
                  <a:pt x="105" y="46"/>
                  <a:pt x="106" y="45"/>
                </a:cubicBezTo>
                <a:cubicBezTo>
                  <a:pt x="106" y="46"/>
                  <a:pt x="106" y="46"/>
                  <a:pt x="106" y="46"/>
                </a:cubicBezTo>
                <a:cubicBezTo>
                  <a:pt x="112" y="48"/>
                  <a:pt x="119" y="49"/>
                  <a:pt x="125" y="51"/>
                </a:cubicBezTo>
                <a:cubicBezTo>
                  <a:pt x="128" y="52"/>
                  <a:pt x="130" y="53"/>
                  <a:pt x="133" y="54"/>
                </a:cubicBezTo>
                <a:cubicBezTo>
                  <a:pt x="133" y="54"/>
                  <a:pt x="143" y="57"/>
                  <a:pt x="138" y="56"/>
                </a:cubicBezTo>
                <a:cubicBezTo>
                  <a:pt x="132" y="55"/>
                  <a:pt x="126" y="52"/>
                  <a:pt x="119" y="51"/>
                </a:cubicBezTo>
                <a:cubicBezTo>
                  <a:pt x="114" y="50"/>
                  <a:pt x="108" y="49"/>
                  <a:pt x="103" y="47"/>
                </a:cubicBezTo>
                <a:close/>
                <a:moveTo>
                  <a:pt x="107" y="45"/>
                </a:moveTo>
                <a:cubicBezTo>
                  <a:pt x="109" y="45"/>
                  <a:pt x="111" y="44"/>
                  <a:pt x="114" y="44"/>
                </a:cubicBezTo>
                <a:cubicBezTo>
                  <a:pt x="119" y="45"/>
                  <a:pt x="124" y="47"/>
                  <a:pt x="129" y="49"/>
                </a:cubicBezTo>
                <a:cubicBezTo>
                  <a:pt x="121" y="47"/>
                  <a:pt x="114" y="46"/>
                  <a:pt x="107" y="45"/>
                </a:cubicBezTo>
                <a:cubicBezTo>
                  <a:pt x="107" y="45"/>
                  <a:pt x="107" y="45"/>
                  <a:pt x="107" y="45"/>
                </a:cubicBezTo>
                <a:close/>
                <a:moveTo>
                  <a:pt x="138" y="55"/>
                </a:moveTo>
                <a:cubicBezTo>
                  <a:pt x="135" y="54"/>
                  <a:pt x="132" y="52"/>
                  <a:pt x="128" y="51"/>
                </a:cubicBezTo>
                <a:cubicBezTo>
                  <a:pt x="123" y="50"/>
                  <a:pt x="118" y="49"/>
                  <a:pt x="113" y="48"/>
                </a:cubicBezTo>
                <a:cubicBezTo>
                  <a:pt x="112" y="47"/>
                  <a:pt x="110" y="47"/>
                  <a:pt x="108" y="46"/>
                </a:cubicBezTo>
                <a:cubicBezTo>
                  <a:pt x="109" y="46"/>
                  <a:pt x="110" y="47"/>
                  <a:pt x="111" y="47"/>
                </a:cubicBezTo>
                <a:cubicBezTo>
                  <a:pt x="113" y="47"/>
                  <a:pt x="116" y="48"/>
                  <a:pt x="118" y="48"/>
                </a:cubicBezTo>
                <a:cubicBezTo>
                  <a:pt x="122" y="49"/>
                  <a:pt x="127" y="49"/>
                  <a:pt x="131" y="50"/>
                </a:cubicBezTo>
                <a:cubicBezTo>
                  <a:pt x="134" y="52"/>
                  <a:pt x="136" y="53"/>
                  <a:pt x="138" y="55"/>
                </a:cubicBezTo>
                <a:close/>
                <a:moveTo>
                  <a:pt x="143" y="59"/>
                </a:moveTo>
                <a:cubicBezTo>
                  <a:pt x="137" y="57"/>
                  <a:pt x="131" y="55"/>
                  <a:pt x="126" y="54"/>
                </a:cubicBezTo>
                <a:cubicBezTo>
                  <a:pt x="120" y="52"/>
                  <a:pt x="114" y="51"/>
                  <a:pt x="108" y="49"/>
                </a:cubicBezTo>
                <a:cubicBezTo>
                  <a:pt x="109" y="50"/>
                  <a:pt x="110" y="50"/>
                  <a:pt x="110" y="50"/>
                </a:cubicBezTo>
                <a:cubicBezTo>
                  <a:pt x="114" y="50"/>
                  <a:pt x="117" y="51"/>
                  <a:pt x="121" y="52"/>
                </a:cubicBezTo>
                <a:cubicBezTo>
                  <a:pt x="127" y="54"/>
                  <a:pt x="134" y="56"/>
                  <a:pt x="141" y="57"/>
                </a:cubicBezTo>
                <a:cubicBezTo>
                  <a:pt x="141" y="58"/>
                  <a:pt x="142" y="58"/>
                  <a:pt x="143" y="59"/>
                </a:cubicBezTo>
                <a:close/>
                <a:moveTo>
                  <a:pt x="146" y="63"/>
                </a:moveTo>
                <a:cubicBezTo>
                  <a:pt x="132" y="57"/>
                  <a:pt x="115" y="58"/>
                  <a:pt x="101" y="51"/>
                </a:cubicBezTo>
                <a:cubicBezTo>
                  <a:pt x="104" y="52"/>
                  <a:pt x="109" y="53"/>
                  <a:pt x="113" y="54"/>
                </a:cubicBezTo>
                <a:cubicBezTo>
                  <a:pt x="118" y="55"/>
                  <a:pt x="123" y="56"/>
                  <a:pt x="127" y="57"/>
                </a:cubicBezTo>
                <a:cubicBezTo>
                  <a:pt x="131" y="58"/>
                  <a:pt x="136" y="59"/>
                  <a:pt x="140" y="60"/>
                </a:cubicBezTo>
                <a:cubicBezTo>
                  <a:pt x="141" y="61"/>
                  <a:pt x="143" y="62"/>
                  <a:pt x="145" y="62"/>
                </a:cubicBezTo>
                <a:cubicBezTo>
                  <a:pt x="145" y="62"/>
                  <a:pt x="145" y="62"/>
                  <a:pt x="146" y="63"/>
                </a:cubicBezTo>
                <a:cubicBezTo>
                  <a:pt x="146" y="63"/>
                  <a:pt x="146" y="63"/>
                  <a:pt x="146" y="63"/>
                </a:cubicBezTo>
                <a:close/>
                <a:moveTo>
                  <a:pt x="150" y="69"/>
                </a:moveTo>
                <a:cubicBezTo>
                  <a:pt x="140" y="67"/>
                  <a:pt x="131" y="64"/>
                  <a:pt x="122" y="62"/>
                </a:cubicBezTo>
                <a:cubicBezTo>
                  <a:pt x="113" y="60"/>
                  <a:pt x="104" y="58"/>
                  <a:pt x="94" y="56"/>
                </a:cubicBezTo>
                <a:cubicBezTo>
                  <a:pt x="94" y="56"/>
                  <a:pt x="94" y="56"/>
                  <a:pt x="94" y="56"/>
                </a:cubicBezTo>
                <a:cubicBezTo>
                  <a:pt x="95" y="55"/>
                  <a:pt x="95" y="54"/>
                  <a:pt x="96" y="54"/>
                </a:cubicBezTo>
                <a:cubicBezTo>
                  <a:pt x="107" y="55"/>
                  <a:pt x="118" y="59"/>
                  <a:pt x="128" y="61"/>
                </a:cubicBezTo>
                <a:cubicBezTo>
                  <a:pt x="133" y="62"/>
                  <a:pt x="137" y="63"/>
                  <a:pt x="141" y="64"/>
                </a:cubicBezTo>
                <a:cubicBezTo>
                  <a:pt x="144" y="65"/>
                  <a:pt x="146" y="66"/>
                  <a:pt x="148" y="66"/>
                </a:cubicBezTo>
                <a:cubicBezTo>
                  <a:pt x="149" y="67"/>
                  <a:pt x="149" y="68"/>
                  <a:pt x="150" y="69"/>
                </a:cubicBezTo>
                <a:close/>
                <a:moveTo>
                  <a:pt x="81" y="41"/>
                </a:moveTo>
                <a:cubicBezTo>
                  <a:pt x="79" y="39"/>
                  <a:pt x="76" y="37"/>
                  <a:pt x="74" y="35"/>
                </a:cubicBezTo>
                <a:cubicBezTo>
                  <a:pt x="73" y="35"/>
                  <a:pt x="73" y="35"/>
                  <a:pt x="72" y="34"/>
                </a:cubicBezTo>
                <a:cubicBezTo>
                  <a:pt x="76" y="36"/>
                  <a:pt x="79" y="38"/>
                  <a:pt x="82" y="40"/>
                </a:cubicBezTo>
                <a:cubicBezTo>
                  <a:pt x="82" y="40"/>
                  <a:pt x="82" y="40"/>
                  <a:pt x="82" y="40"/>
                </a:cubicBezTo>
                <a:cubicBezTo>
                  <a:pt x="81" y="40"/>
                  <a:pt x="81" y="41"/>
                  <a:pt x="81" y="41"/>
                </a:cubicBezTo>
                <a:cubicBezTo>
                  <a:pt x="81" y="41"/>
                  <a:pt x="81" y="41"/>
                  <a:pt x="81" y="41"/>
                </a:cubicBezTo>
                <a:close/>
                <a:moveTo>
                  <a:pt x="81" y="41"/>
                </a:moveTo>
                <a:cubicBezTo>
                  <a:pt x="80" y="42"/>
                  <a:pt x="80" y="42"/>
                  <a:pt x="80" y="43"/>
                </a:cubicBezTo>
                <a:cubicBezTo>
                  <a:pt x="78" y="41"/>
                  <a:pt x="75" y="39"/>
                  <a:pt x="72" y="37"/>
                </a:cubicBezTo>
                <a:cubicBezTo>
                  <a:pt x="75" y="39"/>
                  <a:pt x="78" y="40"/>
                  <a:pt x="81" y="41"/>
                </a:cubicBezTo>
                <a:cubicBezTo>
                  <a:pt x="81" y="41"/>
                  <a:pt x="81" y="41"/>
                  <a:pt x="81" y="41"/>
                </a:cubicBezTo>
                <a:close/>
                <a:moveTo>
                  <a:pt x="80" y="44"/>
                </a:moveTo>
                <a:cubicBezTo>
                  <a:pt x="79" y="45"/>
                  <a:pt x="79" y="45"/>
                  <a:pt x="78" y="46"/>
                </a:cubicBezTo>
                <a:cubicBezTo>
                  <a:pt x="76" y="44"/>
                  <a:pt x="73" y="42"/>
                  <a:pt x="71" y="40"/>
                </a:cubicBezTo>
                <a:cubicBezTo>
                  <a:pt x="68" y="38"/>
                  <a:pt x="65" y="37"/>
                  <a:pt x="63" y="35"/>
                </a:cubicBezTo>
                <a:cubicBezTo>
                  <a:pt x="61" y="33"/>
                  <a:pt x="66" y="36"/>
                  <a:pt x="67" y="37"/>
                </a:cubicBezTo>
                <a:cubicBezTo>
                  <a:pt x="68" y="37"/>
                  <a:pt x="70" y="38"/>
                  <a:pt x="71" y="39"/>
                </a:cubicBezTo>
                <a:cubicBezTo>
                  <a:pt x="74" y="40"/>
                  <a:pt x="77" y="42"/>
                  <a:pt x="80" y="44"/>
                </a:cubicBezTo>
                <a:close/>
                <a:moveTo>
                  <a:pt x="78" y="47"/>
                </a:moveTo>
                <a:cubicBezTo>
                  <a:pt x="78" y="47"/>
                  <a:pt x="78" y="48"/>
                  <a:pt x="77" y="48"/>
                </a:cubicBezTo>
                <a:cubicBezTo>
                  <a:pt x="77" y="49"/>
                  <a:pt x="77" y="49"/>
                  <a:pt x="77" y="49"/>
                </a:cubicBezTo>
                <a:cubicBezTo>
                  <a:pt x="75" y="48"/>
                  <a:pt x="74" y="47"/>
                  <a:pt x="72" y="46"/>
                </a:cubicBezTo>
                <a:cubicBezTo>
                  <a:pt x="70" y="45"/>
                  <a:pt x="67" y="43"/>
                  <a:pt x="65" y="41"/>
                </a:cubicBezTo>
                <a:cubicBezTo>
                  <a:pt x="63" y="40"/>
                  <a:pt x="61" y="38"/>
                  <a:pt x="59" y="37"/>
                </a:cubicBezTo>
                <a:cubicBezTo>
                  <a:pt x="61" y="38"/>
                  <a:pt x="64" y="39"/>
                  <a:pt x="66" y="40"/>
                </a:cubicBezTo>
                <a:cubicBezTo>
                  <a:pt x="70" y="42"/>
                  <a:pt x="74" y="45"/>
                  <a:pt x="78" y="47"/>
                </a:cubicBezTo>
                <a:cubicBezTo>
                  <a:pt x="78" y="47"/>
                  <a:pt x="78" y="47"/>
                  <a:pt x="78" y="47"/>
                </a:cubicBezTo>
                <a:close/>
                <a:moveTo>
                  <a:pt x="76" y="50"/>
                </a:moveTo>
                <a:cubicBezTo>
                  <a:pt x="74" y="52"/>
                  <a:pt x="73" y="50"/>
                  <a:pt x="70" y="48"/>
                </a:cubicBezTo>
                <a:cubicBezTo>
                  <a:pt x="70" y="48"/>
                  <a:pt x="69" y="48"/>
                  <a:pt x="69" y="48"/>
                </a:cubicBezTo>
                <a:cubicBezTo>
                  <a:pt x="68" y="47"/>
                  <a:pt x="67" y="47"/>
                  <a:pt x="66" y="47"/>
                </a:cubicBezTo>
                <a:cubicBezTo>
                  <a:pt x="65" y="46"/>
                  <a:pt x="64" y="45"/>
                  <a:pt x="63" y="44"/>
                </a:cubicBezTo>
                <a:cubicBezTo>
                  <a:pt x="61" y="43"/>
                  <a:pt x="60" y="42"/>
                  <a:pt x="59" y="41"/>
                </a:cubicBezTo>
                <a:cubicBezTo>
                  <a:pt x="57" y="40"/>
                  <a:pt x="57" y="39"/>
                  <a:pt x="59" y="40"/>
                </a:cubicBezTo>
                <a:cubicBezTo>
                  <a:pt x="61" y="41"/>
                  <a:pt x="63" y="42"/>
                  <a:pt x="65" y="43"/>
                </a:cubicBezTo>
                <a:cubicBezTo>
                  <a:pt x="67" y="44"/>
                  <a:pt x="69" y="45"/>
                  <a:pt x="72" y="47"/>
                </a:cubicBezTo>
                <a:cubicBezTo>
                  <a:pt x="73" y="47"/>
                  <a:pt x="74" y="48"/>
                  <a:pt x="75" y="49"/>
                </a:cubicBezTo>
                <a:cubicBezTo>
                  <a:pt x="75" y="49"/>
                  <a:pt x="76" y="50"/>
                  <a:pt x="76" y="49"/>
                </a:cubicBezTo>
                <a:cubicBezTo>
                  <a:pt x="76" y="49"/>
                  <a:pt x="76" y="50"/>
                  <a:pt x="76" y="50"/>
                </a:cubicBezTo>
                <a:close/>
                <a:moveTo>
                  <a:pt x="67" y="48"/>
                </a:moveTo>
                <a:cubicBezTo>
                  <a:pt x="66" y="48"/>
                  <a:pt x="64" y="49"/>
                  <a:pt x="63" y="49"/>
                </a:cubicBezTo>
                <a:cubicBezTo>
                  <a:pt x="60" y="47"/>
                  <a:pt x="57" y="46"/>
                  <a:pt x="54" y="43"/>
                </a:cubicBezTo>
                <a:cubicBezTo>
                  <a:pt x="51" y="39"/>
                  <a:pt x="58" y="43"/>
                  <a:pt x="59" y="44"/>
                </a:cubicBezTo>
                <a:cubicBezTo>
                  <a:pt x="60" y="45"/>
                  <a:pt x="62" y="45"/>
                  <a:pt x="64" y="46"/>
                </a:cubicBezTo>
                <a:cubicBezTo>
                  <a:pt x="65" y="47"/>
                  <a:pt x="66" y="47"/>
                  <a:pt x="67" y="48"/>
                </a:cubicBezTo>
                <a:cubicBezTo>
                  <a:pt x="67" y="48"/>
                  <a:pt x="67" y="48"/>
                  <a:pt x="67" y="48"/>
                </a:cubicBezTo>
                <a:cubicBezTo>
                  <a:pt x="67" y="48"/>
                  <a:pt x="67" y="48"/>
                  <a:pt x="67" y="48"/>
                </a:cubicBezTo>
                <a:close/>
                <a:moveTo>
                  <a:pt x="61" y="50"/>
                </a:moveTo>
                <a:cubicBezTo>
                  <a:pt x="61" y="50"/>
                  <a:pt x="60" y="51"/>
                  <a:pt x="59" y="51"/>
                </a:cubicBezTo>
                <a:cubicBezTo>
                  <a:pt x="57" y="50"/>
                  <a:pt x="56" y="49"/>
                  <a:pt x="54" y="48"/>
                </a:cubicBezTo>
                <a:cubicBezTo>
                  <a:pt x="52" y="47"/>
                  <a:pt x="49" y="44"/>
                  <a:pt x="53" y="46"/>
                </a:cubicBezTo>
                <a:cubicBezTo>
                  <a:pt x="56" y="47"/>
                  <a:pt x="59" y="49"/>
                  <a:pt x="61" y="50"/>
                </a:cubicBezTo>
                <a:close/>
                <a:moveTo>
                  <a:pt x="56" y="54"/>
                </a:moveTo>
                <a:cubicBezTo>
                  <a:pt x="53" y="52"/>
                  <a:pt x="50" y="50"/>
                  <a:pt x="48" y="48"/>
                </a:cubicBezTo>
                <a:cubicBezTo>
                  <a:pt x="50" y="50"/>
                  <a:pt x="55" y="51"/>
                  <a:pt x="58" y="52"/>
                </a:cubicBezTo>
                <a:cubicBezTo>
                  <a:pt x="57" y="52"/>
                  <a:pt x="57" y="53"/>
                  <a:pt x="56" y="54"/>
                </a:cubicBezTo>
                <a:close/>
                <a:moveTo>
                  <a:pt x="48" y="55"/>
                </a:moveTo>
                <a:cubicBezTo>
                  <a:pt x="50" y="55"/>
                  <a:pt x="52" y="56"/>
                  <a:pt x="54" y="57"/>
                </a:cubicBezTo>
                <a:cubicBezTo>
                  <a:pt x="54" y="57"/>
                  <a:pt x="54" y="57"/>
                  <a:pt x="54" y="58"/>
                </a:cubicBezTo>
                <a:cubicBezTo>
                  <a:pt x="52" y="57"/>
                  <a:pt x="50" y="56"/>
                  <a:pt x="48" y="55"/>
                </a:cubicBezTo>
                <a:close/>
                <a:moveTo>
                  <a:pt x="61" y="63"/>
                </a:moveTo>
                <a:cubicBezTo>
                  <a:pt x="61" y="63"/>
                  <a:pt x="60" y="63"/>
                  <a:pt x="60" y="63"/>
                </a:cubicBezTo>
                <a:cubicBezTo>
                  <a:pt x="60" y="63"/>
                  <a:pt x="60" y="62"/>
                  <a:pt x="61" y="62"/>
                </a:cubicBezTo>
                <a:cubicBezTo>
                  <a:pt x="61" y="62"/>
                  <a:pt x="61" y="62"/>
                  <a:pt x="61" y="63"/>
                </a:cubicBezTo>
                <a:close/>
                <a:moveTo>
                  <a:pt x="62" y="61"/>
                </a:moveTo>
                <a:cubicBezTo>
                  <a:pt x="62" y="61"/>
                  <a:pt x="63" y="61"/>
                  <a:pt x="63" y="61"/>
                </a:cubicBezTo>
                <a:cubicBezTo>
                  <a:pt x="63" y="61"/>
                  <a:pt x="63" y="61"/>
                  <a:pt x="62" y="61"/>
                </a:cubicBezTo>
                <a:close/>
                <a:moveTo>
                  <a:pt x="65" y="59"/>
                </a:moveTo>
                <a:cubicBezTo>
                  <a:pt x="67" y="61"/>
                  <a:pt x="65" y="60"/>
                  <a:pt x="64" y="60"/>
                </a:cubicBezTo>
                <a:cubicBezTo>
                  <a:pt x="64" y="59"/>
                  <a:pt x="65" y="59"/>
                  <a:pt x="65" y="59"/>
                </a:cubicBezTo>
                <a:cubicBezTo>
                  <a:pt x="65" y="59"/>
                  <a:pt x="65" y="59"/>
                  <a:pt x="65" y="59"/>
                </a:cubicBezTo>
                <a:close/>
                <a:moveTo>
                  <a:pt x="65" y="59"/>
                </a:moveTo>
                <a:cubicBezTo>
                  <a:pt x="65" y="59"/>
                  <a:pt x="65" y="58"/>
                  <a:pt x="65" y="58"/>
                </a:cubicBezTo>
                <a:cubicBezTo>
                  <a:pt x="66" y="58"/>
                  <a:pt x="67" y="58"/>
                  <a:pt x="67" y="57"/>
                </a:cubicBezTo>
                <a:cubicBezTo>
                  <a:pt x="67" y="58"/>
                  <a:pt x="68" y="59"/>
                  <a:pt x="68" y="59"/>
                </a:cubicBezTo>
                <a:cubicBezTo>
                  <a:pt x="67" y="59"/>
                  <a:pt x="66" y="59"/>
                  <a:pt x="65" y="59"/>
                </a:cubicBezTo>
                <a:cubicBezTo>
                  <a:pt x="65" y="59"/>
                  <a:pt x="65" y="59"/>
                  <a:pt x="65" y="59"/>
                </a:cubicBezTo>
                <a:close/>
                <a:moveTo>
                  <a:pt x="68" y="60"/>
                </a:moveTo>
                <a:cubicBezTo>
                  <a:pt x="68" y="60"/>
                  <a:pt x="68" y="60"/>
                  <a:pt x="67" y="60"/>
                </a:cubicBezTo>
                <a:cubicBezTo>
                  <a:pt x="67" y="60"/>
                  <a:pt x="67" y="60"/>
                  <a:pt x="67" y="60"/>
                </a:cubicBezTo>
                <a:cubicBezTo>
                  <a:pt x="66" y="59"/>
                  <a:pt x="67" y="59"/>
                  <a:pt x="68" y="60"/>
                </a:cubicBezTo>
                <a:cubicBezTo>
                  <a:pt x="68" y="60"/>
                  <a:pt x="68" y="60"/>
                  <a:pt x="68" y="60"/>
                </a:cubicBezTo>
                <a:close/>
                <a:moveTo>
                  <a:pt x="67" y="61"/>
                </a:moveTo>
                <a:cubicBezTo>
                  <a:pt x="66" y="61"/>
                  <a:pt x="65" y="61"/>
                  <a:pt x="65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4" y="61"/>
                  <a:pt x="65" y="61"/>
                  <a:pt x="67" y="61"/>
                </a:cubicBezTo>
                <a:close/>
                <a:moveTo>
                  <a:pt x="64" y="62"/>
                </a:moveTo>
                <a:cubicBezTo>
                  <a:pt x="63" y="62"/>
                  <a:pt x="63" y="63"/>
                  <a:pt x="62" y="63"/>
                </a:cubicBezTo>
                <a:cubicBezTo>
                  <a:pt x="61" y="61"/>
                  <a:pt x="62" y="62"/>
                  <a:pt x="64" y="62"/>
                </a:cubicBezTo>
                <a:close/>
                <a:moveTo>
                  <a:pt x="61" y="64"/>
                </a:moveTo>
                <a:cubicBezTo>
                  <a:pt x="60" y="64"/>
                  <a:pt x="59" y="65"/>
                  <a:pt x="59" y="66"/>
                </a:cubicBezTo>
                <a:cubicBezTo>
                  <a:pt x="56" y="64"/>
                  <a:pt x="53" y="63"/>
                  <a:pt x="49" y="61"/>
                </a:cubicBezTo>
                <a:cubicBezTo>
                  <a:pt x="46" y="60"/>
                  <a:pt x="43" y="57"/>
                  <a:pt x="40" y="57"/>
                </a:cubicBezTo>
                <a:cubicBezTo>
                  <a:pt x="47" y="59"/>
                  <a:pt x="54" y="63"/>
                  <a:pt x="61" y="64"/>
                </a:cubicBezTo>
                <a:close/>
                <a:moveTo>
                  <a:pt x="58" y="69"/>
                </a:moveTo>
                <a:cubicBezTo>
                  <a:pt x="58" y="69"/>
                  <a:pt x="58" y="69"/>
                  <a:pt x="58" y="69"/>
                </a:cubicBezTo>
                <a:cubicBezTo>
                  <a:pt x="58" y="69"/>
                  <a:pt x="57" y="68"/>
                  <a:pt x="57" y="68"/>
                </a:cubicBezTo>
                <a:cubicBezTo>
                  <a:pt x="53" y="67"/>
                  <a:pt x="49" y="65"/>
                  <a:pt x="45" y="63"/>
                </a:cubicBezTo>
                <a:cubicBezTo>
                  <a:pt x="43" y="62"/>
                  <a:pt x="41" y="60"/>
                  <a:pt x="39" y="60"/>
                </a:cubicBezTo>
                <a:cubicBezTo>
                  <a:pt x="42" y="60"/>
                  <a:pt x="44" y="61"/>
                  <a:pt x="46" y="62"/>
                </a:cubicBezTo>
                <a:cubicBezTo>
                  <a:pt x="50" y="64"/>
                  <a:pt x="54" y="66"/>
                  <a:pt x="59" y="67"/>
                </a:cubicBezTo>
                <a:cubicBezTo>
                  <a:pt x="59" y="68"/>
                  <a:pt x="58" y="68"/>
                  <a:pt x="58" y="69"/>
                </a:cubicBezTo>
                <a:close/>
                <a:moveTo>
                  <a:pt x="68" y="72"/>
                </a:moveTo>
                <a:cubicBezTo>
                  <a:pt x="69" y="73"/>
                  <a:pt x="71" y="73"/>
                  <a:pt x="72" y="74"/>
                </a:cubicBezTo>
                <a:cubicBezTo>
                  <a:pt x="74" y="75"/>
                  <a:pt x="77" y="76"/>
                  <a:pt x="79" y="76"/>
                </a:cubicBezTo>
                <a:cubicBezTo>
                  <a:pt x="83" y="78"/>
                  <a:pt x="87" y="79"/>
                  <a:pt x="90" y="80"/>
                </a:cubicBezTo>
                <a:cubicBezTo>
                  <a:pt x="82" y="78"/>
                  <a:pt x="74" y="76"/>
                  <a:pt x="66" y="72"/>
                </a:cubicBezTo>
                <a:cubicBezTo>
                  <a:pt x="67" y="72"/>
                  <a:pt x="67" y="72"/>
                  <a:pt x="67" y="72"/>
                </a:cubicBezTo>
                <a:cubicBezTo>
                  <a:pt x="67" y="72"/>
                  <a:pt x="67" y="72"/>
                  <a:pt x="68" y="72"/>
                </a:cubicBezTo>
                <a:close/>
                <a:moveTo>
                  <a:pt x="68" y="72"/>
                </a:moveTo>
                <a:cubicBezTo>
                  <a:pt x="69" y="71"/>
                  <a:pt x="69" y="71"/>
                  <a:pt x="70" y="71"/>
                </a:cubicBezTo>
                <a:cubicBezTo>
                  <a:pt x="70" y="71"/>
                  <a:pt x="70" y="71"/>
                  <a:pt x="70" y="71"/>
                </a:cubicBezTo>
                <a:cubicBezTo>
                  <a:pt x="82" y="75"/>
                  <a:pt x="93" y="79"/>
                  <a:pt x="105" y="82"/>
                </a:cubicBezTo>
                <a:cubicBezTo>
                  <a:pt x="110" y="84"/>
                  <a:pt x="115" y="86"/>
                  <a:pt x="120" y="88"/>
                </a:cubicBezTo>
                <a:cubicBezTo>
                  <a:pt x="123" y="89"/>
                  <a:pt x="127" y="90"/>
                  <a:pt x="130" y="91"/>
                </a:cubicBezTo>
                <a:cubicBezTo>
                  <a:pt x="128" y="90"/>
                  <a:pt x="124" y="90"/>
                  <a:pt x="122" y="89"/>
                </a:cubicBezTo>
                <a:cubicBezTo>
                  <a:pt x="114" y="87"/>
                  <a:pt x="107" y="85"/>
                  <a:pt x="100" y="83"/>
                </a:cubicBezTo>
                <a:cubicBezTo>
                  <a:pt x="93" y="80"/>
                  <a:pt x="86" y="78"/>
                  <a:pt x="79" y="76"/>
                </a:cubicBezTo>
                <a:cubicBezTo>
                  <a:pt x="76" y="74"/>
                  <a:pt x="72" y="73"/>
                  <a:pt x="68" y="72"/>
                </a:cubicBezTo>
                <a:close/>
                <a:moveTo>
                  <a:pt x="82" y="74"/>
                </a:moveTo>
                <a:cubicBezTo>
                  <a:pt x="79" y="73"/>
                  <a:pt x="75" y="72"/>
                  <a:pt x="72" y="70"/>
                </a:cubicBezTo>
                <a:cubicBezTo>
                  <a:pt x="75" y="72"/>
                  <a:pt x="78" y="72"/>
                  <a:pt x="82" y="74"/>
                </a:cubicBezTo>
                <a:cubicBezTo>
                  <a:pt x="86" y="75"/>
                  <a:pt x="90" y="77"/>
                  <a:pt x="94" y="78"/>
                </a:cubicBezTo>
                <a:cubicBezTo>
                  <a:pt x="90" y="77"/>
                  <a:pt x="86" y="76"/>
                  <a:pt x="82" y="74"/>
                </a:cubicBezTo>
                <a:close/>
                <a:moveTo>
                  <a:pt x="71" y="70"/>
                </a:moveTo>
                <a:cubicBezTo>
                  <a:pt x="73" y="70"/>
                  <a:pt x="74" y="69"/>
                  <a:pt x="75" y="69"/>
                </a:cubicBezTo>
                <a:cubicBezTo>
                  <a:pt x="75" y="69"/>
                  <a:pt x="76" y="69"/>
                  <a:pt x="77" y="69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9"/>
                  <a:pt x="79" y="69"/>
                  <a:pt x="79" y="69"/>
                </a:cubicBezTo>
                <a:cubicBezTo>
                  <a:pt x="79" y="69"/>
                  <a:pt x="79" y="69"/>
                  <a:pt x="80" y="70"/>
                </a:cubicBezTo>
                <a:cubicBezTo>
                  <a:pt x="83" y="70"/>
                  <a:pt x="85" y="72"/>
                  <a:pt x="88" y="73"/>
                </a:cubicBezTo>
                <a:cubicBezTo>
                  <a:pt x="102" y="78"/>
                  <a:pt x="115" y="83"/>
                  <a:pt x="129" y="88"/>
                </a:cubicBezTo>
                <a:cubicBezTo>
                  <a:pt x="130" y="88"/>
                  <a:pt x="132" y="89"/>
                  <a:pt x="133" y="89"/>
                </a:cubicBezTo>
                <a:cubicBezTo>
                  <a:pt x="133" y="89"/>
                  <a:pt x="137" y="91"/>
                  <a:pt x="136" y="90"/>
                </a:cubicBezTo>
                <a:cubicBezTo>
                  <a:pt x="132" y="89"/>
                  <a:pt x="129" y="88"/>
                  <a:pt x="125" y="87"/>
                </a:cubicBezTo>
                <a:cubicBezTo>
                  <a:pt x="119" y="85"/>
                  <a:pt x="113" y="83"/>
                  <a:pt x="106" y="81"/>
                </a:cubicBezTo>
                <a:cubicBezTo>
                  <a:pt x="105" y="81"/>
                  <a:pt x="105" y="81"/>
                  <a:pt x="104" y="81"/>
                </a:cubicBezTo>
                <a:cubicBezTo>
                  <a:pt x="98" y="79"/>
                  <a:pt x="92" y="77"/>
                  <a:pt x="86" y="75"/>
                </a:cubicBezTo>
                <a:cubicBezTo>
                  <a:pt x="82" y="73"/>
                  <a:pt x="77" y="71"/>
                  <a:pt x="71" y="70"/>
                </a:cubicBezTo>
                <a:close/>
                <a:moveTo>
                  <a:pt x="76" y="68"/>
                </a:moveTo>
                <a:cubicBezTo>
                  <a:pt x="77" y="67"/>
                  <a:pt x="79" y="67"/>
                  <a:pt x="80" y="66"/>
                </a:cubicBezTo>
                <a:cubicBezTo>
                  <a:pt x="89" y="71"/>
                  <a:pt x="100" y="75"/>
                  <a:pt x="110" y="78"/>
                </a:cubicBezTo>
                <a:cubicBezTo>
                  <a:pt x="112" y="79"/>
                  <a:pt x="115" y="80"/>
                  <a:pt x="117" y="80"/>
                </a:cubicBezTo>
                <a:cubicBezTo>
                  <a:pt x="112" y="79"/>
                  <a:pt x="106" y="77"/>
                  <a:pt x="100" y="75"/>
                </a:cubicBezTo>
                <a:cubicBezTo>
                  <a:pt x="94" y="73"/>
                  <a:pt x="87" y="70"/>
                  <a:pt x="80" y="69"/>
                </a:cubicBezTo>
                <a:cubicBezTo>
                  <a:pt x="79" y="69"/>
                  <a:pt x="78" y="68"/>
                  <a:pt x="77" y="68"/>
                </a:cubicBezTo>
                <a:cubicBezTo>
                  <a:pt x="77" y="68"/>
                  <a:pt x="76" y="68"/>
                  <a:pt x="76" y="68"/>
                </a:cubicBezTo>
                <a:close/>
                <a:moveTo>
                  <a:pt x="81" y="66"/>
                </a:moveTo>
                <a:cubicBezTo>
                  <a:pt x="83" y="65"/>
                  <a:pt x="84" y="64"/>
                  <a:pt x="85" y="63"/>
                </a:cubicBezTo>
                <a:cubicBezTo>
                  <a:pt x="97" y="67"/>
                  <a:pt x="108" y="72"/>
                  <a:pt x="119" y="76"/>
                </a:cubicBezTo>
                <a:cubicBezTo>
                  <a:pt x="125" y="78"/>
                  <a:pt x="131" y="80"/>
                  <a:pt x="136" y="82"/>
                </a:cubicBezTo>
                <a:cubicBezTo>
                  <a:pt x="139" y="83"/>
                  <a:pt x="141" y="84"/>
                  <a:pt x="144" y="85"/>
                </a:cubicBezTo>
                <a:cubicBezTo>
                  <a:pt x="150" y="87"/>
                  <a:pt x="147" y="86"/>
                  <a:pt x="144" y="85"/>
                </a:cubicBezTo>
                <a:cubicBezTo>
                  <a:pt x="139" y="84"/>
                  <a:pt x="134" y="81"/>
                  <a:pt x="129" y="80"/>
                </a:cubicBezTo>
                <a:cubicBezTo>
                  <a:pt x="123" y="78"/>
                  <a:pt x="117" y="77"/>
                  <a:pt x="112" y="75"/>
                </a:cubicBezTo>
                <a:cubicBezTo>
                  <a:pt x="101" y="72"/>
                  <a:pt x="91" y="69"/>
                  <a:pt x="81" y="66"/>
                </a:cubicBezTo>
                <a:close/>
                <a:moveTo>
                  <a:pt x="86" y="63"/>
                </a:moveTo>
                <a:cubicBezTo>
                  <a:pt x="87" y="62"/>
                  <a:pt x="87" y="62"/>
                  <a:pt x="87" y="62"/>
                </a:cubicBezTo>
                <a:cubicBezTo>
                  <a:pt x="88" y="62"/>
                  <a:pt x="88" y="61"/>
                  <a:pt x="89" y="61"/>
                </a:cubicBezTo>
                <a:cubicBezTo>
                  <a:pt x="89" y="61"/>
                  <a:pt x="89" y="61"/>
                  <a:pt x="89" y="61"/>
                </a:cubicBezTo>
                <a:cubicBezTo>
                  <a:pt x="99" y="66"/>
                  <a:pt x="109" y="69"/>
                  <a:pt x="120" y="72"/>
                </a:cubicBezTo>
                <a:cubicBezTo>
                  <a:pt x="125" y="74"/>
                  <a:pt x="131" y="76"/>
                  <a:pt x="136" y="78"/>
                </a:cubicBezTo>
                <a:cubicBezTo>
                  <a:pt x="139" y="79"/>
                  <a:pt x="141" y="79"/>
                  <a:pt x="144" y="80"/>
                </a:cubicBezTo>
                <a:cubicBezTo>
                  <a:pt x="145" y="80"/>
                  <a:pt x="154" y="83"/>
                  <a:pt x="148" y="82"/>
                </a:cubicBezTo>
                <a:cubicBezTo>
                  <a:pt x="138" y="79"/>
                  <a:pt x="128" y="75"/>
                  <a:pt x="117" y="72"/>
                </a:cubicBezTo>
                <a:cubicBezTo>
                  <a:pt x="107" y="69"/>
                  <a:pt x="97" y="66"/>
                  <a:pt x="86" y="63"/>
                </a:cubicBezTo>
                <a:close/>
                <a:moveTo>
                  <a:pt x="89" y="60"/>
                </a:moveTo>
                <a:cubicBezTo>
                  <a:pt x="91" y="59"/>
                  <a:pt x="92" y="58"/>
                  <a:pt x="94" y="56"/>
                </a:cubicBezTo>
                <a:cubicBezTo>
                  <a:pt x="94" y="56"/>
                  <a:pt x="94" y="56"/>
                  <a:pt x="94" y="56"/>
                </a:cubicBezTo>
                <a:cubicBezTo>
                  <a:pt x="98" y="58"/>
                  <a:pt x="103" y="59"/>
                  <a:pt x="108" y="60"/>
                </a:cubicBezTo>
                <a:cubicBezTo>
                  <a:pt x="113" y="62"/>
                  <a:pt x="118" y="64"/>
                  <a:pt x="123" y="65"/>
                </a:cubicBezTo>
                <a:cubicBezTo>
                  <a:pt x="132" y="69"/>
                  <a:pt x="143" y="70"/>
                  <a:pt x="152" y="75"/>
                </a:cubicBezTo>
                <a:cubicBezTo>
                  <a:pt x="152" y="75"/>
                  <a:pt x="152" y="75"/>
                  <a:pt x="152" y="75"/>
                </a:cubicBezTo>
                <a:cubicBezTo>
                  <a:pt x="148" y="72"/>
                  <a:pt x="142" y="72"/>
                  <a:pt x="137" y="71"/>
                </a:cubicBezTo>
                <a:cubicBezTo>
                  <a:pt x="132" y="69"/>
                  <a:pt x="126" y="68"/>
                  <a:pt x="121" y="66"/>
                </a:cubicBezTo>
                <a:cubicBezTo>
                  <a:pt x="111" y="63"/>
                  <a:pt x="102" y="60"/>
                  <a:pt x="92" y="58"/>
                </a:cubicBezTo>
                <a:cubicBezTo>
                  <a:pt x="91" y="58"/>
                  <a:pt x="91" y="59"/>
                  <a:pt x="92" y="59"/>
                </a:cubicBezTo>
                <a:cubicBezTo>
                  <a:pt x="101" y="63"/>
                  <a:pt x="111" y="66"/>
                  <a:pt x="121" y="69"/>
                </a:cubicBezTo>
                <a:cubicBezTo>
                  <a:pt x="123" y="70"/>
                  <a:pt x="124" y="70"/>
                  <a:pt x="125" y="71"/>
                </a:cubicBezTo>
                <a:cubicBezTo>
                  <a:pt x="124" y="70"/>
                  <a:pt x="122" y="70"/>
                  <a:pt x="120" y="69"/>
                </a:cubicBezTo>
                <a:cubicBezTo>
                  <a:pt x="110" y="66"/>
                  <a:pt x="100" y="62"/>
                  <a:pt x="89" y="60"/>
                </a:cubicBezTo>
                <a:cubicBezTo>
                  <a:pt x="89" y="60"/>
                  <a:pt x="89" y="60"/>
                  <a:pt x="89" y="60"/>
                </a:cubicBezTo>
                <a:close/>
                <a:moveTo>
                  <a:pt x="152" y="78"/>
                </a:moveTo>
                <a:cubicBezTo>
                  <a:pt x="152" y="78"/>
                  <a:pt x="152" y="78"/>
                  <a:pt x="152" y="78"/>
                </a:cubicBezTo>
                <a:cubicBezTo>
                  <a:pt x="152" y="78"/>
                  <a:pt x="151" y="78"/>
                  <a:pt x="151" y="78"/>
                </a:cubicBezTo>
                <a:cubicBezTo>
                  <a:pt x="141" y="75"/>
                  <a:pt x="132" y="72"/>
                  <a:pt x="123" y="69"/>
                </a:cubicBezTo>
                <a:cubicBezTo>
                  <a:pt x="113" y="66"/>
                  <a:pt x="103" y="63"/>
                  <a:pt x="93" y="59"/>
                </a:cubicBezTo>
                <a:cubicBezTo>
                  <a:pt x="97" y="60"/>
                  <a:pt x="103" y="61"/>
                  <a:pt x="107" y="62"/>
                </a:cubicBezTo>
                <a:cubicBezTo>
                  <a:pt x="112" y="64"/>
                  <a:pt x="117" y="66"/>
                  <a:pt x="122" y="67"/>
                </a:cubicBezTo>
                <a:cubicBezTo>
                  <a:pt x="132" y="70"/>
                  <a:pt x="142" y="73"/>
                  <a:pt x="152" y="75"/>
                </a:cubicBezTo>
                <a:cubicBezTo>
                  <a:pt x="152" y="76"/>
                  <a:pt x="152" y="77"/>
                  <a:pt x="152" y="78"/>
                </a:cubicBezTo>
                <a:close/>
                <a:moveTo>
                  <a:pt x="152" y="74"/>
                </a:moveTo>
                <a:cubicBezTo>
                  <a:pt x="145" y="70"/>
                  <a:pt x="136" y="69"/>
                  <a:pt x="129" y="66"/>
                </a:cubicBezTo>
                <a:cubicBezTo>
                  <a:pt x="124" y="65"/>
                  <a:pt x="118" y="63"/>
                  <a:pt x="113" y="61"/>
                </a:cubicBezTo>
                <a:cubicBezTo>
                  <a:pt x="109" y="60"/>
                  <a:pt x="105" y="59"/>
                  <a:pt x="101" y="58"/>
                </a:cubicBezTo>
                <a:cubicBezTo>
                  <a:pt x="103" y="58"/>
                  <a:pt x="105" y="59"/>
                  <a:pt x="106" y="59"/>
                </a:cubicBezTo>
                <a:cubicBezTo>
                  <a:pt x="112" y="60"/>
                  <a:pt x="117" y="61"/>
                  <a:pt x="122" y="63"/>
                </a:cubicBezTo>
                <a:cubicBezTo>
                  <a:pt x="131" y="65"/>
                  <a:pt x="141" y="68"/>
                  <a:pt x="150" y="69"/>
                </a:cubicBezTo>
                <a:cubicBezTo>
                  <a:pt x="151" y="71"/>
                  <a:pt x="151" y="72"/>
                  <a:pt x="152" y="74"/>
                </a:cubicBezTo>
                <a:close/>
                <a:moveTo>
                  <a:pt x="152" y="79"/>
                </a:moveTo>
                <a:cubicBezTo>
                  <a:pt x="152" y="80"/>
                  <a:pt x="152" y="81"/>
                  <a:pt x="151" y="81"/>
                </a:cubicBezTo>
                <a:cubicBezTo>
                  <a:pt x="151" y="82"/>
                  <a:pt x="151" y="82"/>
                  <a:pt x="151" y="82"/>
                </a:cubicBezTo>
                <a:cubicBezTo>
                  <a:pt x="147" y="80"/>
                  <a:pt x="142" y="79"/>
                  <a:pt x="138" y="78"/>
                </a:cubicBezTo>
                <a:cubicBezTo>
                  <a:pt x="133" y="76"/>
                  <a:pt x="128" y="74"/>
                  <a:pt x="123" y="73"/>
                </a:cubicBezTo>
                <a:cubicBezTo>
                  <a:pt x="113" y="69"/>
                  <a:pt x="101" y="66"/>
                  <a:pt x="91" y="61"/>
                </a:cubicBezTo>
                <a:cubicBezTo>
                  <a:pt x="95" y="63"/>
                  <a:pt x="101" y="64"/>
                  <a:pt x="106" y="66"/>
                </a:cubicBezTo>
                <a:cubicBezTo>
                  <a:pt x="111" y="67"/>
                  <a:pt x="117" y="69"/>
                  <a:pt x="122" y="70"/>
                </a:cubicBezTo>
                <a:cubicBezTo>
                  <a:pt x="132" y="73"/>
                  <a:pt x="142" y="77"/>
                  <a:pt x="152" y="79"/>
                </a:cubicBezTo>
                <a:close/>
                <a:moveTo>
                  <a:pt x="151" y="83"/>
                </a:moveTo>
                <a:cubicBezTo>
                  <a:pt x="150" y="84"/>
                  <a:pt x="149" y="85"/>
                  <a:pt x="148" y="86"/>
                </a:cubicBezTo>
                <a:cubicBezTo>
                  <a:pt x="138" y="81"/>
                  <a:pt x="127" y="78"/>
                  <a:pt x="116" y="74"/>
                </a:cubicBezTo>
                <a:cubicBezTo>
                  <a:pt x="110" y="72"/>
                  <a:pt x="105" y="70"/>
                  <a:pt x="99" y="67"/>
                </a:cubicBezTo>
                <a:cubicBezTo>
                  <a:pt x="98" y="67"/>
                  <a:pt x="98" y="67"/>
                  <a:pt x="97" y="67"/>
                </a:cubicBezTo>
                <a:cubicBezTo>
                  <a:pt x="106" y="69"/>
                  <a:pt x="115" y="72"/>
                  <a:pt x="124" y="75"/>
                </a:cubicBezTo>
                <a:cubicBezTo>
                  <a:pt x="129" y="76"/>
                  <a:pt x="135" y="78"/>
                  <a:pt x="140" y="80"/>
                </a:cubicBezTo>
                <a:cubicBezTo>
                  <a:pt x="143" y="81"/>
                  <a:pt x="147" y="83"/>
                  <a:pt x="151" y="83"/>
                </a:cubicBezTo>
                <a:close/>
                <a:moveTo>
                  <a:pt x="147" y="87"/>
                </a:moveTo>
                <a:cubicBezTo>
                  <a:pt x="146" y="88"/>
                  <a:pt x="145" y="88"/>
                  <a:pt x="143" y="89"/>
                </a:cubicBezTo>
                <a:cubicBezTo>
                  <a:pt x="143" y="89"/>
                  <a:pt x="142" y="88"/>
                  <a:pt x="142" y="88"/>
                </a:cubicBezTo>
                <a:cubicBezTo>
                  <a:pt x="142" y="88"/>
                  <a:pt x="141" y="88"/>
                  <a:pt x="140" y="88"/>
                </a:cubicBezTo>
                <a:cubicBezTo>
                  <a:pt x="140" y="88"/>
                  <a:pt x="139" y="87"/>
                  <a:pt x="139" y="87"/>
                </a:cubicBezTo>
                <a:cubicBezTo>
                  <a:pt x="138" y="87"/>
                  <a:pt x="138" y="87"/>
                  <a:pt x="137" y="86"/>
                </a:cubicBezTo>
                <a:cubicBezTo>
                  <a:pt x="135" y="86"/>
                  <a:pt x="133" y="85"/>
                  <a:pt x="132" y="85"/>
                </a:cubicBezTo>
                <a:cubicBezTo>
                  <a:pt x="124" y="82"/>
                  <a:pt x="116" y="79"/>
                  <a:pt x="108" y="76"/>
                </a:cubicBezTo>
                <a:cubicBezTo>
                  <a:pt x="101" y="74"/>
                  <a:pt x="93" y="71"/>
                  <a:pt x="86" y="68"/>
                </a:cubicBezTo>
                <a:cubicBezTo>
                  <a:pt x="88" y="69"/>
                  <a:pt x="89" y="69"/>
                  <a:pt x="90" y="69"/>
                </a:cubicBezTo>
                <a:cubicBezTo>
                  <a:pt x="94" y="70"/>
                  <a:pt x="97" y="71"/>
                  <a:pt x="101" y="72"/>
                </a:cubicBezTo>
                <a:cubicBezTo>
                  <a:pt x="110" y="75"/>
                  <a:pt x="118" y="78"/>
                  <a:pt x="127" y="80"/>
                </a:cubicBezTo>
                <a:cubicBezTo>
                  <a:pt x="134" y="82"/>
                  <a:pt x="140" y="85"/>
                  <a:pt x="147" y="87"/>
                </a:cubicBezTo>
                <a:close/>
                <a:moveTo>
                  <a:pt x="142" y="89"/>
                </a:moveTo>
                <a:cubicBezTo>
                  <a:pt x="141" y="90"/>
                  <a:pt x="139" y="90"/>
                  <a:pt x="138" y="90"/>
                </a:cubicBezTo>
                <a:cubicBezTo>
                  <a:pt x="134" y="88"/>
                  <a:pt x="129" y="87"/>
                  <a:pt x="125" y="85"/>
                </a:cubicBezTo>
                <a:cubicBezTo>
                  <a:pt x="119" y="83"/>
                  <a:pt x="112" y="81"/>
                  <a:pt x="106" y="79"/>
                </a:cubicBezTo>
                <a:cubicBezTo>
                  <a:pt x="100" y="77"/>
                  <a:pt x="94" y="74"/>
                  <a:pt x="88" y="72"/>
                </a:cubicBezTo>
                <a:cubicBezTo>
                  <a:pt x="87" y="72"/>
                  <a:pt x="87" y="71"/>
                  <a:pt x="86" y="71"/>
                </a:cubicBezTo>
                <a:cubicBezTo>
                  <a:pt x="91" y="72"/>
                  <a:pt x="96" y="74"/>
                  <a:pt x="102" y="76"/>
                </a:cubicBezTo>
                <a:cubicBezTo>
                  <a:pt x="110" y="79"/>
                  <a:pt x="119" y="82"/>
                  <a:pt x="128" y="84"/>
                </a:cubicBezTo>
                <a:cubicBezTo>
                  <a:pt x="130" y="85"/>
                  <a:pt x="133" y="86"/>
                  <a:pt x="135" y="87"/>
                </a:cubicBezTo>
                <a:cubicBezTo>
                  <a:pt x="137" y="88"/>
                  <a:pt x="140" y="88"/>
                  <a:pt x="142" y="89"/>
                </a:cubicBezTo>
                <a:close/>
                <a:moveTo>
                  <a:pt x="135" y="91"/>
                </a:moveTo>
                <a:cubicBezTo>
                  <a:pt x="134" y="91"/>
                  <a:pt x="133" y="91"/>
                  <a:pt x="132" y="92"/>
                </a:cubicBezTo>
                <a:cubicBezTo>
                  <a:pt x="129" y="89"/>
                  <a:pt x="125" y="89"/>
                  <a:pt x="122" y="87"/>
                </a:cubicBezTo>
                <a:cubicBezTo>
                  <a:pt x="119" y="86"/>
                  <a:pt x="116" y="85"/>
                  <a:pt x="114" y="84"/>
                </a:cubicBezTo>
                <a:cubicBezTo>
                  <a:pt x="117" y="85"/>
                  <a:pt x="120" y="86"/>
                  <a:pt x="124" y="87"/>
                </a:cubicBezTo>
                <a:cubicBezTo>
                  <a:pt x="127" y="88"/>
                  <a:pt x="131" y="90"/>
                  <a:pt x="135" y="91"/>
                </a:cubicBezTo>
                <a:close/>
                <a:moveTo>
                  <a:pt x="130" y="92"/>
                </a:moveTo>
                <a:cubicBezTo>
                  <a:pt x="129" y="92"/>
                  <a:pt x="129" y="92"/>
                  <a:pt x="128" y="93"/>
                </a:cubicBezTo>
                <a:cubicBezTo>
                  <a:pt x="126" y="91"/>
                  <a:pt x="123" y="90"/>
                  <a:pt x="120" y="90"/>
                </a:cubicBezTo>
                <a:cubicBezTo>
                  <a:pt x="115" y="88"/>
                  <a:pt x="111" y="87"/>
                  <a:pt x="106" y="85"/>
                </a:cubicBezTo>
                <a:cubicBezTo>
                  <a:pt x="114" y="88"/>
                  <a:pt x="122" y="90"/>
                  <a:pt x="130" y="92"/>
                </a:cubicBezTo>
                <a:close/>
                <a:moveTo>
                  <a:pt x="33" y="64"/>
                </a:moveTo>
                <a:cubicBezTo>
                  <a:pt x="33" y="64"/>
                  <a:pt x="34" y="63"/>
                  <a:pt x="34" y="62"/>
                </a:cubicBezTo>
                <a:cubicBezTo>
                  <a:pt x="43" y="65"/>
                  <a:pt x="52" y="70"/>
                  <a:pt x="61" y="72"/>
                </a:cubicBezTo>
                <a:cubicBezTo>
                  <a:pt x="61" y="73"/>
                  <a:pt x="62" y="73"/>
                  <a:pt x="63" y="73"/>
                </a:cubicBezTo>
                <a:cubicBezTo>
                  <a:pt x="64" y="73"/>
                  <a:pt x="64" y="73"/>
                  <a:pt x="65" y="73"/>
                </a:cubicBezTo>
                <a:cubicBezTo>
                  <a:pt x="65" y="73"/>
                  <a:pt x="65" y="73"/>
                  <a:pt x="66" y="73"/>
                </a:cubicBezTo>
                <a:cubicBezTo>
                  <a:pt x="71" y="75"/>
                  <a:pt x="77" y="78"/>
                  <a:pt x="83" y="79"/>
                </a:cubicBezTo>
                <a:cubicBezTo>
                  <a:pt x="89" y="81"/>
                  <a:pt x="96" y="82"/>
                  <a:pt x="102" y="85"/>
                </a:cubicBezTo>
                <a:cubicBezTo>
                  <a:pt x="109" y="87"/>
                  <a:pt x="115" y="89"/>
                  <a:pt x="122" y="91"/>
                </a:cubicBezTo>
                <a:cubicBezTo>
                  <a:pt x="123" y="91"/>
                  <a:pt x="127" y="93"/>
                  <a:pt x="127" y="93"/>
                </a:cubicBezTo>
                <a:cubicBezTo>
                  <a:pt x="127" y="93"/>
                  <a:pt x="127" y="93"/>
                  <a:pt x="127" y="93"/>
                </a:cubicBezTo>
                <a:cubicBezTo>
                  <a:pt x="126" y="93"/>
                  <a:pt x="126" y="93"/>
                  <a:pt x="124" y="93"/>
                </a:cubicBezTo>
                <a:cubicBezTo>
                  <a:pt x="121" y="92"/>
                  <a:pt x="118" y="91"/>
                  <a:pt x="115" y="90"/>
                </a:cubicBezTo>
                <a:cubicBezTo>
                  <a:pt x="101" y="87"/>
                  <a:pt x="87" y="82"/>
                  <a:pt x="74" y="77"/>
                </a:cubicBezTo>
                <a:cubicBezTo>
                  <a:pt x="60" y="73"/>
                  <a:pt x="46" y="70"/>
                  <a:pt x="33" y="64"/>
                </a:cubicBezTo>
                <a:close/>
                <a:moveTo>
                  <a:pt x="35" y="61"/>
                </a:moveTo>
                <a:cubicBezTo>
                  <a:pt x="36" y="60"/>
                  <a:pt x="37" y="58"/>
                  <a:pt x="38" y="56"/>
                </a:cubicBezTo>
                <a:cubicBezTo>
                  <a:pt x="38" y="56"/>
                  <a:pt x="38" y="56"/>
                  <a:pt x="38" y="56"/>
                </a:cubicBezTo>
                <a:cubicBezTo>
                  <a:pt x="44" y="61"/>
                  <a:pt x="51" y="62"/>
                  <a:pt x="58" y="66"/>
                </a:cubicBezTo>
                <a:cubicBezTo>
                  <a:pt x="52" y="63"/>
                  <a:pt x="44" y="60"/>
                  <a:pt x="38" y="59"/>
                </a:cubicBezTo>
                <a:cubicBezTo>
                  <a:pt x="38" y="58"/>
                  <a:pt x="37" y="59"/>
                  <a:pt x="38" y="59"/>
                </a:cubicBezTo>
                <a:cubicBezTo>
                  <a:pt x="43" y="64"/>
                  <a:pt x="51" y="66"/>
                  <a:pt x="58" y="69"/>
                </a:cubicBezTo>
                <a:cubicBezTo>
                  <a:pt x="59" y="70"/>
                  <a:pt x="59" y="70"/>
                  <a:pt x="59" y="71"/>
                </a:cubicBezTo>
                <a:cubicBezTo>
                  <a:pt x="58" y="71"/>
                  <a:pt x="58" y="70"/>
                  <a:pt x="57" y="70"/>
                </a:cubicBezTo>
                <a:cubicBezTo>
                  <a:pt x="55" y="69"/>
                  <a:pt x="52" y="68"/>
                  <a:pt x="50" y="67"/>
                </a:cubicBezTo>
                <a:cubicBezTo>
                  <a:pt x="45" y="65"/>
                  <a:pt x="40" y="63"/>
                  <a:pt x="35" y="61"/>
                </a:cubicBezTo>
                <a:close/>
                <a:moveTo>
                  <a:pt x="39" y="56"/>
                </a:moveTo>
                <a:cubicBezTo>
                  <a:pt x="39" y="55"/>
                  <a:pt x="40" y="54"/>
                  <a:pt x="40" y="54"/>
                </a:cubicBezTo>
                <a:cubicBezTo>
                  <a:pt x="40" y="54"/>
                  <a:pt x="40" y="54"/>
                  <a:pt x="40" y="54"/>
                </a:cubicBezTo>
                <a:cubicBezTo>
                  <a:pt x="45" y="56"/>
                  <a:pt x="49" y="58"/>
                  <a:pt x="54" y="59"/>
                </a:cubicBezTo>
                <a:cubicBezTo>
                  <a:pt x="54" y="59"/>
                  <a:pt x="54" y="60"/>
                  <a:pt x="54" y="60"/>
                </a:cubicBezTo>
                <a:cubicBezTo>
                  <a:pt x="55" y="60"/>
                  <a:pt x="55" y="61"/>
                  <a:pt x="55" y="61"/>
                </a:cubicBezTo>
                <a:cubicBezTo>
                  <a:pt x="54" y="61"/>
                  <a:pt x="53" y="60"/>
                  <a:pt x="52" y="60"/>
                </a:cubicBezTo>
                <a:cubicBezTo>
                  <a:pt x="48" y="58"/>
                  <a:pt x="43" y="57"/>
                  <a:pt x="39" y="56"/>
                </a:cubicBezTo>
                <a:close/>
                <a:moveTo>
                  <a:pt x="40" y="53"/>
                </a:moveTo>
                <a:cubicBezTo>
                  <a:pt x="41" y="53"/>
                  <a:pt x="41" y="53"/>
                  <a:pt x="41" y="52"/>
                </a:cubicBezTo>
                <a:cubicBezTo>
                  <a:pt x="45" y="54"/>
                  <a:pt x="50" y="56"/>
                  <a:pt x="54" y="58"/>
                </a:cubicBezTo>
                <a:cubicBezTo>
                  <a:pt x="54" y="58"/>
                  <a:pt x="54" y="58"/>
                  <a:pt x="54" y="58"/>
                </a:cubicBezTo>
                <a:cubicBezTo>
                  <a:pt x="49" y="57"/>
                  <a:pt x="45" y="55"/>
                  <a:pt x="40" y="53"/>
                </a:cubicBezTo>
                <a:cubicBezTo>
                  <a:pt x="40" y="53"/>
                  <a:pt x="40" y="53"/>
                  <a:pt x="40" y="53"/>
                </a:cubicBezTo>
                <a:close/>
                <a:moveTo>
                  <a:pt x="42" y="52"/>
                </a:moveTo>
                <a:cubicBezTo>
                  <a:pt x="42" y="51"/>
                  <a:pt x="43" y="50"/>
                  <a:pt x="43" y="50"/>
                </a:cubicBezTo>
                <a:cubicBezTo>
                  <a:pt x="43" y="50"/>
                  <a:pt x="43" y="50"/>
                  <a:pt x="44" y="50"/>
                </a:cubicBezTo>
                <a:cubicBezTo>
                  <a:pt x="47" y="51"/>
                  <a:pt x="51" y="53"/>
                  <a:pt x="55" y="55"/>
                </a:cubicBezTo>
                <a:cubicBezTo>
                  <a:pt x="55" y="55"/>
                  <a:pt x="55" y="55"/>
                  <a:pt x="54" y="56"/>
                </a:cubicBezTo>
                <a:cubicBezTo>
                  <a:pt x="50" y="55"/>
                  <a:pt x="46" y="53"/>
                  <a:pt x="42" y="52"/>
                </a:cubicBezTo>
                <a:close/>
                <a:moveTo>
                  <a:pt x="44" y="49"/>
                </a:moveTo>
                <a:cubicBezTo>
                  <a:pt x="45" y="47"/>
                  <a:pt x="47" y="46"/>
                  <a:pt x="49" y="44"/>
                </a:cubicBezTo>
                <a:cubicBezTo>
                  <a:pt x="51" y="47"/>
                  <a:pt x="54" y="49"/>
                  <a:pt x="57" y="51"/>
                </a:cubicBezTo>
                <a:cubicBezTo>
                  <a:pt x="59" y="52"/>
                  <a:pt x="57" y="51"/>
                  <a:pt x="56" y="51"/>
                </a:cubicBezTo>
                <a:cubicBezTo>
                  <a:pt x="55" y="50"/>
                  <a:pt x="53" y="49"/>
                  <a:pt x="52" y="49"/>
                </a:cubicBezTo>
                <a:cubicBezTo>
                  <a:pt x="50" y="48"/>
                  <a:pt x="49" y="47"/>
                  <a:pt x="47" y="47"/>
                </a:cubicBezTo>
                <a:cubicBezTo>
                  <a:pt x="47" y="46"/>
                  <a:pt x="46" y="47"/>
                  <a:pt x="47" y="47"/>
                </a:cubicBezTo>
                <a:cubicBezTo>
                  <a:pt x="49" y="49"/>
                  <a:pt x="53" y="53"/>
                  <a:pt x="56" y="54"/>
                </a:cubicBezTo>
                <a:cubicBezTo>
                  <a:pt x="52" y="53"/>
                  <a:pt x="48" y="51"/>
                  <a:pt x="44" y="49"/>
                </a:cubicBezTo>
                <a:close/>
                <a:moveTo>
                  <a:pt x="49" y="43"/>
                </a:moveTo>
                <a:cubicBezTo>
                  <a:pt x="50" y="43"/>
                  <a:pt x="51" y="42"/>
                  <a:pt x="52" y="41"/>
                </a:cubicBezTo>
                <a:cubicBezTo>
                  <a:pt x="54" y="44"/>
                  <a:pt x="57" y="47"/>
                  <a:pt x="61" y="49"/>
                </a:cubicBezTo>
                <a:cubicBezTo>
                  <a:pt x="59" y="48"/>
                  <a:pt x="58" y="48"/>
                  <a:pt x="56" y="47"/>
                </a:cubicBezTo>
                <a:cubicBezTo>
                  <a:pt x="54" y="46"/>
                  <a:pt x="52" y="44"/>
                  <a:pt x="49" y="43"/>
                </a:cubicBezTo>
                <a:close/>
                <a:moveTo>
                  <a:pt x="52" y="41"/>
                </a:moveTo>
                <a:cubicBezTo>
                  <a:pt x="53" y="40"/>
                  <a:pt x="55" y="39"/>
                  <a:pt x="56" y="38"/>
                </a:cubicBezTo>
                <a:cubicBezTo>
                  <a:pt x="56" y="37"/>
                  <a:pt x="57" y="37"/>
                  <a:pt x="57" y="36"/>
                </a:cubicBezTo>
                <a:cubicBezTo>
                  <a:pt x="57" y="36"/>
                  <a:pt x="57" y="36"/>
                  <a:pt x="58" y="37"/>
                </a:cubicBezTo>
                <a:cubicBezTo>
                  <a:pt x="60" y="39"/>
                  <a:pt x="63" y="41"/>
                  <a:pt x="66" y="43"/>
                </a:cubicBezTo>
                <a:cubicBezTo>
                  <a:pt x="63" y="41"/>
                  <a:pt x="59" y="40"/>
                  <a:pt x="56" y="39"/>
                </a:cubicBezTo>
                <a:cubicBezTo>
                  <a:pt x="56" y="38"/>
                  <a:pt x="55" y="39"/>
                  <a:pt x="56" y="39"/>
                </a:cubicBezTo>
                <a:cubicBezTo>
                  <a:pt x="58" y="41"/>
                  <a:pt x="60" y="43"/>
                  <a:pt x="62" y="44"/>
                </a:cubicBezTo>
                <a:cubicBezTo>
                  <a:pt x="59" y="43"/>
                  <a:pt x="55" y="42"/>
                  <a:pt x="52" y="41"/>
                </a:cubicBezTo>
                <a:close/>
                <a:moveTo>
                  <a:pt x="58" y="36"/>
                </a:moveTo>
                <a:cubicBezTo>
                  <a:pt x="59" y="35"/>
                  <a:pt x="60" y="34"/>
                  <a:pt x="61" y="34"/>
                </a:cubicBezTo>
                <a:cubicBezTo>
                  <a:pt x="61" y="34"/>
                  <a:pt x="61" y="34"/>
                  <a:pt x="61" y="34"/>
                </a:cubicBezTo>
                <a:cubicBezTo>
                  <a:pt x="64" y="39"/>
                  <a:pt x="71" y="41"/>
                  <a:pt x="75" y="45"/>
                </a:cubicBezTo>
                <a:cubicBezTo>
                  <a:pt x="79" y="47"/>
                  <a:pt x="75" y="44"/>
                  <a:pt x="74" y="44"/>
                </a:cubicBezTo>
                <a:cubicBezTo>
                  <a:pt x="72" y="43"/>
                  <a:pt x="71" y="42"/>
                  <a:pt x="69" y="41"/>
                </a:cubicBezTo>
                <a:cubicBezTo>
                  <a:pt x="65" y="39"/>
                  <a:pt x="62" y="38"/>
                  <a:pt x="58" y="36"/>
                </a:cubicBezTo>
                <a:cubicBezTo>
                  <a:pt x="58" y="36"/>
                  <a:pt x="58" y="36"/>
                  <a:pt x="58" y="36"/>
                </a:cubicBezTo>
                <a:close/>
                <a:moveTo>
                  <a:pt x="61" y="33"/>
                </a:moveTo>
                <a:cubicBezTo>
                  <a:pt x="62" y="33"/>
                  <a:pt x="63" y="32"/>
                  <a:pt x="63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6" y="34"/>
                  <a:pt x="68" y="36"/>
                  <a:pt x="70" y="37"/>
                </a:cubicBezTo>
                <a:cubicBezTo>
                  <a:pt x="67" y="36"/>
                  <a:pt x="64" y="35"/>
                  <a:pt x="61" y="33"/>
                </a:cubicBezTo>
                <a:cubicBezTo>
                  <a:pt x="61" y="33"/>
                  <a:pt x="61" y="33"/>
                  <a:pt x="61" y="33"/>
                </a:cubicBezTo>
                <a:close/>
                <a:moveTo>
                  <a:pt x="64" y="32"/>
                </a:moveTo>
                <a:cubicBezTo>
                  <a:pt x="68" y="29"/>
                  <a:pt x="72" y="26"/>
                  <a:pt x="77" y="24"/>
                </a:cubicBezTo>
                <a:cubicBezTo>
                  <a:pt x="77" y="24"/>
                  <a:pt x="77" y="24"/>
                  <a:pt x="77" y="24"/>
                </a:cubicBezTo>
                <a:cubicBezTo>
                  <a:pt x="77" y="24"/>
                  <a:pt x="77" y="25"/>
                  <a:pt x="77" y="25"/>
                </a:cubicBezTo>
                <a:cubicBezTo>
                  <a:pt x="78" y="25"/>
                  <a:pt x="79" y="26"/>
                  <a:pt x="80" y="26"/>
                </a:cubicBezTo>
                <a:cubicBezTo>
                  <a:pt x="79" y="26"/>
                  <a:pt x="78" y="25"/>
                  <a:pt x="77" y="25"/>
                </a:cubicBezTo>
                <a:cubicBezTo>
                  <a:pt x="76" y="25"/>
                  <a:pt x="76" y="26"/>
                  <a:pt x="76" y="26"/>
                </a:cubicBezTo>
                <a:cubicBezTo>
                  <a:pt x="77" y="26"/>
                  <a:pt x="77" y="27"/>
                  <a:pt x="77" y="27"/>
                </a:cubicBezTo>
                <a:cubicBezTo>
                  <a:pt x="77" y="27"/>
                  <a:pt x="77" y="27"/>
                  <a:pt x="77" y="27"/>
                </a:cubicBezTo>
                <a:cubicBezTo>
                  <a:pt x="75" y="27"/>
                  <a:pt x="74" y="26"/>
                  <a:pt x="73" y="27"/>
                </a:cubicBezTo>
                <a:cubicBezTo>
                  <a:pt x="72" y="27"/>
                  <a:pt x="72" y="27"/>
                  <a:pt x="72" y="27"/>
                </a:cubicBezTo>
                <a:cubicBezTo>
                  <a:pt x="73" y="28"/>
                  <a:pt x="74" y="28"/>
                  <a:pt x="75" y="29"/>
                </a:cubicBezTo>
                <a:cubicBezTo>
                  <a:pt x="74" y="28"/>
                  <a:pt x="72" y="28"/>
                  <a:pt x="71" y="28"/>
                </a:cubicBezTo>
                <a:cubicBezTo>
                  <a:pt x="71" y="28"/>
                  <a:pt x="71" y="28"/>
                  <a:pt x="71" y="29"/>
                </a:cubicBezTo>
                <a:cubicBezTo>
                  <a:pt x="72" y="29"/>
                  <a:pt x="74" y="30"/>
                  <a:pt x="75" y="30"/>
                </a:cubicBezTo>
                <a:cubicBezTo>
                  <a:pt x="74" y="32"/>
                  <a:pt x="76" y="34"/>
                  <a:pt x="78" y="34"/>
                </a:cubicBezTo>
                <a:cubicBezTo>
                  <a:pt x="78" y="34"/>
                  <a:pt x="79" y="34"/>
                  <a:pt x="79" y="34"/>
                </a:cubicBezTo>
                <a:cubicBezTo>
                  <a:pt x="80" y="35"/>
                  <a:pt x="81" y="36"/>
                  <a:pt x="83" y="37"/>
                </a:cubicBezTo>
                <a:cubicBezTo>
                  <a:pt x="83" y="37"/>
                  <a:pt x="83" y="38"/>
                  <a:pt x="84" y="38"/>
                </a:cubicBezTo>
                <a:cubicBezTo>
                  <a:pt x="84" y="38"/>
                  <a:pt x="84" y="38"/>
                  <a:pt x="84" y="38"/>
                </a:cubicBezTo>
                <a:cubicBezTo>
                  <a:pt x="83" y="38"/>
                  <a:pt x="83" y="38"/>
                  <a:pt x="83" y="37"/>
                </a:cubicBezTo>
                <a:cubicBezTo>
                  <a:pt x="82" y="37"/>
                  <a:pt x="80" y="36"/>
                  <a:pt x="79" y="36"/>
                </a:cubicBezTo>
                <a:cubicBezTo>
                  <a:pt x="76" y="34"/>
                  <a:pt x="72" y="31"/>
                  <a:pt x="68" y="29"/>
                </a:cubicBezTo>
                <a:cubicBezTo>
                  <a:pt x="68" y="29"/>
                  <a:pt x="68" y="30"/>
                  <a:pt x="68" y="30"/>
                </a:cubicBezTo>
                <a:cubicBezTo>
                  <a:pt x="73" y="32"/>
                  <a:pt x="78" y="36"/>
                  <a:pt x="83" y="38"/>
                </a:cubicBezTo>
                <a:cubicBezTo>
                  <a:pt x="83" y="39"/>
                  <a:pt x="82" y="39"/>
                  <a:pt x="82" y="39"/>
                </a:cubicBezTo>
                <a:cubicBezTo>
                  <a:pt x="82" y="39"/>
                  <a:pt x="82" y="39"/>
                  <a:pt x="82" y="39"/>
                </a:cubicBezTo>
                <a:cubicBezTo>
                  <a:pt x="79" y="37"/>
                  <a:pt x="76" y="36"/>
                  <a:pt x="73" y="34"/>
                </a:cubicBezTo>
                <a:cubicBezTo>
                  <a:pt x="72" y="33"/>
                  <a:pt x="71" y="32"/>
                  <a:pt x="69" y="32"/>
                </a:cubicBezTo>
                <a:cubicBezTo>
                  <a:pt x="69" y="31"/>
                  <a:pt x="69" y="31"/>
                  <a:pt x="69" y="31"/>
                </a:cubicBezTo>
                <a:cubicBezTo>
                  <a:pt x="68" y="31"/>
                  <a:pt x="67" y="30"/>
                  <a:pt x="67" y="30"/>
                </a:cubicBezTo>
                <a:cubicBezTo>
                  <a:pt x="66" y="30"/>
                  <a:pt x="66" y="31"/>
                  <a:pt x="66" y="31"/>
                </a:cubicBezTo>
                <a:cubicBezTo>
                  <a:pt x="71" y="34"/>
                  <a:pt x="75" y="38"/>
                  <a:pt x="79" y="40"/>
                </a:cubicBezTo>
                <a:cubicBezTo>
                  <a:pt x="74" y="38"/>
                  <a:pt x="69" y="35"/>
                  <a:pt x="64" y="32"/>
                </a:cubicBezTo>
                <a:cubicBezTo>
                  <a:pt x="64" y="32"/>
                  <a:pt x="64" y="32"/>
                  <a:pt x="64" y="32"/>
                </a:cubicBezTo>
                <a:close/>
                <a:moveTo>
                  <a:pt x="93" y="36"/>
                </a:moveTo>
                <a:cubicBezTo>
                  <a:pt x="92" y="35"/>
                  <a:pt x="91" y="35"/>
                  <a:pt x="90" y="34"/>
                </a:cubicBezTo>
                <a:cubicBezTo>
                  <a:pt x="86" y="31"/>
                  <a:pt x="91" y="33"/>
                  <a:pt x="92" y="34"/>
                </a:cubicBezTo>
                <a:cubicBezTo>
                  <a:pt x="92" y="34"/>
                  <a:pt x="92" y="34"/>
                  <a:pt x="92" y="34"/>
                </a:cubicBezTo>
                <a:cubicBezTo>
                  <a:pt x="94" y="35"/>
                  <a:pt x="96" y="37"/>
                  <a:pt x="97" y="38"/>
                </a:cubicBezTo>
                <a:cubicBezTo>
                  <a:pt x="97" y="38"/>
                  <a:pt x="97" y="38"/>
                  <a:pt x="97" y="38"/>
                </a:cubicBezTo>
                <a:cubicBezTo>
                  <a:pt x="97" y="38"/>
                  <a:pt x="97" y="38"/>
                  <a:pt x="97" y="37"/>
                </a:cubicBezTo>
                <a:cubicBezTo>
                  <a:pt x="96" y="37"/>
                  <a:pt x="94" y="36"/>
                  <a:pt x="93" y="36"/>
                </a:cubicBezTo>
                <a:close/>
                <a:moveTo>
                  <a:pt x="93" y="33"/>
                </a:move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3"/>
                </a:cubicBezTo>
                <a:close/>
                <a:moveTo>
                  <a:pt x="89" y="31"/>
                </a:moveTo>
                <a:cubicBezTo>
                  <a:pt x="90" y="31"/>
                  <a:pt x="91" y="30"/>
                  <a:pt x="92" y="29"/>
                </a:cubicBezTo>
                <a:cubicBezTo>
                  <a:pt x="92" y="29"/>
                  <a:pt x="92" y="30"/>
                  <a:pt x="92" y="30"/>
                </a:cubicBezTo>
                <a:cubicBezTo>
                  <a:pt x="92" y="31"/>
                  <a:pt x="93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3" y="33"/>
                  <a:pt x="93" y="32"/>
                  <a:pt x="92" y="32"/>
                </a:cubicBezTo>
                <a:cubicBezTo>
                  <a:pt x="92" y="32"/>
                  <a:pt x="91" y="32"/>
                  <a:pt x="91" y="32"/>
                </a:cubicBezTo>
                <a:cubicBezTo>
                  <a:pt x="91" y="32"/>
                  <a:pt x="91" y="32"/>
                  <a:pt x="91" y="32"/>
                </a:cubicBezTo>
                <a:cubicBezTo>
                  <a:pt x="91" y="32"/>
                  <a:pt x="91" y="32"/>
                  <a:pt x="91" y="32"/>
                </a:cubicBezTo>
                <a:cubicBezTo>
                  <a:pt x="90" y="32"/>
                  <a:pt x="89" y="31"/>
                  <a:pt x="89" y="31"/>
                </a:cubicBezTo>
                <a:close/>
                <a:moveTo>
                  <a:pt x="92" y="29"/>
                </a:moveTo>
                <a:cubicBezTo>
                  <a:pt x="92" y="29"/>
                  <a:pt x="92" y="29"/>
                  <a:pt x="92" y="29"/>
                </a:cubicBezTo>
                <a:cubicBezTo>
                  <a:pt x="93" y="29"/>
                  <a:pt x="93" y="28"/>
                  <a:pt x="94" y="28"/>
                </a:cubicBezTo>
                <a:cubicBezTo>
                  <a:pt x="94" y="28"/>
                  <a:pt x="94" y="28"/>
                  <a:pt x="94" y="28"/>
                </a:cubicBezTo>
                <a:cubicBezTo>
                  <a:pt x="95" y="30"/>
                  <a:pt x="98" y="32"/>
                  <a:pt x="92" y="29"/>
                </a:cubicBezTo>
                <a:cubicBezTo>
                  <a:pt x="92" y="29"/>
                  <a:pt x="92" y="29"/>
                  <a:pt x="92" y="29"/>
                </a:cubicBezTo>
                <a:close/>
                <a:moveTo>
                  <a:pt x="94" y="28"/>
                </a:moveTo>
                <a:cubicBezTo>
                  <a:pt x="94" y="27"/>
                  <a:pt x="95" y="27"/>
                  <a:pt x="95" y="27"/>
                </a:cubicBezTo>
                <a:cubicBezTo>
                  <a:pt x="96" y="26"/>
                  <a:pt x="97" y="27"/>
                  <a:pt x="97" y="28"/>
                </a:cubicBezTo>
                <a:cubicBezTo>
                  <a:pt x="96" y="28"/>
                  <a:pt x="95" y="28"/>
                  <a:pt x="94" y="28"/>
                </a:cubicBezTo>
                <a:cubicBezTo>
                  <a:pt x="94" y="28"/>
                  <a:pt x="94" y="28"/>
                  <a:pt x="94" y="28"/>
                </a:cubicBezTo>
                <a:close/>
                <a:moveTo>
                  <a:pt x="97" y="29"/>
                </a:moveTo>
                <a:cubicBezTo>
                  <a:pt x="97" y="29"/>
                  <a:pt x="97" y="29"/>
                  <a:pt x="97" y="30"/>
                </a:cubicBezTo>
                <a:cubicBezTo>
                  <a:pt x="96" y="29"/>
                  <a:pt x="95" y="28"/>
                  <a:pt x="97" y="29"/>
                </a:cubicBezTo>
                <a:close/>
                <a:moveTo>
                  <a:pt x="102" y="36"/>
                </a:moveTo>
                <a:cubicBezTo>
                  <a:pt x="102" y="36"/>
                  <a:pt x="102" y="36"/>
                  <a:pt x="102" y="37"/>
                </a:cubicBezTo>
                <a:cubicBezTo>
                  <a:pt x="103" y="37"/>
                  <a:pt x="105" y="38"/>
                  <a:pt x="105" y="39"/>
                </a:cubicBezTo>
                <a:cubicBezTo>
                  <a:pt x="105" y="39"/>
                  <a:pt x="105" y="39"/>
                  <a:pt x="104" y="39"/>
                </a:cubicBezTo>
                <a:cubicBezTo>
                  <a:pt x="104" y="39"/>
                  <a:pt x="104" y="39"/>
                  <a:pt x="104" y="39"/>
                </a:cubicBezTo>
                <a:cubicBezTo>
                  <a:pt x="101" y="38"/>
                  <a:pt x="99" y="36"/>
                  <a:pt x="96" y="35"/>
                </a:cubicBezTo>
                <a:cubicBezTo>
                  <a:pt x="97" y="35"/>
                  <a:pt x="97" y="34"/>
                  <a:pt x="97" y="34"/>
                </a:cubicBezTo>
                <a:cubicBezTo>
                  <a:pt x="96" y="33"/>
                  <a:pt x="95" y="32"/>
                  <a:pt x="94" y="31"/>
                </a:cubicBezTo>
                <a:cubicBezTo>
                  <a:pt x="93" y="30"/>
                  <a:pt x="95" y="31"/>
                  <a:pt x="96" y="31"/>
                </a:cubicBezTo>
                <a:cubicBezTo>
                  <a:pt x="96" y="32"/>
                  <a:pt x="96" y="33"/>
                  <a:pt x="96" y="33"/>
                </a:cubicBezTo>
                <a:cubicBezTo>
                  <a:pt x="97" y="35"/>
                  <a:pt x="100" y="36"/>
                  <a:pt x="102" y="36"/>
                </a:cubicBezTo>
                <a:close/>
                <a:moveTo>
                  <a:pt x="106" y="35"/>
                </a:moveTo>
                <a:cubicBezTo>
                  <a:pt x="106" y="36"/>
                  <a:pt x="107" y="37"/>
                  <a:pt x="108" y="37"/>
                </a:cubicBezTo>
                <a:cubicBezTo>
                  <a:pt x="106" y="37"/>
                  <a:pt x="105" y="36"/>
                  <a:pt x="103" y="35"/>
                </a:cubicBezTo>
                <a:cubicBezTo>
                  <a:pt x="104" y="35"/>
                  <a:pt x="105" y="35"/>
                  <a:pt x="106" y="35"/>
                </a:cubicBezTo>
                <a:cubicBezTo>
                  <a:pt x="106" y="35"/>
                  <a:pt x="106" y="35"/>
                  <a:pt x="106" y="35"/>
                </a:cubicBezTo>
                <a:close/>
                <a:moveTo>
                  <a:pt x="106" y="35"/>
                </a:moveTo>
                <a:cubicBezTo>
                  <a:pt x="107" y="35"/>
                  <a:pt x="108" y="34"/>
                  <a:pt x="109" y="34"/>
                </a:cubicBezTo>
                <a:cubicBezTo>
                  <a:pt x="109" y="34"/>
                  <a:pt x="109" y="34"/>
                  <a:pt x="109" y="35"/>
                </a:cubicBezTo>
                <a:cubicBezTo>
                  <a:pt x="109" y="36"/>
                  <a:pt x="111" y="37"/>
                  <a:pt x="109" y="36"/>
                </a:cubicBezTo>
                <a:cubicBezTo>
                  <a:pt x="107" y="35"/>
                  <a:pt x="107" y="35"/>
                  <a:pt x="106" y="35"/>
                </a:cubicBezTo>
                <a:close/>
                <a:moveTo>
                  <a:pt x="110" y="34"/>
                </a:moveTo>
                <a:cubicBezTo>
                  <a:pt x="111" y="34"/>
                  <a:pt x="113" y="34"/>
                  <a:pt x="112" y="35"/>
                </a:cubicBezTo>
                <a:cubicBezTo>
                  <a:pt x="112" y="35"/>
                  <a:pt x="112" y="35"/>
                  <a:pt x="112" y="36"/>
                </a:cubicBezTo>
                <a:cubicBezTo>
                  <a:pt x="111" y="35"/>
                  <a:pt x="110" y="35"/>
                  <a:pt x="110" y="34"/>
                </a:cubicBezTo>
                <a:close/>
                <a:moveTo>
                  <a:pt x="112" y="36"/>
                </a:moveTo>
                <a:cubicBezTo>
                  <a:pt x="111" y="36"/>
                  <a:pt x="111" y="36"/>
                  <a:pt x="111" y="37"/>
                </a:cubicBezTo>
                <a:cubicBezTo>
                  <a:pt x="110" y="35"/>
                  <a:pt x="110" y="35"/>
                  <a:pt x="112" y="36"/>
                </a:cubicBezTo>
                <a:close/>
                <a:moveTo>
                  <a:pt x="110" y="37"/>
                </a:moveTo>
                <a:cubicBezTo>
                  <a:pt x="110" y="37"/>
                  <a:pt x="109" y="37"/>
                  <a:pt x="109" y="38"/>
                </a:cubicBezTo>
                <a:cubicBezTo>
                  <a:pt x="107" y="36"/>
                  <a:pt x="109" y="37"/>
                  <a:pt x="110" y="37"/>
                </a:cubicBezTo>
                <a:close/>
                <a:moveTo>
                  <a:pt x="108" y="38"/>
                </a:moveTo>
                <a:cubicBezTo>
                  <a:pt x="107" y="38"/>
                  <a:pt x="106" y="38"/>
                  <a:pt x="105" y="38"/>
                </a:cubicBezTo>
                <a:cubicBezTo>
                  <a:pt x="105" y="38"/>
                  <a:pt x="103" y="36"/>
                  <a:pt x="103" y="36"/>
                </a:cubicBezTo>
                <a:cubicBezTo>
                  <a:pt x="105" y="37"/>
                  <a:pt x="106" y="37"/>
                  <a:pt x="108" y="38"/>
                </a:cubicBezTo>
                <a:close/>
                <a:moveTo>
                  <a:pt x="103" y="39"/>
                </a:moveTo>
                <a:cubicBezTo>
                  <a:pt x="102" y="39"/>
                  <a:pt x="101" y="39"/>
                  <a:pt x="101" y="39"/>
                </a:cubicBezTo>
                <a:cubicBezTo>
                  <a:pt x="99" y="38"/>
                  <a:pt x="98" y="37"/>
                  <a:pt x="97" y="37"/>
                </a:cubicBezTo>
                <a:cubicBezTo>
                  <a:pt x="96" y="36"/>
                  <a:pt x="95" y="35"/>
                  <a:pt x="95" y="35"/>
                </a:cubicBezTo>
                <a:cubicBezTo>
                  <a:pt x="95" y="35"/>
                  <a:pt x="95" y="35"/>
                  <a:pt x="95" y="35"/>
                </a:cubicBezTo>
                <a:cubicBezTo>
                  <a:pt x="98" y="36"/>
                  <a:pt x="100" y="38"/>
                  <a:pt x="103" y="39"/>
                </a:cubicBezTo>
                <a:close/>
                <a:moveTo>
                  <a:pt x="91" y="35"/>
                </a:moveTo>
                <a:cubicBezTo>
                  <a:pt x="90" y="35"/>
                  <a:pt x="90" y="35"/>
                  <a:pt x="90" y="35"/>
                </a:cubicBezTo>
                <a:cubicBezTo>
                  <a:pt x="90" y="35"/>
                  <a:pt x="90" y="35"/>
                  <a:pt x="90" y="35"/>
                </a:cubicBezTo>
                <a:cubicBezTo>
                  <a:pt x="88" y="34"/>
                  <a:pt x="87" y="33"/>
                  <a:pt x="85" y="33"/>
                </a:cubicBezTo>
                <a:cubicBezTo>
                  <a:pt x="86" y="33"/>
                  <a:pt x="86" y="32"/>
                  <a:pt x="87" y="32"/>
                </a:cubicBezTo>
                <a:cubicBezTo>
                  <a:pt x="88" y="33"/>
                  <a:pt x="89" y="34"/>
                  <a:pt x="91" y="35"/>
                </a:cubicBezTo>
                <a:close/>
                <a:moveTo>
                  <a:pt x="81" y="26"/>
                </a:moveTo>
                <a:cubicBezTo>
                  <a:pt x="80" y="26"/>
                  <a:pt x="79" y="25"/>
                  <a:pt x="78" y="25"/>
                </a:cubicBezTo>
                <a:cubicBezTo>
                  <a:pt x="80" y="25"/>
                  <a:pt x="82" y="25"/>
                  <a:pt x="83" y="26"/>
                </a:cubicBezTo>
                <a:cubicBezTo>
                  <a:pt x="83" y="26"/>
                  <a:pt x="82" y="26"/>
                  <a:pt x="81" y="26"/>
                </a:cubicBezTo>
                <a:close/>
                <a:moveTo>
                  <a:pt x="76" y="28"/>
                </a:moveTo>
                <a:cubicBezTo>
                  <a:pt x="75" y="28"/>
                  <a:pt x="74" y="28"/>
                  <a:pt x="74" y="27"/>
                </a:cubicBezTo>
                <a:cubicBezTo>
                  <a:pt x="75" y="27"/>
                  <a:pt x="75" y="28"/>
                  <a:pt x="76" y="28"/>
                </a:cubicBezTo>
                <a:cubicBezTo>
                  <a:pt x="76" y="28"/>
                  <a:pt x="76" y="28"/>
                  <a:pt x="76" y="28"/>
                </a:cubicBezTo>
                <a:close/>
                <a:moveTo>
                  <a:pt x="78" y="26"/>
                </a:moveTo>
                <a:cubicBezTo>
                  <a:pt x="78" y="26"/>
                  <a:pt x="78" y="26"/>
                  <a:pt x="79" y="26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6"/>
                  <a:pt x="78" y="26"/>
                  <a:pt x="78" y="26"/>
                </a:cubicBezTo>
                <a:close/>
                <a:moveTo>
                  <a:pt x="83" y="34"/>
                </a:moveTo>
                <a:cubicBezTo>
                  <a:pt x="83" y="34"/>
                  <a:pt x="82" y="34"/>
                  <a:pt x="82" y="34"/>
                </a:cubicBezTo>
                <a:cubicBezTo>
                  <a:pt x="83" y="33"/>
                  <a:pt x="83" y="33"/>
                  <a:pt x="84" y="33"/>
                </a:cubicBezTo>
                <a:cubicBezTo>
                  <a:pt x="85" y="34"/>
                  <a:pt x="86" y="34"/>
                  <a:pt x="86" y="35"/>
                </a:cubicBezTo>
                <a:cubicBezTo>
                  <a:pt x="86" y="35"/>
                  <a:pt x="87" y="36"/>
                  <a:pt x="87" y="36"/>
                </a:cubicBezTo>
                <a:cubicBezTo>
                  <a:pt x="87" y="36"/>
                  <a:pt x="86" y="36"/>
                  <a:pt x="86" y="36"/>
                </a:cubicBezTo>
                <a:cubicBezTo>
                  <a:pt x="85" y="36"/>
                  <a:pt x="84" y="35"/>
                  <a:pt x="83" y="34"/>
                </a:cubicBezTo>
                <a:close/>
                <a:moveTo>
                  <a:pt x="89" y="35"/>
                </a:moveTo>
                <a:cubicBezTo>
                  <a:pt x="88" y="35"/>
                  <a:pt x="88" y="35"/>
                  <a:pt x="87" y="36"/>
                </a:cubicBezTo>
                <a:cubicBezTo>
                  <a:pt x="87" y="35"/>
                  <a:pt x="86" y="34"/>
                  <a:pt x="85" y="33"/>
                </a:cubicBezTo>
                <a:cubicBezTo>
                  <a:pt x="86" y="34"/>
                  <a:pt x="87" y="35"/>
                  <a:pt x="89" y="35"/>
                </a:cubicBezTo>
                <a:close/>
                <a:moveTo>
                  <a:pt x="86" y="36"/>
                </a:moveTo>
                <a:cubicBezTo>
                  <a:pt x="85" y="37"/>
                  <a:pt x="85" y="37"/>
                  <a:pt x="84" y="37"/>
                </a:cubicBezTo>
                <a:cubicBezTo>
                  <a:pt x="83" y="36"/>
                  <a:pt x="81" y="35"/>
                  <a:pt x="80" y="34"/>
                </a:cubicBezTo>
                <a:cubicBezTo>
                  <a:pt x="80" y="34"/>
                  <a:pt x="80" y="34"/>
                  <a:pt x="80" y="34"/>
                </a:cubicBezTo>
                <a:cubicBezTo>
                  <a:pt x="80" y="34"/>
                  <a:pt x="81" y="34"/>
                  <a:pt x="81" y="34"/>
                </a:cubicBezTo>
                <a:cubicBezTo>
                  <a:pt x="81" y="34"/>
                  <a:pt x="82" y="34"/>
                  <a:pt x="82" y="34"/>
                </a:cubicBezTo>
                <a:cubicBezTo>
                  <a:pt x="83" y="35"/>
                  <a:pt x="84" y="36"/>
                  <a:pt x="86" y="36"/>
                </a:cubicBezTo>
                <a:close/>
                <a:moveTo>
                  <a:pt x="221" y="133"/>
                </a:moveTo>
                <a:cubicBezTo>
                  <a:pt x="220" y="132"/>
                  <a:pt x="219" y="132"/>
                  <a:pt x="219" y="131"/>
                </a:cubicBezTo>
                <a:cubicBezTo>
                  <a:pt x="217" y="128"/>
                  <a:pt x="220" y="130"/>
                  <a:pt x="221" y="130"/>
                </a:cubicBezTo>
                <a:cubicBezTo>
                  <a:pt x="222" y="130"/>
                  <a:pt x="222" y="130"/>
                  <a:pt x="222" y="130"/>
                </a:cubicBezTo>
                <a:cubicBezTo>
                  <a:pt x="222" y="131"/>
                  <a:pt x="221" y="132"/>
                  <a:pt x="221" y="133"/>
                </a:cubicBezTo>
                <a:close/>
                <a:moveTo>
                  <a:pt x="222" y="126"/>
                </a:moveTo>
                <a:cubicBezTo>
                  <a:pt x="221" y="125"/>
                  <a:pt x="220" y="124"/>
                  <a:pt x="218" y="123"/>
                </a:cubicBezTo>
                <a:cubicBezTo>
                  <a:pt x="218" y="123"/>
                  <a:pt x="217" y="122"/>
                  <a:pt x="217" y="122"/>
                </a:cubicBezTo>
                <a:cubicBezTo>
                  <a:pt x="217" y="122"/>
                  <a:pt x="217" y="121"/>
                  <a:pt x="217" y="121"/>
                </a:cubicBezTo>
                <a:cubicBezTo>
                  <a:pt x="217" y="121"/>
                  <a:pt x="218" y="122"/>
                  <a:pt x="218" y="122"/>
                </a:cubicBezTo>
                <a:cubicBezTo>
                  <a:pt x="220" y="122"/>
                  <a:pt x="221" y="123"/>
                  <a:pt x="223" y="124"/>
                </a:cubicBezTo>
                <a:cubicBezTo>
                  <a:pt x="223" y="125"/>
                  <a:pt x="223" y="125"/>
                  <a:pt x="222" y="126"/>
                </a:cubicBezTo>
                <a:close/>
                <a:moveTo>
                  <a:pt x="222" y="127"/>
                </a:moveTo>
                <a:cubicBezTo>
                  <a:pt x="222" y="128"/>
                  <a:pt x="222" y="129"/>
                  <a:pt x="222" y="130"/>
                </a:cubicBezTo>
                <a:cubicBezTo>
                  <a:pt x="222" y="130"/>
                  <a:pt x="222" y="130"/>
                  <a:pt x="222" y="130"/>
                </a:cubicBezTo>
                <a:cubicBezTo>
                  <a:pt x="221" y="128"/>
                  <a:pt x="219" y="127"/>
                  <a:pt x="218" y="126"/>
                </a:cubicBezTo>
                <a:cubicBezTo>
                  <a:pt x="219" y="126"/>
                  <a:pt x="220" y="126"/>
                  <a:pt x="220" y="126"/>
                </a:cubicBezTo>
                <a:cubicBezTo>
                  <a:pt x="221" y="127"/>
                  <a:pt x="222" y="127"/>
                  <a:pt x="222" y="127"/>
                </a:cubicBezTo>
                <a:cubicBezTo>
                  <a:pt x="222" y="127"/>
                  <a:pt x="222" y="127"/>
                  <a:pt x="222" y="127"/>
                </a:cubicBezTo>
                <a:close/>
                <a:moveTo>
                  <a:pt x="217" y="129"/>
                </a:moveTo>
                <a:cubicBezTo>
                  <a:pt x="217" y="130"/>
                  <a:pt x="218" y="131"/>
                  <a:pt x="219" y="132"/>
                </a:cubicBezTo>
                <a:cubicBezTo>
                  <a:pt x="220" y="133"/>
                  <a:pt x="218" y="132"/>
                  <a:pt x="217" y="132"/>
                </a:cubicBezTo>
                <a:cubicBezTo>
                  <a:pt x="217" y="132"/>
                  <a:pt x="217" y="132"/>
                  <a:pt x="217" y="132"/>
                </a:cubicBezTo>
                <a:cubicBezTo>
                  <a:pt x="217" y="131"/>
                  <a:pt x="217" y="130"/>
                  <a:pt x="217" y="129"/>
                </a:cubicBezTo>
                <a:close/>
                <a:moveTo>
                  <a:pt x="221" y="134"/>
                </a:moveTo>
                <a:cubicBezTo>
                  <a:pt x="221" y="135"/>
                  <a:pt x="220" y="137"/>
                  <a:pt x="220" y="138"/>
                </a:cubicBezTo>
                <a:cubicBezTo>
                  <a:pt x="220" y="137"/>
                  <a:pt x="220" y="137"/>
                  <a:pt x="219" y="136"/>
                </a:cubicBezTo>
                <a:cubicBezTo>
                  <a:pt x="219" y="135"/>
                  <a:pt x="218" y="135"/>
                  <a:pt x="218" y="134"/>
                </a:cubicBezTo>
                <a:cubicBezTo>
                  <a:pt x="217" y="132"/>
                  <a:pt x="220" y="134"/>
                  <a:pt x="221" y="134"/>
                </a:cubicBezTo>
                <a:cubicBezTo>
                  <a:pt x="221" y="134"/>
                  <a:pt x="221" y="134"/>
                  <a:pt x="221" y="134"/>
                </a:cubicBezTo>
                <a:close/>
                <a:moveTo>
                  <a:pt x="220" y="139"/>
                </a:moveTo>
                <a:cubicBezTo>
                  <a:pt x="219" y="139"/>
                  <a:pt x="219" y="139"/>
                  <a:pt x="219" y="140"/>
                </a:cubicBezTo>
                <a:cubicBezTo>
                  <a:pt x="219" y="140"/>
                  <a:pt x="219" y="140"/>
                  <a:pt x="219" y="139"/>
                </a:cubicBezTo>
                <a:cubicBezTo>
                  <a:pt x="219" y="139"/>
                  <a:pt x="219" y="139"/>
                  <a:pt x="219" y="139"/>
                </a:cubicBezTo>
                <a:cubicBezTo>
                  <a:pt x="219" y="139"/>
                  <a:pt x="219" y="139"/>
                  <a:pt x="220" y="139"/>
                </a:cubicBezTo>
                <a:close/>
                <a:moveTo>
                  <a:pt x="218" y="136"/>
                </a:moveTo>
                <a:cubicBezTo>
                  <a:pt x="218" y="136"/>
                  <a:pt x="218" y="135"/>
                  <a:pt x="218" y="135"/>
                </a:cubicBezTo>
                <a:cubicBezTo>
                  <a:pt x="218" y="136"/>
                  <a:pt x="219" y="137"/>
                  <a:pt x="219" y="139"/>
                </a:cubicBezTo>
                <a:cubicBezTo>
                  <a:pt x="219" y="138"/>
                  <a:pt x="218" y="137"/>
                  <a:pt x="218" y="136"/>
                </a:cubicBezTo>
                <a:close/>
                <a:moveTo>
                  <a:pt x="217" y="126"/>
                </a:moveTo>
                <a:cubicBezTo>
                  <a:pt x="218" y="127"/>
                  <a:pt x="218" y="127"/>
                  <a:pt x="219" y="128"/>
                </a:cubicBezTo>
                <a:cubicBezTo>
                  <a:pt x="220" y="128"/>
                  <a:pt x="222" y="130"/>
                  <a:pt x="219" y="129"/>
                </a:cubicBezTo>
                <a:cubicBezTo>
                  <a:pt x="219" y="129"/>
                  <a:pt x="218" y="128"/>
                  <a:pt x="217" y="128"/>
                </a:cubicBezTo>
                <a:cubicBezTo>
                  <a:pt x="217" y="128"/>
                  <a:pt x="217" y="128"/>
                  <a:pt x="217" y="128"/>
                </a:cubicBezTo>
                <a:cubicBezTo>
                  <a:pt x="217" y="128"/>
                  <a:pt x="217" y="127"/>
                  <a:pt x="217" y="127"/>
                </a:cubicBezTo>
                <a:cubicBezTo>
                  <a:pt x="217" y="126"/>
                  <a:pt x="217" y="126"/>
                  <a:pt x="217" y="126"/>
                </a:cubicBezTo>
                <a:close/>
                <a:moveTo>
                  <a:pt x="217" y="123"/>
                </a:moveTo>
                <a:cubicBezTo>
                  <a:pt x="218" y="124"/>
                  <a:pt x="220" y="125"/>
                  <a:pt x="221" y="126"/>
                </a:cubicBezTo>
                <a:cubicBezTo>
                  <a:pt x="222" y="126"/>
                  <a:pt x="222" y="126"/>
                  <a:pt x="221" y="126"/>
                </a:cubicBezTo>
                <a:cubicBezTo>
                  <a:pt x="220" y="125"/>
                  <a:pt x="219" y="125"/>
                  <a:pt x="219" y="125"/>
                </a:cubicBezTo>
                <a:cubicBezTo>
                  <a:pt x="218" y="124"/>
                  <a:pt x="218" y="124"/>
                  <a:pt x="217" y="124"/>
                </a:cubicBezTo>
                <a:cubicBezTo>
                  <a:pt x="217" y="124"/>
                  <a:pt x="217" y="123"/>
                  <a:pt x="217" y="123"/>
                </a:cubicBezTo>
                <a:close/>
                <a:moveTo>
                  <a:pt x="214" y="117"/>
                </a:moveTo>
                <a:cubicBezTo>
                  <a:pt x="213" y="117"/>
                  <a:pt x="212" y="117"/>
                  <a:pt x="212" y="117"/>
                </a:cubicBezTo>
                <a:cubicBezTo>
                  <a:pt x="210" y="116"/>
                  <a:pt x="209" y="115"/>
                  <a:pt x="207" y="114"/>
                </a:cubicBezTo>
                <a:cubicBezTo>
                  <a:pt x="206" y="113"/>
                  <a:pt x="206" y="113"/>
                  <a:pt x="208" y="114"/>
                </a:cubicBezTo>
                <a:cubicBezTo>
                  <a:pt x="209" y="114"/>
                  <a:pt x="211" y="115"/>
                  <a:pt x="212" y="116"/>
                </a:cubicBezTo>
                <a:cubicBezTo>
                  <a:pt x="216" y="118"/>
                  <a:pt x="219" y="120"/>
                  <a:pt x="223" y="121"/>
                </a:cubicBezTo>
                <a:cubicBezTo>
                  <a:pt x="223" y="121"/>
                  <a:pt x="223" y="122"/>
                  <a:pt x="223" y="123"/>
                </a:cubicBezTo>
                <a:cubicBezTo>
                  <a:pt x="221" y="122"/>
                  <a:pt x="219" y="121"/>
                  <a:pt x="217" y="120"/>
                </a:cubicBezTo>
                <a:cubicBezTo>
                  <a:pt x="216" y="119"/>
                  <a:pt x="215" y="118"/>
                  <a:pt x="214" y="117"/>
                </a:cubicBezTo>
                <a:close/>
                <a:moveTo>
                  <a:pt x="217" y="77"/>
                </a:moveTo>
                <a:cubicBezTo>
                  <a:pt x="215" y="76"/>
                  <a:pt x="213" y="76"/>
                  <a:pt x="211" y="74"/>
                </a:cubicBezTo>
                <a:cubicBezTo>
                  <a:pt x="208" y="72"/>
                  <a:pt x="212" y="75"/>
                  <a:pt x="213" y="75"/>
                </a:cubicBezTo>
                <a:cubicBezTo>
                  <a:pt x="214" y="76"/>
                  <a:pt x="215" y="76"/>
                  <a:pt x="216" y="76"/>
                </a:cubicBezTo>
                <a:cubicBezTo>
                  <a:pt x="217" y="77"/>
                  <a:pt x="217" y="77"/>
                  <a:pt x="217" y="77"/>
                </a:cubicBezTo>
                <a:close/>
                <a:moveTo>
                  <a:pt x="208" y="61"/>
                </a:moveTo>
                <a:cubicBezTo>
                  <a:pt x="206" y="59"/>
                  <a:pt x="206" y="60"/>
                  <a:pt x="208" y="60"/>
                </a:cubicBezTo>
                <a:cubicBezTo>
                  <a:pt x="208" y="60"/>
                  <a:pt x="208" y="60"/>
                  <a:pt x="208" y="61"/>
                </a:cubicBezTo>
                <a:close/>
                <a:moveTo>
                  <a:pt x="210" y="64"/>
                </a:moveTo>
                <a:cubicBezTo>
                  <a:pt x="210" y="63"/>
                  <a:pt x="209" y="63"/>
                  <a:pt x="209" y="63"/>
                </a:cubicBezTo>
                <a:cubicBezTo>
                  <a:pt x="208" y="62"/>
                  <a:pt x="207" y="61"/>
                  <a:pt x="206" y="61"/>
                </a:cubicBezTo>
                <a:cubicBezTo>
                  <a:pt x="207" y="61"/>
                  <a:pt x="208" y="62"/>
                  <a:pt x="209" y="62"/>
                </a:cubicBezTo>
                <a:cubicBezTo>
                  <a:pt x="210" y="63"/>
                  <a:pt x="210" y="63"/>
                  <a:pt x="210" y="64"/>
                </a:cubicBezTo>
                <a:close/>
                <a:moveTo>
                  <a:pt x="213" y="70"/>
                </a:moveTo>
                <a:cubicBezTo>
                  <a:pt x="211" y="68"/>
                  <a:pt x="209" y="67"/>
                  <a:pt x="207" y="66"/>
                </a:cubicBezTo>
                <a:cubicBezTo>
                  <a:pt x="203" y="63"/>
                  <a:pt x="208" y="65"/>
                  <a:pt x="210" y="66"/>
                </a:cubicBezTo>
                <a:cubicBezTo>
                  <a:pt x="211" y="66"/>
                  <a:pt x="211" y="67"/>
                  <a:pt x="212" y="67"/>
                </a:cubicBezTo>
                <a:cubicBezTo>
                  <a:pt x="212" y="68"/>
                  <a:pt x="213" y="69"/>
                  <a:pt x="213" y="70"/>
                </a:cubicBezTo>
                <a:close/>
                <a:moveTo>
                  <a:pt x="215" y="73"/>
                </a:moveTo>
                <a:cubicBezTo>
                  <a:pt x="213" y="72"/>
                  <a:pt x="211" y="71"/>
                  <a:pt x="209" y="70"/>
                </a:cubicBezTo>
                <a:cubicBezTo>
                  <a:pt x="208" y="69"/>
                  <a:pt x="207" y="69"/>
                  <a:pt x="206" y="68"/>
                </a:cubicBezTo>
                <a:cubicBezTo>
                  <a:pt x="208" y="69"/>
                  <a:pt x="209" y="70"/>
                  <a:pt x="211" y="71"/>
                </a:cubicBezTo>
                <a:cubicBezTo>
                  <a:pt x="212" y="71"/>
                  <a:pt x="213" y="71"/>
                  <a:pt x="214" y="71"/>
                </a:cubicBezTo>
                <a:cubicBezTo>
                  <a:pt x="215" y="72"/>
                  <a:pt x="215" y="73"/>
                  <a:pt x="215" y="73"/>
                </a:cubicBezTo>
                <a:close/>
                <a:moveTo>
                  <a:pt x="219" y="83"/>
                </a:moveTo>
                <a:cubicBezTo>
                  <a:pt x="216" y="81"/>
                  <a:pt x="214" y="80"/>
                  <a:pt x="211" y="79"/>
                </a:cubicBezTo>
                <a:cubicBezTo>
                  <a:pt x="207" y="76"/>
                  <a:pt x="213" y="78"/>
                  <a:pt x="214" y="79"/>
                </a:cubicBezTo>
                <a:cubicBezTo>
                  <a:pt x="215" y="79"/>
                  <a:pt x="217" y="80"/>
                  <a:pt x="218" y="80"/>
                </a:cubicBezTo>
                <a:cubicBezTo>
                  <a:pt x="218" y="81"/>
                  <a:pt x="219" y="82"/>
                  <a:pt x="219" y="83"/>
                </a:cubicBezTo>
                <a:close/>
                <a:moveTo>
                  <a:pt x="208" y="77"/>
                </a:moveTo>
                <a:cubicBezTo>
                  <a:pt x="211" y="80"/>
                  <a:pt x="215" y="81"/>
                  <a:pt x="218" y="83"/>
                </a:cubicBezTo>
                <a:cubicBezTo>
                  <a:pt x="221" y="85"/>
                  <a:pt x="214" y="82"/>
                  <a:pt x="215" y="82"/>
                </a:cubicBezTo>
                <a:cubicBezTo>
                  <a:pt x="214" y="82"/>
                  <a:pt x="213" y="81"/>
                  <a:pt x="212" y="81"/>
                </a:cubicBezTo>
                <a:cubicBezTo>
                  <a:pt x="211" y="80"/>
                  <a:pt x="209" y="80"/>
                  <a:pt x="208" y="79"/>
                </a:cubicBezTo>
                <a:cubicBezTo>
                  <a:pt x="208" y="79"/>
                  <a:pt x="208" y="78"/>
                  <a:pt x="208" y="77"/>
                </a:cubicBezTo>
                <a:close/>
                <a:moveTo>
                  <a:pt x="220" y="87"/>
                </a:moveTo>
                <a:cubicBezTo>
                  <a:pt x="217" y="85"/>
                  <a:pt x="213" y="83"/>
                  <a:pt x="209" y="81"/>
                </a:cubicBezTo>
                <a:cubicBezTo>
                  <a:pt x="208" y="80"/>
                  <a:pt x="207" y="80"/>
                  <a:pt x="209" y="81"/>
                </a:cubicBezTo>
                <a:cubicBezTo>
                  <a:pt x="211" y="81"/>
                  <a:pt x="213" y="82"/>
                  <a:pt x="215" y="83"/>
                </a:cubicBezTo>
                <a:cubicBezTo>
                  <a:pt x="216" y="84"/>
                  <a:pt x="218" y="84"/>
                  <a:pt x="219" y="85"/>
                </a:cubicBezTo>
                <a:cubicBezTo>
                  <a:pt x="220" y="86"/>
                  <a:pt x="220" y="87"/>
                  <a:pt x="220" y="87"/>
                </a:cubicBezTo>
                <a:close/>
                <a:moveTo>
                  <a:pt x="221" y="92"/>
                </a:moveTo>
                <a:cubicBezTo>
                  <a:pt x="217" y="89"/>
                  <a:pt x="211" y="87"/>
                  <a:pt x="207" y="85"/>
                </a:cubicBezTo>
                <a:cubicBezTo>
                  <a:pt x="204" y="83"/>
                  <a:pt x="208" y="84"/>
                  <a:pt x="209" y="84"/>
                </a:cubicBezTo>
                <a:cubicBezTo>
                  <a:pt x="211" y="85"/>
                  <a:pt x="212" y="86"/>
                  <a:pt x="214" y="86"/>
                </a:cubicBezTo>
                <a:cubicBezTo>
                  <a:pt x="216" y="87"/>
                  <a:pt x="218" y="88"/>
                  <a:pt x="221" y="89"/>
                </a:cubicBezTo>
                <a:cubicBezTo>
                  <a:pt x="221" y="90"/>
                  <a:pt x="221" y="91"/>
                  <a:pt x="221" y="92"/>
                </a:cubicBezTo>
                <a:close/>
                <a:moveTo>
                  <a:pt x="222" y="97"/>
                </a:moveTo>
                <a:cubicBezTo>
                  <a:pt x="217" y="93"/>
                  <a:pt x="211" y="91"/>
                  <a:pt x="206" y="88"/>
                </a:cubicBezTo>
                <a:cubicBezTo>
                  <a:pt x="205" y="87"/>
                  <a:pt x="200" y="85"/>
                  <a:pt x="204" y="87"/>
                </a:cubicBezTo>
                <a:cubicBezTo>
                  <a:pt x="207" y="88"/>
                  <a:pt x="210" y="89"/>
                  <a:pt x="212" y="90"/>
                </a:cubicBezTo>
                <a:cubicBezTo>
                  <a:pt x="215" y="91"/>
                  <a:pt x="218" y="93"/>
                  <a:pt x="222" y="94"/>
                </a:cubicBezTo>
                <a:cubicBezTo>
                  <a:pt x="222" y="95"/>
                  <a:pt x="222" y="96"/>
                  <a:pt x="222" y="97"/>
                </a:cubicBezTo>
                <a:close/>
                <a:moveTo>
                  <a:pt x="223" y="102"/>
                </a:moveTo>
                <a:cubicBezTo>
                  <a:pt x="220" y="100"/>
                  <a:pt x="217" y="99"/>
                  <a:pt x="215" y="97"/>
                </a:cubicBezTo>
                <a:cubicBezTo>
                  <a:pt x="212" y="95"/>
                  <a:pt x="209" y="94"/>
                  <a:pt x="206" y="92"/>
                </a:cubicBezTo>
                <a:cubicBezTo>
                  <a:pt x="205" y="91"/>
                  <a:pt x="204" y="91"/>
                  <a:pt x="203" y="90"/>
                </a:cubicBezTo>
                <a:cubicBezTo>
                  <a:pt x="204" y="91"/>
                  <a:pt x="205" y="91"/>
                  <a:pt x="207" y="92"/>
                </a:cubicBezTo>
                <a:cubicBezTo>
                  <a:pt x="209" y="92"/>
                  <a:pt x="212" y="93"/>
                  <a:pt x="214" y="94"/>
                </a:cubicBezTo>
                <a:cubicBezTo>
                  <a:pt x="217" y="96"/>
                  <a:pt x="220" y="97"/>
                  <a:pt x="223" y="98"/>
                </a:cubicBezTo>
                <a:cubicBezTo>
                  <a:pt x="223" y="99"/>
                  <a:pt x="223" y="100"/>
                  <a:pt x="223" y="102"/>
                </a:cubicBezTo>
                <a:close/>
                <a:moveTo>
                  <a:pt x="223" y="106"/>
                </a:moveTo>
                <a:cubicBezTo>
                  <a:pt x="217" y="101"/>
                  <a:pt x="210" y="98"/>
                  <a:pt x="203" y="94"/>
                </a:cubicBezTo>
                <a:cubicBezTo>
                  <a:pt x="199" y="92"/>
                  <a:pt x="205" y="95"/>
                  <a:pt x="205" y="95"/>
                </a:cubicBezTo>
                <a:cubicBezTo>
                  <a:pt x="207" y="96"/>
                  <a:pt x="209" y="97"/>
                  <a:pt x="211" y="98"/>
                </a:cubicBezTo>
                <a:cubicBezTo>
                  <a:pt x="215" y="99"/>
                  <a:pt x="219" y="101"/>
                  <a:pt x="223" y="102"/>
                </a:cubicBezTo>
                <a:cubicBezTo>
                  <a:pt x="223" y="102"/>
                  <a:pt x="223" y="103"/>
                  <a:pt x="223" y="103"/>
                </a:cubicBezTo>
                <a:cubicBezTo>
                  <a:pt x="223" y="104"/>
                  <a:pt x="223" y="105"/>
                  <a:pt x="223" y="106"/>
                </a:cubicBezTo>
                <a:close/>
                <a:moveTo>
                  <a:pt x="203" y="103"/>
                </a:moveTo>
                <a:cubicBezTo>
                  <a:pt x="209" y="107"/>
                  <a:pt x="216" y="110"/>
                  <a:pt x="223" y="112"/>
                </a:cubicBezTo>
                <a:cubicBezTo>
                  <a:pt x="223" y="112"/>
                  <a:pt x="224" y="112"/>
                  <a:pt x="224" y="112"/>
                </a:cubicBezTo>
                <a:cubicBezTo>
                  <a:pt x="224" y="113"/>
                  <a:pt x="224" y="114"/>
                  <a:pt x="224" y="115"/>
                </a:cubicBezTo>
                <a:cubicBezTo>
                  <a:pt x="221" y="113"/>
                  <a:pt x="218" y="111"/>
                  <a:pt x="215" y="110"/>
                </a:cubicBezTo>
                <a:cubicBezTo>
                  <a:pt x="211" y="108"/>
                  <a:pt x="207" y="105"/>
                  <a:pt x="203" y="103"/>
                </a:cubicBezTo>
                <a:close/>
                <a:moveTo>
                  <a:pt x="213" y="104"/>
                </a:moveTo>
                <a:cubicBezTo>
                  <a:pt x="209" y="102"/>
                  <a:pt x="205" y="100"/>
                  <a:pt x="201" y="98"/>
                </a:cubicBezTo>
                <a:cubicBezTo>
                  <a:pt x="201" y="98"/>
                  <a:pt x="200" y="98"/>
                  <a:pt x="200" y="98"/>
                </a:cubicBezTo>
                <a:cubicBezTo>
                  <a:pt x="201" y="98"/>
                  <a:pt x="201" y="98"/>
                  <a:pt x="201" y="98"/>
                </a:cubicBezTo>
                <a:cubicBezTo>
                  <a:pt x="203" y="99"/>
                  <a:pt x="204" y="99"/>
                  <a:pt x="205" y="100"/>
                </a:cubicBezTo>
                <a:cubicBezTo>
                  <a:pt x="207" y="100"/>
                  <a:pt x="208" y="101"/>
                  <a:pt x="210" y="101"/>
                </a:cubicBezTo>
                <a:cubicBezTo>
                  <a:pt x="214" y="103"/>
                  <a:pt x="219" y="106"/>
                  <a:pt x="223" y="107"/>
                </a:cubicBezTo>
                <a:cubicBezTo>
                  <a:pt x="224" y="108"/>
                  <a:pt x="224" y="110"/>
                  <a:pt x="224" y="111"/>
                </a:cubicBezTo>
                <a:cubicBezTo>
                  <a:pt x="220" y="109"/>
                  <a:pt x="217" y="106"/>
                  <a:pt x="213" y="104"/>
                </a:cubicBezTo>
                <a:close/>
                <a:moveTo>
                  <a:pt x="223" y="120"/>
                </a:moveTo>
                <a:cubicBezTo>
                  <a:pt x="217" y="116"/>
                  <a:pt x="211" y="112"/>
                  <a:pt x="205" y="109"/>
                </a:cubicBezTo>
                <a:cubicBezTo>
                  <a:pt x="205" y="109"/>
                  <a:pt x="205" y="109"/>
                  <a:pt x="205" y="109"/>
                </a:cubicBezTo>
                <a:cubicBezTo>
                  <a:pt x="209" y="110"/>
                  <a:pt x="212" y="112"/>
                  <a:pt x="216" y="113"/>
                </a:cubicBezTo>
                <a:cubicBezTo>
                  <a:pt x="218" y="115"/>
                  <a:pt x="221" y="116"/>
                  <a:pt x="223" y="116"/>
                </a:cubicBezTo>
                <a:cubicBezTo>
                  <a:pt x="223" y="116"/>
                  <a:pt x="223" y="116"/>
                  <a:pt x="224" y="116"/>
                </a:cubicBezTo>
                <a:cubicBezTo>
                  <a:pt x="223" y="117"/>
                  <a:pt x="223" y="119"/>
                  <a:pt x="223" y="120"/>
                </a:cubicBezTo>
                <a:close/>
                <a:moveTo>
                  <a:pt x="209" y="119"/>
                </a:moveTo>
                <a:cubicBezTo>
                  <a:pt x="208" y="118"/>
                  <a:pt x="209" y="118"/>
                  <a:pt x="210" y="118"/>
                </a:cubicBezTo>
                <a:cubicBezTo>
                  <a:pt x="210" y="118"/>
                  <a:pt x="209" y="119"/>
                  <a:pt x="209" y="119"/>
                </a:cubicBezTo>
                <a:cubicBezTo>
                  <a:pt x="208" y="120"/>
                  <a:pt x="207" y="120"/>
                  <a:pt x="206" y="119"/>
                </a:cubicBezTo>
                <a:cubicBezTo>
                  <a:pt x="207" y="119"/>
                  <a:pt x="208" y="119"/>
                  <a:pt x="208" y="119"/>
                </a:cubicBezTo>
                <a:cubicBezTo>
                  <a:pt x="209" y="119"/>
                  <a:pt x="209" y="119"/>
                  <a:pt x="209" y="119"/>
                </a:cubicBezTo>
                <a:close/>
                <a:moveTo>
                  <a:pt x="205" y="114"/>
                </a:moveTo>
                <a:cubicBezTo>
                  <a:pt x="207" y="115"/>
                  <a:pt x="208" y="116"/>
                  <a:pt x="210" y="117"/>
                </a:cubicBezTo>
                <a:cubicBezTo>
                  <a:pt x="212" y="118"/>
                  <a:pt x="208" y="116"/>
                  <a:pt x="207" y="117"/>
                </a:cubicBezTo>
                <a:cubicBezTo>
                  <a:pt x="206" y="117"/>
                  <a:pt x="206" y="117"/>
                  <a:pt x="206" y="117"/>
                </a:cubicBezTo>
                <a:cubicBezTo>
                  <a:pt x="207" y="118"/>
                  <a:pt x="207" y="119"/>
                  <a:pt x="206" y="118"/>
                </a:cubicBezTo>
                <a:cubicBezTo>
                  <a:pt x="206" y="117"/>
                  <a:pt x="205" y="115"/>
                  <a:pt x="205" y="114"/>
                </a:cubicBezTo>
                <a:close/>
                <a:moveTo>
                  <a:pt x="205" y="109"/>
                </a:moveTo>
                <a:cubicBezTo>
                  <a:pt x="210" y="113"/>
                  <a:pt x="216" y="116"/>
                  <a:pt x="221" y="119"/>
                </a:cubicBezTo>
                <a:cubicBezTo>
                  <a:pt x="225" y="122"/>
                  <a:pt x="218" y="118"/>
                  <a:pt x="218" y="118"/>
                </a:cubicBezTo>
                <a:cubicBezTo>
                  <a:pt x="217" y="117"/>
                  <a:pt x="215" y="117"/>
                  <a:pt x="214" y="116"/>
                </a:cubicBezTo>
                <a:cubicBezTo>
                  <a:pt x="211" y="114"/>
                  <a:pt x="208" y="113"/>
                  <a:pt x="205" y="112"/>
                </a:cubicBezTo>
                <a:cubicBezTo>
                  <a:pt x="205" y="111"/>
                  <a:pt x="205" y="110"/>
                  <a:pt x="205" y="109"/>
                </a:cubicBezTo>
                <a:close/>
                <a:moveTo>
                  <a:pt x="203" y="104"/>
                </a:moveTo>
                <a:cubicBezTo>
                  <a:pt x="206" y="106"/>
                  <a:pt x="209" y="107"/>
                  <a:pt x="212" y="109"/>
                </a:cubicBezTo>
                <a:cubicBezTo>
                  <a:pt x="215" y="111"/>
                  <a:pt x="220" y="112"/>
                  <a:pt x="222" y="115"/>
                </a:cubicBezTo>
                <a:cubicBezTo>
                  <a:pt x="223" y="115"/>
                  <a:pt x="217" y="113"/>
                  <a:pt x="218" y="113"/>
                </a:cubicBezTo>
                <a:cubicBezTo>
                  <a:pt x="216" y="113"/>
                  <a:pt x="215" y="112"/>
                  <a:pt x="214" y="112"/>
                </a:cubicBezTo>
                <a:cubicBezTo>
                  <a:pt x="211" y="110"/>
                  <a:pt x="208" y="109"/>
                  <a:pt x="205" y="108"/>
                </a:cubicBezTo>
                <a:cubicBezTo>
                  <a:pt x="205" y="107"/>
                  <a:pt x="205" y="107"/>
                  <a:pt x="205" y="106"/>
                </a:cubicBezTo>
                <a:cubicBezTo>
                  <a:pt x="204" y="105"/>
                  <a:pt x="204" y="105"/>
                  <a:pt x="203" y="104"/>
                </a:cubicBezTo>
                <a:close/>
                <a:moveTo>
                  <a:pt x="198" y="97"/>
                </a:moveTo>
                <a:cubicBezTo>
                  <a:pt x="205" y="102"/>
                  <a:pt x="213" y="104"/>
                  <a:pt x="219" y="109"/>
                </a:cubicBezTo>
                <a:cubicBezTo>
                  <a:pt x="224" y="113"/>
                  <a:pt x="221" y="111"/>
                  <a:pt x="219" y="110"/>
                </a:cubicBezTo>
                <a:cubicBezTo>
                  <a:pt x="216" y="109"/>
                  <a:pt x="214" y="108"/>
                  <a:pt x="211" y="107"/>
                </a:cubicBezTo>
                <a:cubicBezTo>
                  <a:pt x="208" y="105"/>
                  <a:pt x="205" y="103"/>
                  <a:pt x="201" y="102"/>
                </a:cubicBezTo>
                <a:cubicBezTo>
                  <a:pt x="201" y="102"/>
                  <a:pt x="201" y="102"/>
                  <a:pt x="201" y="102"/>
                </a:cubicBezTo>
                <a:cubicBezTo>
                  <a:pt x="200" y="101"/>
                  <a:pt x="198" y="99"/>
                  <a:pt x="198" y="97"/>
                </a:cubicBezTo>
                <a:close/>
                <a:moveTo>
                  <a:pt x="199" y="96"/>
                </a:moveTo>
                <a:cubicBezTo>
                  <a:pt x="199" y="96"/>
                  <a:pt x="199" y="96"/>
                  <a:pt x="199" y="95"/>
                </a:cubicBezTo>
                <a:cubicBezTo>
                  <a:pt x="200" y="95"/>
                  <a:pt x="200" y="94"/>
                  <a:pt x="200" y="94"/>
                </a:cubicBezTo>
                <a:cubicBezTo>
                  <a:pt x="204" y="96"/>
                  <a:pt x="208" y="98"/>
                  <a:pt x="211" y="100"/>
                </a:cubicBezTo>
                <a:cubicBezTo>
                  <a:pt x="213" y="101"/>
                  <a:pt x="215" y="102"/>
                  <a:pt x="217" y="103"/>
                </a:cubicBezTo>
                <a:cubicBezTo>
                  <a:pt x="219" y="104"/>
                  <a:pt x="221" y="105"/>
                  <a:pt x="222" y="106"/>
                </a:cubicBezTo>
                <a:cubicBezTo>
                  <a:pt x="214" y="103"/>
                  <a:pt x="207" y="99"/>
                  <a:pt x="199" y="96"/>
                </a:cubicBezTo>
                <a:close/>
                <a:moveTo>
                  <a:pt x="201" y="93"/>
                </a:moveTo>
                <a:cubicBezTo>
                  <a:pt x="201" y="92"/>
                  <a:pt x="202" y="91"/>
                  <a:pt x="201" y="90"/>
                </a:cubicBezTo>
                <a:cubicBezTo>
                  <a:pt x="201" y="88"/>
                  <a:pt x="201" y="87"/>
                  <a:pt x="201" y="86"/>
                </a:cubicBezTo>
                <a:cubicBezTo>
                  <a:pt x="207" y="90"/>
                  <a:pt x="214" y="91"/>
                  <a:pt x="220" y="96"/>
                </a:cubicBezTo>
                <a:cubicBezTo>
                  <a:pt x="225" y="99"/>
                  <a:pt x="219" y="96"/>
                  <a:pt x="217" y="95"/>
                </a:cubicBezTo>
                <a:cubicBezTo>
                  <a:pt x="215" y="94"/>
                  <a:pt x="214" y="93"/>
                  <a:pt x="212" y="92"/>
                </a:cubicBezTo>
                <a:cubicBezTo>
                  <a:pt x="208" y="91"/>
                  <a:pt x="205" y="90"/>
                  <a:pt x="202" y="89"/>
                </a:cubicBezTo>
                <a:cubicBezTo>
                  <a:pt x="202" y="89"/>
                  <a:pt x="201" y="90"/>
                  <a:pt x="202" y="90"/>
                </a:cubicBezTo>
                <a:cubicBezTo>
                  <a:pt x="207" y="95"/>
                  <a:pt x="215" y="97"/>
                  <a:pt x="221" y="101"/>
                </a:cubicBezTo>
                <a:cubicBezTo>
                  <a:pt x="223" y="102"/>
                  <a:pt x="219" y="100"/>
                  <a:pt x="218" y="100"/>
                </a:cubicBezTo>
                <a:cubicBezTo>
                  <a:pt x="216" y="99"/>
                  <a:pt x="213" y="98"/>
                  <a:pt x="210" y="96"/>
                </a:cubicBezTo>
                <a:cubicBezTo>
                  <a:pt x="207" y="95"/>
                  <a:pt x="204" y="94"/>
                  <a:pt x="201" y="93"/>
                </a:cubicBezTo>
                <a:close/>
                <a:moveTo>
                  <a:pt x="201" y="85"/>
                </a:moveTo>
                <a:cubicBezTo>
                  <a:pt x="202" y="84"/>
                  <a:pt x="202" y="83"/>
                  <a:pt x="203" y="83"/>
                </a:cubicBezTo>
                <a:cubicBezTo>
                  <a:pt x="208" y="87"/>
                  <a:pt x="214" y="88"/>
                  <a:pt x="219" y="91"/>
                </a:cubicBezTo>
                <a:cubicBezTo>
                  <a:pt x="224" y="94"/>
                  <a:pt x="219" y="92"/>
                  <a:pt x="217" y="91"/>
                </a:cubicBezTo>
                <a:cubicBezTo>
                  <a:pt x="215" y="90"/>
                  <a:pt x="213" y="89"/>
                  <a:pt x="211" y="89"/>
                </a:cubicBezTo>
                <a:cubicBezTo>
                  <a:pt x="208" y="87"/>
                  <a:pt x="205" y="86"/>
                  <a:pt x="201" y="85"/>
                </a:cubicBezTo>
                <a:close/>
                <a:moveTo>
                  <a:pt x="204" y="82"/>
                </a:moveTo>
                <a:cubicBezTo>
                  <a:pt x="204" y="82"/>
                  <a:pt x="205" y="82"/>
                  <a:pt x="205" y="82"/>
                </a:cubicBezTo>
                <a:cubicBezTo>
                  <a:pt x="206" y="82"/>
                  <a:pt x="207" y="81"/>
                  <a:pt x="207" y="81"/>
                </a:cubicBezTo>
                <a:cubicBezTo>
                  <a:pt x="209" y="82"/>
                  <a:pt x="211" y="83"/>
                  <a:pt x="214" y="84"/>
                </a:cubicBezTo>
                <a:cubicBezTo>
                  <a:pt x="215" y="85"/>
                  <a:pt x="216" y="86"/>
                  <a:pt x="218" y="87"/>
                </a:cubicBezTo>
                <a:cubicBezTo>
                  <a:pt x="218" y="87"/>
                  <a:pt x="222" y="89"/>
                  <a:pt x="219" y="88"/>
                </a:cubicBezTo>
                <a:cubicBezTo>
                  <a:pt x="214" y="86"/>
                  <a:pt x="209" y="83"/>
                  <a:pt x="204" y="82"/>
                </a:cubicBezTo>
                <a:close/>
                <a:moveTo>
                  <a:pt x="206" y="69"/>
                </a:moveTo>
                <a:cubicBezTo>
                  <a:pt x="208" y="70"/>
                  <a:pt x="211" y="71"/>
                  <a:pt x="213" y="72"/>
                </a:cubicBezTo>
                <a:cubicBezTo>
                  <a:pt x="214" y="73"/>
                  <a:pt x="215" y="74"/>
                  <a:pt x="215" y="74"/>
                </a:cubicBezTo>
                <a:cubicBezTo>
                  <a:pt x="216" y="75"/>
                  <a:pt x="216" y="75"/>
                  <a:pt x="216" y="75"/>
                </a:cubicBezTo>
                <a:cubicBezTo>
                  <a:pt x="215" y="75"/>
                  <a:pt x="213" y="74"/>
                  <a:pt x="212" y="74"/>
                </a:cubicBezTo>
                <a:cubicBezTo>
                  <a:pt x="211" y="73"/>
                  <a:pt x="210" y="73"/>
                  <a:pt x="208" y="72"/>
                </a:cubicBezTo>
                <a:cubicBezTo>
                  <a:pt x="208" y="72"/>
                  <a:pt x="208" y="73"/>
                  <a:pt x="208" y="73"/>
                </a:cubicBezTo>
                <a:cubicBezTo>
                  <a:pt x="211" y="75"/>
                  <a:pt x="214" y="78"/>
                  <a:pt x="218" y="79"/>
                </a:cubicBezTo>
                <a:cubicBezTo>
                  <a:pt x="218" y="79"/>
                  <a:pt x="218" y="79"/>
                  <a:pt x="218" y="79"/>
                </a:cubicBezTo>
                <a:cubicBezTo>
                  <a:pt x="215" y="78"/>
                  <a:pt x="212" y="77"/>
                  <a:pt x="208" y="76"/>
                </a:cubicBezTo>
                <a:cubicBezTo>
                  <a:pt x="208" y="75"/>
                  <a:pt x="208" y="74"/>
                  <a:pt x="208" y="73"/>
                </a:cubicBezTo>
                <a:cubicBezTo>
                  <a:pt x="207" y="72"/>
                  <a:pt x="207" y="70"/>
                  <a:pt x="206" y="69"/>
                </a:cubicBezTo>
                <a:close/>
                <a:moveTo>
                  <a:pt x="204" y="64"/>
                </a:moveTo>
                <a:cubicBezTo>
                  <a:pt x="206" y="66"/>
                  <a:pt x="209" y="68"/>
                  <a:pt x="211" y="69"/>
                </a:cubicBezTo>
                <a:cubicBezTo>
                  <a:pt x="215" y="71"/>
                  <a:pt x="211" y="70"/>
                  <a:pt x="209" y="69"/>
                </a:cubicBezTo>
                <a:cubicBezTo>
                  <a:pt x="208" y="68"/>
                  <a:pt x="207" y="68"/>
                  <a:pt x="205" y="67"/>
                </a:cubicBezTo>
                <a:cubicBezTo>
                  <a:pt x="205" y="66"/>
                  <a:pt x="205" y="65"/>
                  <a:pt x="204" y="64"/>
                </a:cubicBezTo>
                <a:close/>
                <a:moveTo>
                  <a:pt x="204" y="61"/>
                </a:moveTo>
                <a:cubicBezTo>
                  <a:pt x="206" y="62"/>
                  <a:pt x="209" y="63"/>
                  <a:pt x="211" y="65"/>
                </a:cubicBezTo>
                <a:cubicBezTo>
                  <a:pt x="211" y="65"/>
                  <a:pt x="211" y="65"/>
                  <a:pt x="211" y="66"/>
                </a:cubicBezTo>
                <a:cubicBezTo>
                  <a:pt x="210" y="65"/>
                  <a:pt x="209" y="65"/>
                  <a:pt x="207" y="64"/>
                </a:cubicBezTo>
                <a:cubicBezTo>
                  <a:pt x="206" y="64"/>
                  <a:pt x="206" y="63"/>
                  <a:pt x="204" y="63"/>
                </a:cubicBezTo>
                <a:cubicBezTo>
                  <a:pt x="204" y="63"/>
                  <a:pt x="204" y="63"/>
                  <a:pt x="204" y="63"/>
                </a:cubicBezTo>
                <a:cubicBezTo>
                  <a:pt x="204" y="63"/>
                  <a:pt x="204" y="62"/>
                  <a:pt x="204" y="62"/>
                </a:cubicBezTo>
                <a:cubicBezTo>
                  <a:pt x="204" y="62"/>
                  <a:pt x="204" y="61"/>
                  <a:pt x="204" y="61"/>
                </a:cubicBezTo>
                <a:close/>
                <a:moveTo>
                  <a:pt x="205" y="56"/>
                </a:moveTo>
                <a:cubicBezTo>
                  <a:pt x="206" y="57"/>
                  <a:pt x="207" y="58"/>
                  <a:pt x="207" y="59"/>
                </a:cubicBezTo>
                <a:cubicBezTo>
                  <a:pt x="207" y="59"/>
                  <a:pt x="206" y="59"/>
                  <a:pt x="205" y="59"/>
                </a:cubicBezTo>
                <a:cubicBezTo>
                  <a:pt x="205" y="58"/>
                  <a:pt x="204" y="59"/>
                  <a:pt x="205" y="59"/>
                </a:cubicBezTo>
                <a:cubicBezTo>
                  <a:pt x="206" y="60"/>
                  <a:pt x="206" y="60"/>
                  <a:pt x="207" y="61"/>
                </a:cubicBezTo>
                <a:cubicBezTo>
                  <a:pt x="206" y="60"/>
                  <a:pt x="205" y="60"/>
                  <a:pt x="205" y="60"/>
                </a:cubicBezTo>
                <a:cubicBezTo>
                  <a:pt x="205" y="59"/>
                  <a:pt x="205" y="57"/>
                  <a:pt x="205" y="56"/>
                </a:cubicBezTo>
                <a:close/>
                <a:moveTo>
                  <a:pt x="99" y="206"/>
                </a:moveTo>
                <a:cubicBezTo>
                  <a:pt x="58" y="196"/>
                  <a:pt x="26" y="163"/>
                  <a:pt x="21" y="121"/>
                </a:cubicBezTo>
                <a:cubicBezTo>
                  <a:pt x="21" y="121"/>
                  <a:pt x="21" y="121"/>
                  <a:pt x="21" y="121"/>
                </a:cubicBezTo>
                <a:cubicBezTo>
                  <a:pt x="22" y="115"/>
                  <a:pt x="24" y="110"/>
                  <a:pt x="28" y="105"/>
                </a:cubicBezTo>
                <a:cubicBezTo>
                  <a:pt x="32" y="103"/>
                  <a:pt x="34" y="100"/>
                  <a:pt x="36" y="96"/>
                </a:cubicBezTo>
                <a:cubicBezTo>
                  <a:pt x="38" y="92"/>
                  <a:pt x="41" y="86"/>
                  <a:pt x="45" y="83"/>
                </a:cubicBezTo>
                <a:cubicBezTo>
                  <a:pt x="48" y="82"/>
                  <a:pt x="45" y="89"/>
                  <a:pt x="45" y="88"/>
                </a:cubicBezTo>
                <a:cubicBezTo>
                  <a:pt x="45" y="89"/>
                  <a:pt x="45" y="89"/>
                  <a:pt x="44" y="90"/>
                </a:cubicBezTo>
                <a:cubicBezTo>
                  <a:pt x="43" y="91"/>
                  <a:pt x="42" y="93"/>
                  <a:pt x="42" y="94"/>
                </a:cubicBezTo>
                <a:cubicBezTo>
                  <a:pt x="39" y="97"/>
                  <a:pt x="36" y="101"/>
                  <a:pt x="37" y="106"/>
                </a:cubicBezTo>
                <a:cubicBezTo>
                  <a:pt x="38" y="109"/>
                  <a:pt x="43" y="111"/>
                  <a:pt x="46" y="111"/>
                </a:cubicBezTo>
                <a:cubicBezTo>
                  <a:pt x="49" y="112"/>
                  <a:pt x="54" y="113"/>
                  <a:pt x="57" y="110"/>
                </a:cubicBezTo>
                <a:cubicBezTo>
                  <a:pt x="59" y="107"/>
                  <a:pt x="59" y="104"/>
                  <a:pt x="59" y="101"/>
                </a:cubicBezTo>
                <a:cubicBezTo>
                  <a:pt x="59" y="95"/>
                  <a:pt x="59" y="88"/>
                  <a:pt x="62" y="83"/>
                </a:cubicBezTo>
                <a:cubicBezTo>
                  <a:pt x="64" y="83"/>
                  <a:pt x="65" y="85"/>
                  <a:pt x="65" y="87"/>
                </a:cubicBezTo>
                <a:cubicBezTo>
                  <a:pt x="64" y="87"/>
                  <a:pt x="64" y="88"/>
                  <a:pt x="64" y="88"/>
                </a:cubicBezTo>
                <a:cubicBezTo>
                  <a:pt x="64" y="89"/>
                  <a:pt x="63" y="91"/>
                  <a:pt x="62" y="92"/>
                </a:cubicBezTo>
                <a:cubicBezTo>
                  <a:pt x="61" y="95"/>
                  <a:pt x="60" y="97"/>
                  <a:pt x="60" y="99"/>
                </a:cubicBezTo>
                <a:cubicBezTo>
                  <a:pt x="59" y="102"/>
                  <a:pt x="60" y="106"/>
                  <a:pt x="59" y="109"/>
                </a:cubicBezTo>
                <a:cubicBezTo>
                  <a:pt x="58" y="112"/>
                  <a:pt x="55" y="114"/>
                  <a:pt x="54" y="117"/>
                </a:cubicBezTo>
                <a:cubicBezTo>
                  <a:pt x="52" y="120"/>
                  <a:pt x="52" y="123"/>
                  <a:pt x="53" y="126"/>
                </a:cubicBezTo>
                <a:cubicBezTo>
                  <a:pt x="57" y="133"/>
                  <a:pt x="66" y="134"/>
                  <a:pt x="72" y="138"/>
                </a:cubicBezTo>
                <a:cubicBezTo>
                  <a:pt x="77" y="142"/>
                  <a:pt x="74" y="148"/>
                  <a:pt x="77" y="153"/>
                </a:cubicBezTo>
                <a:cubicBezTo>
                  <a:pt x="80" y="157"/>
                  <a:pt x="84" y="159"/>
                  <a:pt x="88" y="161"/>
                </a:cubicBezTo>
                <a:cubicBezTo>
                  <a:pt x="95" y="164"/>
                  <a:pt x="101" y="167"/>
                  <a:pt x="106" y="172"/>
                </a:cubicBezTo>
                <a:cubicBezTo>
                  <a:pt x="111" y="175"/>
                  <a:pt x="115" y="178"/>
                  <a:pt x="120" y="178"/>
                </a:cubicBezTo>
                <a:cubicBezTo>
                  <a:pt x="126" y="179"/>
                  <a:pt x="131" y="178"/>
                  <a:pt x="134" y="173"/>
                </a:cubicBezTo>
                <a:cubicBezTo>
                  <a:pt x="136" y="167"/>
                  <a:pt x="135" y="159"/>
                  <a:pt x="134" y="153"/>
                </a:cubicBezTo>
                <a:cubicBezTo>
                  <a:pt x="133" y="150"/>
                  <a:pt x="132" y="146"/>
                  <a:pt x="131" y="143"/>
                </a:cubicBezTo>
                <a:cubicBezTo>
                  <a:pt x="129" y="139"/>
                  <a:pt x="125" y="134"/>
                  <a:pt x="126" y="130"/>
                </a:cubicBezTo>
                <a:cubicBezTo>
                  <a:pt x="126" y="126"/>
                  <a:pt x="127" y="123"/>
                  <a:pt x="126" y="120"/>
                </a:cubicBezTo>
                <a:cubicBezTo>
                  <a:pt x="126" y="118"/>
                  <a:pt x="125" y="116"/>
                  <a:pt x="124" y="113"/>
                </a:cubicBezTo>
                <a:cubicBezTo>
                  <a:pt x="122" y="108"/>
                  <a:pt x="119" y="100"/>
                  <a:pt x="126" y="97"/>
                </a:cubicBezTo>
                <a:cubicBezTo>
                  <a:pt x="134" y="92"/>
                  <a:pt x="148" y="95"/>
                  <a:pt x="153" y="85"/>
                </a:cubicBezTo>
                <a:cubicBezTo>
                  <a:pt x="162" y="65"/>
                  <a:pt x="135" y="46"/>
                  <a:pt x="119" y="42"/>
                </a:cubicBezTo>
                <a:cubicBezTo>
                  <a:pt x="114" y="41"/>
                  <a:pt x="109" y="41"/>
                  <a:pt x="105" y="43"/>
                </a:cubicBezTo>
                <a:cubicBezTo>
                  <a:pt x="101" y="44"/>
                  <a:pt x="97" y="48"/>
                  <a:pt x="95" y="51"/>
                </a:cubicBezTo>
                <a:cubicBezTo>
                  <a:pt x="90" y="56"/>
                  <a:pt x="86" y="60"/>
                  <a:pt x="80" y="63"/>
                </a:cubicBezTo>
                <a:cubicBezTo>
                  <a:pt x="75" y="65"/>
                  <a:pt x="70" y="67"/>
                  <a:pt x="65" y="70"/>
                </a:cubicBezTo>
                <a:cubicBezTo>
                  <a:pt x="65" y="70"/>
                  <a:pt x="65" y="70"/>
                  <a:pt x="65" y="70"/>
                </a:cubicBezTo>
                <a:cubicBezTo>
                  <a:pt x="62" y="68"/>
                  <a:pt x="61" y="66"/>
                  <a:pt x="64" y="65"/>
                </a:cubicBezTo>
                <a:cubicBezTo>
                  <a:pt x="64" y="65"/>
                  <a:pt x="64" y="65"/>
                  <a:pt x="65" y="65"/>
                </a:cubicBezTo>
                <a:cubicBezTo>
                  <a:pt x="67" y="64"/>
                  <a:pt x="72" y="62"/>
                  <a:pt x="71" y="59"/>
                </a:cubicBezTo>
                <a:cubicBezTo>
                  <a:pt x="71" y="56"/>
                  <a:pt x="70" y="54"/>
                  <a:pt x="68" y="54"/>
                </a:cubicBezTo>
                <a:cubicBezTo>
                  <a:pt x="64" y="55"/>
                  <a:pt x="62" y="58"/>
                  <a:pt x="59" y="60"/>
                </a:cubicBezTo>
                <a:cubicBezTo>
                  <a:pt x="55" y="62"/>
                  <a:pt x="58" y="56"/>
                  <a:pt x="58" y="56"/>
                </a:cubicBezTo>
                <a:cubicBezTo>
                  <a:pt x="59" y="55"/>
                  <a:pt x="60" y="54"/>
                  <a:pt x="61" y="53"/>
                </a:cubicBezTo>
                <a:cubicBezTo>
                  <a:pt x="63" y="52"/>
                  <a:pt x="65" y="51"/>
                  <a:pt x="67" y="51"/>
                </a:cubicBezTo>
                <a:cubicBezTo>
                  <a:pt x="71" y="50"/>
                  <a:pt x="73" y="56"/>
                  <a:pt x="77" y="53"/>
                </a:cubicBezTo>
                <a:cubicBezTo>
                  <a:pt x="81" y="50"/>
                  <a:pt x="81" y="44"/>
                  <a:pt x="84" y="41"/>
                </a:cubicBezTo>
                <a:cubicBezTo>
                  <a:pt x="88" y="37"/>
                  <a:pt x="92" y="38"/>
                  <a:pt x="96" y="41"/>
                </a:cubicBezTo>
                <a:cubicBezTo>
                  <a:pt x="98" y="41"/>
                  <a:pt x="99" y="42"/>
                  <a:pt x="101" y="42"/>
                </a:cubicBezTo>
                <a:cubicBezTo>
                  <a:pt x="104" y="42"/>
                  <a:pt x="109" y="41"/>
                  <a:pt x="112" y="40"/>
                </a:cubicBezTo>
                <a:cubicBezTo>
                  <a:pt x="116" y="37"/>
                  <a:pt x="117" y="30"/>
                  <a:pt x="110" y="31"/>
                </a:cubicBezTo>
                <a:cubicBezTo>
                  <a:pt x="107" y="31"/>
                  <a:pt x="104" y="33"/>
                  <a:pt x="101" y="33"/>
                </a:cubicBezTo>
                <a:cubicBezTo>
                  <a:pt x="98" y="33"/>
                  <a:pt x="100" y="30"/>
                  <a:pt x="100" y="28"/>
                </a:cubicBezTo>
                <a:cubicBezTo>
                  <a:pt x="99" y="26"/>
                  <a:pt x="99" y="25"/>
                  <a:pt x="98" y="24"/>
                </a:cubicBezTo>
                <a:cubicBezTo>
                  <a:pt x="95" y="22"/>
                  <a:pt x="91" y="27"/>
                  <a:pt x="89" y="28"/>
                </a:cubicBezTo>
                <a:cubicBezTo>
                  <a:pt x="86" y="29"/>
                  <a:pt x="82" y="31"/>
                  <a:pt x="79" y="31"/>
                </a:cubicBezTo>
                <a:cubicBezTo>
                  <a:pt x="79" y="29"/>
                  <a:pt x="79" y="29"/>
                  <a:pt x="80" y="29"/>
                </a:cubicBezTo>
                <a:cubicBezTo>
                  <a:pt x="81" y="29"/>
                  <a:pt x="81" y="29"/>
                  <a:pt x="81" y="29"/>
                </a:cubicBezTo>
                <a:cubicBezTo>
                  <a:pt x="82" y="29"/>
                  <a:pt x="83" y="30"/>
                  <a:pt x="84" y="29"/>
                </a:cubicBezTo>
                <a:cubicBezTo>
                  <a:pt x="86" y="29"/>
                  <a:pt x="88" y="26"/>
                  <a:pt x="86" y="25"/>
                </a:cubicBezTo>
                <a:cubicBezTo>
                  <a:pt x="85" y="23"/>
                  <a:pt x="83" y="23"/>
                  <a:pt x="81" y="22"/>
                </a:cubicBezTo>
                <a:cubicBezTo>
                  <a:pt x="115" y="9"/>
                  <a:pt x="154" y="12"/>
                  <a:pt x="183" y="34"/>
                </a:cubicBezTo>
                <a:cubicBezTo>
                  <a:pt x="191" y="39"/>
                  <a:pt x="197" y="45"/>
                  <a:pt x="202" y="52"/>
                </a:cubicBezTo>
                <a:cubicBezTo>
                  <a:pt x="202" y="56"/>
                  <a:pt x="201" y="60"/>
                  <a:pt x="201" y="64"/>
                </a:cubicBezTo>
                <a:cubicBezTo>
                  <a:pt x="202" y="66"/>
                  <a:pt x="203" y="69"/>
                  <a:pt x="204" y="71"/>
                </a:cubicBezTo>
                <a:cubicBezTo>
                  <a:pt x="205" y="73"/>
                  <a:pt x="207" y="78"/>
                  <a:pt x="203" y="80"/>
                </a:cubicBezTo>
                <a:cubicBezTo>
                  <a:pt x="202" y="80"/>
                  <a:pt x="201" y="80"/>
                  <a:pt x="201" y="80"/>
                </a:cubicBezTo>
                <a:cubicBezTo>
                  <a:pt x="199" y="81"/>
                  <a:pt x="198" y="83"/>
                  <a:pt x="198" y="85"/>
                </a:cubicBezTo>
                <a:cubicBezTo>
                  <a:pt x="197" y="86"/>
                  <a:pt x="198" y="88"/>
                  <a:pt x="198" y="90"/>
                </a:cubicBezTo>
                <a:cubicBezTo>
                  <a:pt x="199" y="92"/>
                  <a:pt x="197" y="93"/>
                  <a:pt x="196" y="94"/>
                </a:cubicBezTo>
                <a:cubicBezTo>
                  <a:pt x="194" y="97"/>
                  <a:pt x="196" y="102"/>
                  <a:pt x="199" y="104"/>
                </a:cubicBezTo>
                <a:cubicBezTo>
                  <a:pt x="202" y="107"/>
                  <a:pt x="202" y="110"/>
                  <a:pt x="203" y="114"/>
                </a:cubicBezTo>
                <a:cubicBezTo>
                  <a:pt x="203" y="116"/>
                  <a:pt x="203" y="118"/>
                  <a:pt x="203" y="120"/>
                </a:cubicBezTo>
                <a:cubicBezTo>
                  <a:pt x="204" y="122"/>
                  <a:pt x="206" y="123"/>
                  <a:pt x="209" y="123"/>
                </a:cubicBezTo>
                <a:cubicBezTo>
                  <a:pt x="210" y="123"/>
                  <a:pt x="211" y="122"/>
                  <a:pt x="211" y="121"/>
                </a:cubicBezTo>
                <a:cubicBezTo>
                  <a:pt x="214" y="118"/>
                  <a:pt x="214" y="125"/>
                  <a:pt x="214" y="127"/>
                </a:cubicBezTo>
                <a:cubicBezTo>
                  <a:pt x="214" y="129"/>
                  <a:pt x="213" y="132"/>
                  <a:pt x="214" y="134"/>
                </a:cubicBezTo>
                <a:cubicBezTo>
                  <a:pt x="215" y="137"/>
                  <a:pt x="217" y="140"/>
                  <a:pt x="217" y="144"/>
                </a:cubicBezTo>
                <a:cubicBezTo>
                  <a:pt x="217" y="144"/>
                  <a:pt x="217" y="144"/>
                  <a:pt x="218" y="145"/>
                </a:cubicBezTo>
                <a:cubicBezTo>
                  <a:pt x="216" y="147"/>
                  <a:pt x="215" y="150"/>
                  <a:pt x="214" y="153"/>
                </a:cubicBezTo>
                <a:cubicBezTo>
                  <a:pt x="193" y="194"/>
                  <a:pt x="144" y="216"/>
                  <a:pt x="99" y="206"/>
                </a:cubicBezTo>
                <a:close/>
                <a:moveTo>
                  <a:pt x="160" y="204"/>
                </a:moveTo>
                <a:cubicBezTo>
                  <a:pt x="161" y="204"/>
                  <a:pt x="163" y="203"/>
                  <a:pt x="164" y="203"/>
                </a:cubicBezTo>
                <a:cubicBezTo>
                  <a:pt x="165" y="205"/>
                  <a:pt x="166" y="207"/>
                  <a:pt x="168" y="209"/>
                </a:cubicBezTo>
                <a:cubicBezTo>
                  <a:pt x="169" y="211"/>
                  <a:pt x="173" y="216"/>
                  <a:pt x="172" y="218"/>
                </a:cubicBezTo>
                <a:cubicBezTo>
                  <a:pt x="168" y="223"/>
                  <a:pt x="162" y="209"/>
                  <a:pt x="160" y="204"/>
                </a:cubicBezTo>
                <a:close/>
                <a:moveTo>
                  <a:pt x="127" y="221"/>
                </a:moveTo>
                <a:cubicBezTo>
                  <a:pt x="127" y="222"/>
                  <a:pt x="127" y="222"/>
                  <a:pt x="128" y="223"/>
                </a:cubicBezTo>
                <a:cubicBezTo>
                  <a:pt x="124" y="223"/>
                  <a:pt x="121" y="222"/>
                  <a:pt x="118" y="221"/>
                </a:cubicBezTo>
                <a:cubicBezTo>
                  <a:pt x="121" y="221"/>
                  <a:pt x="123" y="221"/>
                  <a:pt x="126" y="221"/>
                </a:cubicBezTo>
                <a:cubicBezTo>
                  <a:pt x="126" y="221"/>
                  <a:pt x="127" y="221"/>
                  <a:pt x="127" y="221"/>
                </a:cubicBezTo>
                <a:close/>
                <a:moveTo>
                  <a:pt x="115" y="227"/>
                </a:moveTo>
                <a:cubicBezTo>
                  <a:pt x="118" y="228"/>
                  <a:pt x="122" y="230"/>
                  <a:pt x="125" y="232"/>
                </a:cubicBezTo>
                <a:cubicBezTo>
                  <a:pt x="127" y="232"/>
                  <a:pt x="128" y="233"/>
                  <a:pt x="130" y="234"/>
                </a:cubicBezTo>
                <a:cubicBezTo>
                  <a:pt x="130" y="234"/>
                  <a:pt x="130" y="234"/>
                  <a:pt x="131" y="234"/>
                </a:cubicBezTo>
                <a:cubicBezTo>
                  <a:pt x="131" y="234"/>
                  <a:pt x="130" y="234"/>
                  <a:pt x="130" y="234"/>
                </a:cubicBezTo>
                <a:cubicBezTo>
                  <a:pt x="125" y="233"/>
                  <a:pt x="119" y="231"/>
                  <a:pt x="114" y="229"/>
                </a:cubicBezTo>
                <a:cubicBezTo>
                  <a:pt x="114" y="228"/>
                  <a:pt x="114" y="227"/>
                  <a:pt x="115" y="227"/>
                </a:cubicBezTo>
                <a:cubicBezTo>
                  <a:pt x="115" y="227"/>
                  <a:pt x="115" y="227"/>
                  <a:pt x="115" y="227"/>
                </a:cubicBezTo>
                <a:close/>
                <a:moveTo>
                  <a:pt x="114" y="230"/>
                </a:moveTo>
                <a:cubicBezTo>
                  <a:pt x="117" y="231"/>
                  <a:pt x="120" y="233"/>
                  <a:pt x="123" y="234"/>
                </a:cubicBezTo>
                <a:cubicBezTo>
                  <a:pt x="126" y="235"/>
                  <a:pt x="129" y="237"/>
                  <a:pt x="132" y="237"/>
                </a:cubicBezTo>
                <a:cubicBezTo>
                  <a:pt x="132" y="237"/>
                  <a:pt x="132" y="237"/>
                  <a:pt x="132" y="237"/>
                </a:cubicBezTo>
                <a:cubicBezTo>
                  <a:pt x="125" y="237"/>
                  <a:pt x="119" y="235"/>
                  <a:pt x="113" y="233"/>
                </a:cubicBezTo>
                <a:cubicBezTo>
                  <a:pt x="113" y="233"/>
                  <a:pt x="113" y="233"/>
                  <a:pt x="113" y="233"/>
                </a:cubicBezTo>
                <a:cubicBezTo>
                  <a:pt x="113" y="232"/>
                  <a:pt x="114" y="231"/>
                  <a:pt x="114" y="230"/>
                </a:cubicBezTo>
                <a:close/>
                <a:moveTo>
                  <a:pt x="109" y="246"/>
                </a:moveTo>
                <a:cubicBezTo>
                  <a:pt x="119" y="252"/>
                  <a:pt x="130" y="255"/>
                  <a:pt x="141" y="258"/>
                </a:cubicBezTo>
                <a:cubicBezTo>
                  <a:pt x="147" y="261"/>
                  <a:pt x="154" y="263"/>
                  <a:pt x="160" y="265"/>
                </a:cubicBezTo>
                <a:cubicBezTo>
                  <a:pt x="165" y="267"/>
                  <a:pt x="172" y="270"/>
                  <a:pt x="177" y="271"/>
                </a:cubicBezTo>
                <a:cubicBezTo>
                  <a:pt x="163" y="268"/>
                  <a:pt x="150" y="263"/>
                  <a:pt x="137" y="259"/>
                </a:cubicBezTo>
                <a:cubicBezTo>
                  <a:pt x="130" y="257"/>
                  <a:pt x="124" y="255"/>
                  <a:pt x="117" y="253"/>
                </a:cubicBezTo>
                <a:cubicBezTo>
                  <a:pt x="115" y="253"/>
                  <a:pt x="112" y="252"/>
                  <a:pt x="110" y="252"/>
                </a:cubicBezTo>
                <a:cubicBezTo>
                  <a:pt x="106" y="250"/>
                  <a:pt x="102" y="249"/>
                  <a:pt x="99" y="248"/>
                </a:cubicBezTo>
                <a:cubicBezTo>
                  <a:pt x="102" y="247"/>
                  <a:pt x="105" y="246"/>
                  <a:pt x="109" y="246"/>
                </a:cubicBezTo>
                <a:close/>
                <a:moveTo>
                  <a:pt x="97" y="248"/>
                </a:moveTo>
                <a:cubicBezTo>
                  <a:pt x="101" y="250"/>
                  <a:pt x="105" y="251"/>
                  <a:pt x="109" y="252"/>
                </a:cubicBezTo>
                <a:cubicBezTo>
                  <a:pt x="111" y="253"/>
                  <a:pt x="113" y="254"/>
                  <a:pt x="115" y="255"/>
                </a:cubicBezTo>
                <a:cubicBezTo>
                  <a:pt x="122" y="257"/>
                  <a:pt x="128" y="259"/>
                  <a:pt x="134" y="261"/>
                </a:cubicBezTo>
                <a:cubicBezTo>
                  <a:pt x="140" y="263"/>
                  <a:pt x="147" y="266"/>
                  <a:pt x="154" y="268"/>
                </a:cubicBezTo>
                <a:cubicBezTo>
                  <a:pt x="157" y="269"/>
                  <a:pt x="160" y="270"/>
                  <a:pt x="164" y="271"/>
                </a:cubicBezTo>
                <a:cubicBezTo>
                  <a:pt x="165" y="272"/>
                  <a:pt x="167" y="272"/>
                  <a:pt x="168" y="273"/>
                </a:cubicBezTo>
                <a:cubicBezTo>
                  <a:pt x="167" y="272"/>
                  <a:pt x="166" y="272"/>
                  <a:pt x="165" y="272"/>
                </a:cubicBezTo>
                <a:cubicBezTo>
                  <a:pt x="152" y="270"/>
                  <a:pt x="139" y="265"/>
                  <a:pt x="126" y="260"/>
                </a:cubicBezTo>
                <a:cubicBezTo>
                  <a:pt x="114" y="256"/>
                  <a:pt x="102" y="253"/>
                  <a:pt x="90" y="250"/>
                </a:cubicBezTo>
                <a:cubicBezTo>
                  <a:pt x="92" y="249"/>
                  <a:pt x="95" y="249"/>
                  <a:pt x="97" y="248"/>
                </a:cubicBezTo>
                <a:close/>
                <a:moveTo>
                  <a:pt x="88" y="250"/>
                </a:moveTo>
                <a:cubicBezTo>
                  <a:pt x="88" y="250"/>
                  <a:pt x="88" y="250"/>
                  <a:pt x="88" y="250"/>
                </a:cubicBezTo>
                <a:cubicBezTo>
                  <a:pt x="100" y="254"/>
                  <a:pt x="112" y="259"/>
                  <a:pt x="124" y="263"/>
                </a:cubicBezTo>
                <a:cubicBezTo>
                  <a:pt x="129" y="266"/>
                  <a:pt x="135" y="268"/>
                  <a:pt x="141" y="269"/>
                </a:cubicBezTo>
                <a:cubicBezTo>
                  <a:pt x="144" y="270"/>
                  <a:pt x="147" y="271"/>
                  <a:pt x="149" y="271"/>
                </a:cubicBezTo>
                <a:cubicBezTo>
                  <a:pt x="150" y="272"/>
                  <a:pt x="157" y="274"/>
                  <a:pt x="152" y="273"/>
                </a:cubicBezTo>
                <a:cubicBezTo>
                  <a:pt x="146" y="271"/>
                  <a:pt x="140" y="269"/>
                  <a:pt x="134" y="268"/>
                </a:cubicBezTo>
                <a:cubicBezTo>
                  <a:pt x="129" y="266"/>
                  <a:pt x="123" y="264"/>
                  <a:pt x="117" y="262"/>
                </a:cubicBezTo>
                <a:cubicBezTo>
                  <a:pt x="106" y="258"/>
                  <a:pt x="95" y="254"/>
                  <a:pt x="83" y="252"/>
                </a:cubicBezTo>
                <a:cubicBezTo>
                  <a:pt x="85" y="251"/>
                  <a:pt x="86" y="251"/>
                  <a:pt x="88" y="250"/>
                </a:cubicBezTo>
                <a:close/>
                <a:moveTo>
                  <a:pt x="71" y="255"/>
                </a:moveTo>
                <a:cubicBezTo>
                  <a:pt x="74" y="257"/>
                  <a:pt x="77" y="258"/>
                  <a:pt x="81" y="259"/>
                </a:cubicBezTo>
                <a:cubicBezTo>
                  <a:pt x="85" y="261"/>
                  <a:pt x="89" y="263"/>
                  <a:pt x="94" y="265"/>
                </a:cubicBezTo>
                <a:cubicBezTo>
                  <a:pt x="98" y="267"/>
                  <a:pt x="103" y="269"/>
                  <a:pt x="108" y="271"/>
                </a:cubicBezTo>
                <a:cubicBezTo>
                  <a:pt x="103" y="270"/>
                  <a:pt x="99" y="268"/>
                  <a:pt x="95" y="267"/>
                </a:cubicBezTo>
                <a:cubicBezTo>
                  <a:pt x="86" y="264"/>
                  <a:pt x="76" y="260"/>
                  <a:pt x="67" y="257"/>
                </a:cubicBezTo>
                <a:cubicBezTo>
                  <a:pt x="68" y="257"/>
                  <a:pt x="70" y="256"/>
                  <a:pt x="71" y="255"/>
                </a:cubicBezTo>
                <a:close/>
                <a:moveTo>
                  <a:pt x="62" y="259"/>
                </a:moveTo>
                <a:cubicBezTo>
                  <a:pt x="71" y="266"/>
                  <a:pt x="82" y="268"/>
                  <a:pt x="91" y="273"/>
                </a:cubicBezTo>
                <a:cubicBezTo>
                  <a:pt x="92" y="274"/>
                  <a:pt x="93" y="275"/>
                  <a:pt x="94" y="275"/>
                </a:cubicBezTo>
                <a:cubicBezTo>
                  <a:pt x="92" y="275"/>
                  <a:pt x="91" y="274"/>
                  <a:pt x="89" y="274"/>
                </a:cubicBezTo>
                <a:cubicBezTo>
                  <a:pt x="86" y="273"/>
                  <a:pt x="84" y="272"/>
                  <a:pt x="81" y="270"/>
                </a:cubicBezTo>
                <a:cubicBezTo>
                  <a:pt x="76" y="268"/>
                  <a:pt x="71" y="267"/>
                  <a:pt x="66" y="265"/>
                </a:cubicBezTo>
                <a:cubicBezTo>
                  <a:pt x="66" y="265"/>
                  <a:pt x="66" y="265"/>
                  <a:pt x="65" y="265"/>
                </a:cubicBezTo>
                <a:cubicBezTo>
                  <a:pt x="63" y="264"/>
                  <a:pt x="61" y="263"/>
                  <a:pt x="58" y="262"/>
                </a:cubicBezTo>
                <a:cubicBezTo>
                  <a:pt x="58" y="262"/>
                  <a:pt x="58" y="262"/>
                  <a:pt x="58" y="262"/>
                </a:cubicBezTo>
                <a:cubicBezTo>
                  <a:pt x="60" y="261"/>
                  <a:pt x="61" y="260"/>
                  <a:pt x="62" y="259"/>
                </a:cubicBezTo>
                <a:close/>
                <a:moveTo>
                  <a:pt x="54" y="266"/>
                </a:moveTo>
                <a:cubicBezTo>
                  <a:pt x="58" y="269"/>
                  <a:pt x="62" y="270"/>
                  <a:pt x="66" y="272"/>
                </a:cubicBezTo>
                <a:cubicBezTo>
                  <a:pt x="66" y="272"/>
                  <a:pt x="66" y="272"/>
                  <a:pt x="66" y="272"/>
                </a:cubicBezTo>
                <a:cubicBezTo>
                  <a:pt x="65" y="272"/>
                  <a:pt x="63" y="271"/>
                  <a:pt x="62" y="271"/>
                </a:cubicBezTo>
                <a:cubicBezTo>
                  <a:pt x="59" y="270"/>
                  <a:pt x="57" y="269"/>
                  <a:pt x="54" y="268"/>
                </a:cubicBezTo>
                <a:cubicBezTo>
                  <a:pt x="54" y="268"/>
                  <a:pt x="54" y="268"/>
                  <a:pt x="54" y="268"/>
                </a:cubicBezTo>
                <a:cubicBezTo>
                  <a:pt x="54" y="267"/>
                  <a:pt x="54" y="267"/>
                  <a:pt x="54" y="266"/>
                </a:cubicBezTo>
                <a:cubicBezTo>
                  <a:pt x="54" y="266"/>
                  <a:pt x="54" y="266"/>
                  <a:pt x="54" y="266"/>
                </a:cubicBezTo>
                <a:close/>
                <a:moveTo>
                  <a:pt x="56" y="266"/>
                </a:moveTo>
                <a:cubicBezTo>
                  <a:pt x="57" y="266"/>
                  <a:pt x="59" y="267"/>
                  <a:pt x="60" y="267"/>
                </a:cubicBezTo>
                <a:cubicBezTo>
                  <a:pt x="67" y="270"/>
                  <a:pt x="74" y="271"/>
                  <a:pt x="81" y="275"/>
                </a:cubicBezTo>
                <a:cubicBezTo>
                  <a:pt x="77" y="274"/>
                  <a:pt x="73" y="274"/>
                  <a:pt x="69" y="273"/>
                </a:cubicBezTo>
                <a:cubicBezTo>
                  <a:pt x="69" y="273"/>
                  <a:pt x="69" y="273"/>
                  <a:pt x="69" y="273"/>
                </a:cubicBezTo>
                <a:cubicBezTo>
                  <a:pt x="66" y="271"/>
                  <a:pt x="63" y="270"/>
                  <a:pt x="59" y="268"/>
                </a:cubicBezTo>
                <a:cubicBezTo>
                  <a:pt x="59" y="268"/>
                  <a:pt x="58" y="267"/>
                  <a:pt x="57" y="267"/>
                </a:cubicBezTo>
                <a:cubicBezTo>
                  <a:pt x="57" y="266"/>
                  <a:pt x="56" y="266"/>
                  <a:pt x="56" y="266"/>
                </a:cubicBezTo>
                <a:close/>
                <a:moveTo>
                  <a:pt x="69" y="267"/>
                </a:moveTo>
                <a:cubicBezTo>
                  <a:pt x="71" y="267"/>
                  <a:pt x="72" y="268"/>
                  <a:pt x="74" y="269"/>
                </a:cubicBezTo>
                <a:cubicBezTo>
                  <a:pt x="80" y="271"/>
                  <a:pt x="86" y="274"/>
                  <a:pt x="92" y="275"/>
                </a:cubicBezTo>
                <a:cubicBezTo>
                  <a:pt x="89" y="275"/>
                  <a:pt x="86" y="275"/>
                  <a:pt x="83" y="275"/>
                </a:cubicBezTo>
                <a:cubicBezTo>
                  <a:pt x="83" y="275"/>
                  <a:pt x="83" y="275"/>
                  <a:pt x="83" y="275"/>
                </a:cubicBezTo>
                <a:cubicBezTo>
                  <a:pt x="83" y="275"/>
                  <a:pt x="83" y="274"/>
                  <a:pt x="83" y="274"/>
                </a:cubicBezTo>
                <a:cubicBezTo>
                  <a:pt x="78" y="271"/>
                  <a:pt x="73" y="269"/>
                  <a:pt x="69" y="267"/>
                </a:cubicBezTo>
                <a:close/>
                <a:moveTo>
                  <a:pt x="107" y="276"/>
                </a:moveTo>
                <a:cubicBezTo>
                  <a:pt x="92" y="272"/>
                  <a:pt x="78" y="265"/>
                  <a:pt x="63" y="259"/>
                </a:cubicBezTo>
                <a:cubicBezTo>
                  <a:pt x="64" y="258"/>
                  <a:pt x="65" y="258"/>
                  <a:pt x="66" y="257"/>
                </a:cubicBezTo>
                <a:cubicBezTo>
                  <a:pt x="66" y="258"/>
                  <a:pt x="66" y="258"/>
                  <a:pt x="66" y="258"/>
                </a:cubicBezTo>
                <a:cubicBezTo>
                  <a:pt x="74" y="262"/>
                  <a:pt x="82" y="265"/>
                  <a:pt x="90" y="268"/>
                </a:cubicBezTo>
                <a:cubicBezTo>
                  <a:pt x="93" y="269"/>
                  <a:pt x="97" y="271"/>
                  <a:pt x="100" y="272"/>
                </a:cubicBezTo>
                <a:cubicBezTo>
                  <a:pt x="103" y="273"/>
                  <a:pt x="105" y="274"/>
                  <a:pt x="108" y="275"/>
                </a:cubicBezTo>
                <a:cubicBezTo>
                  <a:pt x="108" y="276"/>
                  <a:pt x="109" y="276"/>
                  <a:pt x="109" y="276"/>
                </a:cubicBezTo>
                <a:cubicBezTo>
                  <a:pt x="109" y="276"/>
                  <a:pt x="109" y="276"/>
                  <a:pt x="109" y="276"/>
                </a:cubicBezTo>
                <a:cubicBezTo>
                  <a:pt x="109" y="276"/>
                  <a:pt x="108" y="276"/>
                  <a:pt x="107" y="276"/>
                </a:cubicBezTo>
                <a:close/>
                <a:moveTo>
                  <a:pt x="83" y="259"/>
                </a:moveTo>
                <a:cubicBezTo>
                  <a:pt x="92" y="263"/>
                  <a:pt x="101" y="266"/>
                  <a:pt x="111" y="268"/>
                </a:cubicBezTo>
                <a:cubicBezTo>
                  <a:pt x="116" y="270"/>
                  <a:pt x="122" y="272"/>
                  <a:pt x="127" y="274"/>
                </a:cubicBezTo>
                <a:cubicBezTo>
                  <a:pt x="129" y="274"/>
                  <a:pt x="131" y="275"/>
                  <a:pt x="133" y="276"/>
                </a:cubicBezTo>
                <a:cubicBezTo>
                  <a:pt x="130" y="276"/>
                  <a:pt x="126" y="276"/>
                  <a:pt x="123" y="276"/>
                </a:cubicBezTo>
                <a:cubicBezTo>
                  <a:pt x="112" y="272"/>
                  <a:pt x="101" y="268"/>
                  <a:pt x="91" y="263"/>
                </a:cubicBezTo>
                <a:cubicBezTo>
                  <a:pt x="88" y="262"/>
                  <a:pt x="86" y="260"/>
                  <a:pt x="83" y="259"/>
                </a:cubicBezTo>
                <a:close/>
                <a:moveTo>
                  <a:pt x="139" y="275"/>
                </a:moveTo>
                <a:cubicBezTo>
                  <a:pt x="131" y="270"/>
                  <a:pt x="121" y="268"/>
                  <a:pt x="112" y="265"/>
                </a:cubicBezTo>
                <a:cubicBezTo>
                  <a:pt x="107" y="264"/>
                  <a:pt x="101" y="262"/>
                  <a:pt x="96" y="260"/>
                </a:cubicBezTo>
                <a:cubicBezTo>
                  <a:pt x="93" y="259"/>
                  <a:pt x="89" y="258"/>
                  <a:pt x="86" y="256"/>
                </a:cubicBezTo>
                <a:cubicBezTo>
                  <a:pt x="84" y="255"/>
                  <a:pt x="82" y="254"/>
                  <a:pt x="80" y="253"/>
                </a:cubicBezTo>
                <a:cubicBezTo>
                  <a:pt x="91" y="255"/>
                  <a:pt x="101" y="261"/>
                  <a:pt x="112" y="264"/>
                </a:cubicBezTo>
                <a:cubicBezTo>
                  <a:pt x="122" y="268"/>
                  <a:pt x="133" y="272"/>
                  <a:pt x="144" y="275"/>
                </a:cubicBezTo>
                <a:cubicBezTo>
                  <a:pt x="142" y="275"/>
                  <a:pt x="141" y="275"/>
                  <a:pt x="139" y="275"/>
                </a:cubicBezTo>
                <a:close/>
                <a:moveTo>
                  <a:pt x="146" y="275"/>
                </a:moveTo>
                <a:cubicBezTo>
                  <a:pt x="137" y="270"/>
                  <a:pt x="126" y="268"/>
                  <a:pt x="116" y="264"/>
                </a:cubicBezTo>
                <a:cubicBezTo>
                  <a:pt x="110" y="262"/>
                  <a:pt x="104" y="259"/>
                  <a:pt x="98" y="257"/>
                </a:cubicBezTo>
                <a:cubicBezTo>
                  <a:pt x="95" y="256"/>
                  <a:pt x="91" y="255"/>
                  <a:pt x="88" y="254"/>
                </a:cubicBezTo>
                <a:cubicBezTo>
                  <a:pt x="87" y="254"/>
                  <a:pt x="83" y="252"/>
                  <a:pt x="84" y="253"/>
                </a:cubicBezTo>
                <a:cubicBezTo>
                  <a:pt x="85" y="253"/>
                  <a:pt x="86" y="253"/>
                  <a:pt x="87" y="253"/>
                </a:cubicBezTo>
                <a:cubicBezTo>
                  <a:pt x="100" y="257"/>
                  <a:pt x="112" y="261"/>
                  <a:pt x="124" y="265"/>
                </a:cubicBezTo>
                <a:cubicBezTo>
                  <a:pt x="130" y="267"/>
                  <a:pt x="136" y="269"/>
                  <a:pt x="142" y="271"/>
                </a:cubicBezTo>
                <a:cubicBezTo>
                  <a:pt x="147" y="272"/>
                  <a:pt x="151" y="274"/>
                  <a:pt x="155" y="274"/>
                </a:cubicBezTo>
                <a:cubicBezTo>
                  <a:pt x="152" y="274"/>
                  <a:pt x="149" y="275"/>
                  <a:pt x="146" y="275"/>
                </a:cubicBezTo>
                <a:close/>
                <a:moveTo>
                  <a:pt x="145" y="275"/>
                </a:moveTo>
                <a:cubicBezTo>
                  <a:pt x="145" y="275"/>
                  <a:pt x="145" y="275"/>
                  <a:pt x="145" y="275"/>
                </a:cubicBezTo>
                <a:cubicBezTo>
                  <a:pt x="140" y="272"/>
                  <a:pt x="133" y="271"/>
                  <a:pt x="128" y="269"/>
                </a:cubicBezTo>
                <a:cubicBezTo>
                  <a:pt x="122" y="267"/>
                  <a:pt x="116" y="265"/>
                  <a:pt x="110" y="263"/>
                </a:cubicBezTo>
                <a:cubicBezTo>
                  <a:pt x="107" y="262"/>
                  <a:pt x="105" y="261"/>
                  <a:pt x="102" y="260"/>
                </a:cubicBezTo>
                <a:cubicBezTo>
                  <a:pt x="106" y="261"/>
                  <a:pt x="110" y="263"/>
                  <a:pt x="114" y="264"/>
                </a:cubicBezTo>
                <a:cubicBezTo>
                  <a:pt x="124" y="268"/>
                  <a:pt x="136" y="270"/>
                  <a:pt x="145" y="275"/>
                </a:cubicBezTo>
                <a:close/>
                <a:moveTo>
                  <a:pt x="80" y="253"/>
                </a:moveTo>
                <a:cubicBezTo>
                  <a:pt x="80" y="252"/>
                  <a:pt x="81" y="252"/>
                  <a:pt x="82" y="252"/>
                </a:cubicBezTo>
                <a:cubicBezTo>
                  <a:pt x="82" y="252"/>
                  <a:pt x="82" y="252"/>
                  <a:pt x="82" y="252"/>
                </a:cubicBezTo>
                <a:cubicBezTo>
                  <a:pt x="83" y="253"/>
                  <a:pt x="85" y="253"/>
                  <a:pt x="86" y="254"/>
                </a:cubicBezTo>
                <a:cubicBezTo>
                  <a:pt x="84" y="253"/>
                  <a:pt x="82" y="253"/>
                  <a:pt x="80" y="253"/>
                </a:cubicBezTo>
                <a:close/>
                <a:moveTo>
                  <a:pt x="179" y="272"/>
                </a:moveTo>
                <a:cubicBezTo>
                  <a:pt x="173" y="269"/>
                  <a:pt x="167" y="267"/>
                  <a:pt x="162" y="265"/>
                </a:cubicBezTo>
                <a:cubicBezTo>
                  <a:pt x="156" y="263"/>
                  <a:pt x="150" y="261"/>
                  <a:pt x="144" y="259"/>
                </a:cubicBezTo>
                <a:cubicBezTo>
                  <a:pt x="134" y="255"/>
                  <a:pt x="123" y="253"/>
                  <a:pt x="114" y="248"/>
                </a:cubicBezTo>
                <a:cubicBezTo>
                  <a:pt x="115" y="248"/>
                  <a:pt x="115" y="249"/>
                  <a:pt x="116" y="249"/>
                </a:cubicBezTo>
                <a:cubicBezTo>
                  <a:pt x="119" y="250"/>
                  <a:pt x="122" y="251"/>
                  <a:pt x="124" y="252"/>
                </a:cubicBezTo>
                <a:cubicBezTo>
                  <a:pt x="130" y="254"/>
                  <a:pt x="136" y="255"/>
                  <a:pt x="142" y="257"/>
                </a:cubicBezTo>
                <a:cubicBezTo>
                  <a:pt x="148" y="259"/>
                  <a:pt x="154" y="260"/>
                  <a:pt x="160" y="262"/>
                </a:cubicBezTo>
                <a:cubicBezTo>
                  <a:pt x="168" y="265"/>
                  <a:pt x="176" y="267"/>
                  <a:pt x="183" y="270"/>
                </a:cubicBezTo>
                <a:cubicBezTo>
                  <a:pt x="182" y="271"/>
                  <a:pt x="180" y="271"/>
                  <a:pt x="179" y="272"/>
                </a:cubicBezTo>
                <a:close/>
                <a:moveTo>
                  <a:pt x="110" y="246"/>
                </a:moveTo>
                <a:cubicBezTo>
                  <a:pt x="110" y="246"/>
                  <a:pt x="110" y="246"/>
                  <a:pt x="111" y="246"/>
                </a:cubicBezTo>
                <a:cubicBezTo>
                  <a:pt x="111" y="246"/>
                  <a:pt x="111" y="246"/>
                  <a:pt x="111" y="246"/>
                </a:cubicBezTo>
                <a:cubicBezTo>
                  <a:pt x="113" y="246"/>
                  <a:pt x="115" y="246"/>
                  <a:pt x="117" y="246"/>
                </a:cubicBezTo>
                <a:cubicBezTo>
                  <a:pt x="117" y="246"/>
                  <a:pt x="117" y="247"/>
                  <a:pt x="118" y="247"/>
                </a:cubicBezTo>
                <a:cubicBezTo>
                  <a:pt x="126" y="251"/>
                  <a:pt x="135" y="254"/>
                  <a:pt x="144" y="257"/>
                </a:cubicBezTo>
                <a:cubicBezTo>
                  <a:pt x="132" y="254"/>
                  <a:pt x="121" y="250"/>
                  <a:pt x="110" y="246"/>
                </a:cubicBezTo>
                <a:close/>
                <a:moveTo>
                  <a:pt x="132" y="237"/>
                </a:moveTo>
                <a:cubicBezTo>
                  <a:pt x="129" y="235"/>
                  <a:pt x="126" y="234"/>
                  <a:pt x="124" y="233"/>
                </a:cubicBezTo>
                <a:cubicBezTo>
                  <a:pt x="122" y="233"/>
                  <a:pt x="120" y="232"/>
                  <a:pt x="119" y="231"/>
                </a:cubicBezTo>
                <a:cubicBezTo>
                  <a:pt x="123" y="233"/>
                  <a:pt x="127" y="234"/>
                  <a:pt x="132" y="235"/>
                </a:cubicBezTo>
                <a:cubicBezTo>
                  <a:pt x="132" y="235"/>
                  <a:pt x="132" y="236"/>
                  <a:pt x="132" y="237"/>
                </a:cubicBezTo>
                <a:close/>
                <a:moveTo>
                  <a:pt x="127" y="246"/>
                </a:moveTo>
                <a:cubicBezTo>
                  <a:pt x="133" y="249"/>
                  <a:pt x="139" y="251"/>
                  <a:pt x="145" y="253"/>
                </a:cubicBezTo>
                <a:cubicBezTo>
                  <a:pt x="137" y="251"/>
                  <a:pt x="128" y="249"/>
                  <a:pt x="120" y="246"/>
                </a:cubicBezTo>
                <a:cubicBezTo>
                  <a:pt x="122" y="246"/>
                  <a:pt x="124" y="246"/>
                  <a:pt x="127" y="246"/>
                </a:cubicBezTo>
                <a:close/>
                <a:moveTo>
                  <a:pt x="113" y="240"/>
                </a:moveTo>
                <a:cubicBezTo>
                  <a:pt x="114" y="241"/>
                  <a:pt x="116" y="242"/>
                  <a:pt x="118" y="243"/>
                </a:cubicBezTo>
                <a:cubicBezTo>
                  <a:pt x="117" y="242"/>
                  <a:pt x="115" y="243"/>
                  <a:pt x="114" y="243"/>
                </a:cubicBezTo>
                <a:cubicBezTo>
                  <a:pt x="114" y="243"/>
                  <a:pt x="114" y="243"/>
                  <a:pt x="114" y="243"/>
                </a:cubicBezTo>
                <a:cubicBezTo>
                  <a:pt x="113" y="243"/>
                  <a:pt x="113" y="243"/>
                  <a:pt x="113" y="243"/>
                </a:cubicBezTo>
                <a:cubicBezTo>
                  <a:pt x="113" y="242"/>
                  <a:pt x="113" y="241"/>
                  <a:pt x="113" y="240"/>
                </a:cubicBezTo>
                <a:close/>
                <a:moveTo>
                  <a:pt x="114" y="240"/>
                </a:moveTo>
                <a:cubicBezTo>
                  <a:pt x="117" y="240"/>
                  <a:pt x="119" y="241"/>
                  <a:pt x="121" y="241"/>
                </a:cubicBezTo>
                <a:cubicBezTo>
                  <a:pt x="124" y="242"/>
                  <a:pt x="126" y="242"/>
                  <a:pt x="128" y="243"/>
                </a:cubicBezTo>
                <a:cubicBezTo>
                  <a:pt x="125" y="243"/>
                  <a:pt x="122" y="243"/>
                  <a:pt x="119" y="243"/>
                </a:cubicBezTo>
                <a:cubicBezTo>
                  <a:pt x="120" y="243"/>
                  <a:pt x="120" y="243"/>
                  <a:pt x="120" y="243"/>
                </a:cubicBezTo>
                <a:cubicBezTo>
                  <a:pt x="118" y="242"/>
                  <a:pt x="115" y="240"/>
                  <a:pt x="114" y="240"/>
                </a:cubicBezTo>
                <a:close/>
                <a:moveTo>
                  <a:pt x="124" y="240"/>
                </a:moveTo>
                <a:cubicBezTo>
                  <a:pt x="122" y="240"/>
                  <a:pt x="120" y="239"/>
                  <a:pt x="118" y="239"/>
                </a:cubicBezTo>
                <a:cubicBezTo>
                  <a:pt x="119" y="239"/>
                  <a:pt x="113" y="237"/>
                  <a:pt x="116" y="237"/>
                </a:cubicBezTo>
                <a:cubicBezTo>
                  <a:pt x="122" y="239"/>
                  <a:pt x="126" y="241"/>
                  <a:pt x="132" y="241"/>
                </a:cubicBezTo>
                <a:cubicBezTo>
                  <a:pt x="132" y="241"/>
                  <a:pt x="131" y="242"/>
                  <a:pt x="131" y="242"/>
                </a:cubicBezTo>
                <a:cubicBezTo>
                  <a:pt x="131" y="242"/>
                  <a:pt x="131" y="242"/>
                  <a:pt x="131" y="242"/>
                </a:cubicBezTo>
                <a:cubicBezTo>
                  <a:pt x="129" y="241"/>
                  <a:pt x="126" y="241"/>
                  <a:pt x="124" y="240"/>
                </a:cubicBezTo>
                <a:close/>
                <a:moveTo>
                  <a:pt x="132" y="240"/>
                </a:moveTo>
                <a:cubicBezTo>
                  <a:pt x="129" y="239"/>
                  <a:pt x="127" y="238"/>
                  <a:pt x="124" y="237"/>
                </a:cubicBezTo>
                <a:cubicBezTo>
                  <a:pt x="124" y="237"/>
                  <a:pt x="124" y="237"/>
                  <a:pt x="124" y="237"/>
                </a:cubicBezTo>
                <a:cubicBezTo>
                  <a:pt x="127" y="238"/>
                  <a:pt x="129" y="238"/>
                  <a:pt x="132" y="238"/>
                </a:cubicBezTo>
                <a:cubicBezTo>
                  <a:pt x="132" y="239"/>
                  <a:pt x="132" y="239"/>
                  <a:pt x="132" y="240"/>
                </a:cubicBezTo>
                <a:close/>
                <a:moveTo>
                  <a:pt x="119" y="228"/>
                </a:moveTo>
                <a:cubicBezTo>
                  <a:pt x="121" y="228"/>
                  <a:pt x="122" y="228"/>
                  <a:pt x="124" y="229"/>
                </a:cubicBezTo>
                <a:cubicBezTo>
                  <a:pt x="126" y="230"/>
                  <a:pt x="128" y="230"/>
                  <a:pt x="130" y="231"/>
                </a:cubicBezTo>
                <a:cubicBezTo>
                  <a:pt x="131" y="232"/>
                  <a:pt x="131" y="233"/>
                  <a:pt x="131" y="234"/>
                </a:cubicBezTo>
                <a:cubicBezTo>
                  <a:pt x="127" y="231"/>
                  <a:pt x="123" y="229"/>
                  <a:pt x="118" y="227"/>
                </a:cubicBezTo>
                <a:cubicBezTo>
                  <a:pt x="114" y="226"/>
                  <a:pt x="119" y="228"/>
                  <a:pt x="119" y="228"/>
                </a:cubicBezTo>
                <a:close/>
                <a:moveTo>
                  <a:pt x="130" y="229"/>
                </a:moveTo>
                <a:cubicBezTo>
                  <a:pt x="126" y="227"/>
                  <a:pt x="122" y="226"/>
                  <a:pt x="118" y="224"/>
                </a:cubicBezTo>
                <a:cubicBezTo>
                  <a:pt x="121" y="226"/>
                  <a:pt x="125" y="227"/>
                  <a:pt x="129" y="227"/>
                </a:cubicBezTo>
                <a:cubicBezTo>
                  <a:pt x="129" y="228"/>
                  <a:pt x="130" y="229"/>
                  <a:pt x="130" y="229"/>
                </a:cubicBezTo>
                <a:close/>
                <a:moveTo>
                  <a:pt x="128" y="225"/>
                </a:moveTo>
                <a:cubicBezTo>
                  <a:pt x="126" y="224"/>
                  <a:pt x="123" y="224"/>
                  <a:pt x="121" y="223"/>
                </a:cubicBezTo>
                <a:cubicBezTo>
                  <a:pt x="120" y="222"/>
                  <a:pt x="120" y="222"/>
                  <a:pt x="120" y="222"/>
                </a:cubicBezTo>
                <a:cubicBezTo>
                  <a:pt x="121" y="223"/>
                  <a:pt x="121" y="223"/>
                  <a:pt x="122" y="223"/>
                </a:cubicBezTo>
                <a:cubicBezTo>
                  <a:pt x="124" y="223"/>
                  <a:pt x="126" y="224"/>
                  <a:pt x="128" y="224"/>
                </a:cubicBezTo>
                <a:cubicBezTo>
                  <a:pt x="128" y="224"/>
                  <a:pt x="128" y="225"/>
                  <a:pt x="128" y="225"/>
                </a:cubicBezTo>
                <a:close/>
                <a:moveTo>
                  <a:pt x="177" y="259"/>
                </a:moveTo>
                <a:cubicBezTo>
                  <a:pt x="168" y="256"/>
                  <a:pt x="159" y="254"/>
                  <a:pt x="150" y="251"/>
                </a:cubicBezTo>
                <a:cubicBezTo>
                  <a:pt x="144" y="250"/>
                  <a:pt x="138" y="247"/>
                  <a:pt x="132" y="245"/>
                </a:cubicBezTo>
                <a:cubicBezTo>
                  <a:pt x="132" y="245"/>
                  <a:pt x="132" y="245"/>
                  <a:pt x="133" y="245"/>
                </a:cubicBezTo>
                <a:cubicBezTo>
                  <a:pt x="139" y="247"/>
                  <a:pt x="146" y="248"/>
                  <a:pt x="153" y="250"/>
                </a:cubicBezTo>
                <a:cubicBezTo>
                  <a:pt x="161" y="252"/>
                  <a:pt x="170" y="255"/>
                  <a:pt x="177" y="259"/>
                </a:cubicBezTo>
                <a:close/>
                <a:moveTo>
                  <a:pt x="186" y="267"/>
                </a:moveTo>
                <a:cubicBezTo>
                  <a:pt x="168" y="259"/>
                  <a:pt x="149" y="255"/>
                  <a:pt x="131" y="247"/>
                </a:cubicBezTo>
                <a:cubicBezTo>
                  <a:pt x="130" y="247"/>
                  <a:pt x="129" y="246"/>
                  <a:pt x="128" y="246"/>
                </a:cubicBezTo>
                <a:cubicBezTo>
                  <a:pt x="129" y="246"/>
                  <a:pt x="129" y="246"/>
                  <a:pt x="130" y="246"/>
                </a:cubicBezTo>
                <a:cubicBezTo>
                  <a:pt x="130" y="246"/>
                  <a:pt x="131" y="246"/>
                  <a:pt x="132" y="246"/>
                </a:cubicBezTo>
                <a:cubicBezTo>
                  <a:pt x="137" y="248"/>
                  <a:pt x="142" y="250"/>
                  <a:pt x="147" y="251"/>
                </a:cubicBezTo>
                <a:cubicBezTo>
                  <a:pt x="157" y="254"/>
                  <a:pt x="168" y="256"/>
                  <a:pt x="178" y="260"/>
                </a:cubicBezTo>
                <a:cubicBezTo>
                  <a:pt x="178" y="260"/>
                  <a:pt x="178" y="260"/>
                  <a:pt x="178" y="260"/>
                </a:cubicBezTo>
                <a:cubicBezTo>
                  <a:pt x="179" y="260"/>
                  <a:pt x="179" y="261"/>
                  <a:pt x="179" y="261"/>
                </a:cubicBezTo>
                <a:cubicBezTo>
                  <a:pt x="180" y="262"/>
                  <a:pt x="184" y="265"/>
                  <a:pt x="186" y="267"/>
                </a:cubicBezTo>
                <a:close/>
                <a:moveTo>
                  <a:pt x="172" y="262"/>
                </a:moveTo>
                <a:cubicBezTo>
                  <a:pt x="175" y="263"/>
                  <a:pt x="178" y="264"/>
                  <a:pt x="181" y="266"/>
                </a:cubicBezTo>
                <a:cubicBezTo>
                  <a:pt x="182" y="266"/>
                  <a:pt x="183" y="266"/>
                  <a:pt x="184" y="267"/>
                </a:cubicBezTo>
                <a:cubicBezTo>
                  <a:pt x="176" y="264"/>
                  <a:pt x="167" y="261"/>
                  <a:pt x="159" y="258"/>
                </a:cubicBezTo>
                <a:cubicBezTo>
                  <a:pt x="164" y="259"/>
                  <a:pt x="168" y="260"/>
                  <a:pt x="172" y="262"/>
                </a:cubicBezTo>
                <a:close/>
                <a:moveTo>
                  <a:pt x="186" y="269"/>
                </a:moveTo>
                <a:cubicBezTo>
                  <a:pt x="186" y="269"/>
                  <a:pt x="185" y="270"/>
                  <a:pt x="184" y="270"/>
                </a:cubicBezTo>
                <a:cubicBezTo>
                  <a:pt x="178" y="267"/>
                  <a:pt x="171" y="265"/>
                  <a:pt x="164" y="263"/>
                </a:cubicBezTo>
                <a:cubicBezTo>
                  <a:pt x="161" y="262"/>
                  <a:pt x="158" y="260"/>
                  <a:pt x="154" y="259"/>
                </a:cubicBezTo>
                <a:cubicBezTo>
                  <a:pt x="144" y="256"/>
                  <a:pt x="133" y="253"/>
                  <a:pt x="123" y="248"/>
                </a:cubicBezTo>
                <a:cubicBezTo>
                  <a:pt x="124" y="248"/>
                  <a:pt x="124" y="249"/>
                  <a:pt x="125" y="249"/>
                </a:cubicBezTo>
                <a:cubicBezTo>
                  <a:pt x="128" y="250"/>
                  <a:pt x="131" y="250"/>
                  <a:pt x="134" y="251"/>
                </a:cubicBezTo>
                <a:cubicBezTo>
                  <a:pt x="140" y="253"/>
                  <a:pt x="146" y="254"/>
                  <a:pt x="152" y="256"/>
                </a:cubicBezTo>
                <a:cubicBezTo>
                  <a:pt x="164" y="260"/>
                  <a:pt x="175" y="265"/>
                  <a:pt x="187" y="268"/>
                </a:cubicBezTo>
                <a:cubicBezTo>
                  <a:pt x="187" y="269"/>
                  <a:pt x="186" y="269"/>
                  <a:pt x="186" y="269"/>
                </a:cubicBezTo>
                <a:close/>
                <a:moveTo>
                  <a:pt x="170" y="273"/>
                </a:moveTo>
                <a:cubicBezTo>
                  <a:pt x="170" y="273"/>
                  <a:pt x="170" y="273"/>
                  <a:pt x="170" y="273"/>
                </a:cubicBezTo>
                <a:cubicBezTo>
                  <a:pt x="158" y="268"/>
                  <a:pt x="146" y="265"/>
                  <a:pt x="134" y="260"/>
                </a:cubicBezTo>
                <a:cubicBezTo>
                  <a:pt x="128" y="258"/>
                  <a:pt x="121" y="256"/>
                  <a:pt x="115" y="254"/>
                </a:cubicBezTo>
                <a:cubicBezTo>
                  <a:pt x="122" y="255"/>
                  <a:pt x="128" y="257"/>
                  <a:pt x="135" y="259"/>
                </a:cubicBezTo>
                <a:cubicBezTo>
                  <a:pt x="149" y="264"/>
                  <a:pt x="162" y="269"/>
                  <a:pt x="177" y="272"/>
                </a:cubicBezTo>
                <a:cubicBezTo>
                  <a:pt x="174" y="272"/>
                  <a:pt x="172" y="273"/>
                  <a:pt x="170" y="273"/>
                </a:cubicBezTo>
                <a:close/>
                <a:moveTo>
                  <a:pt x="159" y="274"/>
                </a:moveTo>
                <a:cubicBezTo>
                  <a:pt x="159" y="274"/>
                  <a:pt x="158" y="274"/>
                  <a:pt x="157" y="274"/>
                </a:cubicBezTo>
                <a:cubicBezTo>
                  <a:pt x="157" y="274"/>
                  <a:pt x="157" y="274"/>
                  <a:pt x="157" y="274"/>
                </a:cubicBezTo>
                <a:cubicBezTo>
                  <a:pt x="146" y="269"/>
                  <a:pt x="134" y="267"/>
                  <a:pt x="122" y="262"/>
                </a:cubicBezTo>
                <a:cubicBezTo>
                  <a:pt x="115" y="259"/>
                  <a:pt x="109" y="257"/>
                  <a:pt x="102" y="254"/>
                </a:cubicBezTo>
                <a:cubicBezTo>
                  <a:pt x="100" y="253"/>
                  <a:pt x="99" y="253"/>
                  <a:pt x="97" y="252"/>
                </a:cubicBezTo>
                <a:cubicBezTo>
                  <a:pt x="110" y="256"/>
                  <a:pt x="122" y="260"/>
                  <a:pt x="134" y="264"/>
                </a:cubicBezTo>
                <a:cubicBezTo>
                  <a:pt x="145" y="268"/>
                  <a:pt x="156" y="271"/>
                  <a:pt x="168" y="273"/>
                </a:cubicBezTo>
                <a:cubicBezTo>
                  <a:pt x="165" y="273"/>
                  <a:pt x="162" y="274"/>
                  <a:pt x="159" y="274"/>
                </a:cubicBezTo>
                <a:close/>
                <a:moveTo>
                  <a:pt x="110" y="276"/>
                </a:moveTo>
                <a:cubicBezTo>
                  <a:pt x="104" y="272"/>
                  <a:pt x="97" y="270"/>
                  <a:pt x="90" y="267"/>
                </a:cubicBezTo>
                <a:cubicBezTo>
                  <a:pt x="85" y="265"/>
                  <a:pt x="80" y="263"/>
                  <a:pt x="75" y="261"/>
                </a:cubicBezTo>
                <a:cubicBezTo>
                  <a:pt x="74" y="261"/>
                  <a:pt x="73" y="260"/>
                  <a:pt x="72" y="260"/>
                </a:cubicBezTo>
                <a:cubicBezTo>
                  <a:pt x="80" y="263"/>
                  <a:pt x="88" y="266"/>
                  <a:pt x="97" y="268"/>
                </a:cubicBezTo>
                <a:cubicBezTo>
                  <a:pt x="105" y="271"/>
                  <a:pt x="113" y="273"/>
                  <a:pt x="121" y="276"/>
                </a:cubicBezTo>
                <a:cubicBezTo>
                  <a:pt x="117" y="276"/>
                  <a:pt x="114" y="276"/>
                  <a:pt x="110" y="276"/>
                </a:cubicBezTo>
                <a:close/>
                <a:moveTo>
                  <a:pt x="97" y="276"/>
                </a:moveTo>
                <a:cubicBezTo>
                  <a:pt x="97" y="276"/>
                  <a:pt x="96" y="276"/>
                  <a:pt x="96" y="276"/>
                </a:cubicBezTo>
                <a:cubicBezTo>
                  <a:pt x="91" y="272"/>
                  <a:pt x="85" y="269"/>
                  <a:pt x="79" y="267"/>
                </a:cubicBezTo>
                <a:cubicBezTo>
                  <a:pt x="76" y="266"/>
                  <a:pt x="72" y="264"/>
                  <a:pt x="68" y="262"/>
                </a:cubicBezTo>
                <a:cubicBezTo>
                  <a:pt x="67" y="262"/>
                  <a:pt x="65" y="261"/>
                  <a:pt x="64" y="260"/>
                </a:cubicBezTo>
                <a:cubicBezTo>
                  <a:pt x="65" y="261"/>
                  <a:pt x="66" y="261"/>
                  <a:pt x="68" y="262"/>
                </a:cubicBezTo>
                <a:cubicBezTo>
                  <a:pt x="75" y="265"/>
                  <a:pt x="81" y="267"/>
                  <a:pt x="88" y="270"/>
                </a:cubicBezTo>
                <a:cubicBezTo>
                  <a:pt x="94" y="272"/>
                  <a:pt x="100" y="274"/>
                  <a:pt x="106" y="276"/>
                </a:cubicBezTo>
                <a:cubicBezTo>
                  <a:pt x="103" y="276"/>
                  <a:pt x="100" y="276"/>
                  <a:pt x="97" y="276"/>
                </a:cubicBezTo>
                <a:close/>
                <a:moveTo>
                  <a:pt x="54" y="269"/>
                </a:moveTo>
                <a:cubicBezTo>
                  <a:pt x="57" y="270"/>
                  <a:pt x="60" y="271"/>
                  <a:pt x="64" y="272"/>
                </a:cubicBezTo>
                <a:cubicBezTo>
                  <a:pt x="60" y="272"/>
                  <a:pt x="56" y="270"/>
                  <a:pt x="54" y="269"/>
                </a:cubicBezTo>
                <a:close/>
                <a:moveTo>
                  <a:pt x="58" y="262"/>
                </a:moveTo>
                <a:cubicBezTo>
                  <a:pt x="58" y="262"/>
                  <a:pt x="58" y="262"/>
                  <a:pt x="58" y="262"/>
                </a:cubicBezTo>
                <a:cubicBezTo>
                  <a:pt x="60" y="263"/>
                  <a:pt x="62" y="264"/>
                  <a:pt x="63" y="265"/>
                </a:cubicBezTo>
                <a:cubicBezTo>
                  <a:pt x="65" y="266"/>
                  <a:pt x="66" y="267"/>
                  <a:pt x="68" y="267"/>
                </a:cubicBezTo>
                <a:cubicBezTo>
                  <a:pt x="72" y="269"/>
                  <a:pt x="76" y="271"/>
                  <a:pt x="80" y="273"/>
                </a:cubicBezTo>
                <a:cubicBezTo>
                  <a:pt x="79" y="273"/>
                  <a:pt x="78" y="272"/>
                  <a:pt x="77" y="272"/>
                </a:cubicBezTo>
                <a:cubicBezTo>
                  <a:pt x="75" y="271"/>
                  <a:pt x="72" y="270"/>
                  <a:pt x="70" y="270"/>
                </a:cubicBezTo>
                <a:cubicBezTo>
                  <a:pt x="65" y="268"/>
                  <a:pt x="60" y="267"/>
                  <a:pt x="55" y="265"/>
                </a:cubicBezTo>
                <a:cubicBezTo>
                  <a:pt x="56" y="264"/>
                  <a:pt x="57" y="263"/>
                  <a:pt x="58" y="262"/>
                </a:cubicBezTo>
                <a:close/>
                <a:moveTo>
                  <a:pt x="76" y="254"/>
                </a:moveTo>
                <a:cubicBezTo>
                  <a:pt x="77" y="254"/>
                  <a:pt x="78" y="253"/>
                  <a:pt x="78" y="253"/>
                </a:cubicBezTo>
                <a:cubicBezTo>
                  <a:pt x="78" y="253"/>
                  <a:pt x="78" y="253"/>
                  <a:pt x="78" y="253"/>
                </a:cubicBezTo>
                <a:cubicBezTo>
                  <a:pt x="89" y="258"/>
                  <a:pt x="100" y="262"/>
                  <a:pt x="111" y="266"/>
                </a:cubicBezTo>
                <a:cubicBezTo>
                  <a:pt x="115" y="267"/>
                  <a:pt x="120" y="268"/>
                  <a:pt x="125" y="270"/>
                </a:cubicBezTo>
                <a:cubicBezTo>
                  <a:pt x="128" y="271"/>
                  <a:pt x="130" y="272"/>
                  <a:pt x="133" y="273"/>
                </a:cubicBezTo>
                <a:cubicBezTo>
                  <a:pt x="134" y="273"/>
                  <a:pt x="136" y="275"/>
                  <a:pt x="137" y="275"/>
                </a:cubicBezTo>
                <a:cubicBezTo>
                  <a:pt x="137" y="275"/>
                  <a:pt x="136" y="275"/>
                  <a:pt x="136" y="275"/>
                </a:cubicBezTo>
                <a:cubicBezTo>
                  <a:pt x="131" y="275"/>
                  <a:pt x="126" y="273"/>
                  <a:pt x="121" y="271"/>
                </a:cubicBezTo>
                <a:cubicBezTo>
                  <a:pt x="116" y="269"/>
                  <a:pt x="110" y="267"/>
                  <a:pt x="104" y="266"/>
                </a:cubicBezTo>
                <a:cubicBezTo>
                  <a:pt x="94" y="263"/>
                  <a:pt x="83" y="259"/>
                  <a:pt x="73" y="255"/>
                </a:cubicBezTo>
                <a:cubicBezTo>
                  <a:pt x="74" y="255"/>
                  <a:pt x="75" y="254"/>
                  <a:pt x="76" y="254"/>
                </a:cubicBezTo>
                <a:close/>
                <a:moveTo>
                  <a:pt x="113" y="234"/>
                </a:moveTo>
                <a:cubicBezTo>
                  <a:pt x="116" y="235"/>
                  <a:pt x="119" y="236"/>
                  <a:pt x="122" y="237"/>
                </a:cubicBezTo>
                <a:cubicBezTo>
                  <a:pt x="125" y="238"/>
                  <a:pt x="129" y="240"/>
                  <a:pt x="132" y="240"/>
                </a:cubicBezTo>
                <a:cubicBezTo>
                  <a:pt x="132" y="240"/>
                  <a:pt x="132" y="240"/>
                  <a:pt x="132" y="240"/>
                </a:cubicBezTo>
                <a:cubicBezTo>
                  <a:pt x="126" y="240"/>
                  <a:pt x="120" y="237"/>
                  <a:pt x="114" y="236"/>
                </a:cubicBezTo>
                <a:cubicBezTo>
                  <a:pt x="114" y="236"/>
                  <a:pt x="114" y="237"/>
                  <a:pt x="114" y="237"/>
                </a:cubicBezTo>
                <a:cubicBezTo>
                  <a:pt x="119" y="240"/>
                  <a:pt x="124" y="241"/>
                  <a:pt x="130" y="243"/>
                </a:cubicBezTo>
                <a:cubicBezTo>
                  <a:pt x="130" y="243"/>
                  <a:pt x="130" y="243"/>
                  <a:pt x="130" y="243"/>
                </a:cubicBezTo>
                <a:cubicBezTo>
                  <a:pt x="130" y="243"/>
                  <a:pt x="130" y="243"/>
                  <a:pt x="130" y="243"/>
                </a:cubicBezTo>
                <a:cubicBezTo>
                  <a:pt x="129" y="242"/>
                  <a:pt x="126" y="242"/>
                  <a:pt x="126" y="242"/>
                </a:cubicBezTo>
                <a:cubicBezTo>
                  <a:pt x="125" y="241"/>
                  <a:pt x="123" y="241"/>
                  <a:pt x="122" y="241"/>
                </a:cubicBezTo>
                <a:cubicBezTo>
                  <a:pt x="119" y="240"/>
                  <a:pt x="116" y="239"/>
                  <a:pt x="113" y="239"/>
                </a:cubicBezTo>
                <a:cubicBezTo>
                  <a:pt x="112" y="237"/>
                  <a:pt x="113" y="236"/>
                  <a:pt x="113" y="234"/>
                </a:cubicBezTo>
                <a:close/>
                <a:moveTo>
                  <a:pt x="117" y="221"/>
                </a:moveTo>
                <a:cubicBezTo>
                  <a:pt x="117" y="221"/>
                  <a:pt x="117" y="221"/>
                  <a:pt x="117" y="221"/>
                </a:cubicBezTo>
                <a:cubicBezTo>
                  <a:pt x="117" y="221"/>
                  <a:pt x="117" y="221"/>
                  <a:pt x="117" y="222"/>
                </a:cubicBezTo>
                <a:cubicBezTo>
                  <a:pt x="120" y="224"/>
                  <a:pt x="125" y="224"/>
                  <a:pt x="129" y="226"/>
                </a:cubicBezTo>
                <a:cubicBezTo>
                  <a:pt x="129" y="226"/>
                  <a:pt x="129" y="226"/>
                  <a:pt x="129" y="226"/>
                </a:cubicBezTo>
                <a:cubicBezTo>
                  <a:pt x="127" y="226"/>
                  <a:pt x="125" y="225"/>
                  <a:pt x="123" y="225"/>
                </a:cubicBezTo>
                <a:cubicBezTo>
                  <a:pt x="121" y="225"/>
                  <a:pt x="119" y="224"/>
                  <a:pt x="117" y="224"/>
                </a:cubicBezTo>
                <a:cubicBezTo>
                  <a:pt x="117" y="224"/>
                  <a:pt x="116" y="224"/>
                  <a:pt x="117" y="224"/>
                </a:cubicBezTo>
                <a:cubicBezTo>
                  <a:pt x="119" y="226"/>
                  <a:pt x="121" y="226"/>
                  <a:pt x="123" y="227"/>
                </a:cubicBezTo>
                <a:cubicBezTo>
                  <a:pt x="125" y="228"/>
                  <a:pt x="128" y="229"/>
                  <a:pt x="130" y="230"/>
                </a:cubicBezTo>
                <a:cubicBezTo>
                  <a:pt x="125" y="229"/>
                  <a:pt x="120" y="227"/>
                  <a:pt x="115" y="226"/>
                </a:cubicBezTo>
                <a:cubicBezTo>
                  <a:pt x="115" y="226"/>
                  <a:pt x="115" y="226"/>
                  <a:pt x="115" y="226"/>
                </a:cubicBezTo>
                <a:cubicBezTo>
                  <a:pt x="115" y="225"/>
                  <a:pt x="116" y="223"/>
                  <a:pt x="117" y="221"/>
                </a:cubicBezTo>
                <a:close/>
                <a:moveTo>
                  <a:pt x="16" y="73"/>
                </a:moveTo>
                <a:cubicBezTo>
                  <a:pt x="21" y="60"/>
                  <a:pt x="28" y="47"/>
                  <a:pt x="38" y="36"/>
                </a:cubicBezTo>
                <a:cubicBezTo>
                  <a:pt x="48" y="26"/>
                  <a:pt x="60" y="19"/>
                  <a:pt x="72" y="13"/>
                </a:cubicBezTo>
                <a:cubicBezTo>
                  <a:pt x="73" y="16"/>
                  <a:pt x="76" y="19"/>
                  <a:pt x="77" y="21"/>
                </a:cubicBezTo>
                <a:cubicBezTo>
                  <a:pt x="42" y="37"/>
                  <a:pt x="18" y="71"/>
                  <a:pt x="17" y="111"/>
                </a:cubicBezTo>
                <a:cubicBezTo>
                  <a:pt x="18" y="159"/>
                  <a:pt x="54" y="200"/>
                  <a:pt x="101" y="209"/>
                </a:cubicBezTo>
                <a:cubicBezTo>
                  <a:pt x="120" y="213"/>
                  <a:pt x="140" y="211"/>
                  <a:pt x="157" y="205"/>
                </a:cubicBezTo>
                <a:cubicBezTo>
                  <a:pt x="158" y="207"/>
                  <a:pt x="159" y="209"/>
                  <a:pt x="160" y="212"/>
                </a:cubicBezTo>
                <a:cubicBezTo>
                  <a:pt x="149" y="217"/>
                  <a:pt x="135" y="218"/>
                  <a:pt x="123" y="218"/>
                </a:cubicBezTo>
                <a:cubicBezTo>
                  <a:pt x="113" y="218"/>
                  <a:pt x="102" y="218"/>
                  <a:pt x="92" y="215"/>
                </a:cubicBezTo>
                <a:cubicBezTo>
                  <a:pt x="60" y="208"/>
                  <a:pt x="32" y="189"/>
                  <a:pt x="18" y="158"/>
                </a:cubicBezTo>
                <a:cubicBezTo>
                  <a:pt x="6" y="131"/>
                  <a:pt x="5" y="101"/>
                  <a:pt x="16" y="7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68593" tIns="34296" rIns="68593" bIns="34296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PA_任意多边形 56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694466" y="1290274"/>
            <a:ext cx="3467334" cy="1158446"/>
          </a:xfrm>
          <a:custGeom>
            <a:avLst/>
            <a:gdLst>
              <a:gd name="T0" fmla="*/ 145 w 153"/>
              <a:gd name="T1" fmla="*/ 2 h 52"/>
              <a:gd name="T2" fmla="*/ 143 w 153"/>
              <a:gd name="T3" fmla="*/ 4 h 52"/>
              <a:gd name="T4" fmla="*/ 121 w 153"/>
              <a:gd name="T5" fmla="*/ 3 h 52"/>
              <a:gd name="T6" fmla="*/ 84 w 153"/>
              <a:gd name="T7" fmla="*/ 4 h 52"/>
              <a:gd name="T8" fmla="*/ 29 w 153"/>
              <a:gd name="T9" fmla="*/ 3 h 52"/>
              <a:gd name="T10" fmla="*/ 23 w 153"/>
              <a:gd name="T11" fmla="*/ 4 h 52"/>
              <a:gd name="T12" fmla="*/ 7 w 153"/>
              <a:gd name="T13" fmla="*/ 4 h 52"/>
              <a:gd name="T14" fmla="*/ 4 w 153"/>
              <a:gd name="T15" fmla="*/ 33 h 52"/>
              <a:gd name="T16" fmla="*/ 5 w 153"/>
              <a:gd name="T17" fmla="*/ 45 h 52"/>
              <a:gd name="T18" fmla="*/ 17 w 153"/>
              <a:gd name="T19" fmla="*/ 49 h 52"/>
              <a:gd name="T20" fmla="*/ 27 w 153"/>
              <a:gd name="T21" fmla="*/ 49 h 52"/>
              <a:gd name="T22" fmla="*/ 38 w 153"/>
              <a:gd name="T23" fmla="*/ 48 h 52"/>
              <a:gd name="T24" fmla="*/ 41 w 153"/>
              <a:gd name="T25" fmla="*/ 49 h 52"/>
              <a:gd name="T26" fmla="*/ 57 w 153"/>
              <a:gd name="T27" fmla="*/ 48 h 52"/>
              <a:gd name="T28" fmla="*/ 61 w 153"/>
              <a:gd name="T29" fmla="*/ 49 h 52"/>
              <a:gd name="T30" fmla="*/ 68 w 153"/>
              <a:gd name="T31" fmla="*/ 49 h 52"/>
              <a:gd name="T32" fmla="*/ 102 w 153"/>
              <a:gd name="T33" fmla="*/ 49 h 52"/>
              <a:gd name="T34" fmla="*/ 149 w 153"/>
              <a:gd name="T35" fmla="*/ 49 h 52"/>
              <a:gd name="T36" fmla="*/ 150 w 153"/>
              <a:gd name="T37" fmla="*/ 24 h 52"/>
              <a:gd name="T38" fmla="*/ 150 w 153"/>
              <a:gd name="T39" fmla="*/ 3 h 52"/>
              <a:gd name="T40" fmla="*/ 151 w 153"/>
              <a:gd name="T41" fmla="*/ 1 h 52"/>
              <a:gd name="T42" fmla="*/ 153 w 153"/>
              <a:gd name="T43" fmla="*/ 3 h 52"/>
              <a:gd name="T44" fmla="*/ 152 w 153"/>
              <a:gd name="T45" fmla="*/ 5 h 52"/>
              <a:gd name="T46" fmla="*/ 152 w 153"/>
              <a:gd name="T47" fmla="*/ 24 h 52"/>
              <a:gd name="T48" fmla="*/ 151 w 153"/>
              <a:gd name="T49" fmla="*/ 27 h 52"/>
              <a:gd name="T50" fmla="*/ 152 w 153"/>
              <a:gd name="T51" fmla="*/ 36 h 52"/>
              <a:gd name="T52" fmla="*/ 153 w 153"/>
              <a:gd name="T53" fmla="*/ 49 h 52"/>
              <a:gd name="T54" fmla="*/ 152 w 153"/>
              <a:gd name="T55" fmla="*/ 52 h 52"/>
              <a:gd name="T56" fmla="*/ 135 w 153"/>
              <a:gd name="T57" fmla="*/ 49 h 52"/>
              <a:gd name="T58" fmla="*/ 109 w 153"/>
              <a:gd name="T59" fmla="*/ 50 h 52"/>
              <a:gd name="T60" fmla="*/ 100 w 153"/>
              <a:gd name="T61" fmla="*/ 51 h 52"/>
              <a:gd name="T62" fmla="*/ 72 w 153"/>
              <a:gd name="T63" fmla="*/ 52 h 52"/>
              <a:gd name="T64" fmla="*/ 57 w 153"/>
              <a:gd name="T65" fmla="*/ 50 h 52"/>
              <a:gd name="T66" fmla="*/ 17 w 153"/>
              <a:gd name="T67" fmla="*/ 51 h 52"/>
              <a:gd name="T68" fmla="*/ 3 w 153"/>
              <a:gd name="T69" fmla="*/ 52 h 52"/>
              <a:gd name="T70" fmla="*/ 3 w 153"/>
              <a:gd name="T71" fmla="*/ 46 h 52"/>
              <a:gd name="T72" fmla="*/ 2 w 153"/>
              <a:gd name="T73" fmla="*/ 43 h 52"/>
              <a:gd name="T74" fmla="*/ 4 w 153"/>
              <a:gd name="T75" fmla="*/ 4 h 52"/>
              <a:gd name="T76" fmla="*/ 0 w 153"/>
              <a:gd name="T77" fmla="*/ 3 h 52"/>
              <a:gd name="T78" fmla="*/ 3 w 153"/>
              <a:gd name="T79" fmla="*/ 2 h 52"/>
              <a:gd name="T80" fmla="*/ 19 w 153"/>
              <a:gd name="T81" fmla="*/ 2 h 52"/>
              <a:gd name="T82" fmla="*/ 27 w 153"/>
              <a:gd name="T83" fmla="*/ 1 h 52"/>
              <a:gd name="T84" fmla="*/ 35 w 153"/>
              <a:gd name="T85" fmla="*/ 2 h 52"/>
              <a:gd name="T86" fmla="*/ 44 w 153"/>
              <a:gd name="T87" fmla="*/ 1 h 52"/>
              <a:gd name="T88" fmla="*/ 83 w 153"/>
              <a:gd name="T89" fmla="*/ 2 h 52"/>
              <a:gd name="T90" fmla="*/ 92 w 153"/>
              <a:gd name="T91" fmla="*/ 2 h 52"/>
              <a:gd name="T92" fmla="*/ 123 w 153"/>
              <a:gd name="T93" fmla="*/ 1 h 52"/>
              <a:gd name="T94" fmla="*/ 135 w 153"/>
              <a:gd name="T95" fmla="*/ 1 h 52"/>
              <a:gd name="T96" fmla="*/ 145 w 153"/>
              <a:gd name="T97" fmla="*/ 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3" h="52">
                <a:moveTo>
                  <a:pt x="145" y="2"/>
                </a:moveTo>
                <a:cubicBezTo>
                  <a:pt x="145" y="4"/>
                  <a:pt x="142" y="3"/>
                  <a:pt x="143" y="4"/>
                </a:cubicBezTo>
                <a:cubicBezTo>
                  <a:pt x="135" y="4"/>
                  <a:pt x="129" y="2"/>
                  <a:pt x="121" y="3"/>
                </a:cubicBezTo>
                <a:cubicBezTo>
                  <a:pt x="110" y="3"/>
                  <a:pt x="98" y="4"/>
                  <a:pt x="84" y="4"/>
                </a:cubicBezTo>
                <a:cubicBezTo>
                  <a:pt x="66" y="4"/>
                  <a:pt x="47" y="3"/>
                  <a:pt x="29" y="3"/>
                </a:cubicBezTo>
                <a:cubicBezTo>
                  <a:pt x="27" y="3"/>
                  <a:pt x="25" y="4"/>
                  <a:pt x="23" y="4"/>
                </a:cubicBezTo>
                <a:cubicBezTo>
                  <a:pt x="18" y="4"/>
                  <a:pt x="12" y="3"/>
                  <a:pt x="7" y="4"/>
                </a:cubicBezTo>
                <a:cubicBezTo>
                  <a:pt x="4" y="13"/>
                  <a:pt x="4" y="23"/>
                  <a:pt x="4" y="33"/>
                </a:cubicBezTo>
                <a:cubicBezTo>
                  <a:pt x="4" y="37"/>
                  <a:pt x="4" y="41"/>
                  <a:pt x="5" y="45"/>
                </a:cubicBezTo>
                <a:cubicBezTo>
                  <a:pt x="3" y="51"/>
                  <a:pt x="12" y="49"/>
                  <a:pt x="17" y="49"/>
                </a:cubicBezTo>
                <a:cubicBezTo>
                  <a:pt x="20" y="49"/>
                  <a:pt x="24" y="49"/>
                  <a:pt x="27" y="49"/>
                </a:cubicBezTo>
                <a:cubicBezTo>
                  <a:pt x="31" y="49"/>
                  <a:pt x="33" y="48"/>
                  <a:pt x="38" y="48"/>
                </a:cubicBezTo>
                <a:cubicBezTo>
                  <a:pt x="39" y="48"/>
                  <a:pt x="40" y="49"/>
                  <a:pt x="41" y="49"/>
                </a:cubicBezTo>
                <a:cubicBezTo>
                  <a:pt x="47" y="49"/>
                  <a:pt x="51" y="48"/>
                  <a:pt x="57" y="48"/>
                </a:cubicBezTo>
                <a:cubicBezTo>
                  <a:pt x="59" y="48"/>
                  <a:pt x="60" y="49"/>
                  <a:pt x="61" y="49"/>
                </a:cubicBezTo>
                <a:cubicBezTo>
                  <a:pt x="63" y="50"/>
                  <a:pt x="66" y="49"/>
                  <a:pt x="68" y="49"/>
                </a:cubicBezTo>
                <a:cubicBezTo>
                  <a:pt x="79" y="50"/>
                  <a:pt x="91" y="50"/>
                  <a:pt x="102" y="49"/>
                </a:cubicBezTo>
                <a:cubicBezTo>
                  <a:pt x="118" y="48"/>
                  <a:pt x="132" y="47"/>
                  <a:pt x="149" y="49"/>
                </a:cubicBezTo>
                <a:cubicBezTo>
                  <a:pt x="149" y="40"/>
                  <a:pt x="150" y="33"/>
                  <a:pt x="150" y="24"/>
                </a:cubicBezTo>
                <a:cubicBezTo>
                  <a:pt x="150" y="16"/>
                  <a:pt x="149" y="11"/>
                  <a:pt x="150" y="3"/>
                </a:cubicBezTo>
                <a:cubicBezTo>
                  <a:pt x="151" y="3"/>
                  <a:pt x="151" y="2"/>
                  <a:pt x="151" y="1"/>
                </a:cubicBezTo>
                <a:cubicBezTo>
                  <a:pt x="152" y="1"/>
                  <a:pt x="153" y="3"/>
                  <a:pt x="153" y="3"/>
                </a:cubicBezTo>
                <a:cubicBezTo>
                  <a:pt x="153" y="4"/>
                  <a:pt x="152" y="4"/>
                  <a:pt x="152" y="5"/>
                </a:cubicBezTo>
                <a:cubicBezTo>
                  <a:pt x="151" y="12"/>
                  <a:pt x="152" y="18"/>
                  <a:pt x="152" y="24"/>
                </a:cubicBezTo>
                <a:cubicBezTo>
                  <a:pt x="152" y="25"/>
                  <a:pt x="151" y="26"/>
                  <a:pt x="151" y="27"/>
                </a:cubicBezTo>
                <a:cubicBezTo>
                  <a:pt x="151" y="30"/>
                  <a:pt x="152" y="33"/>
                  <a:pt x="152" y="36"/>
                </a:cubicBezTo>
                <a:cubicBezTo>
                  <a:pt x="151" y="41"/>
                  <a:pt x="149" y="47"/>
                  <a:pt x="153" y="49"/>
                </a:cubicBezTo>
                <a:cubicBezTo>
                  <a:pt x="152" y="50"/>
                  <a:pt x="152" y="51"/>
                  <a:pt x="152" y="52"/>
                </a:cubicBezTo>
                <a:cubicBezTo>
                  <a:pt x="147" y="49"/>
                  <a:pt x="140" y="51"/>
                  <a:pt x="135" y="49"/>
                </a:cubicBezTo>
                <a:cubicBezTo>
                  <a:pt x="128" y="49"/>
                  <a:pt x="116" y="50"/>
                  <a:pt x="109" y="50"/>
                </a:cubicBezTo>
                <a:cubicBezTo>
                  <a:pt x="107" y="51"/>
                  <a:pt x="103" y="51"/>
                  <a:pt x="100" y="51"/>
                </a:cubicBezTo>
                <a:cubicBezTo>
                  <a:pt x="91" y="51"/>
                  <a:pt x="81" y="52"/>
                  <a:pt x="72" y="52"/>
                </a:cubicBezTo>
                <a:cubicBezTo>
                  <a:pt x="67" y="52"/>
                  <a:pt x="61" y="52"/>
                  <a:pt x="57" y="50"/>
                </a:cubicBezTo>
                <a:cubicBezTo>
                  <a:pt x="44" y="50"/>
                  <a:pt x="30" y="51"/>
                  <a:pt x="17" y="51"/>
                </a:cubicBezTo>
                <a:cubicBezTo>
                  <a:pt x="13" y="52"/>
                  <a:pt x="7" y="52"/>
                  <a:pt x="3" y="52"/>
                </a:cubicBezTo>
                <a:cubicBezTo>
                  <a:pt x="2" y="50"/>
                  <a:pt x="3" y="48"/>
                  <a:pt x="3" y="46"/>
                </a:cubicBezTo>
                <a:cubicBezTo>
                  <a:pt x="3" y="45"/>
                  <a:pt x="2" y="44"/>
                  <a:pt x="2" y="43"/>
                </a:cubicBezTo>
                <a:cubicBezTo>
                  <a:pt x="1" y="30"/>
                  <a:pt x="3" y="19"/>
                  <a:pt x="4" y="4"/>
                </a:cubicBezTo>
                <a:cubicBezTo>
                  <a:pt x="4" y="3"/>
                  <a:pt x="1" y="4"/>
                  <a:pt x="0" y="3"/>
                </a:cubicBezTo>
                <a:cubicBezTo>
                  <a:pt x="1" y="1"/>
                  <a:pt x="2" y="1"/>
                  <a:pt x="3" y="2"/>
                </a:cubicBezTo>
                <a:cubicBezTo>
                  <a:pt x="8" y="1"/>
                  <a:pt x="14" y="2"/>
                  <a:pt x="19" y="2"/>
                </a:cubicBezTo>
                <a:cubicBezTo>
                  <a:pt x="22" y="2"/>
                  <a:pt x="25" y="1"/>
                  <a:pt x="27" y="1"/>
                </a:cubicBezTo>
                <a:cubicBezTo>
                  <a:pt x="30" y="1"/>
                  <a:pt x="32" y="2"/>
                  <a:pt x="35" y="2"/>
                </a:cubicBezTo>
                <a:cubicBezTo>
                  <a:pt x="38" y="2"/>
                  <a:pt x="41" y="2"/>
                  <a:pt x="44" y="1"/>
                </a:cubicBezTo>
                <a:cubicBezTo>
                  <a:pt x="56" y="1"/>
                  <a:pt x="70" y="2"/>
                  <a:pt x="83" y="2"/>
                </a:cubicBezTo>
                <a:cubicBezTo>
                  <a:pt x="86" y="2"/>
                  <a:pt x="89" y="2"/>
                  <a:pt x="92" y="2"/>
                </a:cubicBezTo>
                <a:cubicBezTo>
                  <a:pt x="101" y="2"/>
                  <a:pt x="113" y="1"/>
                  <a:pt x="123" y="1"/>
                </a:cubicBezTo>
                <a:cubicBezTo>
                  <a:pt x="127" y="1"/>
                  <a:pt x="131" y="1"/>
                  <a:pt x="135" y="1"/>
                </a:cubicBezTo>
                <a:cubicBezTo>
                  <a:pt x="138" y="2"/>
                  <a:pt x="142" y="0"/>
                  <a:pt x="145" y="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68593" tIns="34296" rIns="68593" bIns="34296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PA_任意多边形 5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795" y="2887839"/>
            <a:ext cx="3467334" cy="1158446"/>
          </a:xfrm>
          <a:custGeom>
            <a:avLst/>
            <a:gdLst>
              <a:gd name="T0" fmla="*/ 145 w 153"/>
              <a:gd name="T1" fmla="*/ 2 h 52"/>
              <a:gd name="T2" fmla="*/ 143 w 153"/>
              <a:gd name="T3" fmla="*/ 4 h 52"/>
              <a:gd name="T4" fmla="*/ 121 w 153"/>
              <a:gd name="T5" fmla="*/ 3 h 52"/>
              <a:gd name="T6" fmla="*/ 84 w 153"/>
              <a:gd name="T7" fmla="*/ 4 h 52"/>
              <a:gd name="T8" fmla="*/ 29 w 153"/>
              <a:gd name="T9" fmla="*/ 3 h 52"/>
              <a:gd name="T10" fmla="*/ 23 w 153"/>
              <a:gd name="T11" fmla="*/ 4 h 52"/>
              <a:gd name="T12" fmla="*/ 7 w 153"/>
              <a:gd name="T13" fmla="*/ 4 h 52"/>
              <a:gd name="T14" fmla="*/ 4 w 153"/>
              <a:gd name="T15" fmla="*/ 33 h 52"/>
              <a:gd name="T16" fmla="*/ 5 w 153"/>
              <a:gd name="T17" fmla="*/ 45 h 52"/>
              <a:gd name="T18" fmla="*/ 17 w 153"/>
              <a:gd name="T19" fmla="*/ 49 h 52"/>
              <a:gd name="T20" fmla="*/ 27 w 153"/>
              <a:gd name="T21" fmla="*/ 49 h 52"/>
              <a:gd name="T22" fmla="*/ 38 w 153"/>
              <a:gd name="T23" fmla="*/ 48 h 52"/>
              <a:gd name="T24" fmla="*/ 41 w 153"/>
              <a:gd name="T25" fmla="*/ 49 h 52"/>
              <a:gd name="T26" fmla="*/ 57 w 153"/>
              <a:gd name="T27" fmla="*/ 48 h 52"/>
              <a:gd name="T28" fmla="*/ 61 w 153"/>
              <a:gd name="T29" fmla="*/ 49 h 52"/>
              <a:gd name="T30" fmla="*/ 68 w 153"/>
              <a:gd name="T31" fmla="*/ 49 h 52"/>
              <a:gd name="T32" fmla="*/ 102 w 153"/>
              <a:gd name="T33" fmla="*/ 49 h 52"/>
              <a:gd name="T34" fmla="*/ 149 w 153"/>
              <a:gd name="T35" fmla="*/ 49 h 52"/>
              <a:gd name="T36" fmla="*/ 150 w 153"/>
              <a:gd name="T37" fmla="*/ 24 h 52"/>
              <a:gd name="T38" fmla="*/ 150 w 153"/>
              <a:gd name="T39" fmla="*/ 3 h 52"/>
              <a:gd name="T40" fmla="*/ 151 w 153"/>
              <a:gd name="T41" fmla="*/ 1 h 52"/>
              <a:gd name="T42" fmla="*/ 153 w 153"/>
              <a:gd name="T43" fmla="*/ 3 h 52"/>
              <a:gd name="T44" fmla="*/ 152 w 153"/>
              <a:gd name="T45" fmla="*/ 5 h 52"/>
              <a:gd name="T46" fmla="*/ 152 w 153"/>
              <a:gd name="T47" fmla="*/ 24 h 52"/>
              <a:gd name="T48" fmla="*/ 151 w 153"/>
              <a:gd name="T49" fmla="*/ 27 h 52"/>
              <a:gd name="T50" fmla="*/ 152 w 153"/>
              <a:gd name="T51" fmla="*/ 36 h 52"/>
              <a:gd name="T52" fmla="*/ 153 w 153"/>
              <a:gd name="T53" fmla="*/ 49 h 52"/>
              <a:gd name="T54" fmla="*/ 152 w 153"/>
              <a:gd name="T55" fmla="*/ 52 h 52"/>
              <a:gd name="T56" fmla="*/ 135 w 153"/>
              <a:gd name="T57" fmla="*/ 49 h 52"/>
              <a:gd name="T58" fmla="*/ 109 w 153"/>
              <a:gd name="T59" fmla="*/ 50 h 52"/>
              <a:gd name="T60" fmla="*/ 100 w 153"/>
              <a:gd name="T61" fmla="*/ 51 h 52"/>
              <a:gd name="T62" fmla="*/ 72 w 153"/>
              <a:gd name="T63" fmla="*/ 52 h 52"/>
              <a:gd name="T64" fmla="*/ 57 w 153"/>
              <a:gd name="T65" fmla="*/ 50 h 52"/>
              <a:gd name="T66" fmla="*/ 17 w 153"/>
              <a:gd name="T67" fmla="*/ 51 h 52"/>
              <a:gd name="T68" fmla="*/ 3 w 153"/>
              <a:gd name="T69" fmla="*/ 52 h 52"/>
              <a:gd name="T70" fmla="*/ 3 w 153"/>
              <a:gd name="T71" fmla="*/ 46 h 52"/>
              <a:gd name="T72" fmla="*/ 2 w 153"/>
              <a:gd name="T73" fmla="*/ 43 h 52"/>
              <a:gd name="T74" fmla="*/ 4 w 153"/>
              <a:gd name="T75" fmla="*/ 4 h 52"/>
              <a:gd name="T76" fmla="*/ 0 w 153"/>
              <a:gd name="T77" fmla="*/ 3 h 52"/>
              <a:gd name="T78" fmla="*/ 3 w 153"/>
              <a:gd name="T79" fmla="*/ 2 h 52"/>
              <a:gd name="T80" fmla="*/ 19 w 153"/>
              <a:gd name="T81" fmla="*/ 2 h 52"/>
              <a:gd name="T82" fmla="*/ 27 w 153"/>
              <a:gd name="T83" fmla="*/ 1 h 52"/>
              <a:gd name="T84" fmla="*/ 35 w 153"/>
              <a:gd name="T85" fmla="*/ 2 h 52"/>
              <a:gd name="T86" fmla="*/ 44 w 153"/>
              <a:gd name="T87" fmla="*/ 1 h 52"/>
              <a:gd name="T88" fmla="*/ 83 w 153"/>
              <a:gd name="T89" fmla="*/ 2 h 52"/>
              <a:gd name="T90" fmla="*/ 92 w 153"/>
              <a:gd name="T91" fmla="*/ 2 h 52"/>
              <a:gd name="T92" fmla="*/ 123 w 153"/>
              <a:gd name="T93" fmla="*/ 1 h 52"/>
              <a:gd name="T94" fmla="*/ 135 w 153"/>
              <a:gd name="T95" fmla="*/ 1 h 52"/>
              <a:gd name="T96" fmla="*/ 145 w 153"/>
              <a:gd name="T97" fmla="*/ 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3" h="52">
                <a:moveTo>
                  <a:pt x="145" y="2"/>
                </a:moveTo>
                <a:cubicBezTo>
                  <a:pt x="145" y="4"/>
                  <a:pt x="142" y="3"/>
                  <a:pt x="143" y="4"/>
                </a:cubicBezTo>
                <a:cubicBezTo>
                  <a:pt x="135" y="4"/>
                  <a:pt x="129" y="2"/>
                  <a:pt x="121" y="3"/>
                </a:cubicBezTo>
                <a:cubicBezTo>
                  <a:pt x="110" y="3"/>
                  <a:pt x="98" y="4"/>
                  <a:pt x="84" y="4"/>
                </a:cubicBezTo>
                <a:cubicBezTo>
                  <a:pt x="66" y="4"/>
                  <a:pt x="47" y="3"/>
                  <a:pt x="29" y="3"/>
                </a:cubicBezTo>
                <a:cubicBezTo>
                  <a:pt x="27" y="3"/>
                  <a:pt x="25" y="4"/>
                  <a:pt x="23" y="4"/>
                </a:cubicBezTo>
                <a:cubicBezTo>
                  <a:pt x="18" y="4"/>
                  <a:pt x="12" y="3"/>
                  <a:pt x="7" y="4"/>
                </a:cubicBezTo>
                <a:cubicBezTo>
                  <a:pt x="4" y="13"/>
                  <a:pt x="4" y="23"/>
                  <a:pt x="4" y="33"/>
                </a:cubicBezTo>
                <a:cubicBezTo>
                  <a:pt x="4" y="37"/>
                  <a:pt x="4" y="41"/>
                  <a:pt x="5" y="45"/>
                </a:cubicBezTo>
                <a:cubicBezTo>
                  <a:pt x="3" y="51"/>
                  <a:pt x="12" y="49"/>
                  <a:pt x="17" y="49"/>
                </a:cubicBezTo>
                <a:cubicBezTo>
                  <a:pt x="20" y="49"/>
                  <a:pt x="24" y="49"/>
                  <a:pt x="27" y="49"/>
                </a:cubicBezTo>
                <a:cubicBezTo>
                  <a:pt x="31" y="49"/>
                  <a:pt x="33" y="48"/>
                  <a:pt x="38" y="48"/>
                </a:cubicBezTo>
                <a:cubicBezTo>
                  <a:pt x="39" y="48"/>
                  <a:pt x="40" y="49"/>
                  <a:pt x="41" y="49"/>
                </a:cubicBezTo>
                <a:cubicBezTo>
                  <a:pt x="47" y="49"/>
                  <a:pt x="51" y="48"/>
                  <a:pt x="57" y="48"/>
                </a:cubicBezTo>
                <a:cubicBezTo>
                  <a:pt x="59" y="48"/>
                  <a:pt x="60" y="49"/>
                  <a:pt x="61" y="49"/>
                </a:cubicBezTo>
                <a:cubicBezTo>
                  <a:pt x="63" y="50"/>
                  <a:pt x="66" y="49"/>
                  <a:pt x="68" y="49"/>
                </a:cubicBezTo>
                <a:cubicBezTo>
                  <a:pt x="79" y="50"/>
                  <a:pt x="91" y="50"/>
                  <a:pt x="102" y="49"/>
                </a:cubicBezTo>
                <a:cubicBezTo>
                  <a:pt x="118" y="48"/>
                  <a:pt x="132" y="47"/>
                  <a:pt x="149" y="49"/>
                </a:cubicBezTo>
                <a:cubicBezTo>
                  <a:pt x="149" y="40"/>
                  <a:pt x="150" y="33"/>
                  <a:pt x="150" y="24"/>
                </a:cubicBezTo>
                <a:cubicBezTo>
                  <a:pt x="150" y="16"/>
                  <a:pt x="149" y="11"/>
                  <a:pt x="150" y="3"/>
                </a:cubicBezTo>
                <a:cubicBezTo>
                  <a:pt x="151" y="3"/>
                  <a:pt x="151" y="2"/>
                  <a:pt x="151" y="1"/>
                </a:cubicBezTo>
                <a:cubicBezTo>
                  <a:pt x="152" y="1"/>
                  <a:pt x="153" y="3"/>
                  <a:pt x="153" y="3"/>
                </a:cubicBezTo>
                <a:cubicBezTo>
                  <a:pt x="153" y="4"/>
                  <a:pt x="152" y="4"/>
                  <a:pt x="152" y="5"/>
                </a:cubicBezTo>
                <a:cubicBezTo>
                  <a:pt x="151" y="12"/>
                  <a:pt x="152" y="18"/>
                  <a:pt x="152" y="24"/>
                </a:cubicBezTo>
                <a:cubicBezTo>
                  <a:pt x="152" y="25"/>
                  <a:pt x="151" y="26"/>
                  <a:pt x="151" y="27"/>
                </a:cubicBezTo>
                <a:cubicBezTo>
                  <a:pt x="151" y="30"/>
                  <a:pt x="152" y="33"/>
                  <a:pt x="152" y="36"/>
                </a:cubicBezTo>
                <a:cubicBezTo>
                  <a:pt x="151" y="41"/>
                  <a:pt x="149" y="47"/>
                  <a:pt x="153" y="49"/>
                </a:cubicBezTo>
                <a:cubicBezTo>
                  <a:pt x="152" y="50"/>
                  <a:pt x="152" y="51"/>
                  <a:pt x="152" y="52"/>
                </a:cubicBezTo>
                <a:cubicBezTo>
                  <a:pt x="147" y="49"/>
                  <a:pt x="140" y="51"/>
                  <a:pt x="135" y="49"/>
                </a:cubicBezTo>
                <a:cubicBezTo>
                  <a:pt x="128" y="49"/>
                  <a:pt x="116" y="50"/>
                  <a:pt x="109" y="50"/>
                </a:cubicBezTo>
                <a:cubicBezTo>
                  <a:pt x="107" y="51"/>
                  <a:pt x="103" y="51"/>
                  <a:pt x="100" y="51"/>
                </a:cubicBezTo>
                <a:cubicBezTo>
                  <a:pt x="91" y="51"/>
                  <a:pt x="81" y="52"/>
                  <a:pt x="72" y="52"/>
                </a:cubicBezTo>
                <a:cubicBezTo>
                  <a:pt x="67" y="52"/>
                  <a:pt x="61" y="52"/>
                  <a:pt x="57" y="50"/>
                </a:cubicBezTo>
                <a:cubicBezTo>
                  <a:pt x="44" y="50"/>
                  <a:pt x="30" y="51"/>
                  <a:pt x="17" y="51"/>
                </a:cubicBezTo>
                <a:cubicBezTo>
                  <a:pt x="13" y="52"/>
                  <a:pt x="7" y="52"/>
                  <a:pt x="3" y="52"/>
                </a:cubicBezTo>
                <a:cubicBezTo>
                  <a:pt x="2" y="50"/>
                  <a:pt x="3" y="48"/>
                  <a:pt x="3" y="46"/>
                </a:cubicBezTo>
                <a:cubicBezTo>
                  <a:pt x="3" y="45"/>
                  <a:pt x="2" y="44"/>
                  <a:pt x="2" y="43"/>
                </a:cubicBezTo>
                <a:cubicBezTo>
                  <a:pt x="1" y="30"/>
                  <a:pt x="3" y="19"/>
                  <a:pt x="4" y="4"/>
                </a:cubicBezTo>
                <a:cubicBezTo>
                  <a:pt x="4" y="3"/>
                  <a:pt x="1" y="4"/>
                  <a:pt x="0" y="3"/>
                </a:cubicBezTo>
                <a:cubicBezTo>
                  <a:pt x="1" y="1"/>
                  <a:pt x="2" y="1"/>
                  <a:pt x="3" y="2"/>
                </a:cubicBezTo>
                <a:cubicBezTo>
                  <a:pt x="8" y="1"/>
                  <a:pt x="14" y="2"/>
                  <a:pt x="19" y="2"/>
                </a:cubicBezTo>
                <a:cubicBezTo>
                  <a:pt x="22" y="2"/>
                  <a:pt x="25" y="1"/>
                  <a:pt x="27" y="1"/>
                </a:cubicBezTo>
                <a:cubicBezTo>
                  <a:pt x="30" y="1"/>
                  <a:pt x="32" y="2"/>
                  <a:pt x="35" y="2"/>
                </a:cubicBezTo>
                <a:cubicBezTo>
                  <a:pt x="38" y="2"/>
                  <a:pt x="41" y="2"/>
                  <a:pt x="44" y="1"/>
                </a:cubicBezTo>
                <a:cubicBezTo>
                  <a:pt x="56" y="1"/>
                  <a:pt x="70" y="2"/>
                  <a:pt x="83" y="2"/>
                </a:cubicBezTo>
                <a:cubicBezTo>
                  <a:pt x="86" y="2"/>
                  <a:pt x="89" y="2"/>
                  <a:pt x="92" y="2"/>
                </a:cubicBezTo>
                <a:cubicBezTo>
                  <a:pt x="101" y="2"/>
                  <a:pt x="113" y="1"/>
                  <a:pt x="123" y="1"/>
                </a:cubicBezTo>
                <a:cubicBezTo>
                  <a:pt x="127" y="1"/>
                  <a:pt x="131" y="1"/>
                  <a:pt x="135" y="1"/>
                </a:cubicBezTo>
                <a:cubicBezTo>
                  <a:pt x="138" y="2"/>
                  <a:pt x="142" y="0"/>
                  <a:pt x="145" y="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68593" tIns="34296" rIns="68593" bIns="34296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5" name="PA_直接连接符 7"/>
          <p:cNvCxnSpPr/>
          <p:nvPr>
            <p:custDataLst>
              <p:tags r:id="rId4"/>
            </p:custDataLst>
          </p:nvPr>
        </p:nvCxnSpPr>
        <p:spPr>
          <a:xfrm>
            <a:off x="2980441" y="2080063"/>
            <a:ext cx="1537403" cy="66371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421"/>
          <p:cNvCxnSpPr/>
          <p:nvPr>
            <p:custDataLst>
              <p:tags r:id="rId5"/>
            </p:custDataLst>
          </p:nvPr>
        </p:nvCxnSpPr>
        <p:spPr>
          <a:xfrm>
            <a:off x="2966938" y="2080063"/>
            <a:ext cx="1578986" cy="1164493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A_图片 420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1" cstate="hqprint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8395" y="1892559"/>
            <a:ext cx="392528" cy="454193"/>
          </a:xfrm>
          <a:prstGeom prst="rect">
            <a:avLst/>
          </a:prstGeom>
        </p:spPr>
      </p:pic>
      <p:sp>
        <p:nvSpPr>
          <p:cNvPr id="8" name="PA_chenying0907 5"/>
          <p:cNvSpPr txBox="1"/>
          <p:nvPr>
            <p:custDataLst>
              <p:tags r:id="rId7"/>
            </p:custDataLst>
          </p:nvPr>
        </p:nvSpPr>
        <p:spPr>
          <a:xfrm>
            <a:off x="4899901" y="1385878"/>
            <a:ext cx="3140228" cy="638200"/>
          </a:xfrm>
          <a:prstGeom prst="rect">
            <a:avLst/>
          </a:prstGeom>
        </p:spPr>
        <p:txBody>
          <a:bodyPr wrap="square" lIns="68593" tIns="34296" rIns="68593" bIns="34296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1000">
                <a:solidFill>
                  <a:srgbClr val="3C3C3B"/>
                </a:solidFill>
                <a:latin typeface="Noto Sans S Chinese" charset="-122"/>
                <a:ea typeface="Noto Sans S Chinese" charset="-122"/>
                <a:cs typeface="Noto Sans S Chinese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Add the appropriate text information here, and it is recommended that the spacing be maintained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1.3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Around</a:t>
            </a:r>
          </a:p>
        </p:txBody>
      </p:sp>
      <p:sp>
        <p:nvSpPr>
          <p:cNvPr id="9" name="PA_chenying0907 423"/>
          <p:cNvSpPr/>
          <p:nvPr>
            <p:custDataLst>
              <p:tags r:id="rId8"/>
            </p:custDataLst>
          </p:nvPr>
        </p:nvSpPr>
        <p:spPr>
          <a:xfrm>
            <a:off x="4736346" y="3077645"/>
            <a:ext cx="3140228" cy="252069"/>
          </a:xfrm>
          <a:prstGeom prst="rect">
            <a:avLst/>
          </a:prstGeom>
        </p:spPr>
        <p:txBody>
          <a:bodyPr wrap="square" lIns="68593" tIns="34296" rIns="68593" bIns="34296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700" dirty="0">
                <a:solidFill>
                  <a:srgbClr val="3C3C3B"/>
                </a:solidFill>
                <a:cs typeface="+mn-ea"/>
                <a:sym typeface="+mn-lt"/>
              </a:rPr>
              <a:t>Add the appropriate text information here, and it is recommended that the spacing be maintained</a:t>
            </a:r>
            <a:r>
              <a:rPr lang="en-US" altLang="zh-CN" sz="700" dirty="0">
                <a:solidFill>
                  <a:srgbClr val="3C3C3B"/>
                </a:solidFill>
                <a:cs typeface="+mn-ea"/>
                <a:sym typeface="+mn-lt"/>
              </a:rPr>
              <a:t>1.3</a:t>
            </a:r>
            <a:r>
              <a:rPr lang="zh-CN" altLang="en-US" sz="700" dirty="0">
                <a:solidFill>
                  <a:srgbClr val="3C3C3B"/>
                </a:solidFill>
                <a:cs typeface="+mn-ea"/>
                <a:sym typeface="+mn-lt"/>
              </a:rPr>
              <a:t>Around</a:t>
            </a:r>
            <a:endParaRPr lang="en-US" altLang="zh-CN" sz="7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PA_组合 424"/>
          <p:cNvGrpSpPr/>
          <p:nvPr>
            <p:custDataLst>
              <p:tags r:id="rId9"/>
            </p:custDataLst>
          </p:nvPr>
        </p:nvGrpSpPr>
        <p:grpSpPr>
          <a:xfrm>
            <a:off x="644322" y="2024078"/>
            <a:ext cx="1681642" cy="1955121"/>
            <a:chOff x="8724903" y="3030540"/>
            <a:chExt cx="574675" cy="86836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1" name="Freeform 15"/>
            <p:cNvSpPr>
              <a:spLocks/>
            </p:cNvSpPr>
            <p:nvPr/>
          </p:nvSpPr>
          <p:spPr bwMode="auto">
            <a:xfrm>
              <a:off x="8943980" y="3236915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0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00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16"/>
            <p:cNvSpPr>
              <a:spLocks noEditPoints="1"/>
            </p:cNvSpPr>
            <p:nvPr/>
          </p:nvSpPr>
          <p:spPr bwMode="auto">
            <a:xfrm>
              <a:off x="8724903" y="3030540"/>
              <a:ext cx="574675" cy="868363"/>
            </a:xfrm>
            <a:custGeom>
              <a:avLst/>
              <a:gdLst>
                <a:gd name="T0" fmla="*/ 8 w 153"/>
                <a:gd name="T1" fmla="*/ 136 h 231"/>
                <a:gd name="T2" fmla="*/ 78 w 153"/>
                <a:gd name="T3" fmla="*/ 52 h 231"/>
                <a:gd name="T4" fmla="*/ 72 w 153"/>
                <a:gd name="T5" fmla="*/ 58 h 231"/>
                <a:gd name="T6" fmla="*/ 57 w 153"/>
                <a:gd name="T7" fmla="*/ 210 h 231"/>
                <a:gd name="T8" fmla="*/ 146 w 153"/>
                <a:gd name="T9" fmla="*/ 14 h 231"/>
                <a:gd name="T10" fmla="*/ 37 w 153"/>
                <a:gd name="T11" fmla="*/ 56 h 231"/>
                <a:gd name="T12" fmla="*/ 67 w 153"/>
                <a:gd name="T13" fmla="*/ 56 h 231"/>
                <a:gd name="T14" fmla="*/ 83 w 153"/>
                <a:gd name="T15" fmla="*/ 56 h 231"/>
                <a:gd name="T16" fmla="*/ 113 w 153"/>
                <a:gd name="T17" fmla="*/ 59 h 231"/>
                <a:gd name="T18" fmla="*/ 41 w 153"/>
                <a:gd name="T19" fmla="*/ 64 h 231"/>
                <a:gd name="T20" fmla="*/ 36 w 153"/>
                <a:gd name="T21" fmla="*/ 63 h 231"/>
                <a:gd name="T22" fmla="*/ 39 w 153"/>
                <a:gd name="T23" fmla="*/ 65 h 231"/>
                <a:gd name="T24" fmla="*/ 49 w 153"/>
                <a:gd name="T25" fmla="*/ 66 h 231"/>
                <a:gd name="T26" fmla="*/ 45 w 153"/>
                <a:gd name="T27" fmla="*/ 71 h 231"/>
                <a:gd name="T28" fmla="*/ 21 w 153"/>
                <a:gd name="T29" fmla="*/ 79 h 231"/>
                <a:gd name="T30" fmla="*/ 53 w 153"/>
                <a:gd name="T31" fmla="*/ 73 h 231"/>
                <a:gd name="T32" fmla="*/ 39 w 153"/>
                <a:gd name="T33" fmla="*/ 74 h 231"/>
                <a:gd name="T34" fmla="*/ 59 w 153"/>
                <a:gd name="T35" fmla="*/ 77 h 231"/>
                <a:gd name="T36" fmla="*/ 33 w 153"/>
                <a:gd name="T37" fmla="*/ 78 h 231"/>
                <a:gd name="T38" fmla="*/ 46 w 153"/>
                <a:gd name="T39" fmla="*/ 79 h 231"/>
                <a:gd name="T40" fmla="*/ 65 w 153"/>
                <a:gd name="T41" fmla="*/ 81 h 231"/>
                <a:gd name="T42" fmla="*/ 29 w 153"/>
                <a:gd name="T43" fmla="*/ 86 h 231"/>
                <a:gd name="T44" fmla="*/ 31 w 153"/>
                <a:gd name="T45" fmla="*/ 84 h 231"/>
                <a:gd name="T46" fmla="*/ 55 w 153"/>
                <a:gd name="T47" fmla="*/ 86 h 231"/>
                <a:gd name="T48" fmla="*/ 51 w 153"/>
                <a:gd name="T49" fmla="*/ 90 h 231"/>
                <a:gd name="T50" fmla="*/ 63 w 153"/>
                <a:gd name="T51" fmla="*/ 93 h 231"/>
                <a:gd name="T52" fmla="*/ 66 w 153"/>
                <a:gd name="T53" fmla="*/ 95 h 231"/>
                <a:gd name="T54" fmla="*/ 37 w 153"/>
                <a:gd name="T55" fmla="*/ 98 h 231"/>
                <a:gd name="T56" fmla="*/ 40 w 153"/>
                <a:gd name="T57" fmla="*/ 101 h 231"/>
                <a:gd name="T58" fmla="*/ 41 w 153"/>
                <a:gd name="T59" fmla="*/ 104 h 231"/>
                <a:gd name="T60" fmla="*/ 34 w 153"/>
                <a:gd name="T61" fmla="*/ 105 h 231"/>
                <a:gd name="T62" fmla="*/ 34 w 153"/>
                <a:gd name="T63" fmla="*/ 106 h 231"/>
                <a:gd name="T64" fmla="*/ 43 w 153"/>
                <a:gd name="T65" fmla="*/ 108 h 231"/>
                <a:gd name="T66" fmla="*/ 39 w 153"/>
                <a:gd name="T67" fmla="*/ 113 h 231"/>
                <a:gd name="T68" fmla="*/ 43 w 153"/>
                <a:gd name="T69" fmla="*/ 114 h 231"/>
                <a:gd name="T70" fmla="*/ 63 w 153"/>
                <a:gd name="T71" fmla="*/ 115 h 231"/>
                <a:gd name="T72" fmla="*/ 47 w 153"/>
                <a:gd name="T73" fmla="*/ 118 h 231"/>
                <a:gd name="T74" fmla="*/ 59 w 153"/>
                <a:gd name="T75" fmla="*/ 122 h 231"/>
                <a:gd name="T76" fmla="*/ 47 w 153"/>
                <a:gd name="T77" fmla="*/ 123 h 231"/>
                <a:gd name="T78" fmla="*/ 54 w 153"/>
                <a:gd name="T79" fmla="*/ 126 h 231"/>
                <a:gd name="T80" fmla="*/ 43 w 153"/>
                <a:gd name="T81" fmla="*/ 128 h 231"/>
                <a:gd name="T82" fmla="*/ 58 w 153"/>
                <a:gd name="T83" fmla="*/ 128 h 231"/>
                <a:gd name="T84" fmla="*/ 59 w 153"/>
                <a:gd name="T85" fmla="*/ 134 h 231"/>
                <a:gd name="T86" fmla="*/ 50 w 153"/>
                <a:gd name="T87" fmla="*/ 135 h 231"/>
                <a:gd name="T88" fmla="*/ 53 w 153"/>
                <a:gd name="T89" fmla="*/ 140 h 231"/>
                <a:gd name="T90" fmla="*/ 42 w 153"/>
                <a:gd name="T91" fmla="*/ 144 h 231"/>
                <a:gd name="T92" fmla="*/ 6 w 153"/>
                <a:gd name="T93" fmla="*/ 149 h 231"/>
                <a:gd name="T94" fmla="*/ 64 w 153"/>
                <a:gd name="T95" fmla="*/ 170 h 231"/>
                <a:gd name="T96" fmla="*/ 34 w 153"/>
                <a:gd name="T97" fmla="*/ 157 h 231"/>
                <a:gd name="T98" fmla="*/ 63 w 153"/>
                <a:gd name="T99" fmla="*/ 162 h 231"/>
                <a:gd name="T100" fmla="*/ 31 w 153"/>
                <a:gd name="T101" fmla="*/ 179 h 231"/>
                <a:gd name="T102" fmla="*/ 56 w 153"/>
                <a:gd name="T103" fmla="*/ 174 h 231"/>
                <a:gd name="T104" fmla="*/ 61 w 153"/>
                <a:gd name="T105" fmla="*/ 177 h 231"/>
                <a:gd name="T106" fmla="*/ 31 w 153"/>
                <a:gd name="T107" fmla="*/ 195 h 231"/>
                <a:gd name="T108" fmla="*/ 60 w 153"/>
                <a:gd name="T109" fmla="*/ 187 h 231"/>
                <a:gd name="T110" fmla="*/ 65 w 153"/>
                <a:gd name="T111" fmla="*/ 195 h 231"/>
                <a:gd name="T112" fmla="*/ 57 w 153"/>
                <a:gd name="T113" fmla="*/ 199 h 231"/>
                <a:gd name="T114" fmla="*/ 63 w 153"/>
                <a:gd name="T115" fmla="*/ 206 h 231"/>
                <a:gd name="T116" fmla="*/ 66 w 153"/>
                <a:gd name="T117" fmla="*/ 213 h 231"/>
                <a:gd name="T118" fmla="*/ 35 w 153"/>
                <a:gd name="T119" fmla="*/ 217 h 231"/>
                <a:gd name="T120" fmla="*/ 62 w 153"/>
                <a:gd name="T121" fmla="*/ 220 h 231"/>
                <a:gd name="T122" fmla="*/ 27 w 153"/>
                <a:gd name="T123" fmla="*/ 22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" h="231">
                  <a:moveTo>
                    <a:pt x="39" y="219"/>
                  </a:moveTo>
                  <a:cubicBezTo>
                    <a:pt x="39" y="219"/>
                    <a:pt x="39" y="219"/>
                    <a:pt x="38" y="219"/>
                  </a:cubicBezTo>
                  <a:cubicBezTo>
                    <a:pt x="39" y="221"/>
                    <a:pt x="40" y="222"/>
                    <a:pt x="41" y="224"/>
                  </a:cubicBezTo>
                  <a:cubicBezTo>
                    <a:pt x="41" y="224"/>
                    <a:pt x="42" y="224"/>
                    <a:pt x="42" y="224"/>
                  </a:cubicBezTo>
                  <a:cubicBezTo>
                    <a:pt x="42" y="225"/>
                    <a:pt x="41" y="224"/>
                    <a:pt x="40" y="224"/>
                  </a:cubicBezTo>
                  <a:cubicBezTo>
                    <a:pt x="40" y="225"/>
                    <a:pt x="40" y="225"/>
                    <a:pt x="40" y="226"/>
                  </a:cubicBezTo>
                  <a:cubicBezTo>
                    <a:pt x="39" y="227"/>
                    <a:pt x="38" y="225"/>
                    <a:pt x="37" y="225"/>
                  </a:cubicBezTo>
                  <a:cubicBezTo>
                    <a:pt x="37" y="226"/>
                    <a:pt x="38" y="227"/>
                    <a:pt x="39" y="228"/>
                  </a:cubicBezTo>
                  <a:cubicBezTo>
                    <a:pt x="39" y="228"/>
                    <a:pt x="40" y="227"/>
                    <a:pt x="40" y="227"/>
                  </a:cubicBezTo>
                  <a:cubicBezTo>
                    <a:pt x="41" y="227"/>
                    <a:pt x="41" y="226"/>
                    <a:pt x="41" y="226"/>
                  </a:cubicBezTo>
                  <a:cubicBezTo>
                    <a:pt x="41" y="226"/>
                    <a:pt x="41" y="226"/>
                    <a:pt x="42" y="226"/>
                  </a:cubicBezTo>
                  <a:cubicBezTo>
                    <a:pt x="42" y="227"/>
                    <a:pt x="42" y="228"/>
                    <a:pt x="41" y="228"/>
                  </a:cubicBezTo>
                  <a:cubicBezTo>
                    <a:pt x="41" y="228"/>
                    <a:pt x="41" y="228"/>
                    <a:pt x="40" y="228"/>
                  </a:cubicBezTo>
                  <a:cubicBezTo>
                    <a:pt x="38" y="229"/>
                    <a:pt x="36" y="230"/>
                    <a:pt x="33" y="230"/>
                  </a:cubicBezTo>
                  <a:cubicBezTo>
                    <a:pt x="32" y="230"/>
                    <a:pt x="33" y="230"/>
                    <a:pt x="32" y="231"/>
                  </a:cubicBezTo>
                  <a:cubicBezTo>
                    <a:pt x="31" y="230"/>
                    <a:pt x="30" y="229"/>
                    <a:pt x="29" y="230"/>
                  </a:cubicBezTo>
                  <a:cubicBezTo>
                    <a:pt x="28" y="228"/>
                    <a:pt x="26" y="229"/>
                    <a:pt x="25" y="228"/>
                  </a:cubicBezTo>
                  <a:cubicBezTo>
                    <a:pt x="24" y="228"/>
                    <a:pt x="24" y="229"/>
                    <a:pt x="23" y="228"/>
                  </a:cubicBezTo>
                  <a:cubicBezTo>
                    <a:pt x="23" y="228"/>
                    <a:pt x="23" y="228"/>
                    <a:pt x="23" y="227"/>
                  </a:cubicBezTo>
                  <a:cubicBezTo>
                    <a:pt x="22" y="227"/>
                    <a:pt x="21" y="228"/>
                    <a:pt x="20" y="228"/>
                  </a:cubicBezTo>
                  <a:cubicBezTo>
                    <a:pt x="21" y="227"/>
                    <a:pt x="21" y="226"/>
                    <a:pt x="22" y="226"/>
                  </a:cubicBezTo>
                  <a:cubicBezTo>
                    <a:pt x="23" y="225"/>
                    <a:pt x="23" y="224"/>
                    <a:pt x="24" y="224"/>
                  </a:cubicBezTo>
                  <a:cubicBezTo>
                    <a:pt x="23" y="223"/>
                    <a:pt x="24" y="222"/>
                    <a:pt x="24" y="221"/>
                  </a:cubicBezTo>
                  <a:cubicBezTo>
                    <a:pt x="26" y="220"/>
                    <a:pt x="26" y="215"/>
                    <a:pt x="29" y="215"/>
                  </a:cubicBezTo>
                  <a:cubicBezTo>
                    <a:pt x="29" y="210"/>
                    <a:pt x="30" y="205"/>
                    <a:pt x="29" y="201"/>
                  </a:cubicBezTo>
                  <a:cubicBezTo>
                    <a:pt x="30" y="198"/>
                    <a:pt x="30" y="193"/>
                    <a:pt x="30" y="189"/>
                  </a:cubicBezTo>
                  <a:cubicBezTo>
                    <a:pt x="30" y="186"/>
                    <a:pt x="30" y="184"/>
                    <a:pt x="29" y="182"/>
                  </a:cubicBezTo>
                  <a:cubicBezTo>
                    <a:pt x="29" y="181"/>
                    <a:pt x="30" y="181"/>
                    <a:pt x="30" y="180"/>
                  </a:cubicBezTo>
                  <a:cubicBezTo>
                    <a:pt x="30" y="175"/>
                    <a:pt x="30" y="169"/>
                    <a:pt x="31" y="163"/>
                  </a:cubicBezTo>
                  <a:cubicBezTo>
                    <a:pt x="31" y="159"/>
                    <a:pt x="32" y="156"/>
                    <a:pt x="32" y="152"/>
                  </a:cubicBezTo>
                  <a:cubicBezTo>
                    <a:pt x="32" y="152"/>
                    <a:pt x="32" y="151"/>
                    <a:pt x="32" y="151"/>
                  </a:cubicBezTo>
                  <a:cubicBezTo>
                    <a:pt x="32" y="150"/>
                    <a:pt x="32" y="150"/>
                    <a:pt x="32" y="149"/>
                  </a:cubicBezTo>
                  <a:cubicBezTo>
                    <a:pt x="33" y="147"/>
                    <a:pt x="32" y="144"/>
                    <a:pt x="32" y="141"/>
                  </a:cubicBezTo>
                  <a:cubicBezTo>
                    <a:pt x="32" y="142"/>
                    <a:pt x="32" y="143"/>
                    <a:pt x="31" y="144"/>
                  </a:cubicBezTo>
                  <a:cubicBezTo>
                    <a:pt x="31" y="144"/>
                    <a:pt x="31" y="143"/>
                    <a:pt x="31" y="143"/>
                  </a:cubicBezTo>
                  <a:cubicBezTo>
                    <a:pt x="30" y="137"/>
                    <a:pt x="30" y="129"/>
                    <a:pt x="29" y="123"/>
                  </a:cubicBezTo>
                  <a:cubicBezTo>
                    <a:pt x="29" y="118"/>
                    <a:pt x="29" y="114"/>
                    <a:pt x="28" y="110"/>
                  </a:cubicBezTo>
                  <a:cubicBezTo>
                    <a:pt x="27" y="99"/>
                    <a:pt x="26" y="88"/>
                    <a:pt x="24" y="78"/>
                  </a:cubicBezTo>
                  <a:cubicBezTo>
                    <a:pt x="23" y="80"/>
                    <a:pt x="22" y="83"/>
                    <a:pt x="21" y="84"/>
                  </a:cubicBezTo>
                  <a:cubicBezTo>
                    <a:pt x="21" y="86"/>
                    <a:pt x="20" y="87"/>
                    <a:pt x="20" y="88"/>
                  </a:cubicBezTo>
                  <a:cubicBezTo>
                    <a:pt x="18" y="92"/>
                    <a:pt x="17" y="98"/>
                    <a:pt x="15" y="101"/>
                  </a:cubicBezTo>
                  <a:cubicBezTo>
                    <a:pt x="16" y="104"/>
                    <a:pt x="14" y="106"/>
                    <a:pt x="14" y="109"/>
                  </a:cubicBezTo>
                  <a:cubicBezTo>
                    <a:pt x="14" y="109"/>
                    <a:pt x="14" y="110"/>
                    <a:pt x="13" y="110"/>
                  </a:cubicBezTo>
                  <a:cubicBezTo>
                    <a:pt x="13" y="111"/>
                    <a:pt x="13" y="112"/>
                    <a:pt x="12" y="113"/>
                  </a:cubicBezTo>
                  <a:cubicBezTo>
                    <a:pt x="12" y="115"/>
                    <a:pt x="12" y="118"/>
                    <a:pt x="11" y="120"/>
                  </a:cubicBezTo>
                  <a:cubicBezTo>
                    <a:pt x="11" y="121"/>
                    <a:pt x="11" y="122"/>
                    <a:pt x="11" y="123"/>
                  </a:cubicBezTo>
                  <a:cubicBezTo>
                    <a:pt x="10" y="126"/>
                    <a:pt x="9" y="130"/>
                    <a:pt x="9" y="133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9" y="133"/>
                    <a:pt x="9" y="134"/>
                    <a:pt x="9" y="134"/>
                  </a:cubicBezTo>
                  <a:cubicBezTo>
                    <a:pt x="9" y="135"/>
                    <a:pt x="8" y="136"/>
                    <a:pt x="8" y="136"/>
                  </a:cubicBezTo>
                  <a:cubicBezTo>
                    <a:pt x="9" y="136"/>
                    <a:pt x="8" y="136"/>
                    <a:pt x="8" y="136"/>
                  </a:cubicBezTo>
                  <a:cubicBezTo>
                    <a:pt x="8" y="138"/>
                    <a:pt x="9" y="141"/>
                    <a:pt x="8" y="143"/>
                  </a:cubicBezTo>
                  <a:cubicBezTo>
                    <a:pt x="8" y="143"/>
                    <a:pt x="9" y="143"/>
                    <a:pt x="9" y="143"/>
                  </a:cubicBezTo>
                  <a:cubicBezTo>
                    <a:pt x="9" y="145"/>
                    <a:pt x="8" y="147"/>
                    <a:pt x="9" y="149"/>
                  </a:cubicBezTo>
                  <a:cubicBezTo>
                    <a:pt x="9" y="149"/>
                    <a:pt x="8" y="150"/>
                    <a:pt x="8" y="150"/>
                  </a:cubicBezTo>
                  <a:cubicBezTo>
                    <a:pt x="8" y="150"/>
                    <a:pt x="9" y="150"/>
                    <a:pt x="9" y="150"/>
                  </a:cubicBezTo>
                  <a:cubicBezTo>
                    <a:pt x="8" y="153"/>
                    <a:pt x="6" y="157"/>
                    <a:pt x="5" y="160"/>
                  </a:cubicBezTo>
                  <a:cubicBezTo>
                    <a:pt x="4" y="162"/>
                    <a:pt x="4" y="163"/>
                    <a:pt x="5" y="165"/>
                  </a:cubicBezTo>
                  <a:cubicBezTo>
                    <a:pt x="4" y="166"/>
                    <a:pt x="5" y="168"/>
                    <a:pt x="3" y="169"/>
                  </a:cubicBezTo>
                  <a:cubicBezTo>
                    <a:pt x="2" y="168"/>
                    <a:pt x="3" y="167"/>
                    <a:pt x="3" y="165"/>
                  </a:cubicBezTo>
                  <a:cubicBezTo>
                    <a:pt x="3" y="165"/>
                    <a:pt x="2" y="166"/>
                    <a:pt x="2" y="166"/>
                  </a:cubicBezTo>
                  <a:cubicBezTo>
                    <a:pt x="0" y="164"/>
                    <a:pt x="2" y="162"/>
                    <a:pt x="3" y="161"/>
                  </a:cubicBezTo>
                  <a:cubicBezTo>
                    <a:pt x="4" y="158"/>
                    <a:pt x="6" y="156"/>
                    <a:pt x="7" y="153"/>
                  </a:cubicBezTo>
                  <a:cubicBezTo>
                    <a:pt x="7" y="153"/>
                    <a:pt x="6" y="153"/>
                    <a:pt x="6" y="153"/>
                  </a:cubicBezTo>
                  <a:cubicBezTo>
                    <a:pt x="5" y="154"/>
                    <a:pt x="5" y="155"/>
                    <a:pt x="4" y="156"/>
                  </a:cubicBezTo>
                  <a:cubicBezTo>
                    <a:pt x="4" y="157"/>
                    <a:pt x="4" y="160"/>
                    <a:pt x="3" y="161"/>
                  </a:cubicBezTo>
                  <a:cubicBezTo>
                    <a:pt x="1" y="160"/>
                    <a:pt x="2" y="158"/>
                    <a:pt x="2" y="157"/>
                  </a:cubicBezTo>
                  <a:cubicBezTo>
                    <a:pt x="3" y="154"/>
                    <a:pt x="3" y="149"/>
                    <a:pt x="3" y="146"/>
                  </a:cubicBezTo>
                  <a:cubicBezTo>
                    <a:pt x="3" y="145"/>
                    <a:pt x="3" y="146"/>
                    <a:pt x="3" y="146"/>
                  </a:cubicBezTo>
                  <a:cubicBezTo>
                    <a:pt x="1" y="145"/>
                    <a:pt x="4" y="143"/>
                    <a:pt x="3" y="141"/>
                  </a:cubicBezTo>
                  <a:cubicBezTo>
                    <a:pt x="4" y="141"/>
                    <a:pt x="4" y="141"/>
                    <a:pt x="4" y="141"/>
                  </a:cubicBezTo>
                  <a:cubicBezTo>
                    <a:pt x="5" y="136"/>
                    <a:pt x="5" y="131"/>
                    <a:pt x="6" y="127"/>
                  </a:cubicBezTo>
                  <a:cubicBezTo>
                    <a:pt x="7" y="123"/>
                    <a:pt x="8" y="117"/>
                    <a:pt x="9" y="112"/>
                  </a:cubicBezTo>
                  <a:cubicBezTo>
                    <a:pt x="8" y="112"/>
                    <a:pt x="7" y="111"/>
                    <a:pt x="8" y="110"/>
                  </a:cubicBezTo>
                  <a:cubicBezTo>
                    <a:pt x="8" y="110"/>
                    <a:pt x="8" y="110"/>
                    <a:pt x="9" y="110"/>
                  </a:cubicBezTo>
                  <a:cubicBezTo>
                    <a:pt x="9" y="109"/>
                    <a:pt x="9" y="108"/>
                    <a:pt x="9" y="108"/>
                  </a:cubicBezTo>
                  <a:cubicBezTo>
                    <a:pt x="9" y="107"/>
                    <a:pt x="8" y="103"/>
                    <a:pt x="9" y="102"/>
                  </a:cubicBezTo>
                  <a:cubicBezTo>
                    <a:pt x="9" y="101"/>
                    <a:pt x="10" y="100"/>
                    <a:pt x="10" y="99"/>
                  </a:cubicBezTo>
                  <a:cubicBezTo>
                    <a:pt x="11" y="101"/>
                    <a:pt x="9" y="103"/>
                    <a:pt x="10" y="104"/>
                  </a:cubicBezTo>
                  <a:cubicBezTo>
                    <a:pt x="11" y="101"/>
                    <a:pt x="12" y="98"/>
                    <a:pt x="13" y="94"/>
                  </a:cubicBezTo>
                  <a:cubicBezTo>
                    <a:pt x="14" y="91"/>
                    <a:pt x="15" y="88"/>
                    <a:pt x="16" y="85"/>
                  </a:cubicBezTo>
                  <a:cubicBezTo>
                    <a:pt x="17" y="83"/>
                    <a:pt x="17" y="81"/>
                    <a:pt x="18" y="79"/>
                  </a:cubicBezTo>
                  <a:cubicBezTo>
                    <a:pt x="18" y="78"/>
                    <a:pt x="19" y="77"/>
                    <a:pt x="18" y="76"/>
                  </a:cubicBezTo>
                  <a:cubicBezTo>
                    <a:pt x="18" y="77"/>
                    <a:pt x="17" y="78"/>
                    <a:pt x="17" y="79"/>
                  </a:cubicBezTo>
                  <a:cubicBezTo>
                    <a:pt x="18" y="74"/>
                    <a:pt x="20" y="68"/>
                    <a:pt x="21" y="63"/>
                  </a:cubicBezTo>
                  <a:cubicBezTo>
                    <a:pt x="21" y="62"/>
                    <a:pt x="21" y="62"/>
                    <a:pt x="21" y="61"/>
                  </a:cubicBezTo>
                  <a:cubicBezTo>
                    <a:pt x="21" y="60"/>
                    <a:pt x="22" y="58"/>
                    <a:pt x="21" y="57"/>
                  </a:cubicBezTo>
                  <a:cubicBezTo>
                    <a:pt x="22" y="56"/>
                    <a:pt x="23" y="56"/>
                    <a:pt x="25" y="55"/>
                  </a:cubicBezTo>
                  <a:cubicBezTo>
                    <a:pt x="24" y="55"/>
                    <a:pt x="24" y="55"/>
                    <a:pt x="24" y="54"/>
                  </a:cubicBezTo>
                  <a:cubicBezTo>
                    <a:pt x="25" y="53"/>
                    <a:pt x="26" y="52"/>
                    <a:pt x="28" y="52"/>
                  </a:cubicBezTo>
                  <a:cubicBezTo>
                    <a:pt x="28" y="52"/>
                    <a:pt x="28" y="50"/>
                    <a:pt x="29" y="50"/>
                  </a:cubicBezTo>
                  <a:cubicBezTo>
                    <a:pt x="29" y="51"/>
                    <a:pt x="29" y="51"/>
                    <a:pt x="29" y="52"/>
                  </a:cubicBezTo>
                  <a:cubicBezTo>
                    <a:pt x="31" y="51"/>
                    <a:pt x="33" y="48"/>
                    <a:pt x="36" y="49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7" y="52"/>
                    <a:pt x="40" y="52"/>
                    <a:pt x="43" y="53"/>
                  </a:cubicBezTo>
                  <a:cubicBezTo>
                    <a:pt x="47" y="52"/>
                    <a:pt x="50" y="52"/>
                    <a:pt x="52" y="52"/>
                  </a:cubicBezTo>
                  <a:cubicBezTo>
                    <a:pt x="53" y="52"/>
                    <a:pt x="54" y="52"/>
                    <a:pt x="55" y="52"/>
                  </a:cubicBezTo>
                  <a:cubicBezTo>
                    <a:pt x="56" y="52"/>
                    <a:pt x="57" y="52"/>
                    <a:pt x="57" y="52"/>
                  </a:cubicBezTo>
                  <a:cubicBezTo>
                    <a:pt x="60" y="52"/>
                    <a:pt x="62" y="50"/>
                    <a:pt x="64" y="50"/>
                  </a:cubicBezTo>
                  <a:cubicBezTo>
                    <a:pt x="66" y="50"/>
                    <a:pt x="68" y="50"/>
                    <a:pt x="68" y="52"/>
                  </a:cubicBezTo>
                  <a:cubicBezTo>
                    <a:pt x="69" y="51"/>
                    <a:pt x="68" y="51"/>
                    <a:pt x="69" y="51"/>
                  </a:cubicBezTo>
                  <a:cubicBezTo>
                    <a:pt x="71" y="50"/>
                    <a:pt x="75" y="51"/>
                    <a:pt x="78" y="52"/>
                  </a:cubicBezTo>
                  <a:cubicBezTo>
                    <a:pt x="79" y="52"/>
                    <a:pt x="81" y="52"/>
                    <a:pt x="83" y="52"/>
                  </a:cubicBezTo>
                  <a:cubicBezTo>
                    <a:pt x="87" y="53"/>
                    <a:pt x="92" y="54"/>
                    <a:pt x="96" y="55"/>
                  </a:cubicBezTo>
                  <a:cubicBezTo>
                    <a:pt x="99" y="55"/>
                    <a:pt x="102" y="55"/>
                    <a:pt x="105" y="56"/>
                  </a:cubicBezTo>
                  <a:cubicBezTo>
                    <a:pt x="107" y="56"/>
                    <a:pt x="109" y="56"/>
                    <a:pt x="110" y="56"/>
                  </a:cubicBezTo>
                  <a:cubicBezTo>
                    <a:pt x="111" y="56"/>
                    <a:pt x="112" y="55"/>
                    <a:pt x="112" y="54"/>
                  </a:cubicBezTo>
                  <a:cubicBezTo>
                    <a:pt x="116" y="51"/>
                    <a:pt x="120" y="47"/>
                    <a:pt x="122" y="43"/>
                  </a:cubicBezTo>
                  <a:cubicBezTo>
                    <a:pt x="126" y="38"/>
                    <a:pt x="130" y="33"/>
                    <a:pt x="134" y="27"/>
                  </a:cubicBezTo>
                  <a:cubicBezTo>
                    <a:pt x="134" y="27"/>
                    <a:pt x="134" y="26"/>
                    <a:pt x="135" y="26"/>
                  </a:cubicBezTo>
                  <a:cubicBezTo>
                    <a:pt x="135" y="26"/>
                    <a:pt x="135" y="25"/>
                    <a:pt x="135" y="25"/>
                  </a:cubicBezTo>
                  <a:cubicBezTo>
                    <a:pt x="136" y="24"/>
                    <a:pt x="137" y="23"/>
                    <a:pt x="138" y="22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38" y="20"/>
                    <a:pt x="139" y="20"/>
                    <a:pt x="139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9" y="17"/>
                    <a:pt x="141" y="16"/>
                    <a:pt x="141" y="15"/>
                  </a:cubicBezTo>
                  <a:cubicBezTo>
                    <a:pt x="141" y="15"/>
                    <a:pt x="141" y="15"/>
                    <a:pt x="141" y="14"/>
                  </a:cubicBezTo>
                  <a:cubicBezTo>
                    <a:pt x="143" y="12"/>
                    <a:pt x="144" y="10"/>
                    <a:pt x="146" y="8"/>
                  </a:cubicBezTo>
                  <a:cubicBezTo>
                    <a:pt x="147" y="8"/>
                    <a:pt x="147" y="9"/>
                    <a:pt x="148" y="9"/>
                  </a:cubicBezTo>
                  <a:cubicBezTo>
                    <a:pt x="148" y="8"/>
                    <a:pt x="149" y="7"/>
                    <a:pt x="149" y="5"/>
                  </a:cubicBezTo>
                  <a:cubicBezTo>
                    <a:pt x="150" y="4"/>
                    <a:pt x="150" y="3"/>
                    <a:pt x="152" y="2"/>
                  </a:cubicBezTo>
                  <a:cubicBezTo>
                    <a:pt x="152" y="1"/>
                    <a:pt x="152" y="0"/>
                    <a:pt x="153" y="0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53" y="2"/>
                    <a:pt x="152" y="3"/>
                    <a:pt x="151" y="4"/>
                  </a:cubicBezTo>
                  <a:cubicBezTo>
                    <a:pt x="151" y="4"/>
                    <a:pt x="151" y="5"/>
                    <a:pt x="151" y="5"/>
                  </a:cubicBezTo>
                  <a:cubicBezTo>
                    <a:pt x="151" y="6"/>
                    <a:pt x="150" y="6"/>
                    <a:pt x="150" y="7"/>
                  </a:cubicBezTo>
                  <a:cubicBezTo>
                    <a:pt x="149" y="7"/>
                    <a:pt x="150" y="8"/>
                    <a:pt x="149" y="8"/>
                  </a:cubicBezTo>
                  <a:cubicBezTo>
                    <a:pt x="149" y="10"/>
                    <a:pt x="147" y="12"/>
                    <a:pt x="148" y="14"/>
                  </a:cubicBezTo>
                  <a:cubicBezTo>
                    <a:pt x="147" y="15"/>
                    <a:pt x="149" y="18"/>
                    <a:pt x="149" y="19"/>
                  </a:cubicBezTo>
                  <a:cubicBezTo>
                    <a:pt x="148" y="20"/>
                    <a:pt x="146" y="21"/>
                    <a:pt x="145" y="21"/>
                  </a:cubicBezTo>
                  <a:cubicBezTo>
                    <a:pt x="145" y="22"/>
                    <a:pt x="144" y="22"/>
                    <a:pt x="145" y="22"/>
                  </a:cubicBezTo>
                  <a:cubicBezTo>
                    <a:pt x="142" y="24"/>
                    <a:pt x="139" y="26"/>
                    <a:pt x="138" y="29"/>
                  </a:cubicBezTo>
                  <a:cubicBezTo>
                    <a:pt x="138" y="29"/>
                    <a:pt x="138" y="29"/>
                    <a:pt x="138" y="29"/>
                  </a:cubicBezTo>
                  <a:cubicBezTo>
                    <a:pt x="137" y="29"/>
                    <a:pt x="137" y="29"/>
                    <a:pt x="137" y="29"/>
                  </a:cubicBezTo>
                  <a:cubicBezTo>
                    <a:pt x="134" y="31"/>
                    <a:pt x="133" y="35"/>
                    <a:pt x="130" y="37"/>
                  </a:cubicBezTo>
                  <a:cubicBezTo>
                    <a:pt x="130" y="37"/>
                    <a:pt x="129" y="37"/>
                    <a:pt x="129" y="38"/>
                  </a:cubicBezTo>
                  <a:cubicBezTo>
                    <a:pt x="129" y="38"/>
                    <a:pt x="129" y="39"/>
                    <a:pt x="129" y="39"/>
                  </a:cubicBezTo>
                  <a:cubicBezTo>
                    <a:pt x="128" y="40"/>
                    <a:pt x="127" y="41"/>
                    <a:pt x="126" y="42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4" y="45"/>
                    <a:pt x="123" y="48"/>
                    <a:pt x="121" y="50"/>
                  </a:cubicBezTo>
                  <a:cubicBezTo>
                    <a:pt x="119" y="54"/>
                    <a:pt x="116" y="57"/>
                    <a:pt x="114" y="61"/>
                  </a:cubicBezTo>
                  <a:cubicBezTo>
                    <a:pt x="114" y="61"/>
                    <a:pt x="114" y="61"/>
                    <a:pt x="113" y="61"/>
                  </a:cubicBezTo>
                  <a:cubicBezTo>
                    <a:pt x="113" y="61"/>
                    <a:pt x="113" y="61"/>
                    <a:pt x="113" y="60"/>
                  </a:cubicBezTo>
                  <a:cubicBezTo>
                    <a:pt x="112" y="60"/>
                    <a:pt x="111" y="61"/>
                    <a:pt x="110" y="61"/>
                  </a:cubicBezTo>
                  <a:cubicBezTo>
                    <a:pt x="109" y="61"/>
                    <a:pt x="108" y="60"/>
                    <a:pt x="106" y="60"/>
                  </a:cubicBezTo>
                  <a:cubicBezTo>
                    <a:pt x="106" y="60"/>
                    <a:pt x="106" y="61"/>
                    <a:pt x="106" y="61"/>
                  </a:cubicBezTo>
                  <a:cubicBezTo>
                    <a:pt x="100" y="60"/>
                    <a:pt x="95" y="59"/>
                    <a:pt x="90" y="59"/>
                  </a:cubicBezTo>
                  <a:cubicBezTo>
                    <a:pt x="89" y="59"/>
                    <a:pt x="87" y="59"/>
                    <a:pt x="86" y="59"/>
                  </a:cubicBezTo>
                  <a:cubicBezTo>
                    <a:pt x="85" y="59"/>
                    <a:pt x="83" y="58"/>
                    <a:pt x="82" y="59"/>
                  </a:cubicBezTo>
                  <a:cubicBezTo>
                    <a:pt x="81" y="59"/>
                    <a:pt x="80" y="60"/>
                    <a:pt x="78" y="60"/>
                  </a:cubicBezTo>
                  <a:cubicBezTo>
                    <a:pt x="79" y="59"/>
                    <a:pt x="79" y="59"/>
                    <a:pt x="80" y="59"/>
                  </a:cubicBezTo>
                  <a:cubicBezTo>
                    <a:pt x="77" y="59"/>
                    <a:pt x="74" y="58"/>
                    <a:pt x="72" y="58"/>
                  </a:cubicBezTo>
                  <a:cubicBezTo>
                    <a:pt x="72" y="63"/>
                    <a:pt x="72" y="71"/>
                    <a:pt x="71" y="76"/>
                  </a:cubicBezTo>
                  <a:cubicBezTo>
                    <a:pt x="71" y="78"/>
                    <a:pt x="70" y="79"/>
                    <a:pt x="70" y="81"/>
                  </a:cubicBezTo>
                  <a:cubicBezTo>
                    <a:pt x="70" y="82"/>
                    <a:pt x="70" y="82"/>
                    <a:pt x="70" y="83"/>
                  </a:cubicBezTo>
                  <a:cubicBezTo>
                    <a:pt x="70" y="84"/>
                    <a:pt x="70" y="85"/>
                    <a:pt x="70" y="86"/>
                  </a:cubicBezTo>
                  <a:cubicBezTo>
                    <a:pt x="70" y="87"/>
                    <a:pt x="70" y="87"/>
                    <a:pt x="70" y="88"/>
                  </a:cubicBezTo>
                  <a:cubicBezTo>
                    <a:pt x="69" y="90"/>
                    <a:pt x="69" y="91"/>
                    <a:pt x="69" y="93"/>
                  </a:cubicBezTo>
                  <a:cubicBezTo>
                    <a:pt x="69" y="94"/>
                    <a:pt x="69" y="95"/>
                    <a:pt x="69" y="97"/>
                  </a:cubicBezTo>
                  <a:cubicBezTo>
                    <a:pt x="69" y="98"/>
                    <a:pt x="68" y="100"/>
                    <a:pt x="68" y="102"/>
                  </a:cubicBezTo>
                  <a:cubicBezTo>
                    <a:pt x="67" y="104"/>
                    <a:pt x="68" y="106"/>
                    <a:pt x="67" y="108"/>
                  </a:cubicBezTo>
                  <a:cubicBezTo>
                    <a:pt x="67" y="109"/>
                    <a:pt x="67" y="111"/>
                    <a:pt x="67" y="112"/>
                  </a:cubicBezTo>
                  <a:cubicBezTo>
                    <a:pt x="67" y="114"/>
                    <a:pt x="67" y="117"/>
                    <a:pt x="67" y="118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8" y="119"/>
                    <a:pt x="67" y="119"/>
                    <a:pt x="67" y="120"/>
                  </a:cubicBezTo>
                  <a:cubicBezTo>
                    <a:pt x="67" y="120"/>
                    <a:pt x="67" y="123"/>
                    <a:pt x="67" y="124"/>
                  </a:cubicBezTo>
                  <a:cubicBezTo>
                    <a:pt x="67" y="125"/>
                    <a:pt x="66" y="128"/>
                    <a:pt x="66" y="129"/>
                  </a:cubicBezTo>
                  <a:cubicBezTo>
                    <a:pt x="66" y="130"/>
                    <a:pt x="66" y="130"/>
                    <a:pt x="66" y="131"/>
                  </a:cubicBezTo>
                  <a:cubicBezTo>
                    <a:pt x="66" y="131"/>
                    <a:pt x="66" y="132"/>
                    <a:pt x="66" y="133"/>
                  </a:cubicBezTo>
                  <a:cubicBezTo>
                    <a:pt x="66" y="137"/>
                    <a:pt x="66" y="141"/>
                    <a:pt x="66" y="147"/>
                  </a:cubicBezTo>
                  <a:cubicBezTo>
                    <a:pt x="66" y="147"/>
                    <a:pt x="66" y="148"/>
                    <a:pt x="66" y="149"/>
                  </a:cubicBezTo>
                  <a:cubicBezTo>
                    <a:pt x="66" y="152"/>
                    <a:pt x="67" y="157"/>
                    <a:pt x="66" y="161"/>
                  </a:cubicBezTo>
                  <a:cubicBezTo>
                    <a:pt x="67" y="164"/>
                    <a:pt x="66" y="167"/>
                    <a:pt x="66" y="170"/>
                  </a:cubicBezTo>
                  <a:cubicBezTo>
                    <a:pt x="66" y="170"/>
                    <a:pt x="67" y="170"/>
                    <a:pt x="67" y="170"/>
                  </a:cubicBezTo>
                  <a:cubicBezTo>
                    <a:pt x="67" y="171"/>
                    <a:pt x="67" y="171"/>
                    <a:pt x="66" y="171"/>
                  </a:cubicBezTo>
                  <a:cubicBezTo>
                    <a:pt x="66" y="174"/>
                    <a:pt x="66" y="176"/>
                    <a:pt x="66" y="179"/>
                  </a:cubicBezTo>
                  <a:cubicBezTo>
                    <a:pt x="66" y="179"/>
                    <a:pt x="66" y="179"/>
                    <a:pt x="66" y="180"/>
                  </a:cubicBezTo>
                  <a:cubicBezTo>
                    <a:pt x="66" y="180"/>
                    <a:pt x="66" y="181"/>
                    <a:pt x="66" y="181"/>
                  </a:cubicBezTo>
                  <a:cubicBezTo>
                    <a:pt x="67" y="183"/>
                    <a:pt x="66" y="185"/>
                    <a:pt x="66" y="187"/>
                  </a:cubicBezTo>
                  <a:cubicBezTo>
                    <a:pt x="66" y="190"/>
                    <a:pt x="66" y="194"/>
                    <a:pt x="66" y="197"/>
                  </a:cubicBezTo>
                  <a:cubicBezTo>
                    <a:pt x="67" y="201"/>
                    <a:pt x="66" y="207"/>
                    <a:pt x="67" y="212"/>
                  </a:cubicBezTo>
                  <a:cubicBezTo>
                    <a:pt x="67" y="213"/>
                    <a:pt x="67" y="214"/>
                    <a:pt x="67" y="215"/>
                  </a:cubicBezTo>
                  <a:cubicBezTo>
                    <a:pt x="68" y="215"/>
                    <a:pt x="69" y="216"/>
                    <a:pt x="70" y="216"/>
                  </a:cubicBezTo>
                  <a:cubicBezTo>
                    <a:pt x="70" y="217"/>
                    <a:pt x="70" y="218"/>
                    <a:pt x="69" y="217"/>
                  </a:cubicBezTo>
                  <a:cubicBezTo>
                    <a:pt x="70" y="219"/>
                    <a:pt x="71" y="220"/>
                    <a:pt x="72" y="221"/>
                  </a:cubicBezTo>
                  <a:cubicBezTo>
                    <a:pt x="72" y="223"/>
                    <a:pt x="72" y="226"/>
                    <a:pt x="72" y="227"/>
                  </a:cubicBezTo>
                  <a:cubicBezTo>
                    <a:pt x="70" y="228"/>
                    <a:pt x="68" y="229"/>
                    <a:pt x="65" y="229"/>
                  </a:cubicBezTo>
                  <a:cubicBezTo>
                    <a:pt x="65" y="229"/>
                    <a:pt x="65" y="230"/>
                    <a:pt x="65" y="230"/>
                  </a:cubicBezTo>
                  <a:cubicBezTo>
                    <a:pt x="65" y="230"/>
                    <a:pt x="64" y="230"/>
                    <a:pt x="63" y="230"/>
                  </a:cubicBezTo>
                  <a:cubicBezTo>
                    <a:pt x="63" y="230"/>
                    <a:pt x="63" y="229"/>
                    <a:pt x="62" y="229"/>
                  </a:cubicBezTo>
                  <a:cubicBezTo>
                    <a:pt x="59" y="229"/>
                    <a:pt x="56" y="229"/>
                    <a:pt x="53" y="229"/>
                  </a:cubicBezTo>
                  <a:cubicBezTo>
                    <a:pt x="53" y="229"/>
                    <a:pt x="53" y="229"/>
                    <a:pt x="53" y="229"/>
                  </a:cubicBezTo>
                  <a:cubicBezTo>
                    <a:pt x="52" y="227"/>
                    <a:pt x="54" y="228"/>
                    <a:pt x="54" y="227"/>
                  </a:cubicBezTo>
                  <a:cubicBezTo>
                    <a:pt x="53" y="227"/>
                    <a:pt x="53" y="228"/>
                    <a:pt x="51" y="228"/>
                  </a:cubicBezTo>
                  <a:cubicBezTo>
                    <a:pt x="51" y="226"/>
                    <a:pt x="53" y="225"/>
                    <a:pt x="54" y="223"/>
                  </a:cubicBezTo>
                  <a:cubicBezTo>
                    <a:pt x="53" y="223"/>
                    <a:pt x="51" y="226"/>
                    <a:pt x="50" y="225"/>
                  </a:cubicBezTo>
                  <a:cubicBezTo>
                    <a:pt x="52" y="222"/>
                    <a:pt x="55" y="221"/>
                    <a:pt x="57" y="218"/>
                  </a:cubicBezTo>
                  <a:cubicBezTo>
                    <a:pt x="57" y="218"/>
                    <a:pt x="56" y="218"/>
                    <a:pt x="56" y="218"/>
                  </a:cubicBezTo>
                  <a:cubicBezTo>
                    <a:pt x="55" y="217"/>
                    <a:pt x="56" y="215"/>
                    <a:pt x="57" y="214"/>
                  </a:cubicBezTo>
                  <a:cubicBezTo>
                    <a:pt x="57" y="212"/>
                    <a:pt x="58" y="211"/>
                    <a:pt x="59" y="209"/>
                  </a:cubicBezTo>
                  <a:cubicBezTo>
                    <a:pt x="60" y="209"/>
                    <a:pt x="60" y="209"/>
                    <a:pt x="60" y="208"/>
                  </a:cubicBezTo>
                  <a:cubicBezTo>
                    <a:pt x="60" y="208"/>
                    <a:pt x="60" y="208"/>
                    <a:pt x="60" y="208"/>
                  </a:cubicBezTo>
                  <a:cubicBezTo>
                    <a:pt x="59" y="208"/>
                    <a:pt x="59" y="210"/>
                    <a:pt x="57" y="210"/>
                  </a:cubicBezTo>
                  <a:cubicBezTo>
                    <a:pt x="56" y="209"/>
                    <a:pt x="57" y="208"/>
                    <a:pt x="57" y="207"/>
                  </a:cubicBezTo>
                  <a:cubicBezTo>
                    <a:pt x="57" y="207"/>
                    <a:pt x="57" y="206"/>
                    <a:pt x="57" y="206"/>
                  </a:cubicBezTo>
                  <a:cubicBezTo>
                    <a:pt x="57" y="204"/>
                    <a:pt x="57" y="202"/>
                    <a:pt x="56" y="199"/>
                  </a:cubicBezTo>
                  <a:cubicBezTo>
                    <a:pt x="56" y="199"/>
                    <a:pt x="56" y="200"/>
                    <a:pt x="55" y="199"/>
                  </a:cubicBezTo>
                  <a:cubicBezTo>
                    <a:pt x="55" y="197"/>
                    <a:pt x="57" y="196"/>
                    <a:pt x="56" y="194"/>
                  </a:cubicBezTo>
                  <a:cubicBezTo>
                    <a:pt x="57" y="193"/>
                    <a:pt x="55" y="192"/>
                    <a:pt x="55" y="190"/>
                  </a:cubicBezTo>
                  <a:cubicBezTo>
                    <a:pt x="55" y="190"/>
                    <a:pt x="56" y="190"/>
                    <a:pt x="56" y="190"/>
                  </a:cubicBezTo>
                  <a:cubicBezTo>
                    <a:pt x="56" y="187"/>
                    <a:pt x="56" y="184"/>
                    <a:pt x="56" y="182"/>
                  </a:cubicBezTo>
                  <a:cubicBezTo>
                    <a:pt x="56" y="181"/>
                    <a:pt x="55" y="181"/>
                    <a:pt x="55" y="180"/>
                  </a:cubicBezTo>
                  <a:cubicBezTo>
                    <a:pt x="55" y="179"/>
                    <a:pt x="55" y="179"/>
                    <a:pt x="55" y="179"/>
                  </a:cubicBezTo>
                  <a:cubicBezTo>
                    <a:pt x="56" y="178"/>
                    <a:pt x="55" y="178"/>
                    <a:pt x="55" y="177"/>
                  </a:cubicBezTo>
                  <a:cubicBezTo>
                    <a:pt x="55" y="170"/>
                    <a:pt x="54" y="161"/>
                    <a:pt x="53" y="153"/>
                  </a:cubicBezTo>
                  <a:cubicBezTo>
                    <a:pt x="53" y="153"/>
                    <a:pt x="52" y="153"/>
                    <a:pt x="52" y="153"/>
                  </a:cubicBezTo>
                  <a:cubicBezTo>
                    <a:pt x="52" y="152"/>
                    <a:pt x="53" y="151"/>
                    <a:pt x="52" y="149"/>
                  </a:cubicBezTo>
                  <a:cubicBezTo>
                    <a:pt x="52" y="149"/>
                    <a:pt x="51" y="150"/>
                    <a:pt x="51" y="149"/>
                  </a:cubicBezTo>
                  <a:cubicBezTo>
                    <a:pt x="51" y="149"/>
                    <a:pt x="51" y="149"/>
                    <a:pt x="51" y="148"/>
                  </a:cubicBezTo>
                  <a:cubicBezTo>
                    <a:pt x="49" y="147"/>
                    <a:pt x="50" y="144"/>
                    <a:pt x="48" y="143"/>
                  </a:cubicBezTo>
                  <a:cubicBezTo>
                    <a:pt x="48" y="144"/>
                    <a:pt x="48" y="145"/>
                    <a:pt x="47" y="145"/>
                  </a:cubicBezTo>
                  <a:cubicBezTo>
                    <a:pt x="47" y="144"/>
                    <a:pt x="47" y="144"/>
                    <a:pt x="47" y="143"/>
                  </a:cubicBezTo>
                  <a:cubicBezTo>
                    <a:pt x="46" y="145"/>
                    <a:pt x="45" y="147"/>
                    <a:pt x="44" y="149"/>
                  </a:cubicBezTo>
                  <a:cubicBezTo>
                    <a:pt x="44" y="151"/>
                    <a:pt x="43" y="152"/>
                    <a:pt x="44" y="154"/>
                  </a:cubicBezTo>
                  <a:cubicBezTo>
                    <a:pt x="43" y="157"/>
                    <a:pt x="43" y="161"/>
                    <a:pt x="42" y="163"/>
                  </a:cubicBezTo>
                  <a:cubicBezTo>
                    <a:pt x="42" y="163"/>
                    <a:pt x="42" y="162"/>
                    <a:pt x="41" y="162"/>
                  </a:cubicBezTo>
                  <a:cubicBezTo>
                    <a:pt x="43" y="158"/>
                    <a:pt x="43" y="153"/>
                    <a:pt x="43" y="149"/>
                  </a:cubicBezTo>
                  <a:cubicBezTo>
                    <a:pt x="42" y="149"/>
                    <a:pt x="43" y="152"/>
                    <a:pt x="42" y="152"/>
                  </a:cubicBezTo>
                  <a:cubicBezTo>
                    <a:pt x="42" y="153"/>
                    <a:pt x="42" y="154"/>
                    <a:pt x="42" y="156"/>
                  </a:cubicBezTo>
                  <a:cubicBezTo>
                    <a:pt x="41" y="157"/>
                    <a:pt x="41" y="158"/>
                    <a:pt x="41" y="160"/>
                  </a:cubicBezTo>
                  <a:cubicBezTo>
                    <a:pt x="41" y="160"/>
                    <a:pt x="41" y="161"/>
                    <a:pt x="41" y="162"/>
                  </a:cubicBezTo>
                  <a:cubicBezTo>
                    <a:pt x="41" y="163"/>
                    <a:pt x="40" y="166"/>
                    <a:pt x="41" y="169"/>
                  </a:cubicBezTo>
                  <a:cubicBezTo>
                    <a:pt x="41" y="170"/>
                    <a:pt x="40" y="172"/>
                    <a:pt x="40" y="174"/>
                  </a:cubicBezTo>
                  <a:cubicBezTo>
                    <a:pt x="40" y="175"/>
                    <a:pt x="40" y="175"/>
                    <a:pt x="40" y="176"/>
                  </a:cubicBezTo>
                  <a:cubicBezTo>
                    <a:pt x="40" y="179"/>
                    <a:pt x="40" y="181"/>
                    <a:pt x="39" y="185"/>
                  </a:cubicBezTo>
                  <a:cubicBezTo>
                    <a:pt x="39" y="187"/>
                    <a:pt x="39" y="189"/>
                    <a:pt x="39" y="190"/>
                  </a:cubicBezTo>
                  <a:cubicBezTo>
                    <a:pt x="39" y="191"/>
                    <a:pt x="39" y="191"/>
                    <a:pt x="39" y="191"/>
                  </a:cubicBezTo>
                  <a:cubicBezTo>
                    <a:pt x="39" y="192"/>
                    <a:pt x="39" y="192"/>
                    <a:pt x="39" y="193"/>
                  </a:cubicBezTo>
                  <a:cubicBezTo>
                    <a:pt x="38" y="197"/>
                    <a:pt x="38" y="201"/>
                    <a:pt x="38" y="205"/>
                  </a:cubicBezTo>
                  <a:cubicBezTo>
                    <a:pt x="37" y="207"/>
                    <a:pt x="37" y="208"/>
                    <a:pt x="37" y="210"/>
                  </a:cubicBezTo>
                  <a:cubicBezTo>
                    <a:pt x="37" y="211"/>
                    <a:pt x="38" y="212"/>
                    <a:pt x="38" y="213"/>
                  </a:cubicBezTo>
                  <a:cubicBezTo>
                    <a:pt x="38" y="213"/>
                    <a:pt x="37" y="214"/>
                    <a:pt x="37" y="213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8" y="216"/>
                    <a:pt x="39" y="217"/>
                    <a:pt x="39" y="219"/>
                  </a:cubicBezTo>
                  <a:close/>
                  <a:moveTo>
                    <a:pt x="37" y="215"/>
                  </a:moveTo>
                  <a:cubicBezTo>
                    <a:pt x="37" y="214"/>
                    <a:pt x="36" y="214"/>
                    <a:pt x="36" y="214"/>
                  </a:cubicBezTo>
                  <a:cubicBezTo>
                    <a:pt x="36" y="214"/>
                    <a:pt x="37" y="215"/>
                    <a:pt x="37" y="215"/>
                  </a:cubicBezTo>
                  <a:close/>
                  <a:moveTo>
                    <a:pt x="144" y="15"/>
                  </a:moveTo>
                  <a:cubicBezTo>
                    <a:pt x="144" y="15"/>
                    <a:pt x="145" y="14"/>
                    <a:pt x="145" y="14"/>
                  </a:cubicBezTo>
                  <a:cubicBezTo>
                    <a:pt x="145" y="14"/>
                    <a:pt x="145" y="15"/>
                    <a:pt x="144" y="15"/>
                  </a:cubicBezTo>
                  <a:close/>
                  <a:moveTo>
                    <a:pt x="146" y="15"/>
                  </a:moveTo>
                  <a:cubicBezTo>
                    <a:pt x="147" y="15"/>
                    <a:pt x="146" y="16"/>
                    <a:pt x="147" y="16"/>
                  </a:cubicBezTo>
                  <a:cubicBezTo>
                    <a:pt x="147" y="15"/>
                    <a:pt x="147" y="14"/>
                    <a:pt x="146" y="14"/>
                  </a:cubicBezTo>
                  <a:cubicBezTo>
                    <a:pt x="147" y="14"/>
                    <a:pt x="146" y="14"/>
                    <a:pt x="146" y="14"/>
                  </a:cubicBezTo>
                  <a:cubicBezTo>
                    <a:pt x="146" y="14"/>
                    <a:pt x="146" y="14"/>
                    <a:pt x="146" y="15"/>
                  </a:cubicBezTo>
                  <a:close/>
                  <a:moveTo>
                    <a:pt x="142" y="18"/>
                  </a:moveTo>
                  <a:cubicBezTo>
                    <a:pt x="143" y="18"/>
                    <a:pt x="144" y="18"/>
                    <a:pt x="144" y="17"/>
                  </a:cubicBezTo>
                  <a:cubicBezTo>
                    <a:pt x="143" y="17"/>
                    <a:pt x="143" y="18"/>
                    <a:pt x="142" y="18"/>
                  </a:cubicBezTo>
                  <a:close/>
                  <a:moveTo>
                    <a:pt x="130" y="34"/>
                  </a:moveTo>
                  <a:cubicBezTo>
                    <a:pt x="132" y="32"/>
                    <a:pt x="134" y="30"/>
                    <a:pt x="135" y="28"/>
                  </a:cubicBezTo>
                  <a:cubicBezTo>
                    <a:pt x="133" y="30"/>
                    <a:pt x="131" y="32"/>
                    <a:pt x="130" y="34"/>
                  </a:cubicBezTo>
                  <a:close/>
                  <a:moveTo>
                    <a:pt x="122" y="44"/>
                  </a:moveTo>
                  <a:cubicBezTo>
                    <a:pt x="122" y="44"/>
                    <a:pt x="123" y="44"/>
                    <a:pt x="123" y="44"/>
                  </a:cubicBezTo>
                  <a:cubicBezTo>
                    <a:pt x="124" y="43"/>
                    <a:pt x="125" y="41"/>
                    <a:pt x="125" y="40"/>
                  </a:cubicBezTo>
                  <a:cubicBezTo>
                    <a:pt x="124" y="42"/>
                    <a:pt x="123" y="43"/>
                    <a:pt x="122" y="44"/>
                  </a:cubicBezTo>
                  <a:close/>
                  <a:moveTo>
                    <a:pt x="30" y="52"/>
                  </a:moveTo>
                  <a:cubicBezTo>
                    <a:pt x="30" y="52"/>
                    <a:pt x="30" y="52"/>
                    <a:pt x="31" y="52"/>
                  </a:cubicBezTo>
                  <a:cubicBezTo>
                    <a:pt x="31" y="52"/>
                    <a:pt x="31" y="52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2"/>
                    <a:pt x="30" y="52"/>
                    <a:pt x="30" y="52"/>
                  </a:cubicBezTo>
                  <a:close/>
                  <a:moveTo>
                    <a:pt x="61" y="56"/>
                  </a:moveTo>
                  <a:cubicBezTo>
                    <a:pt x="62" y="56"/>
                    <a:pt x="62" y="58"/>
                    <a:pt x="63" y="59"/>
                  </a:cubicBezTo>
                  <a:cubicBezTo>
                    <a:pt x="63" y="59"/>
                    <a:pt x="63" y="58"/>
                    <a:pt x="64" y="58"/>
                  </a:cubicBezTo>
                  <a:cubicBezTo>
                    <a:pt x="64" y="57"/>
                    <a:pt x="64" y="56"/>
                    <a:pt x="64" y="55"/>
                  </a:cubicBezTo>
                  <a:cubicBezTo>
                    <a:pt x="63" y="56"/>
                    <a:pt x="64" y="57"/>
                    <a:pt x="63" y="57"/>
                  </a:cubicBezTo>
                  <a:cubicBezTo>
                    <a:pt x="61" y="55"/>
                    <a:pt x="65" y="51"/>
                    <a:pt x="66" y="55"/>
                  </a:cubicBezTo>
                  <a:cubicBezTo>
                    <a:pt x="67" y="55"/>
                    <a:pt x="68" y="54"/>
                    <a:pt x="68" y="54"/>
                  </a:cubicBezTo>
                  <a:cubicBezTo>
                    <a:pt x="67" y="53"/>
                    <a:pt x="66" y="53"/>
                    <a:pt x="67" y="52"/>
                  </a:cubicBezTo>
                  <a:cubicBezTo>
                    <a:pt x="65" y="51"/>
                    <a:pt x="62" y="51"/>
                    <a:pt x="60" y="52"/>
                  </a:cubicBezTo>
                  <a:cubicBezTo>
                    <a:pt x="62" y="53"/>
                    <a:pt x="63" y="51"/>
                    <a:pt x="64" y="52"/>
                  </a:cubicBezTo>
                  <a:cubicBezTo>
                    <a:pt x="64" y="54"/>
                    <a:pt x="62" y="54"/>
                    <a:pt x="61" y="56"/>
                  </a:cubicBezTo>
                  <a:close/>
                  <a:moveTo>
                    <a:pt x="112" y="56"/>
                  </a:moveTo>
                  <a:cubicBezTo>
                    <a:pt x="114" y="55"/>
                    <a:pt x="114" y="53"/>
                    <a:pt x="116" y="52"/>
                  </a:cubicBezTo>
                  <a:cubicBezTo>
                    <a:pt x="116" y="52"/>
                    <a:pt x="117" y="52"/>
                    <a:pt x="116" y="52"/>
                  </a:cubicBezTo>
                  <a:cubicBezTo>
                    <a:pt x="115" y="53"/>
                    <a:pt x="113" y="54"/>
                    <a:pt x="112" y="56"/>
                  </a:cubicBezTo>
                  <a:close/>
                  <a:moveTo>
                    <a:pt x="33" y="54"/>
                  </a:moveTo>
                  <a:cubicBezTo>
                    <a:pt x="33" y="54"/>
                    <a:pt x="33" y="54"/>
                    <a:pt x="33" y="54"/>
                  </a:cubicBezTo>
                  <a:cubicBezTo>
                    <a:pt x="32" y="55"/>
                    <a:pt x="32" y="56"/>
                    <a:pt x="32" y="57"/>
                  </a:cubicBezTo>
                  <a:cubicBezTo>
                    <a:pt x="32" y="57"/>
                    <a:pt x="31" y="58"/>
                    <a:pt x="32" y="59"/>
                  </a:cubicBezTo>
                  <a:cubicBezTo>
                    <a:pt x="34" y="57"/>
                    <a:pt x="34" y="54"/>
                    <a:pt x="35" y="52"/>
                  </a:cubicBezTo>
                  <a:cubicBezTo>
                    <a:pt x="33" y="51"/>
                    <a:pt x="33" y="53"/>
                    <a:pt x="33" y="54"/>
                  </a:cubicBezTo>
                  <a:close/>
                  <a:moveTo>
                    <a:pt x="71" y="52"/>
                  </a:moveTo>
                  <a:cubicBezTo>
                    <a:pt x="73" y="53"/>
                    <a:pt x="75" y="53"/>
                    <a:pt x="77" y="52"/>
                  </a:cubicBezTo>
                  <a:cubicBezTo>
                    <a:pt x="75" y="52"/>
                    <a:pt x="72" y="51"/>
                    <a:pt x="71" y="52"/>
                  </a:cubicBezTo>
                  <a:close/>
                  <a:moveTo>
                    <a:pt x="69" y="52"/>
                  </a:moveTo>
                  <a:cubicBezTo>
                    <a:pt x="69" y="52"/>
                    <a:pt x="70" y="53"/>
                    <a:pt x="70" y="52"/>
                  </a:cubicBezTo>
                  <a:cubicBezTo>
                    <a:pt x="69" y="53"/>
                    <a:pt x="69" y="52"/>
                    <a:pt x="69" y="52"/>
                  </a:cubicBezTo>
                  <a:close/>
                  <a:moveTo>
                    <a:pt x="35" y="55"/>
                  </a:moveTo>
                  <a:cubicBezTo>
                    <a:pt x="36" y="54"/>
                    <a:pt x="37" y="54"/>
                    <a:pt x="37" y="53"/>
                  </a:cubicBezTo>
                  <a:cubicBezTo>
                    <a:pt x="37" y="53"/>
                    <a:pt x="36" y="52"/>
                    <a:pt x="36" y="52"/>
                  </a:cubicBezTo>
                  <a:cubicBezTo>
                    <a:pt x="36" y="53"/>
                    <a:pt x="35" y="54"/>
                    <a:pt x="35" y="55"/>
                  </a:cubicBezTo>
                  <a:close/>
                  <a:moveTo>
                    <a:pt x="56" y="53"/>
                  </a:moveTo>
                  <a:cubicBezTo>
                    <a:pt x="53" y="54"/>
                    <a:pt x="48" y="53"/>
                    <a:pt x="45" y="54"/>
                  </a:cubicBezTo>
                  <a:cubicBezTo>
                    <a:pt x="49" y="55"/>
                    <a:pt x="53" y="54"/>
                    <a:pt x="56" y="53"/>
                  </a:cubicBezTo>
                  <a:close/>
                  <a:moveTo>
                    <a:pt x="37" y="56"/>
                  </a:moveTo>
                  <a:cubicBezTo>
                    <a:pt x="38" y="55"/>
                    <a:pt x="39" y="54"/>
                    <a:pt x="40" y="54"/>
                  </a:cubicBezTo>
                  <a:cubicBezTo>
                    <a:pt x="38" y="53"/>
                    <a:pt x="37" y="55"/>
                    <a:pt x="37" y="56"/>
                  </a:cubicBezTo>
                  <a:close/>
                  <a:moveTo>
                    <a:pt x="61" y="54"/>
                  </a:moveTo>
                  <a:cubicBezTo>
                    <a:pt x="61" y="54"/>
                    <a:pt x="62" y="54"/>
                    <a:pt x="62" y="54"/>
                  </a:cubicBezTo>
                  <a:cubicBezTo>
                    <a:pt x="61" y="54"/>
                    <a:pt x="61" y="54"/>
                    <a:pt x="61" y="54"/>
                  </a:cubicBezTo>
                  <a:close/>
                  <a:moveTo>
                    <a:pt x="29" y="54"/>
                  </a:moveTo>
                  <a:cubicBezTo>
                    <a:pt x="29" y="55"/>
                    <a:pt x="29" y="55"/>
                    <a:pt x="28" y="55"/>
                  </a:cubicBezTo>
                  <a:cubicBezTo>
                    <a:pt x="28" y="55"/>
                    <a:pt x="28" y="54"/>
                    <a:pt x="28" y="54"/>
                  </a:cubicBezTo>
                  <a:cubicBezTo>
                    <a:pt x="28" y="55"/>
                    <a:pt x="27" y="54"/>
                    <a:pt x="27" y="54"/>
                  </a:cubicBezTo>
                  <a:cubicBezTo>
                    <a:pt x="27" y="55"/>
                    <a:pt x="27" y="55"/>
                    <a:pt x="27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6" y="57"/>
                    <a:pt x="26" y="57"/>
                  </a:cubicBezTo>
                  <a:cubicBezTo>
                    <a:pt x="27" y="57"/>
                    <a:pt x="26" y="56"/>
                    <a:pt x="27" y="56"/>
                  </a:cubicBezTo>
                  <a:cubicBezTo>
                    <a:pt x="27" y="56"/>
                    <a:pt x="26" y="57"/>
                    <a:pt x="27" y="58"/>
                  </a:cubicBezTo>
                  <a:cubicBezTo>
                    <a:pt x="27" y="57"/>
                    <a:pt x="27" y="55"/>
                    <a:pt x="29" y="56"/>
                  </a:cubicBezTo>
                  <a:cubicBezTo>
                    <a:pt x="29" y="55"/>
                    <a:pt x="30" y="55"/>
                    <a:pt x="30" y="54"/>
                  </a:cubicBezTo>
                  <a:cubicBezTo>
                    <a:pt x="29" y="54"/>
                    <a:pt x="29" y="54"/>
                    <a:pt x="29" y="54"/>
                  </a:cubicBezTo>
                  <a:close/>
                  <a:moveTo>
                    <a:pt x="63" y="54"/>
                  </a:moveTo>
                  <a:cubicBezTo>
                    <a:pt x="64" y="54"/>
                    <a:pt x="64" y="54"/>
                    <a:pt x="64" y="54"/>
                  </a:cubicBezTo>
                  <a:cubicBezTo>
                    <a:pt x="63" y="54"/>
                    <a:pt x="63" y="54"/>
                    <a:pt x="63" y="54"/>
                  </a:cubicBezTo>
                  <a:close/>
                  <a:moveTo>
                    <a:pt x="38" y="59"/>
                  </a:moveTo>
                  <a:cubicBezTo>
                    <a:pt x="39" y="57"/>
                    <a:pt x="41" y="56"/>
                    <a:pt x="43" y="54"/>
                  </a:cubicBezTo>
                  <a:cubicBezTo>
                    <a:pt x="42" y="54"/>
                    <a:pt x="42" y="54"/>
                    <a:pt x="41" y="54"/>
                  </a:cubicBezTo>
                  <a:cubicBezTo>
                    <a:pt x="40" y="56"/>
                    <a:pt x="38" y="57"/>
                    <a:pt x="38" y="59"/>
                  </a:cubicBezTo>
                  <a:close/>
                  <a:moveTo>
                    <a:pt x="60" y="55"/>
                  </a:moveTo>
                  <a:cubicBezTo>
                    <a:pt x="59" y="55"/>
                    <a:pt x="59" y="55"/>
                    <a:pt x="59" y="55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54"/>
                    <a:pt x="58" y="55"/>
                    <a:pt x="57" y="56"/>
                  </a:cubicBezTo>
                  <a:cubicBezTo>
                    <a:pt x="57" y="57"/>
                    <a:pt x="58" y="57"/>
                    <a:pt x="58" y="58"/>
                  </a:cubicBezTo>
                  <a:cubicBezTo>
                    <a:pt x="59" y="57"/>
                    <a:pt x="60" y="56"/>
                    <a:pt x="60" y="55"/>
                  </a:cubicBezTo>
                  <a:cubicBezTo>
                    <a:pt x="60" y="55"/>
                    <a:pt x="60" y="55"/>
                    <a:pt x="60" y="55"/>
                  </a:cubicBezTo>
                  <a:close/>
                  <a:moveTo>
                    <a:pt x="55" y="54"/>
                  </a:moveTo>
                  <a:cubicBezTo>
                    <a:pt x="53" y="56"/>
                    <a:pt x="52" y="57"/>
                    <a:pt x="51" y="59"/>
                  </a:cubicBezTo>
                  <a:cubicBezTo>
                    <a:pt x="51" y="60"/>
                    <a:pt x="51" y="61"/>
                    <a:pt x="52" y="61"/>
                  </a:cubicBezTo>
                  <a:cubicBezTo>
                    <a:pt x="53" y="61"/>
                    <a:pt x="55" y="58"/>
                    <a:pt x="54" y="57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4" y="57"/>
                    <a:pt x="54" y="58"/>
                    <a:pt x="55" y="58"/>
                  </a:cubicBezTo>
                  <a:cubicBezTo>
                    <a:pt x="55" y="57"/>
                    <a:pt x="56" y="56"/>
                    <a:pt x="56" y="56"/>
                  </a:cubicBezTo>
                  <a:cubicBezTo>
                    <a:pt x="57" y="55"/>
                    <a:pt x="57" y="55"/>
                    <a:pt x="57" y="54"/>
                  </a:cubicBezTo>
                  <a:cubicBezTo>
                    <a:pt x="56" y="55"/>
                    <a:pt x="54" y="56"/>
                    <a:pt x="53" y="57"/>
                  </a:cubicBezTo>
                  <a:cubicBezTo>
                    <a:pt x="54" y="56"/>
                    <a:pt x="54" y="55"/>
                    <a:pt x="55" y="54"/>
                  </a:cubicBezTo>
                  <a:close/>
                  <a:moveTo>
                    <a:pt x="67" y="56"/>
                  </a:moveTo>
                  <a:cubicBezTo>
                    <a:pt x="67" y="57"/>
                    <a:pt x="67" y="58"/>
                    <a:pt x="68" y="59"/>
                  </a:cubicBezTo>
                  <a:cubicBezTo>
                    <a:pt x="68" y="58"/>
                    <a:pt x="69" y="58"/>
                    <a:pt x="68" y="57"/>
                  </a:cubicBezTo>
                  <a:cubicBezTo>
                    <a:pt x="69" y="57"/>
                    <a:pt x="70" y="57"/>
                    <a:pt x="71" y="57"/>
                  </a:cubicBezTo>
                  <a:cubicBezTo>
                    <a:pt x="70" y="57"/>
                    <a:pt x="71" y="57"/>
                    <a:pt x="71" y="57"/>
                  </a:cubicBezTo>
                  <a:cubicBezTo>
                    <a:pt x="70" y="57"/>
                    <a:pt x="70" y="57"/>
                    <a:pt x="70" y="56"/>
                  </a:cubicBezTo>
                  <a:cubicBezTo>
                    <a:pt x="70" y="56"/>
                    <a:pt x="70" y="55"/>
                    <a:pt x="71" y="55"/>
                  </a:cubicBezTo>
                  <a:cubicBezTo>
                    <a:pt x="71" y="54"/>
                    <a:pt x="70" y="54"/>
                    <a:pt x="69" y="54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8" y="55"/>
                    <a:pt x="68" y="56"/>
                    <a:pt x="67" y="56"/>
                  </a:cubicBezTo>
                  <a:close/>
                  <a:moveTo>
                    <a:pt x="96" y="56"/>
                  </a:moveTo>
                  <a:cubicBezTo>
                    <a:pt x="93" y="55"/>
                    <a:pt x="87" y="55"/>
                    <a:pt x="84" y="55"/>
                  </a:cubicBezTo>
                  <a:cubicBezTo>
                    <a:pt x="88" y="56"/>
                    <a:pt x="91" y="56"/>
                    <a:pt x="96" y="56"/>
                  </a:cubicBezTo>
                  <a:close/>
                  <a:moveTo>
                    <a:pt x="45" y="56"/>
                  </a:moveTo>
                  <a:cubicBezTo>
                    <a:pt x="46" y="56"/>
                    <a:pt x="46" y="55"/>
                    <a:pt x="47" y="56"/>
                  </a:cubicBezTo>
                  <a:cubicBezTo>
                    <a:pt x="47" y="56"/>
                    <a:pt x="46" y="57"/>
                    <a:pt x="46" y="57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7" y="58"/>
                    <a:pt x="47" y="57"/>
                    <a:pt x="48" y="57"/>
                  </a:cubicBezTo>
                  <a:cubicBezTo>
                    <a:pt x="48" y="56"/>
                    <a:pt x="49" y="56"/>
                    <a:pt x="49" y="55"/>
                  </a:cubicBezTo>
                  <a:cubicBezTo>
                    <a:pt x="48" y="55"/>
                    <a:pt x="47" y="55"/>
                    <a:pt x="45" y="55"/>
                  </a:cubicBezTo>
                  <a:cubicBezTo>
                    <a:pt x="45" y="55"/>
                    <a:pt x="45" y="56"/>
                    <a:pt x="45" y="56"/>
                  </a:cubicBezTo>
                  <a:close/>
                  <a:moveTo>
                    <a:pt x="38" y="56"/>
                  </a:moveTo>
                  <a:cubicBezTo>
                    <a:pt x="37" y="57"/>
                    <a:pt x="36" y="57"/>
                    <a:pt x="36" y="58"/>
                  </a:cubicBezTo>
                  <a:cubicBezTo>
                    <a:pt x="36" y="58"/>
                    <a:pt x="35" y="59"/>
                    <a:pt x="36" y="60"/>
                  </a:cubicBezTo>
                  <a:cubicBezTo>
                    <a:pt x="37" y="58"/>
                    <a:pt x="38" y="57"/>
                    <a:pt x="39" y="55"/>
                  </a:cubicBezTo>
                  <a:cubicBezTo>
                    <a:pt x="38" y="55"/>
                    <a:pt x="39" y="56"/>
                    <a:pt x="38" y="56"/>
                  </a:cubicBezTo>
                  <a:close/>
                  <a:moveTo>
                    <a:pt x="35" y="57"/>
                  </a:moveTo>
                  <a:cubicBezTo>
                    <a:pt x="35" y="56"/>
                    <a:pt x="36" y="55"/>
                    <a:pt x="36" y="55"/>
                  </a:cubicBezTo>
                  <a:cubicBezTo>
                    <a:pt x="35" y="56"/>
                    <a:pt x="34" y="56"/>
                    <a:pt x="35" y="57"/>
                  </a:cubicBezTo>
                  <a:close/>
                  <a:moveTo>
                    <a:pt x="51" y="55"/>
                  </a:moveTo>
                  <a:cubicBezTo>
                    <a:pt x="50" y="56"/>
                    <a:pt x="50" y="56"/>
                    <a:pt x="50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1" y="56"/>
                    <a:pt x="52" y="56"/>
                    <a:pt x="52" y="55"/>
                  </a:cubicBezTo>
                  <a:cubicBezTo>
                    <a:pt x="52" y="55"/>
                    <a:pt x="52" y="55"/>
                    <a:pt x="51" y="55"/>
                  </a:cubicBezTo>
                  <a:close/>
                  <a:moveTo>
                    <a:pt x="39" y="61"/>
                  </a:moveTo>
                  <a:cubicBezTo>
                    <a:pt x="39" y="61"/>
                    <a:pt x="39" y="62"/>
                    <a:pt x="40" y="62"/>
                  </a:cubicBezTo>
                  <a:cubicBezTo>
                    <a:pt x="40" y="61"/>
                    <a:pt x="43" y="60"/>
                    <a:pt x="42" y="58"/>
                  </a:cubicBezTo>
                  <a:cubicBezTo>
                    <a:pt x="42" y="58"/>
                    <a:pt x="42" y="57"/>
                    <a:pt x="43" y="57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4" y="58"/>
                    <a:pt x="44" y="57"/>
                    <a:pt x="45" y="57"/>
                  </a:cubicBezTo>
                  <a:cubicBezTo>
                    <a:pt x="44" y="56"/>
                    <a:pt x="44" y="56"/>
                    <a:pt x="44" y="55"/>
                  </a:cubicBezTo>
                  <a:cubicBezTo>
                    <a:pt x="42" y="57"/>
                    <a:pt x="41" y="59"/>
                    <a:pt x="39" y="61"/>
                  </a:cubicBezTo>
                  <a:close/>
                  <a:moveTo>
                    <a:pt x="71" y="56"/>
                  </a:moveTo>
                  <a:cubicBezTo>
                    <a:pt x="73" y="56"/>
                    <a:pt x="74" y="56"/>
                    <a:pt x="75" y="55"/>
                  </a:cubicBezTo>
                  <a:cubicBezTo>
                    <a:pt x="73" y="55"/>
                    <a:pt x="72" y="55"/>
                    <a:pt x="71" y="56"/>
                  </a:cubicBezTo>
                  <a:close/>
                  <a:moveTo>
                    <a:pt x="41" y="56"/>
                  </a:moveTo>
                  <a:cubicBezTo>
                    <a:pt x="41" y="58"/>
                    <a:pt x="38" y="58"/>
                    <a:pt x="38" y="60"/>
                  </a:cubicBezTo>
                  <a:cubicBezTo>
                    <a:pt x="40" y="59"/>
                    <a:pt x="42" y="57"/>
                    <a:pt x="42" y="55"/>
                  </a:cubicBezTo>
                  <a:cubicBezTo>
                    <a:pt x="42" y="56"/>
                    <a:pt x="42" y="56"/>
                    <a:pt x="41" y="56"/>
                  </a:cubicBezTo>
                  <a:close/>
                  <a:moveTo>
                    <a:pt x="24" y="57"/>
                  </a:moveTo>
                  <a:cubicBezTo>
                    <a:pt x="23" y="61"/>
                    <a:pt x="22" y="66"/>
                    <a:pt x="21" y="70"/>
                  </a:cubicBezTo>
                  <a:cubicBezTo>
                    <a:pt x="23" y="67"/>
                    <a:pt x="23" y="62"/>
                    <a:pt x="25" y="59"/>
                  </a:cubicBezTo>
                  <a:cubicBezTo>
                    <a:pt x="25" y="58"/>
                    <a:pt x="25" y="57"/>
                    <a:pt x="25" y="56"/>
                  </a:cubicBezTo>
                  <a:cubicBezTo>
                    <a:pt x="24" y="56"/>
                    <a:pt x="24" y="56"/>
                    <a:pt x="24" y="57"/>
                  </a:cubicBezTo>
                  <a:cubicBezTo>
                    <a:pt x="24" y="56"/>
                    <a:pt x="24" y="57"/>
                    <a:pt x="24" y="57"/>
                  </a:cubicBezTo>
                  <a:close/>
                  <a:moveTo>
                    <a:pt x="77" y="57"/>
                  </a:moveTo>
                  <a:cubicBezTo>
                    <a:pt x="77" y="57"/>
                    <a:pt x="78" y="57"/>
                    <a:pt x="78" y="56"/>
                  </a:cubicBezTo>
                  <a:cubicBezTo>
                    <a:pt x="78" y="56"/>
                    <a:pt x="77" y="56"/>
                    <a:pt x="77" y="57"/>
                  </a:cubicBezTo>
                  <a:close/>
                  <a:moveTo>
                    <a:pt x="83" y="57"/>
                  </a:moveTo>
                  <a:cubicBezTo>
                    <a:pt x="85" y="57"/>
                    <a:pt x="87" y="58"/>
                    <a:pt x="89" y="57"/>
                  </a:cubicBezTo>
                  <a:cubicBezTo>
                    <a:pt x="87" y="57"/>
                    <a:pt x="86" y="56"/>
                    <a:pt x="83" y="56"/>
                  </a:cubicBezTo>
                  <a:cubicBezTo>
                    <a:pt x="84" y="56"/>
                    <a:pt x="83" y="57"/>
                    <a:pt x="83" y="57"/>
                  </a:cubicBezTo>
                  <a:close/>
                  <a:moveTo>
                    <a:pt x="50" y="58"/>
                  </a:moveTo>
                  <a:cubicBezTo>
                    <a:pt x="50" y="58"/>
                    <a:pt x="50" y="58"/>
                    <a:pt x="50" y="58"/>
                  </a:cubicBezTo>
                  <a:cubicBezTo>
                    <a:pt x="51" y="58"/>
                    <a:pt x="51" y="57"/>
                    <a:pt x="51" y="57"/>
                  </a:cubicBezTo>
                  <a:cubicBezTo>
                    <a:pt x="51" y="57"/>
                    <a:pt x="50" y="57"/>
                    <a:pt x="50" y="58"/>
                  </a:cubicBezTo>
                  <a:close/>
                  <a:moveTo>
                    <a:pt x="59" y="59"/>
                  </a:moveTo>
                  <a:cubicBezTo>
                    <a:pt x="59" y="59"/>
                    <a:pt x="59" y="60"/>
                    <a:pt x="59" y="60"/>
                  </a:cubicBezTo>
                  <a:cubicBezTo>
                    <a:pt x="60" y="59"/>
                    <a:pt x="61" y="59"/>
                    <a:pt x="61" y="58"/>
                  </a:cubicBezTo>
                  <a:cubicBezTo>
                    <a:pt x="61" y="58"/>
                    <a:pt x="61" y="57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0" y="58"/>
                    <a:pt x="59" y="58"/>
                    <a:pt x="59" y="59"/>
                  </a:cubicBezTo>
                  <a:close/>
                  <a:moveTo>
                    <a:pt x="30" y="58"/>
                  </a:moveTo>
                  <a:cubicBezTo>
                    <a:pt x="31" y="58"/>
                    <a:pt x="31" y="57"/>
                    <a:pt x="31" y="57"/>
                  </a:cubicBezTo>
                  <a:cubicBezTo>
                    <a:pt x="31" y="57"/>
                    <a:pt x="30" y="57"/>
                    <a:pt x="30" y="58"/>
                  </a:cubicBezTo>
                  <a:close/>
                  <a:moveTo>
                    <a:pt x="108" y="57"/>
                  </a:moveTo>
                  <a:cubicBezTo>
                    <a:pt x="106" y="57"/>
                    <a:pt x="105" y="57"/>
                    <a:pt x="104" y="57"/>
                  </a:cubicBezTo>
                  <a:cubicBezTo>
                    <a:pt x="106" y="57"/>
                    <a:pt x="107" y="58"/>
                    <a:pt x="108" y="57"/>
                  </a:cubicBezTo>
                  <a:close/>
                  <a:moveTo>
                    <a:pt x="55" y="59"/>
                  </a:moveTo>
                  <a:cubicBezTo>
                    <a:pt x="55" y="59"/>
                    <a:pt x="55" y="60"/>
                    <a:pt x="56" y="61"/>
                  </a:cubicBezTo>
                  <a:cubicBezTo>
                    <a:pt x="58" y="60"/>
                    <a:pt x="56" y="58"/>
                    <a:pt x="56" y="57"/>
                  </a:cubicBezTo>
                  <a:cubicBezTo>
                    <a:pt x="56" y="57"/>
                    <a:pt x="55" y="58"/>
                    <a:pt x="55" y="59"/>
                  </a:cubicBezTo>
                  <a:close/>
                  <a:moveTo>
                    <a:pt x="47" y="60"/>
                  </a:moveTo>
                  <a:cubicBezTo>
                    <a:pt x="48" y="59"/>
                    <a:pt x="48" y="59"/>
                    <a:pt x="49" y="58"/>
                  </a:cubicBezTo>
                  <a:cubicBezTo>
                    <a:pt x="49" y="58"/>
                    <a:pt x="49" y="57"/>
                    <a:pt x="49" y="57"/>
                  </a:cubicBezTo>
                  <a:cubicBezTo>
                    <a:pt x="48" y="58"/>
                    <a:pt x="47" y="59"/>
                    <a:pt x="47" y="60"/>
                  </a:cubicBezTo>
                  <a:close/>
                  <a:moveTo>
                    <a:pt x="32" y="59"/>
                  </a:moveTo>
                  <a:cubicBezTo>
                    <a:pt x="32" y="60"/>
                    <a:pt x="32" y="60"/>
                    <a:pt x="32" y="60"/>
                  </a:cubicBezTo>
                  <a:cubicBezTo>
                    <a:pt x="32" y="59"/>
                    <a:pt x="33" y="58"/>
                    <a:pt x="33" y="59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8"/>
                    <a:pt x="32" y="59"/>
                    <a:pt x="32" y="59"/>
                  </a:cubicBezTo>
                  <a:close/>
                  <a:moveTo>
                    <a:pt x="101" y="58"/>
                  </a:moveTo>
                  <a:cubicBezTo>
                    <a:pt x="102" y="58"/>
                    <a:pt x="102" y="59"/>
                    <a:pt x="103" y="58"/>
                  </a:cubicBezTo>
                  <a:cubicBezTo>
                    <a:pt x="102" y="58"/>
                    <a:pt x="101" y="58"/>
                    <a:pt x="101" y="58"/>
                  </a:cubicBezTo>
                  <a:close/>
                  <a:moveTo>
                    <a:pt x="104" y="58"/>
                  </a:moveTo>
                  <a:cubicBezTo>
                    <a:pt x="104" y="58"/>
                    <a:pt x="105" y="58"/>
                    <a:pt x="105" y="58"/>
                  </a:cubicBezTo>
                  <a:cubicBezTo>
                    <a:pt x="105" y="58"/>
                    <a:pt x="104" y="58"/>
                    <a:pt x="104" y="58"/>
                  </a:cubicBezTo>
                  <a:close/>
                  <a:moveTo>
                    <a:pt x="29" y="59"/>
                  </a:moveTo>
                  <a:cubicBezTo>
                    <a:pt x="29" y="59"/>
                    <a:pt x="30" y="59"/>
                    <a:pt x="29" y="60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30" y="61"/>
                    <a:pt x="30" y="61"/>
                  </a:cubicBezTo>
                  <a:cubicBezTo>
                    <a:pt x="30" y="60"/>
                    <a:pt x="31" y="59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9"/>
                    <a:pt x="29" y="59"/>
                    <a:pt x="29" y="59"/>
                  </a:cubicBezTo>
                  <a:close/>
                  <a:moveTo>
                    <a:pt x="44" y="59"/>
                  </a:moveTo>
                  <a:cubicBezTo>
                    <a:pt x="44" y="60"/>
                    <a:pt x="44" y="60"/>
                    <a:pt x="44" y="60"/>
                  </a:cubicBezTo>
                  <a:cubicBezTo>
                    <a:pt x="44" y="60"/>
                    <a:pt x="46" y="59"/>
                    <a:pt x="45" y="58"/>
                  </a:cubicBezTo>
                  <a:cubicBezTo>
                    <a:pt x="45" y="58"/>
                    <a:pt x="45" y="59"/>
                    <a:pt x="44" y="59"/>
                  </a:cubicBezTo>
                  <a:close/>
                  <a:moveTo>
                    <a:pt x="113" y="59"/>
                  </a:moveTo>
                  <a:cubicBezTo>
                    <a:pt x="113" y="59"/>
                    <a:pt x="114" y="59"/>
                    <a:pt x="114" y="58"/>
                  </a:cubicBezTo>
                  <a:cubicBezTo>
                    <a:pt x="113" y="58"/>
                    <a:pt x="113" y="58"/>
                    <a:pt x="113" y="58"/>
                  </a:cubicBezTo>
                  <a:cubicBezTo>
                    <a:pt x="113" y="58"/>
                    <a:pt x="113" y="58"/>
                    <a:pt x="113" y="59"/>
                  </a:cubicBezTo>
                  <a:close/>
                  <a:moveTo>
                    <a:pt x="48" y="61"/>
                  </a:moveTo>
                  <a:cubicBezTo>
                    <a:pt x="48" y="61"/>
                    <a:pt x="49" y="60"/>
                    <a:pt x="50" y="59"/>
                  </a:cubicBezTo>
                  <a:cubicBezTo>
                    <a:pt x="49" y="58"/>
                    <a:pt x="46" y="61"/>
                    <a:pt x="48" y="61"/>
                  </a:cubicBezTo>
                  <a:close/>
                  <a:moveTo>
                    <a:pt x="33" y="62"/>
                  </a:moveTo>
                  <a:cubicBezTo>
                    <a:pt x="33" y="63"/>
                    <a:pt x="33" y="63"/>
                    <a:pt x="33" y="63"/>
                  </a:cubicBezTo>
                  <a:cubicBezTo>
                    <a:pt x="34" y="63"/>
                    <a:pt x="34" y="62"/>
                    <a:pt x="34" y="61"/>
                  </a:cubicBezTo>
                  <a:cubicBezTo>
                    <a:pt x="34" y="60"/>
                    <a:pt x="35" y="59"/>
                    <a:pt x="34" y="59"/>
                  </a:cubicBezTo>
                  <a:cubicBezTo>
                    <a:pt x="34" y="60"/>
                    <a:pt x="34" y="61"/>
                    <a:pt x="33" y="62"/>
                  </a:cubicBezTo>
                  <a:close/>
                  <a:moveTo>
                    <a:pt x="27" y="60"/>
                  </a:moveTo>
                  <a:cubicBezTo>
                    <a:pt x="28" y="60"/>
                    <a:pt x="28" y="60"/>
                    <a:pt x="28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59"/>
                    <a:pt x="27" y="60"/>
                    <a:pt x="27" y="60"/>
                  </a:cubicBezTo>
                  <a:close/>
                  <a:moveTo>
                    <a:pt x="68" y="62"/>
                  </a:moveTo>
                  <a:cubicBezTo>
                    <a:pt x="68" y="61"/>
                    <a:pt x="68" y="61"/>
                    <a:pt x="69" y="61"/>
                  </a:cubicBezTo>
                  <a:cubicBezTo>
                    <a:pt x="69" y="60"/>
                    <a:pt x="69" y="59"/>
                    <a:pt x="69" y="59"/>
                  </a:cubicBezTo>
                  <a:cubicBezTo>
                    <a:pt x="68" y="60"/>
                    <a:pt x="67" y="61"/>
                    <a:pt x="68" y="62"/>
                  </a:cubicBezTo>
                  <a:close/>
                  <a:moveTo>
                    <a:pt x="63" y="60"/>
                  </a:moveTo>
                  <a:cubicBezTo>
                    <a:pt x="64" y="60"/>
                    <a:pt x="63" y="61"/>
                    <a:pt x="64" y="61"/>
                  </a:cubicBezTo>
                  <a:cubicBezTo>
                    <a:pt x="64" y="60"/>
                    <a:pt x="64" y="60"/>
                    <a:pt x="64" y="59"/>
                  </a:cubicBezTo>
                  <a:cubicBezTo>
                    <a:pt x="64" y="60"/>
                    <a:pt x="63" y="59"/>
                    <a:pt x="63" y="60"/>
                  </a:cubicBezTo>
                  <a:close/>
                  <a:moveTo>
                    <a:pt x="52" y="62"/>
                  </a:moveTo>
                  <a:cubicBezTo>
                    <a:pt x="53" y="63"/>
                    <a:pt x="53" y="64"/>
                    <a:pt x="53" y="64"/>
                  </a:cubicBezTo>
                  <a:cubicBezTo>
                    <a:pt x="54" y="63"/>
                    <a:pt x="55" y="63"/>
                    <a:pt x="55" y="62"/>
                  </a:cubicBezTo>
                  <a:cubicBezTo>
                    <a:pt x="55" y="61"/>
                    <a:pt x="55" y="60"/>
                    <a:pt x="54" y="60"/>
                  </a:cubicBezTo>
                  <a:cubicBezTo>
                    <a:pt x="53" y="61"/>
                    <a:pt x="53" y="61"/>
                    <a:pt x="52" y="62"/>
                  </a:cubicBezTo>
                  <a:close/>
                  <a:moveTo>
                    <a:pt x="60" y="62"/>
                  </a:moveTo>
                  <a:cubicBezTo>
                    <a:pt x="61" y="61"/>
                    <a:pt x="62" y="60"/>
                    <a:pt x="62" y="60"/>
                  </a:cubicBezTo>
                  <a:cubicBezTo>
                    <a:pt x="61" y="60"/>
                    <a:pt x="59" y="61"/>
                    <a:pt x="60" y="62"/>
                  </a:cubicBezTo>
                  <a:close/>
                  <a:moveTo>
                    <a:pt x="44" y="61"/>
                  </a:moveTo>
                  <a:cubicBezTo>
                    <a:pt x="45" y="61"/>
                    <a:pt x="46" y="60"/>
                    <a:pt x="45" y="60"/>
                  </a:cubicBezTo>
                  <a:cubicBezTo>
                    <a:pt x="45" y="60"/>
                    <a:pt x="44" y="61"/>
                    <a:pt x="44" y="61"/>
                  </a:cubicBezTo>
                  <a:close/>
                  <a:moveTo>
                    <a:pt x="36" y="61"/>
                  </a:moveTo>
                  <a:cubicBezTo>
                    <a:pt x="37" y="61"/>
                    <a:pt x="37" y="60"/>
                    <a:pt x="37" y="60"/>
                  </a:cubicBezTo>
                  <a:cubicBezTo>
                    <a:pt x="37" y="60"/>
                    <a:pt x="36" y="61"/>
                    <a:pt x="36" y="61"/>
                  </a:cubicBezTo>
                  <a:close/>
                  <a:moveTo>
                    <a:pt x="48" y="62"/>
                  </a:moveTo>
                  <a:cubicBezTo>
                    <a:pt x="48" y="63"/>
                    <a:pt x="49" y="63"/>
                    <a:pt x="49" y="64"/>
                  </a:cubicBezTo>
                  <a:cubicBezTo>
                    <a:pt x="51" y="63"/>
                    <a:pt x="52" y="61"/>
                    <a:pt x="50" y="60"/>
                  </a:cubicBezTo>
                  <a:cubicBezTo>
                    <a:pt x="49" y="61"/>
                    <a:pt x="49" y="62"/>
                    <a:pt x="48" y="62"/>
                  </a:cubicBezTo>
                  <a:close/>
                  <a:moveTo>
                    <a:pt x="65" y="62"/>
                  </a:moveTo>
                  <a:cubicBezTo>
                    <a:pt x="66" y="62"/>
                    <a:pt x="65" y="60"/>
                    <a:pt x="65" y="60"/>
                  </a:cubicBezTo>
                  <a:cubicBezTo>
                    <a:pt x="65" y="61"/>
                    <a:pt x="65" y="61"/>
                    <a:pt x="65" y="62"/>
                  </a:cubicBezTo>
                  <a:close/>
                  <a:moveTo>
                    <a:pt x="56" y="62"/>
                  </a:moveTo>
                  <a:cubicBezTo>
                    <a:pt x="57" y="62"/>
                    <a:pt x="57" y="61"/>
                    <a:pt x="58" y="61"/>
                  </a:cubicBezTo>
                  <a:cubicBezTo>
                    <a:pt x="58" y="61"/>
                    <a:pt x="58" y="60"/>
                    <a:pt x="57" y="60"/>
                  </a:cubicBezTo>
                  <a:cubicBezTo>
                    <a:pt x="57" y="61"/>
                    <a:pt x="56" y="62"/>
                    <a:pt x="56" y="62"/>
                  </a:cubicBezTo>
                  <a:close/>
                  <a:moveTo>
                    <a:pt x="31" y="62"/>
                  </a:moveTo>
                  <a:cubicBezTo>
                    <a:pt x="31" y="62"/>
                    <a:pt x="32" y="61"/>
                    <a:pt x="31" y="61"/>
                  </a:cubicBezTo>
                  <a:cubicBezTo>
                    <a:pt x="31" y="61"/>
                    <a:pt x="31" y="61"/>
                    <a:pt x="31" y="62"/>
                  </a:cubicBezTo>
                  <a:close/>
                  <a:moveTo>
                    <a:pt x="41" y="64"/>
                  </a:moveTo>
                  <a:cubicBezTo>
                    <a:pt x="41" y="63"/>
                    <a:pt x="44" y="62"/>
                    <a:pt x="43" y="61"/>
                  </a:cubicBezTo>
                  <a:cubicBezTo>
                    <a:pt x="42" y="62"/>
                    <a:pt x="40" y="63"/>
                    <a:pt x="41" y="64"/>
                  </a:cubicBezTo>
                  <a:close/>
                  <a:moveTo>
                    <a:pt x="36" y="62"/>
                  </a:move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8" y="62"/>
                    <a:pt x="38" y="61"/>
                  </a:cubicBezTo>
                  <a:cubicBezTo>
                    <a:pt x="38" y="61"/>
                    <a:pt x="38" y="61"/>
                    <a:pt x="37" y="61"/>
                  </a:cubicBezTo>
                  <a:cubicBezTo>
                    <a:pt x="37" y="61"/>
                    <a:pt x="37" y="61"/>
                    <a:pt x="36" y="62"/>
                  </a:cubicBezTo>
                  <a:close/>
                  <a:moveTo>
                    <a:pt x="45" y="62"/>
                  </a:moveTo>
                  <a:cubicBezTo>
                    <a:pt x="45" y="61"/>
                    <a:pt x="46" y="61"/>
                    <a:pt x="46" y="61"/>
                  </a:cubicBezTo>
                  <a:cubicBezTo>
                    <a:pt x="46" y="61"/>
                    <a:pt x="45" y="62"/>
                    <a:pt x="45" y="62"/>
                  </a:cubicBezTo>
                  <a:close/>
                  <a:moveTo>
                    <a:pt x="45" y="63"/>
                  </a:moveTo>
                  <a:cubicBezTo>
                    <a:pt x="45" y="63"/>
                    <a:pt x="46" y="63"/>
                    <a:pt x="45" y="64"/>
                  </a:cubicBezTo>
                  <a:cubicBezTo>
                    <a:pt x="46" y="64"/>
                    <a:pt x="46" y="63"/>
                    <a:pt x="47" y="62"/>
                  </a:cubicBezTo>
                  <a:cubicBezTo>
                    <a:pt x="47" y="61"/>
                    <a:pt x="45" y="62"/>
                    <a:pt x="45" y="63"/>
                  </a:cubicBezTo>
                  <a:close/>
                  <a:moveTo>
                    <a:pt x="70" y="61"/>
                  </a:moveTo>
                  <a:cubicBezTo>
                    <a:pt x="71" y="62"/>
                    <a:pt x="70" y="62"/>
                    <a:pt x="70" y="63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4"/>
                    <a:pt x="71" y="65"/>
                    <a:pt x="70" y="66"/>
                  </a:cubicBezTo>
                  <a:cubicBezTo>
                    <a:pt x="69" y="65"/>
                    <a:pt x="70" y="65"/>
                    <a:pt x="69" y="65"/>
                  </a:cubicBezTo>
                  <a:cubicBezTo>
                    <a:pt x="69" y="66"/>
                    <a:pt x="70" y="68"/>
                    <a:pt x="70" y="70"/>
                  </a:cubicBezTo>
                  <a:cubicBezTo>
                    <a:pt x="69" y="70"/>
                    <a:pt x="69" y="70"/>
                    <a:pt x="69" y="70"/>
                  </a:cubicBezTo>
                  <a:cubicBezTo>
                    <a:pt x="69" y="71"/>
                    <a:pt x="69" y="71"/>
                    <a:pt x="69" y="72"/>
                  </a:cubicBezTo>
                  <a:cubicBezTo>
                    <a:pt x="70" y="73"/>
                    <a:pt x="69" y="75"/>
                    <a:pt x="70" y="75"/>
                  </a:cubicBezTo>
                  <a:cubicBezTo>
                    <a:pt x="70" y="70"/>
                    <a:pt x="71" y="66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1" y="61"/>
                    <a:pt x="71" y="62"/>
                    <a:pt x="71" y="61"/>
                  </a:cubicBezTo>
                  <a:cubicBezTo>
                    <a:pt x="71" y="61"/>
                    <a:pt x="70" y="61"/>
                    <a:pt x="70" y="61"/>
                  </a:cubicBezTo>
                  <a:close/>
                  <a:moveTo>
                    <a:pt x="61" y="63"/>
                  </a:moveTo>
                  <a:cubicBezTo>
                    <a:pt x="61" y="64"/>
                    <a:pt x="61" y="65"/>
                    <a:pt x="62" y="66"/>
                  </a:cubicBezTo>
                  <a:cubicBezTo>
                    <a:pt x="62" y="64"/>
                    <a:pt x="62" y="62"/>
                    <a:pt x="62" y="61"/>
                  </a:cubicBezTo>
                  <a:cubicBezTo>
                    <a:pt x="62" y="62"/>
                    <a:pt x="61" y="62"/>
                    <a:pt x="61" y="63"/>
                  </a:cubicBezTo>
                  <a:close/>
                  <a:moveTo>
                    <a:pt x="25" y="65"/>
                  </a:moveTo>
                  <a:cubicBezTo>
                    <a:pt x="26" y="64"/>
                    <a:pt x="27" y="63"/>
                    <a:pt x="27" y="62"/>
                  </a:cubicBezTo>
                  <a:cubicBezTo>
                    <a:pt x="26" y="63"/>
                    <a:pt x="26" y="64"/>
                    <a:pt x="25" y="65"/>
                  </a:cubicBezTo>
                  <a:close/>
                  <a:moveTo>
                    <a:pt x="31" y="63"/>
                  </a:moveTo>
                  <a:cubicBezTo>
                    <a:pt x="31" y="63"/>
                    <a:pt x="32" y="63"/>
                    <a:pt x="32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63"/>
                    <a:pt x="31" y="64"/>
                    <a:pt x="31" y="63"/>
                  </a:cubicBezTo>
                  <a:cubicBezTo>
                    <a:pt x="31" y="63"/>
                    <a:pt x="32" y="63"/>
                    <a:pt x="32" y="62"/>
                  </a:cubicBezTo>
                  <a:cubicBezTo>
                    <a:pt x="31" y="62"/>
                    <a:pt x="31" y="63"/>
                    <a:pt x="31" y="63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65"/>
                    <a:pt x="31" y="65"/>
                    <a:pt x="32" y="66"/>
                  </a:cubicBezTo>
                  <a:cubicBezTo>
                    <a:pt x="32" y="65"/>
                    <a:pt x="32" y="63"/>
                    <a:pt x="32" y="62"/>
                  </a:cubicBezTo>
                  <a:cubicBezTo>
                    <a:pt x="31" y="63"/>
                    <a:pt x="32" y="63"/>
                    <a:pt x="31" y="63"/>
                  </a:cubicBezTo>
                  <a:close/>
                  <a:moveTo>
                    <a:pt x="42" y="64"/>
                  </a:moveTo>
                  <a:cubicBezTo>
                    <a:pt x="41" y="64"/>
                    <a:pt x="41" y="65"/>
                    <a:pt x="41" y="65"/>
                  </a:cubicBezTo>
                  <a:cubicBezTo>
                    <a:pt x="41" y="64"/>
                    <a:pt x="41" y="65"/>
                    <a:pt x="41" y="65"/>
                  </a:cubicBezTo>
                  <a:cubicBezTo>
                    <a:pt x="42" y="64"/>
                    <a:pt x="44" y="63"/>
                    <a:pt x="43" y="62"/>
                  </a:cubicBezTo>
                  <a:cubicBezTo>
                    <a:pt x="42" y="63"/>
                    <a:pt x="42" y="64"/>
                    <a:pt x="41" y="65"/>
                  </a:cubicBezTo>
                  <a:cubicBezTo>
                    <a:pt x="41" y="64"/>
                    <a:pt x="42" y="64"/>
                    <a:pt x="42" y="64"/>
                  </a:cubicBezTo>
                  <a:close/>
                  <a:moveTo>
                    <a:pt x="35" y="65"/>
                  </a:moveTo>
                  <a:cubicBezTo>
                    <a:pt x="35" y="65"/>
                    <a:pt x="36" y="64"/>
                    <a:pt x="36" y="63"/>
                  </a:cubicBezTo>
                  <a:cubicBezTo>
                    <a:pt x="36" y="63"/>
                    <a:pt x="36" y="62"/>
                    <a:pt x="36" y="62"/>
                  </a:cubicBezTo>
                  <a:cubicBezTo>
                    <a:pt x="35" y="63"/>
                    <a:pt x="35" y="64"/>
                    <a:pt x="35" y="65"/>
                  </a:cubicBezTo>
                  <a:close/>
                  <a:moveTo>
                    <a:pt x="37" y="64"/>
                  </a:moveTo>
                  <a:cubicBezTo>
                    <a:pt x="38" y="64"/>
                    <a:pt x="38" y="64"/>
                    <a:pt x="38" y="64"/>
                  </a:cubicBezTo>
                  <a:cubicBezTo>
                    <a:pt x="38" y="64"/>
                    <a:pt x="39" y="63"/>
                    <a:pt x="39" y="63"/>
                  </a:cubicBezTo>
                  <a:cubicBezTo>
                    <a:pt x="39" y="63"/>
                    <a:pt x="39" y="62"/>
                    <a:pt x="38" y="62"/>
                  </a:cubicBezTo>
                  <a:cubicBezTo>
                    <a:pt x="38" y="63"/>
                    <a:pt x="37" y="63"/>
                    <a:pt x="37" y="64"/>
                  </a:cubicBezTo>
                  <a:close/>
                  <a:moveTo>
                    <a:pt x="57" y="64"/>
                  </a:moveTo>
                  <a:cubicBezTo>
                    <a:pt x="57" y="64"/>
                    <a:pt x="57" y="64"/>
                    <a:pt x="58" y="64"/>
                  </a:cubicBezTo>
                  <a:cubicBezTo>
                    <a:pt x="58" y="64"/>
                    <a:pt x="59" y="63"/>
                    <a:pt x="59" y="63"/>
                  </a:cubicBezTo>
                  <a:cubicBezTo>
                    <a:pt x="58" y="63"/>
                    <a:pt x="58" y="63"/>
                    <a:pt x="57" y="64"/>
                  </a:cubicBezTo>
                  <a:close/>
                  <a:moveTo>
                    <a:pt x="63" y="64"/>
                  </a:moveTo>
                  <a:cubicBezTo>
                    <a:pt x="63" y="64"/>
                    <a:pt x="63" y="64"/>
                    <a:pt x="64" y="64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3" y="63"/>
                    <a:pt x="63" y="64"/>
                    <a:pt x="63" y="64"/>
                  </a:cubicBezTo>
                  <a:close/>
                  <a:moveTo>
                    <a:pt x="50" y="65"/>
                  </a:moveTo>
                  <a:cubicBezTo>
                    <a:pt x="50" y="66"/>
                    <a:pt x="50" y="66"/>
                    <a:pt x="51" y="67"/>
                  </a:cubicBezTo>
                  <a:cubicBezTo>
                    <a:pt x="52" y="67"/>
                    <a:pt x="52" y="66"/>
                    <a:pt x="52" y="65"/>
                  </a:cubicBezTo>
                  <a:cubicBezTo>
                    <a:pt x="52" y="64"/>
                    <a:pt x="52" y="63"/>
                    <a:pt x="51" y="63"/>
                  </a:cubicBezTo>
                  <a:cubicBezTo>
                    <a:pt x="51" y="64"/>
                    <a:pt x="50" y="64"/>
                    <a:pt x="50" y="65"/>
                  </a:cubicBezTo>
                  <a:close/>
                  <a:moveTo>
                    <a:pt x="46" y="65"/>
                  </a:moveTo>
                  <a:cubicBezTo>
                    <a:pt x="47" y="65"/>
                    <a:pt x="47" y="66"/>
                    <a:pt x="47" y="66"/>
                  </a:cubicBezTo>
                  <a:cubicBezTo>
                    <a:pt x="47" y="66"/>
                    <a:pt x="47" y="66"/>
                    <a:pt x="48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66"/>
                    <a:pt x="48" y="66"/>
                    <a:pt x="48" y="65"/>
                  </a:cubicBezTo>
                  <a:cubicBezTo>
                    <a:pt x="48" y="65"/>
                    <a:pt x="48" y="64"/>
                    <a:pt x="47" y="63"/>
                  </a:cubicBezTo>
                  <a:cubicBezTo>
                    <a:pt x="47" y="64"/>
                    <a:pt x="46" y="64"/>
                    <a:pt x="46" y="65"/>
                  </a:cubicBezTo>
                  <a:close/>
                  <a:moveTo>
                    <a:pt x="54" y="64"/>
                  </a:moveTo>
                  <a:cubicBezTo>
                    <a:pt x="54" y="65"/>
                    <a:pt x="54" y="65"/>
                    <a:pt x="54" y="65"/>
                  </a:cubicBezTo>
                  <a:cubicBezTo>
                    <a:pt x="54" y="65"/>
                    <a:pt x="55" y="65"/>
                    <a:pt x="54" y="64"/>
                  </a:cubicBezTo>
                  <a:close/>
                  <a:moveTo>
                    <a:pt x="54" y="66"/>
                  </a:moveTo>
                  <a:cubicBezTo>
                    <a:pt x="55" y="66"/>
                    <a:pt x="57" y="64"/>
                    <a:pt x="56" y="63"/>
                  </a:cubicBezTo>
                  <a:cubicBezTo>
                    <a:pt x="55" y="64"/>
                    <a:pt x="54" y="65"/>
                    <a:pt x="54" y="66"/>
                  </a:cubicBezTo>
                  <a:close/>
                  <a:moveTo>
                    <a:pt x="42" y="66"/>
                  </a:moveTo>
                  <a:cubicBezTo>
                    <a:pt x="42" y="65"/>
                    <a:pt x="43" y="65"/>
                    <a:pt x="43" y="65"/>
                  </a:cubicBezTo>
                  <a:cubicBezTo>
                    <a:pt x="43" y="66"/>
                    <a:pt x="42" y="66"/>
                    <a:pt x="42" y="66"/>
                  </a:cubicBezTo>
                  <a:cubicBezTo>
                    <a:pt x="42" y="67"/>
                    <a:pt x="42" y="67"/>
                    <a:pt x="43" y="67"/>
                  </a:cubicBezTo>
                  <a:cubicBezTo>
                    <a:pt x="44" y="66"/>
                    <a:pt x="44" y="66"/>
                    <a:pt x="45" y="65"/>
                  </a:cubicBezTo>
                  <a:cubicBezTo>
                    <a:pt x="45" y="64"/>
                    <a:pt x="45" y="64"/>
                    <a:pt x="44" y="64"/>
                  </a:cubicBezTo>
                  <a:cubicBezTo>
                    <a:pt x="43" y="63"/>
                    <a:pt x="42" y="65"/>
                    <a:pt x="42" y="66"/>
                  </a:cubicBezTo>
                  <a:close/>
                  <a:moveTo>
                    <a:pt x="27" y="67"/>
                  </a:moveTo>
                  <a:cubicBezTo>
                    <a:pt x="27" y="66"/>
                    <a:pt x="28" y="65"/>
                    <a:pt x="28" y="64"/>
                  </a:cubicBezTo>
                  <a:cubicBezTo>
                    <a:pt x="27" y="65"/>
                    <a:pt x="27" y="66"/>
                    <a:pt x="27" y="67"/>
                  </a:cubicBezTo>
                  <a:close/>
                  <a:moveTo>
                    <a:pt x="36" y="67"/>
                  </a:moveTo>
                  <a:cubicBezTo>
                    <a:pt x="36" y="67"/>
                    <a:pt x="37" y="66"/>
                    <a:pt x="37" y="65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6" y="65"/>
                    <a:pt x="35" y="66"/>
                    <a:pt x="36" y="67"/>
                  </a:cubicBezTo>
                  <a:close/>
                  <a:moveTo>
                    <a:pt x="58" y="65"/>
                  </a:moveTo>
                  <a:cubicBezTo>
                    <a:pt x="58" y="65"/>
                    <a:pt x="59" y="64"/>
                    <a:pt x="59" y="64"/>
                  </a:cubicBezTo>
                  <a:cubicBezTo>
                    <a:pt x="58" y="64"/>
                    <a:pt x="58" y="65"/>
                    <a:pt x="58" y="65"/>
                  </a:cubicBezTo>
                  <a:close/>
                  <a:moveTo>
                    <a:pt x="39" y="65"/>
                  </a:moveTo>
                  <a:cubicBezTo>
                    <a:pt x="39" y="66"/>
                    <a:pt x="39" y="66"/>
                    <a:pt x="39" y="66"/>
                  </a:cubicBezTo>
                  <a:cubicBezTo>
                    <a:pt x="39" y="66"/>
                    <a:pt x="40" y="65"/>
                    <a:pt x="40" y="65"/>
                  </a:cubicBezTo>
                  <a:cubicBezTo>
                    <a:pt x="40" y="65"/>
                    <a:pt x="40" y="64"/>
                    <a:pt x="40" y="64"/>
                  </a:cubicBezTo>
                  <a:cubicBezTo>
                    <a:pt x="39" y="65"/>
                    <a:pt x="39" y="65"/>
                    <a:pt x="39" y="65"/>
                  </a:cubicBezTo>
                  <a:close/>
                  <a:moveTo>
                    <a:pt x="58" y="66"/>
                  </a:moveTo>
                  <a:cubicBezTo>
                    <a:pt x="59" y="67"/>
                    <a:pt x="59" y="68"/>
                    <a:pt x="59" y="68"/>
                  </a:cubicBezTo>
                  <a:cubicBezTo>
                    <a:pt x="60" y="68"/>
                    <a:pt x="61" y="67"/>
                    <a:pt x="61" y="66"/>
                  </a:cubicBezTo>
                  <a:cubicBezTo>
                    <a:pt x="60" y="67"/>
                    <a:pt x="60" y="65"/>
                    <a:pt x="59" y="64"/>
                  </a:cubicBezTo>
                  <a:cubicBezTo>
                    <a:pt x="59" y="65"/>
                    <a:pt x="58" y="66"/>
                    <a:pt x="58" y="66"/>
                  </a:cubicBezTo>
                  <a:close/>
                  <a:moveTo>
                    <a:pt x="29" y="67"/>
                  </a:moveTo>
                  <a:cubicBezTo>
                    <a:pt x="30" y="66"/>
                    <a:pt x="30" y="66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6"/>
                    <a:pt x="29" y="66"/>
                    <a:pt x="29" y="67"/>
                  </a:cubicBezTo>
                  <a:close/>
                  <a:moveTo>
                    <a:pt x="63" y="65"/>
                  </a:moveTo>
                  <a:cubicBezTo>
                    <a:pt x="63" y="66"/>
                    <a:pt x="62" y="67"/>
                    <a:pt x="63" y="68"/>
                  </a:cubicBezTo>
                  <a:cubicBezTo>
                    <a:pt x="64" y="67"/>
                    <a:pt x="65" y="67"/>
                    <a:pt x="64" y="66"/>
                  </a:cubicBezTo>
                  <a:cubicBezTo>
                    <a:pt x="64" y="66"/>
                    <a:pt x="64" y="65"/>
                    <a:pt x="64" y="65"/>
                  </a:cubicBezTo>
                  <a:cubicBezTo>
                    <a:pt x="64" y="65"/>
                    <a:pt x="63" y="65"/>
                    <a:pt x="63" y="65"/>
                  </a:cubicBezTo>
                  <a:cubicBezTo>
                    <a:pt x="63" y="65"/>
                    <a:pt x="63" y="66"/>
                    <a:pt x="63" y="65"/>
                  </a:cubicBezTo>
                  <a:close/>
                  <a:moveTo>
                    <a:pt x="24" y="69"/>
                  </a:moveTo>
                  <a:cubicBezTo>
                    <a:pt x="25" y="68"/>
                    <a:pt x="26" y="67"/>
                    <a:pt x="26" y="65"/>
                  </a:cubicBezTo>
                  <a:cubicBezTo>
                    <a:pt x="25" y="66"/>
                    <a:pt x="24" y="67"/>
                    <a:pt x="24" y="69"/>
                  </a:cubicBezTo>
                  <a:close/>
                  <a:moveTo>
                    <a:pt x="39" y="67"/>
                  </a:moveTo>
                  <a:cubicBezTo>
                    <a:pt x="40" y="67"/>
                    <a:pt x="40" y="66"/>
                    <a:pt x="41" y="66"/>
                  </a:cubicBezTo>
                  <a:cubicBezTo>
                    <a:pt x="41" y="66"/>
                    <a:pt x="40" y="66"/>
                    <a:pt x="40" y="66"/>
                  </a:cubicBezTo>
                  <a:cubicBezTo>
                    <a:pt x="40" y="66"/>
                    <a:pt x="39" y="66"/>
                    <a:pt x="39" y="67"/>
                  </a:cubicBezTo>
                  <a:close/>
                  <a:moveTo>
                    <a:pt x="43" y="69"/>
                  </a:moveTo>
                  <a:cubicBezTo>
                    <a:pt x="44" y="69"/>
                    <a:pt x="44" y="70"/>
                    <a:pt x="44" y="70"/>
                  </a:cubicBezTo>
                  <a:cubicBezTo>
                    <a:pt x="45" y="69"/>
                    <a:pt x="47" y="67"/>
                    <a:pt x="45" y="66"/>
                  </a:cubicBezTo>
                  <a:cubicBezTo>
                    <a:pt x="45" y="67"/>
                    <a:pt x="43" y="68"/>
                    <a:pt x="43" y="69"/>
                  </a:cubicBezTo>
                  <a:close/>
                  <a:moveTo>
                    <a:pt x="51" y="68"/>
                  </a:moveTo>
                  <a:cubicBezTo>
                    <a:pt x="51" y="68"/>
                    <a:pt x="52" y="69"/>
                    <a:pt x="52" y="69"/>
                  </a:cubicBezTo>
                  <a:cubicBezTo>
                    <a:pt x="53" y="69"/>
                    <a:pt x="53" y="68"/>
                    <a:pt x="54" y="67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2" y="66"/>
                    <a:pt x="52" y="67"/>
                    <a:pt x="51" y="68"/>
                  </a:cubicBezTo>
                  <a:close/>
                  <a:moveTo>
                    <a:pt x="55" y="67"/>
                  </a:moveTo>
                  <a:cubicBezTo>
                    <a:pt x="55" y="67"/>
                    <a:pt x="55" y="68"/>
                    <a:pt x="55" y="68"/>
                  </a:cubicBezTo>
                  <a:cubicBezTo>
                    <a:pt x="56" y="67"/>
                    <a:pt x="56" y="66"/>
                    <a:pt x="56" y="66"/>
                  </a:cubicBezTo>
                  <a:cubicBezTo>
                    <a:pt x="56" y="66"/>
                    <a:pt x="55" y="67"/>
                    <a:pt x="55" y="67"/>
                  </a:cubicBezTo>
                  <a:close/>
                  <a:moveTo>
                    <a:pt x="30" y="67"/>
                  </a:moveTo>
                  <a:cubicBezTo>
                    <a:pt x="31" y="68"/>
                    <a:pt x="31" y="67"/>
                    <a:pt x="31" y="67"/>
                  </a:cubicBezTo>
                  <a:cubicBezTo>
                    <a:pt x="31" y="66"/>
                    <a:pt x="31" y="66"/>
                    <a:pt x="30" y="66"/>
                  </a:cubicBezTo>
                  <a:cubicBezTo>
                    <a:pt x="30" y="66"/>
                    <a:pt x="30" y="67"/>
                    <a:pt x="30" y="67"/>
                  </a:cubicBezTo>
                  <a:close/>
                  <a:moveTo>
                    <a:pt x="32" y="67"/>
                  </a:moveTo>
                  <a:cubicBezTo>
                    <a:pt x="32" y="67"/>
                    <a:pt x="33" y="68"/>
                    <a:pt x="33" y="68"/>
                  </a:cubicBezTo>
                  <a:cubicBezTo>
                    <a:pt x="33" y="67"/>
                    <a:pt x="34" y="67"/>
                    <a:pt x="33" y="66"/>
                  </a:cubicBezTo>
                  <a:cubicBezTo>
                    <a:pt x="33" y="66"/>
                    <a:pt x="33" y="67"/>
                    <a:pt x="32" y="67"/>
                  </a:cubicBezTo>
                  <a:close/>
                  <a:moveTo>
                    <a:pt x="48" y="68"/>
                  </a:moveTo>
                  <a:cubicBezTo>
                    <a:pt x="49" y="68"/>
                    <a:pt x="48" y="69"/>
                    <a:pt x="49" y="69"/>
                  </a:cubicBezTo>
                  <a:cubicBezTo>
                    <a:pt x="49" y="69"/>
                    <a:pt x="50" y="68"/>
                    <a:pt x="50" y="68"/>
                  </a:cubicBezTo>
                  <a:cubicBezTo>
                    <a:pt x="49" y="67"/>
                    <a:pt x="50" y="66"/>
                    <a:pt x="49" y="66"/>
                  </a:cubicBezTo>
                  <a:cubicBezTo>
                    <a:pt x="49" y="67"/>
                    <a:pt x="48" y="67"/>
                    <a:pt x="48" y="68"/>
                  </a:cubicBezTo>
                  <a:close/>
                  <a:moveTo>
                    <a:pt x="36" y="68"/>
                  </a:moveTo>
                  <a:cubicBezTo>
                    <a:pt x="37" y="69"/>
                    <a:pt x="36" y="69"/>
                    <a:pt x="37" y="69"/>
                  </a:cubicBezTo>
                  <a:cubicBezTo>
                    <a:pt x="37" y="68"/>
                    <a:pt x="38" y="68"/>
                    <a:pt x="38" y="67"/>
                  </a:cubicBezTo>
                  <a:cubicBezTo>
                    <a:pt x="38" y="66"/>
                    <a:pt x="37" y="68"/>
                    <a:pt x="36" y="68"/>
                  </a:cubicBezTo>
                  <a:close/>
                  <a:moveTo>
                    <a:pt x="40" y="68"/>
                  </a:moveTo>
                  <a:cubicBezTo>
                    <a:pt x="40" y="68"/>
                    <a:pt x="41" y="68"/>
                    <a:pt x="40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2" y="68"/>
                    <a:pt x="42" y="67"/>
                    <a:pt x="41" y="67"/>
                  </a:cubicBezTo>
                  <a:cubicBezTo>
                    <a:pt x="41" y="67"/>
                    <a:pt x="40" y="67"/>
                    <a:pt x="40" y="68"/>
                  </a:cubicBezTo>
                  <a:close/>
                  <a:moveTo>
                    <a:pt x="66" y="70"/>
                  </a:moveTo>
                  <a:cubicBezTo>
                    <a:pt x="66" y="69"/>
                    <a:pt x="66" y="69"/>
                    <a:pt x="67" y="69"/>
                  </a:cubicBezTo>
                  <a:cubicBezTo>
                    <a:pt x="67" y="68"/>
                    <a:pt x="66" y="67"/>
                    <a:pt x="66" y="67"/>
                  </a:cubicBezTo>
                  <a:cubicBezTo>
                    <a:pt x="66" y="67"/>
                    <a:pt x="66" y="68"/>
                    <a:pt x="66" y="68"/>
                  </a:cubicBezTo>
                  <a:cubicBezTo>
                    <a:pt x="65" y="69"/>
                    <a:pt x="66" y="70"/>
                    <a:pt x="66" y="70"/>
                  </a:cubicBezTo>
                  <a:close/>
                  <a:moveTo>
                    <a:pt x="57" y="68"/>
                  </a:moveTo>
                  <a:cubicBezTo>
                    <a:pt x="56" y="68"/>
                    <a:pt x="56" y="68"/>
                    <a:pt x="56" y="68"/>
                  </a:cubicBezTo>
                  <a:cubicBezTo>
                    <a:pt x="57" y="69"/>
                    <a:pt x="56" y="70"/>
                    <a:pt x="57" y="71"/>
                  </a:cubicBezTo>
                  <a:cubicBezTo>
                    <a:pt x="58" y="70"/>
                    <a:pt x="58" y="70"/>
                    <a:pt x="59" y="69"/>
                  </a:cubicBezTo>
                  <a:cubicBezTo>
                    <a:pt x="58" y="69"/>
                    <a:pt x="58" y="67"/>
                    <a:pt x="57" y="67"/>
                  </a:cubicBezTo>
                  <a:cubicBezTo>
                    <a:pt x="57" y="67"/>
                    <a:pt x="56" y="68"/>
                    <a:pt x="57" y="68"/>
                  </a:cubicBezTo>
                  <a:close/>
                  <a:moveTo>
                    <a:pt x="64" y="69"/>
                  </a:moveTo>
                  <a:cubicBezTo>
                    <a:pt x="64" y="69"/>
                    <a:pt x="64" y="70"/>
                    <a:pt x="65" y="70"/>
                  </a:cubicBezTo>
                  <a:cubicBezTo>
                    <a:pt x="65" y="69"/>
                    <a:pt x="65" y="68"/>
                    <a:pt x="65" y="67"/>
                  </a:cubicBezTo>
                  <a:cubicBezTo>
                    <a:pt x="65" y="68"/>
                    <a:pt x="64" y="68"/>
                    <a:pt x="64" y="69"/>
                  </a:cubicBezTo>
                  <a:close/>
                  <a:moveTo>
                    <a:pt x="34" y="68"/>
                  </a:moveTo>
                  <a:cubicBezTo>
                    <a:pt x="35" y="68"/>
                    <a:pt x="35" y="68"/>
                    <a:pt x="35" y="68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4" y="67"/>
                    <a:pt x="35" y="68"/>
                    <a:pt x="34" y="68"/>
                  </a:cubicBezTo>
                  <a:close/>
                  <a:moveTo>
                    <a:pt x="37" y="70"/>
                  </a:moveTo>
                  <a:cubicBezTo>
                    <a:pt x="38" y="69"/>
                    <a:pt x="38" y="68"/>
                    <a:pt x="39" y="68"/>
                  </a:cubicBezTo>
                  <a:cubicBezTo>
                    <a:pt x="38" y="68"/>
                    <a:pt x="38" y="69"/>
                    <a:pt x="37" y="70"/>
                  </a:cubicBezTo>
                  <a:close/>
                  <a:moveTo>
                    <a:pt x="27" y="72"/>
                  </a:moveTo>
                  <a:cubicBezTo>
                    <a:pt x="27" y="72"/>
                    <a:pt x="28" y="71"/>
                    <a:pt x="28" y="70"/>
                  </a:cubicBezTo>
                  <a:cubicBezTo>
                    <a:pt x="27" y="70"/>
                    <a:pt x="29" y="68"/>
                    <a:pt x="28" y="68"/>
                  </a:cubicBezTo>
                  <a:cubicBezTo>
                    <a:pt x="27" y="69"/>
                    <a:pt x="26" y="71"/>
                    <a:pt x="27" y="72"/>
                  </a:cubicBezTo>
                  <a:close/>
                  <a:moveTo>
                    <a:pt x="61" y="70"/>
                  </a:moveTo>
                  <a:cubicBezTo>
                    <a:pt x="61" y="70"/>
                    <a:pt x="61" y="70"/>
                    <a:pt x="62" y="69"/>
                  </a:cubicBezTo>
                  <a:cubicBezTo>
                    <a:pt x="61" y="69"/>
                    <a:pt x="62" y="69"/>
                    <a:pt x="61" y="68"/>
                  </a:cubicBezTo>
                  <a:cubicBezTo>
                    <a:pt x="60" y="68"/>
                    <a:pt x="60" y="70"/>
                    <a:pt x="61" y="70"/>
                  </a:cubicBezTo>
                  <a:close/>
                  <a:moveTo>
                    <a:pt x="53" y="71"/>
                  </a:moveTo>
                  <a:cubicBezTo>
                    <a:pt x="53" y="70"/>
                    <a:pt x="54" y="70"/>
                    <a:pt x="55" y="69"/>
                  </a:cubicBezTo>
                  <a:cubicBezTo>
                    <a:pt x="54" y="67"/>
                    <a:pt x="52" y="70"/>
                    <a:pt x="53" y="71"/>
                  </a:cubicBezTo>
                  <a:close/>
                  <a:moveTo>
                    <a:pt x="33" y="69"/>
                  </a:moveTo>
                  <a:cubicBezTo>
                    <a:pt x="33" y="69"/>
                    <a:pt x="34" y="69"/>
                    <a:pt x="34" y="68"/>
                  </a:cubicBezTo>
                  <a:cubicBezTo>
                    <a:pt x="33" y="68"/>
                    <a:pt x="33" y="69"/>
                    <a:pt x="33" y="69"/>
                  </a:cubicBezTo>
                  <a:close/>
                  <a:moveTo>
                    <a:pt x="38" y="71"/>
                  </a:moveTo>
                  <a:cubicBezTo>
                    <a:pt x="39" y="70"/>
                    <a:pt x="39" y="69"/>
                    <a:pt x="40" y="69"/>
                  </a:cubicBezTo>
                  <a:cubicBezTo>
                    <a:pt x="40" y="69"/>
                    <a:pt x="40" y="69"/>
                    <a:pt x="39" y="69"/>
                  </a:cubicBezTo>
                  <a:cubicBezTo>
                    <a:pt x="39" y="69"/>
                    <a:pt x="38" y="70"/>
                    <a:pt x="38" y="71"/>
                  </a:cubicBezTo>
                  <a:close/>
                  <a:moveTo>
                    <a:pt x="45" y="71"/>
                  </a:moveTo>
                  <a:cubicBezTo>
                    <a:pt x="46" y="71"/>
                    <a:pt x="46" y="72"/>
                    <a:pt x="46" y="72"/>
                  </a:cubicBezTo>
                  <a:cubicBezTo>
                    <a:pt x="47" y="71"/>
                    <a:pt x="48" y="71"/>
                    <a:pt x="48" y="70"/>
                  </a:cubicBezTo>
                  <a:cubicBezTo>
                    <a:pt x="48" y="70"/>
                    <a:pt x="48" y="69"/>
                    <a:pt x="47" y="69"/>
                  </a:cubicBezTo>
                  <a:cubicBezTo>
                    <a:pt x="46" y="69"/>
                    <a:pt x="46" y="70"/>
                    <a:pt x="45" y="71"/>
                  </a:cubicBezTo>
                  <a:close/>
                  <a:moveTo>
                    <a:pt x="41" y="70"/>
                  </a:moveTo>
                  <a:cubicBezTo>
                    <a:pt x="42" y="71"/>
                    <a:pt x="42" y="71"/>
                    <a:pt x="43" y="72"/>
                  </a:cubicBezTo>
                  <a:cubicBezTo>
                    <a:pt x="43" y="71"/>
                    <a:pt x="43" y="71"/>
                    <a:pt x="44" y="71"/>
                  </a:cubicBezTo>
                  <a:cubicBezTo>
                    <a:pt x="43" y="70"/>
                    <a:pt x="43" y="69"/>
                    <a:pt x="42" y="69"/>
                  </a:cubicBezTo>
                  <a:cubicBezTo>
                    <a:pt x="42" y="69"/>
                    <a:pt x="42" y="70"/>
                    <a:pt x="41" y="70"/>
                  </a:cubicBezTo>
                  <a:close/>
                  <a:moveTo>
                    <a:pt x="49" y="70"/>
                  </a:moveTo>
                  <a:cubicBezTo>
                    <a:pt x="50" y="70"/>
                    <a:pt x="50" y="71"/>
                    <a:pt x="50" y="71"/>
                  </a:cubicBezTo>
                  <a:cubicBezTo>
                    <a:pt x="51" y="71"/>
                    <a:pt x="51" y="71"/>
                    <a:pt x="51" y="70"/>
                  </a:cubicBezTo>
                  <a:cubicBezTo>
                    <a:pt x="51" y="69"/>
                    <a:pt x="50" y="69"/>
                    <a:pt x="49" y="70"/>
                  </a:cubicBezTo>
                  <a:close/>
                  <a:moveTo>
                    <a:pt x="35" y="71"/>
                  </a:moveTo>
                  <a:cubicBezTo>
                    <a:pt x="35" y="71"/>
                    <a:pt x="35" y="71"/>
                    <a:pt x="35" y="71"/>
                  </a:cubicBezTo>
                  <a:cubicBezTo>
                    <a:pt x="35" y="71"/>
                    <a:pt x="36" y="70"/>
                    <a:pt x="36" y="70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70"/>
                    <a:pt x="35" y="70"/>
                    <a:pt x="35" y="71"/>
                  </a:cubicBezTo>
                  <a:close/>
                  <a:moveTo>
                    <a:pt x="39" y="71"/>
                  </a:moveTo>
                  <a:cubicBezTo>
                    <a:pt x="38" y="71"/>
                    <a:pt x="38" y="71"/>
                    <a:pt x="38" y="71"/>
                  </a:cubicBezTo>
                  <a:cubicBezTo>
                    <a:pt x="38" y="72"/>
                    <a:pt x="39" y="71"/>
                    <a:pt x="39" y="72"/>
                  </a:cubicBezTo>
                  <a:cubicBezTo>
                    <a:pt x="39" y="71"/>
                    <a:pt x="40" y="71"/>
                    <a:pt x="40" y="70"/>
                  </a:cubicBezTo>
                  <a:cubicBezTo>
                    <a:pt x="40" y="70"/>
                    <a:pt x="40" y="69"/>
                    <a:pt x="40" y="69"/>
                  </a:cubicBezTo>
                  <a:cubicBezTo>
                    <a:pt x="40" y="70"/>
                    <a:pt x="38" y="70"/>
                    <a:pt x="39" y="71"/>
                  </a:cubicBezTo>
                  <a:close/>
                  <a:moveTo>
                    <a:pt x="54" y="71"/>
                  </a:moveTo>
                  <a:cubicBezTo>
                    <a:pt x="54" y="72"/>
                    <a:pt x="54" y="73"/>
                    <a:pt x="55" y="73"/>
                  </a:cubicBezTo>
                  <a:cubicBezTo>
                    <a:pt x="56" y="73"/>
                    <a:pt x="56" y="70"/>
                    <a:pt x="55" y="70"/>
                  </a:cubicBezTo>
                  <a:cubicBezTo>
                    <a:pt x="55" y="70"/>
                    <a:pt x="54" y="71"/>
                    <a:pt x="54" y="71"/>
                  </a:cubicBezTo>
                  <a:close/>
                  <a:moveTo>
                    <a:pt x="32" y="71"/>
                  </a:moveTo>
                  <a:cubicBezTo>
                    <a:pt x="33" y="71"/>
                    <a:pt x="33" y="70"/>
                    <a:pt x="33" y="70"/>
                  </a:cubicBezTo>
                  <a:cubicBezTo>
                    <a:pt x="33" y="70"/>
                    <a:pt x="32" y="70"/>
                    <a:pt x="32" y="71"/>
                  </a:cubicBezTo>
                  <a:close/>
                  <a:moveTo>
                    <a:pt x="64" y="72"/>
                  </a:moveTo>
                  <a:cubicBezTo>
                    <a:pt x="64" y="72"/>
                    <a:pt x="64" y="72"/>
                    <a:pt x="64" y="72"/>
                  </a:cubicBezTo>
                  <a:cubicBezTo>
                    <a:pt x="64" y="71"/>
                    <a:pt x="63" y="70"/>
                    <a:pt x="63" y="70"/>
                  </a:cubicBezTo>
                  <a:cubicBezTo>
                    <a:pt x="63" y="71"/>
                    <a:pt x="63" y="72"/>
                    <a:pt x="64" y="72"/>
                  </a:cubicBezTo>
                  <a:close/>
                  <a:moveTo>
                    <a:pt x="36" y="72"/>
                  </a:moveTo>
                  <a:cubicBezTo>
                    <a:pt x="36" y="71"/>
                    <a:pt x="37" y="71"/>
                    <a:pt x="36" y="70"/>
                  </a:cubicBezTo>
                  <a:cubicBezTo>
                    <a:pt x="36" y="71"/>
                    <a:pt x="35" y="71"/>
                    <a:pt x="36" y="72"/>
                  </a:cubicBezTo>
                  <a:close/>
                  <a:moveTo>
                    <a:pt x="29" y="73"/>
                  </a:moveTo>
                  <a:cubicBezTo>
                    <a:pt x="30" y="72"/>
                    <a:pt x="30" y="72"/>
                    <a:pt x="31" y="71"/>
                  </a:cubicBezTo>
                  <a:cubicBezTo>
                    <a:pt x="30" y="71"/>
                    <a:pt x="31" y="70"/>
                    <a:pt x="30" y="70"/>
                  </a:cubicBezTo>
                  <a:cubicBezTo>
                    <a:pt x="30" y="71"/>
                    <a:pt x="29" y="71"/>
                    <a:pt x="29" y="73"/>
                  </a:cubicBezTo>
                  <a:close/>
                  <a:moveTo>
                    <a:pt x="58" y="72"/>
                  </a:moveTo>
                  <a:cubicBezTo>
                    <a:pt x="58" y="72"/>
                    <a:pt x="58" y="71"/>
                    <a:pt x="58" y="71"/>
                  </a:cubicBezTo>
                  <a:cubicBezTo>
                    <a:pt x="59" y="71"/>
                    <a:pt x="59" y="72"/>
                    <a:pt x="59" y="72"/>
                  </a:cubicBezTo>
                  <a:cubicBezTo>
                    <a:pt x="60" y="72"/>
                    <a:pt x="59" y="71"/>
                    <a:pt x="59" y="70"/>
                  </a:cubicBezTo>
                  <a:cubicBezTo>
                    <a:pt x="59" y="71"/>
                    <a:pt x="57" y="71"/>
                    <a:pt x="58" y="72"/>
                  </a:cubicBezTo>
                  <a:close/>
                  <a:moveTo>
                    <a:pt x="62" y="72"/>
                  </a:moveTo>
                  <a:cubicBezTo>
                    <a:pt x="61" y="71"/>
                    <a:pt x="62" y="71"/>
                    <a:pt x="62" y="71"/>
                  </a:cubicBezTo>
                  <a:cubicBezTo>
                    <a:pt x="61" y="71"/>
                    <a:pt x="61" y="72"/>
                    <a:pt x="62" y="72"/>
                  </a:cubicBezTo>
                  <a:close/>
                  <a:moveTo>
                    <a:pt x="21" y="79"/>
                  </a:moveTo>
                  <a:cubicBezTo>
                    <a:pt x="22" y="77"/>
                    <a:pt x="24" y="74"/>
                    <a:pt x="24" y="72"/>
                  </a:cubicBezTo>
                  <a:cubicBezTo>
                    <a:pt x="24" y="72"/>
                    <a:pt x="24" y="71"/>
                    <a:pt x="23" y="71"/>
                  </a:cubicBezTo>
                  <a:cubicBezTo>
                    <a:pt x="23" y="74"/>
                    <a:pt x="22" y="76"/>
                    <a:pt x="21" y="79"/>
                  </a:cubicBezTo>
                  <a:close/>
                  <a:moveTo>
                    <a:pt x="66" y="72"/>
                  </a:move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7" y="71"/>
                    <a:pt x="66" y="71"/>
                  </a:cubicBezTo>
                  <a:cubicBezTo>
                    <a:pt x="66" y="71"/>
                    <a:pt x="66" y="71"/>
                    <a:pt x="66" y="72"/>
                  </a:cubicBezTo>
                  <a:close/>
                  <a:moveTo>
                    <a:pt x="25" y="73"/>
                  </a:moveTo>
                  <a:cubicBezTo>
                    <a:pt x="25" y="73"/>
                    <a:pt x="26" y="72"/>
                    <a:pt x="26" y="71"/>
                  </a:cubicBezTo>
                  <a:cubicBezTo>
                    <a:pt x="26" y="72"/>
                    <a:pt x="25" y="73"/>
                    <a:pt x="25" y="73"/>
                  </a:cubicBezTo>
                  <a:close/>
                  <a:moveTo>
                    <a:pt x="39" y="73"/>
                  </a:moveTo>
                  <a:cubicBezTo>
                    <a:pt x="40" y="73"/>
                    <a:pt x="40" y="74"/>
                    <a:pt x="40" y="74"/>
                  </a:cubicBezTo>
                  <a:cubicBezTo>
                    <a:pt x="41" y="74"/>
                    <a:pt x="42" y="73"/>
                    <a:pt x="42" y="73"/>
                  </a:cubicBezTo>
                  <a:cubicBezTo>
                    <a:pt x="42" y="72"/>
                    <a:pt x="41" y="71"/>
                    <a:pt x="41" y="71"/>
                  </a:cubicBezTo>
                  <a:cubicBezTo>
                    <a:pt x="40" y="71"/>
                    <a:pt x="40" y="72"/>
                    <a:pt x="39" y="73"/>
                  </a:cubicBezTo>
                  <a:close/>
                  <a:moveTo>
                    <a:pt x="51" y="73"/>
                  </a:moveTo>
                  <a:cubicBezTo>
                    <a:pt x="52" y="73"/>
                    <a:pt x="52" y="72"/>
                    <a:pt x="52" y="72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51" y="71"/>
                    <a:pt x="51" y="72"/>
                    <a:pt x="51" y="73"/>
                  </a:cubicBezTo>
                  <a:close/>
                  <a:moveTo>
                    <a:pt x="47" y="73"/>
                  </a:moveTo>
                  <a:cubicBezTo>
                    <a:pt x="47" y="74"/>
                    <a:pt x="47" y="74"/>
                    <a:pt x="48" y="74"/>
                  </a:cubicBezTo>
                  <a:cubicBezTo>
                    <a:pt x="48" y="74"/>
                    <a:pt x="49" y="73"/>
                    <a:pt x="50" y="72"/>
                  </a:cubicBezTo>
                  <a:cubicBezTo>
                    <a:pt x="49" y="70"/>
                    <a:pt x="47" y="72"/>
                    <a:pt x="47" y="73"/>
                  </a:cubicBezTo>
                  <a:close/>
                  <a:moveTo>
                    <a:pt x="37" y="72"/>
                  </a:moveTo>
                  <a:cubicBezTo>
                    <a:pt x="37" y="72"/>
                    <a:pt x="38" y="72"/>
                    <a:pt x="37" y="71"/>
                  </a:cubicBezTo>
                  <a:cubicBezTo>
                    <a:pt x="37" y="71"/>
                    <a:pt x="36" y="72"/>
                    <a:pt x="37" y="72"/>
                  </a:cubicBezTo>
                  <a:close/>
                  <a:moveTo>
                    <a:pt x="63" y="73"/>
                  </a:moveTo>
                  <a:cubicBezTo>
                    <a:pt x="63" y="73"/>
                    <a:pt x="63" y="73"/>
                    <a:pt x="63" y="72"/>
                  </a:cubicBezTo>
                  <a:cubicBezTo>
                    <a:pt x="63" y="72"/>
                    <a:pt x="63" y="71"/>
                    <a:pt x="62" y="72"/>
                  </a:cubicBezTo>
                  <a:cubicBezTo>
                    <a:pt x="63" y="72"/>
                    <a:pt x="62" y="73"/>
                    <a:pt x="63" y="73"/>
                  </a:cubicBezTo>
                  <a:close/>
                  <a:moveTo>
                    <a:pt x="43" y="73"/>
                  </a:moveTo>
                  <a:cubicBezTo>
                    <a:pt x="44" y="73"/>
                    <a:pt x="44" y="74"/>
                    <a:pt x="44" y="74"/>
                  </a:cubicBezTo>
                  <a:cubicBezTo>
                    <a:pt x="45" y="74"/>
                    <a:pt x="45" y="73"/>
                    <a:pt x="45" y="73"/>
                  </a:cubicBezTo>
                  <a:cubicBezTo>
                    <a:pt x="45" y="73"/>
                    <a:pt x="45" y="72"/>
                    <a:pt x="44" y="72"/>
                  </a:cubicBezTo>
                  <a:cubicBezTo>
                    <a:pt x="44" y="72"/>
                    <a:pt x="43" y="72"/>
                    <a:pt x="43" y="73"/>
                  </a:cubicBezTo>
                  <a:close/>
                  <a:moveTo>
                    <a:pt x="36" y="74"/>
                  </a:moveTo>
                  <a:cubicBezTo>
                    <a:pt x="37" y="74"/>
                    <a:pt x="37" y="74"/>
                    <a:pt x="37" y="74"/>
                  </a:cubicBezTo>
                  <a:cubicBezTo>
                    <a:pt x="37" y="74"/>
                    <a:pt x="38" y="73"/>
                    <a:pt x="38" y="72"/>
                  </a:cubicBezTo>
                  <a:cubicBezTo>
                    <a:pt x="37" y="72"/>
                    <a:pt x="37" y="73"/>
                    <a:pt x="36" y="74"/>
                  </a:cubicBezTo>
                  <a:close/>
                  <a:moveTo>
                    <a:pt x="33" y="73"/>
                  </a:moveTo>
                  <a:cubicBezTo>
                    <a:pt x="34" y="73"/>
                    <a:pt x="34" y="73"/>
                    <a:pt x="34" y="72"/>
                  </a:cubicBezTo>
                  <a:cubicBezTo>
                    <a:pt x="33" y="72"/>
                    <a:pt x="33" y="73"/>
                    <a:pt x="33" y="73"/>
                  </a:cubicBezTo>
                  <a:close/>
                  <a:moveTo>
                    <a:pt x="67" y="73"/>
                  </a:moveTo>
                  <a:cubicBezTo>
                    <a:pt x="67" y="73"/>
                    <a:pt x="67" y="73"/>
                    <a:pt x="67" y="72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7" y="73"/>
                    <a:pt x="67" y="73"/>
                    <a:pt x="67" y="73"/>
                  </a:cubicBezTo>
                  <a:close/>
                  <a:moveTo>
                    <a:pt x="53" y="73"/>
                  </a:moveTo>
                  <a:cubicBezTo>
                    <a:pt x="53" y="74"/>
                    <a:pt x="52" y="75"/>
                    <a:pt x="53" y="75"/>
                  </a:cubicBezTo>
                  <a:cubicBezTo>
                    <a:pt x="54" y="75"/>
                    <a:pt x="54" y="75"/>
                    <a:pt x="54" y="74"/>
                  </a:cubicBezTo>
                  <a:cubicBezTo>
                    <a:pt x="54" y="74"/>
                    <a:pt x="53" y="73"/>
                    <a:pt x="53" y="73"/>
                  </a:cubicBezTo>
                  <a:close/>
                  <a:moveTo>
                    <a:pt x="53" y="73"/>
                  </a:moveTo>
                  <a:cubicBezTo>
                    <a:pt x="53" y="73"/>
                    <a:pt x="53" y="72"/>
                    <a:pt x="53" y="73"/>
                  </a:cubicBezTo>
                  <a:cubicBezTo>
                    <a:pt x="53" y="73"/>
                    <a:pt x="52" y="73"/>
                    <a:pt x="53" y="73"/>
                  </a:cubicBezTo>
                  <a:cubicBezTo>
                    <a:pt x="53" y="73"/>
                    <a:pt x="53" y="73"/>
                    <a:pt x="53" y="73"/>
                  </a:cubicBezTo>
                  <a:close/>
                  <a:moveTo>
                    <a:pt x="34" y="74"/>
                  </a:moveTo>
                  <a:cubicBezTo>
                    <a:pt x="35" y="73"/>
                    <a:pt x="35" y="73"/>
                    <a:pt x="35" y="73"/>
                  </a:cubicBezTo>
                  <a:cubicBezTo>
                    <a:pt x="35" y="73"/>
                    <a:pt x="34" y="73"/>
                    <a:pt x="34" y="74"/>
                  </a:cubicBezTo>
                  <a:close/>
                  <a:moveTo>
                    <a:pt x="59" y="74"/>
                  </a:moveTo>
                  <a:cubicBezTo>
                    <a:pt x="59" y="75"/>
                    <a:pt x="60" y="75"/>
                    <a:pt x="60" y="76"/>
                  </a:cubicBezTo>
                  <a:cubicBezTo>
                    <a:pt x="62" y="75"/>
                    <a:pt x="60" y="73"/>
                    <a:pt x="60" y="73"/>
                  </a:cubicBezTo>
                  <a:cubicBezTo>
                    <a:pt x="60" y="73"/>
                    <a:pt x="59" y="73"/>
                    <a:pt x="59" y="74"/>
                  </a:cubicBezTo>
                  <a:close/>
                  <a:moveTo>
                    <a:pt x="64" y="73"/>
                  </a:moveTo>
                  <a:cubicBezTo>
                    <a:pt x="64" y="73"/>
                    <a:pt x="65" y="73"/>
                    <a:pt x="65" y="73"/>
                  </a:cubicBezTo>
                  <a:cubicBezTo>
                    <a:pt x="65" y="73"/>
                    <a:pt x="64" y="73"/>
                    <a:pt x="64" y="73"/>
                  </a:cubicBezTo>
                  <a:cubicBezTo>
                    <a:pt x="64" y="73"/>
                    <a:pt x="64" y="74"/>
                    <a:pt x="64" y="73"/>
                  </a:cubicBezTo>
                  <a:close/>
                  <a:moveTo>
                    <a:pt x="19" y="74"/>
                  </a:moveTo>
                  <a:cubicBezTo>
                    <a:pt x="19" y="74"/>
                    <a:pt x="20" y="73"/>
                    <a:pt x="19" y="73"/>
                  </a:cubicBezTo>
                  <a:cubicBezTo>
                    <a:pt x="19" y="73"/>
                    <a:pt x="19" y="73"/>
                    <a:pt x="19" y="74"/>
                  </a:cubicBezTo>
                  <a:close/>
                  <a:moveTo>
                    <a:pt x="29" y="74"/>
                  </a:moveTo>
                  <a:cubicBezTo>
                    <a:pt x="30" y="74"/>
                    <a:pt x="30" y="73"/>
                    <a:pt x="30" y="73"/>
                  </a:cubicBezTo>
                  <a:cubicBezTo>
                    <a:pt x="30" y="74"/>
                    <a:pt x="29" y="74"/>
                    <a:pt x="29" y="74"/>
                  </a:cubicBezTo>
                  <a:close/>
                  <a:moveTo>
                    <a:pt x="49" y="74"/>
                  </a:moveTo>
                  <a:cubicBezTo>
                    <a:pt x="49" y="74"/>
                    <a:pt x="48" y="75"/>
                    <a:pt x="48" y="75"/>
                  </a:cubicBezTo>
                  <a:cubicBezTo>
                    <a:pt x="48" y="76"/>
                    <a:pt x="48" y="76"/>
                    <a:pt x="49" y="76"/>
                  </a:cubicBezTo>
                  <a:cubicBezTo>
                    <a:pt x="49" y="75"/>
                    <a:pt x="50" y="74"/>
                    <a:pt x="51" y="73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0" y="73"/>
                    <a:pt x="49" y="74"/>
                    <a:pt x="49" y="74"/>
                  </a:cubicBezTo>
                  <a:close/>
                  <a:moveTo>
                    <a:pt x="56" y="76"/>
                  </a:moveTo>
                  <a:cubicBezTo>
                    <a:pt x="57" y="75"/>
                    <a:pt x="57" y="75"/>
                    <a:pt x="57" y="75"/>
                  </a:cubicBezTo>
                  <a:cubicBezTo>
                    <a:pt x="57" y="74"/>
                    <a:pt x="57" y="73"/>
                    <a:pt x="56" y="73"/>
                  </a:cubicBezTo>
                  <a:cubicBezTo>
                    <a:pt x="56" y="74"/>
                    <a:pt x="56" y="75"/>
                    <a:pt x="56" y="76"/>
                  </a:cubicBezTo>
                  <a:close/>
                  <a:moveTo>
                    <a:pt x="43" y="74"/>
                  </a:moveTo>
                  <a:cubicBezTo>
                    <a:pt x="42" y="74"/>
                    <a:pt x="42" y="75"/>
                    <a:pt x="41" y="76"/>
                  </a:cubicBezTo>
                  <a:cubicBezTo>
                    <a:pt x="41" y="76"/>
                    <a:pt x="42" y="76"/>
                    <a:pt x="42" y="77"/>
                  </a:cubicBezTo>
                  <a:cubicBezTo>
                    <a:pt x="43" y="76"/>
                    <a:pt x="43" y="76"/>
                    <a:pt x="44" y="75"/>
                  </a:cubicBezTo>
                  <a:cubicBezTo>
                    <a:pt x="43" y="75"/>
                    <a:pt x="43" y="74"/>
                    <a:pt x="43" y="74"/>
                  </a:cubicBezTo>
                  <a:close/>
                  <a:moveTo>
                    <a:pt x="64" y="75"/>
                  </a:moveTo>
                  <a:cubicBezTo>
                    <a:pt x="64" y="75"/>
                    <a:pt x="64" y="75"/>
                    <a:pt x="64" y="75"/>
                  </a:cubicBezTo>
                  <a:cubicBezTo>
                    <a:pt x="64" y="75"/>
                    <a:pt x="64" y="74"/>
                    <a:pt x="64" y="74"/>
                  </a:cubicBezTo>
                  <a:cubicBezTo>
                    <a:pt x="64" y="74"/>
                    <a:pt x="64" y="74"/>
                    <a:pt x="63" y="74"/>
                  </a:cubicBezTo>
                  <a:cubicBezTo>
                    <a:pt x="63" y="74"/>
                    <a:pt x="64" y="76"/>
                    <a:pt x="64" y="75"/>
                  </a:cubicBezTo>
                  <a:close/>
                  <a:moveTo>
                    <a:pt x="27" y="76"/>
                  </a:moveTo>
                  <a:cubicBezTo>
                    <a:pt x="28" y="75"/>
                    <a:pt x="28" y="74"/>
                    <a:pt x="27" y="74"/>
                  </a:cubicBezTo>
                  <a:cubicBezTo>
                    <a:pt x="27" y="74"/>
                    <a:pt x="27" y="75"/>
                    <a:pt x="27" y="76"/>
                  </a:cubicBezTo>
                  <a:close/>
                  <a:moveTo>
                    <a:pt x="46" y="76"/>
                  </a:moveTo>
                  <a:cubicBezTo>
                    <a:pt x="46" y="76"/>
                    <a:pt x="47" y="76"/>
                    <a:pt x="47" y="75"/>
                  </a:cubicBezTo>
                  <a:cubicBezTo>
                    <a:pt x="47" y="75"/>
                    <a:pt x="46" y="74"/>
                    <a:pt x="46" y="74"/>
                  </a:cubicBezTo>
                  <a:cubicBezTo>
                    <a:pt x="45" y="74"/>
                    <a:pt x="45" y="75"/>
                    <a:pt x="45" y="75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45" y="76"/>
                    <a:pt x="46" y="76"/>
                    <a:pt x="46" y="76"/>
                  </a:cubicBezTo>
                  <a:close/>
                  <a:moveTo>
                    <a:pt x="39" y="77"/>
                  </a:moveTo>
                  <a:cubicBezTo>
                    <a:pt x="40" y="76"/>
                    <a:pt x="40" y="74"/>
                    <a:pt x="39" y="74"/>
                  </a:cubicBezTo>
                  <a:cubicBezTo>
                    <a:pt x="38" y="75"/>
                    <a:pt x="38" y="76"/>
                    <a:pt x="39" y="77"/>
                  </a:cubicBezTo>
                  <a:close/>
                  <a:moveTo>
                    <a:pt x="19" y="75"/>
                  </a:moveTo>
                  <a:cubicBezTo>
                    <a:pt x="19" y="75"/>
                    <a:pt x="19" y="74"/>
                    <a:pt x="19" y="74"/>
                  </a:cubicBezTo>
                  <a:cubicBezTo>
                    <a:pt x="19" y="75"/>
                    <a:pt x="18" y="75"/>
                    <a:pt x="19" y="75"/>
                  </a:cubicBezTo>
                  <a:close/>
                  <a:moveTo>
                    <a:pt x="35" y="76"/>
                  </a:moveTo>
                  <a:cubicBezTo>
                    <a:pt x="35" y="76"/>
                    <a:pt x="36" y="75"/>
                    <a:pt x="36" y="74"/>
                  </a:cubicBezTo>
                  <a:cubicBezTo>
                    <a:pt x="35" y="74"/>
                    <a:pt x="35" y="75"/>
                    <a:pt x="35" y="76"/>
                  </a:cubicBezTo>
                  <a:close/>
                  <a:moveTo>
                    <a:pt x="49" y="77"/>
                  </a:moveTo>
                  <a:cubicBezTo>
                    <a:pt x="50" y="77"/>
                    <a:pt x="50" y="78"/>
                    <a:pt x="50" y="78"/>
                  </a:cubicBezTo>
                  <a:cubicBezTo>
                    <a:pt x="52" y="78"/>
                    <a:pt x="52" y="75"/>
                    <a:pt x="51" y="74"/>
                  </a:cubicBezTo>
                  <a:cubicBezTo>
                    <a:pt x="50" y="75"/>
                    <a:pt x="50" y="76"/>
                    <a:pt x="49" y="77"/>
                  </a:cubicBezTo>
                  <a:close/>
                  <a:moveTo>
                    <a:pt x="19" y="84"/>
                  </a:moveTo>
                  <a:cubicBezTo>
                    <a:pt x="19" y="81"/>
                    <a:pt x="21" y="77"/>
                    <a:pt x="22" y="75"/>
                  </a:cubicBezTo>
                  <a:cubicBezTo>
                    <a:pt x="22" y="75"/>
                    <a:pt x="22" y="74"/>
                    <a:pt x="22" y="75"/>
                  </a:cubicBezTo>
                  <a:cubicBezTo>
                    <a:pt x="21" y="78"/>
                    <a:pt x="19" y="81"/>
                    <a:pt x="19" y="84"/>
                  </a:cubicBezTo>
                  <a:close/>
                  <a:moveTo>
                    <a:pt x="30" y="76"/>
                  </a:moveTo>
                  <a:cubicBezTo>
                    <a:pt x="30" y="75"/>
                    <a:pt x="31" y="75"/>
                    <a:pt x="30" y="75"/>
                  </a:cubicBezTo>
                  <a:cubicBezTo>
                    <a:pt x="30" y="75"/>
                    <a:pt x="29" y="75"/>
                    <a:pt x="30" y="76"/>
                  </a:cubicBezTo>
                  <a:close/>
                  <a:moveTo>
                    <a:pt x="25" y="75"/>
                  </a:moveTo>
                  <a:cubicBezTo>
                    <a:pt x="26" y="82"/>
                    <a:pt x="27" y="89"/>
                    <a:pt x="28" y="95"/>
                  </a:cubicBezTo>
                  <a:cubicBezTo>
                    <a:pt x="28" y="95"/>
                    <a:pt x="27" y="95"/>
                    <a:pt x="27" y="95"/>
                  </a:cubicBezTo>
                  <a:cubicBezTo>
                    <a:pt x="28" y="98"/>
                    <a:pt x="28" y="102"/>
                    <a:pt x="29" y="104"/>
                  </a:cubicBezTo>
                  <a:cubicBezTo>
                    <a:pt x="29" y="104"/>
                    <a:pt x="28" y="104"/>
                    <a:pt x="28" y="105"/>
                  </a:cubicBezTo>
                  <a:cubicBezTo>
                    <a:pt x="29" y="106"/>
                    <a:pt x="29" y="107"/>
                    <a:pt x="29" y="108"/>
                  </a:cubicBezTo>
                  <a:cubicBezTo>
                    <a:pt x="30" y="115"/>
                    <a:pt x="30" y="121"/>
                    <a:pt x="30" y="126"/>
                  </a:cubicBezTo>
                  <a:cubicBezTo>
                    <a:pt x="31" y="130"/>
                    <a:pt x="31" y="135"/>
                    <a:pt x="32" y="139"/>
                  </a:cubicBezTo>
                  <a:cubicBezTo>
                    <a:pt x="31" y="128"/>
                    <a:pt x="30" y="119"/>
                    <a:pt x="30" y="109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29" y="97"/>
                    <a:pt x="27" y="84"/>
                    <a:pt x="26" y="75"/>
                  </a:cubicBezTo>
                  <a:cubicBezTo>
                    <a:pt x="26" y="75"/>
                    <a:pt x="25" y="75"/>
                    <a:pt x="25" y="75"/>
                  </a:cubicBezTo>
                  <a:close/>
                  <a:moveTo>
                    <a:pt x="32" y="76"/>
                  </a:moveTo>
                  <a:cubicBezTo>
                    <a:pt x="32" y="76"/>
                    <a:pt x="33" y="75"/>
                    <a:pt x="33" y="75"/>
                  </a:cubicBezTo>
                  <a:cubicBezTo>
                    <a:pt x="33" y="75"/>
                    <a:pt x="32" y="76"/>
                    <a:pt x="32" y="76"/>
                  </a:cubicBezTo>
                  <a:close/>
                  <a:moveTo>
                    <a:pt x="55" y="77"/>
                  </a:moveTo>
                  <a:cubicBezTo>
                    <a:pt x="55" y="76"/>
                    <a:pt x="55" y="75"/>
                    <a:pt x="55" y="75"/>
                  </a:cubicBezTo>
                  <a:cubicBezTo>
                    <a:pt x="54" y="76"/>
                    <a:pt x="55" y="76"/>
                    <a:pt x="55" y="77"/>
                  </a:cubicBezTo>
                  <a:close/>
                  <a:moveTo>
                    <a:pt x="67" y="77"/>
                  </a:moveTo>
                  <a:cubicBezTo>
                    <a:pt x="67" y="76"/>
                    <a:pt x="67" y="75"/>
                    <a:pt x="67" y="75"/>
                  </a:cubicBezTo>
                  <a:cubicBezTo>
                    <a:pt x="67" y="76"/>
                    <a:pt x="66" y="77"/>
                    <a:pt x="67" y="77"/>
                  </a:cubicBezTo>
                  <a:close/>
                  <a:moveTo>
                    <a:pt x="22" y="81"/>
                  </a:moveTo>
                  <a:cubicBezTo>
                    <a:pt x="22" y="81"/>
                    <a:pt x="23" y="80"/>
                    <a:pt x="23" y="80"/>
                  </a:cubicBezTo>
                  <a:cubicBezTo>
                    <a:pt x="23" y="80"/>
                    <a:pt x="23" y="79"/>
                    <a:pt x="23" y="79"/>
                  </a:cubicBezTo>
                  <a:cubicBezTo>
                    <a:pt x="23" y="78"/>
                    <a:pt x="25" y="77"/>
                    <a:pt x="24" y="75"/>
                  </a:cubicBezTo>
                  <a:cubicBezTo>
                    <a:pt x="23" y="77"/>
                    <a:pt x="23" y="79"/>
                    <a:pt x="22" y="81"/>
                  </a:cubicBezTo>
                  <a:close/>
                  <a:moveTo>
                    <a:pt x="15" y="93"/>
                  </a:moveTo>
                  <a:cubicBezTo>
                    <a:pt x="17" y="87"/>
                    <a:pt x="19" y="81"/>
                    <a:pt x="20" y="75"/>
                  </a:cubicBezTo>
                  <a:cubicBezTo>
                    <a:pt x="18" y="81"/>
                    <a:pt x="16" y="87"/>
                    <a:pt x="15" y="93"/>
                  </a:cubicBezTo>
                  <a:close/>
                  <a:moveTo>
                    <a:pt x="35" y="77"/>
                  </a:moveTo>
                  <a:cubicBezTo>
                    <a:pt x="36" y="77"/>
                    <a:pt x="37" y="76"/>
                    <a:pt x="37" y="75"/>
                  </a:cubicBezTo>
                  <a:cubicBezTo>
                    <a:pt x="36" y="76"/>
                    <a:pt x="35" y="76"/>
                    <a:pt x="35" y="77"/>
                  </a:cubicBezTo>
                  <a:close/>
                  <a:moveTo>
                    <a:pt x="59" y="77"/>
                  </a:moveTo>
                  <a:cubicBezTo>
                    <a:pt x="60" y="77"/>
                    <a:pt x="59" y="76"/>
                    <a:pt x="59" y="75"/>
                  </a:cubicBezTo>
                  <a:cubicBezTo>
                    <a:pt x="58" y="76"/>
                    <a:pt x="59" y="77"/>
                    <a:pt x="59" y="77"/>
                  </a:cubicBezTo>
                  <a:close/>
                  <a:moveTo>
                    <a:pt x="65" y="76"/>
                  </a:moveTo>
                  <a:cubicBezTo>
                    <a:pt x="65" y="76"/>
                    <a:pt x="65" y="76"/>
                    <a:pt x="66" y="77"/>
                  </a:cubicBezTo>
                  <a:cubicBezTo>
                    <a:pt x="65" y="77"/>
                    <a:pt x="66" y="77"/>
                    <a:pt x="66" y="77"/>
                  </a:cubicBezTo>
                  <a:cubicBezTo>
                    <a:pt x="66" y="76"/>
                    <a:pt x="66" y="75"/>
                    <a:pt x="65" y="75"/>
                  </a:cubicBezTo>
                  <a:cubicBezTo>
                    <a:pt x="65" y="76"/>
                    <a:pt x="66" y="76"/>
                    <a:pt x="65" y="76"/>
                  </a:cubicBezTo>
                  <a:close/>
                  <a:moveTo>
                    <a:pt x="54" y="76"/>
                  </a:moveTo>
                  <a:cubicBezTo>
                    <a:pt x="54" y="77"/>
                    <a:pt x="54" y="77"/>
                    <a:pt x="54" y="78"/>
                  </a:cubicBezTo>
                  <a:cubicBezTo>
                    <a:pt x="55" y="78"/>
                    <a:pt x="55" y="77"/>
                    <a:pt x="55" y="77"/>
                  </a:cubicBezTo>
                  <a:cubicBezTo>
                    <a:pt x="55" y="77"/>
                    <a:pt x="54" y="76"/>
                    <a:pt x="54" y="75"/>
                  </a:cubicBezTo>
                  <a:cubicBezTo>
                    <a:pt x="54" y="76"/>
                    <a:pt x="54" y="76"/>
                    <a:pt x="54" y="76"/>
                  </a:cubicBezTo>
                  <a:close/>
                  <a:moveTo>
                    <a:pt x="43" y="78"/>
                  </a:moveTo>
                  <a:cubicBezTo>
                    <a:pt x="43" y="78"/>
                    <a:pt x="43" y="79"/>
                    <a:pt x="44" y="79"/>
                  </a:cubicBezTo>
                  <a:cubicBezTo>
                    <a:pt x="45" y="78"/>
                    <a:pt x="46" y="77"/>
                    <a:pt x="44" y="76"/>
                  </a:cubicBezTo>
                  <a:cubicBezTo>
                    <a:pt x="44" y="77"/>
                    <a:pt x="43" y="77"/>
                    <a:pt x="43" y="78"/>
                  </a:cubicBezTo>
                  <a:close/>
                  <a:moveTo>
                    <a:pt x="57" y="77"/>
                  </a:moveTo>
                  <a:cubicBezTo>
                    <a:pt x="58" y="77"/>
                    <a:pt x="57" y="76"/>
                    <a:pt x="58" y="76"/>
                  </a:cubicBezTo>
                  <a:cubicBezTo>
                    <a:pt x="57" y="76"/>
                    <a:pt x="57" y="77"/>
                    <a:pt x="57" y="77"/>
                  </a:cubicBezTo>
                  <a:close/>
                  <a:moveTo>
                    <a:pt x="61" y="77"/>
                  </a:moveTo>
                  <a:cubicBezTo>
                    <a:pt x="61" y="77"/>
                    <a:pt x="61" y="77"/>
                    <a:pt x="61" y="77"/>
                  </a:cubicBezTo>
                  <a:cubicBezTo>
                    <a:pt x="61" y="76"/>
                    <a:pt x="62" y="76"/>
                    <a:pt x="61" y="76"/>
                  </a:cubicBezTo>
                  <a:cubicBezTo>
                    <a:pt x="61" y="76"/>
                    <a:pt x="61" y="76"/>
                    <a:pt x="61" y="77"/>
                  </a:cubicBezTo>
                  <a:close/>
                  <a:moveTo>
                    <a:pt x="47" y="78"/>
                  </a:moveTo>
                  <a:cubicBezTo>
                    <a:pt x="47" y="78"/>
                    <a:pt x="47" y="78"/>
                    <a:pt x="47" y="78"/>
                  </a:cubicBezTo>
                  <a:cubicBezTo>
                    <a:pt x="47" y="77"/>
                    <a:pt x="48" y="77"/>
                    <a:pt x="48" y="76"/>
                  </a:cubicBezTo>
                  <a:cubicBezTo>
                    <a:pt x="48" y="76"/>
                    <a:pt x="48" y="76"/>
                    <a:pt x="47" y="76"/>
                  </a:cubicBezTo>
                  <a:cubicBezTo>
                    <a:pt x="47" y="77"/>
                    <a:pt x="46" y="77"/>
                    <a:pt x="47" y="78"/>
                  </a:cubicBezTo>
                  <a:close/>
                  <a:moveTo>
                    <a:pt x="33" y="77"/>
                  </a:moveTo>
                  <a:cubicBezTo>
                    <a:pt x="33" y="77"/>
                    <a:pt x="34" y="76"/>
                    <a:pt x="33" y="76"/>
                  </a:cubicBezTo>
                  <a:cubicBezTo>
                    <a:pt x="33" y="76"/>
                    <a:pt x="33" y="77"/>
                    <a:pt x="33" y="77"/>
                  </a:cubicBezTo>
                  <a:close/>
                  <a:moveTo>
                    <a:pt x="36" y="78"/>
                  </a:moveTo>
                  <a:cubicBezTo>
                    <a:pt x="36" y="79"/>
                    <a:pt x="36" y="79"/>
                    <a:pt x="36" y="79"/>
                  </a:cubicBezTo>
                  <a:cubicBezTo>
                    <a:pt x="37" y="79"/>
                    <a:pt x="38" y="78"/>
                    <a:pt x="38" y="77"/>
                  </a:cubicBezTo>
                  <a:cubicBezTo>
                    <a:pt x="38" y="77"/>
                    <a:pt x="38" y="76"/>
                    <a:pt x="37" y="76"/>
                  </a:cubicBezTo>
                  <a:cubicBezTo>
                    <a:pt x="37" y="77"/>
                    <a:pt x="36" y="77"/>
                    <a:pt x="36" y="78"/>
                  </a:cubicBezTo>
                  <a:close/>
                  <a:moveTo>
                    <a:pt x="63" y="77"/>
                  </a:moveTo>
                  <a:cubicBezTo>
                    <a:pt x="63" y="77"/>
                    <a:pt x="63" y="76"/>
                    <a:pt x="63" y="76"/>
                  </a:cubicBezTo>
                  <a:cubicBezTo>
                    <a:pt x="63" y="76"/>
                    <a:pt x="63" y="77"/>
                    <a:pt x="63" y="77"/>
                  </a:cubicBezTo>
                  <a:close/>
                  <a:moveTo>
                    <a:pt x="31" y="77"/>
                  </a:moveTo>
                  <a:cubicBezTo>
                    <a:pt x="31" y="77"/>
                    <a:pt x="31" y="76"/>
                    <a:pt x="30" y="76"/>
                  </a:cubicBezTo>
                  <a:cubicBezTo>
                    <a:pt x="30" y="77"/>
                    <a:pt x="30" y="77"/>
                    <a:pt x="31" y="77"/>
                  </a:cubicBezTo>
                  <a:close/>
                  <a:moveTo>
                    <a:pt x="40" y="78"/>
                  </a:moveTo>
                  <a:cubicBezTo>
                    <a:pt x="40" y="78"/>
                    <a:pt x="40" y="78"/>
                    <a:pt x="41" y="79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6"/>
                    <a:pt x="40" y="76"/>
                    <a:pt x="40" y="78"/>
                  </a:cubicBezTo>
                  <a:close/>
                  <a:moveTo>
                    <a:pt x="69" y="78"/>
                  </a:moveTo>
                  <a:cubicBezTo>
                    <a:pt x="69" y="77"/>
                    <a:pt x="69" y="76"/>
                    <a:pt x="68" y="76"/>
                  </a:cubicBezTo>
                  <a:cubicBezTo>
                    <a:pt x="69" y="77"/>
                    <a:pt x="69" y="78"/>
                    <a:pt x="69" y="78"/>
                  </a:cubicBezTo>
                  <a:close/>
                  <a:moveTo>
                    <a:pt x="33" y="78"/>
                  </a:moveTo>
                  <a:cubicBezTo>
                    <a:pt x="33" y="78"/>
                    <a:pt x="33" y="78"/>
                    <a:pt x="33" y="78"/>
                  </a:cubicBezTo>
                  <a:cubicBezTo>
                    <a:pt x="34" y="78"/>
                    <a:pt x="34" y="78"/>
                    <a:pt x="34" y="77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4" y="77"/>
                    <a:pt x="33" y="77"/>
                    <a:pt x="33" y="78"/>
                  </a:cubicBezTo>
                  <a:close/>
                  <a:moveTo>
                    <a:pt x="57" y="80"/>
                  </a:moveTo>
                  <a:cubicBezTo>
                    <a:pt x="57" y="80"/>
                    <a:pt x="57" y="79"/>
                    <a:pt x="57" y="79"/>
                  </a:cubicBezTo>
                  <a:cubicBezTo>
                    <a:pt x="57" y="78"/>
                    <a:pt x="57" y="78"/>
                    <a:pt x="56" y="77"/>
                  </a:cubicBezTo>
                  <a:cubicBezTo>
                    <a:pt x="56" y="78"/>
                    <a:pt x="57" y="79"/>
                    <a:pt x="57" y="80"/>
                  </a:cubicBezTo>
                  <a:close/>
                  <a:moveTo>
                    <a:pt x="27" y="77"/>
                  </a:moveTo>
                  <a:cubicBezTo>
                    <a:pt x="28" y="78"/>
                    <a:pt x="27" y="79"/>
                    <a:pt x="28" y="79"/>
                  </a:cubicBezTo>
                  <a:cubicBezTo>
                    <a:pt x="28" y="78"/>
                    <a:pt x="28" y="78"/>
                    <a:pt x="29" y="77"/>
                  </a:cubicBezTo>
                  <a:cubicBezTo>
                    <a:pt x="28" y="77"/>
                    <a:pt x="28" y="77"/>
                    <a:pt x="27" y="77"/>
                  </a:cubicBezTo>
                  <a:close/>
                  <a:moveTo>
                    <a:pt x="31" y="78"/>
                  </a:moveTo>
                  <a:cubicBezTo>
                    <a:pt x="31" y="78"/>
                    <a:pt x="31" y="77"/>
                    <a:pt x="31" y="77"/>
                  </a:cubicBezTo>
                  <a:cubicBezTo>
                    <a:pt x="31" y="77"/>
                    <a:pt x="30" y="78"/>
                    <a:pt x="31" y="78"/>
                  </a:cubicBezTo>
                  <a:close/>
                  <a:moveTo>
                    <a:pt x="47" y="79"/>
                  </a:moveTo>
                  <a:cubicBezTo>
                    <a:pt x="48" y="79"/>
                    <a:pt x="48" y="80"/>
                    <a:pt x="49" y="80"/>
                  </a:cubicBezTo>
                  <a:cubicBezTo>
                    <a:pt x="49" y="80"/>
                    <a:pt x="49" y="80"/>
                    <a:pt x="50" y="79"/>
                  </a:cubicBezTo>
                  <a:cubicBezTo>
                    <a:pt x="49" y="79"/>
                    <a:pt x="49" y="78"/>
                    <a:pt x="48" y="77"/>
                  </a:cubicBezTo>
                  <a:cubicBezTo>
                    <a:pt x="48" y="78"/>
                    <a:pt x="47" y="78"/>
                    <a:pt x="47" y="79"/>
                  </a:cubicBezTo>
                  <a:close/>
                  <a:moveTo>
                    <a:pt x="53" y="80"/>
                  </a:moveTo>
                  <a:cubicBezTo>
                    <a:pt x="53" y="79"/>
                    <a:pt x="54" y="79"/>
                    <a:pt x="54" y="78"/>
                  </a:cubicBezTo>
                  <a:cubicBezTo>
                    <a:pt x="53" y="76"/>
                    <a:pt x="52" y="79"/>
                    <a:pt x="53" y="80"/>
                  </a:cubicBezTo>
                  <a:close/>
                  <a:moveTo>
                    <a:pt x="64" y="78"/>
                  </a:moveTo>
                  <a:cubicBezTo>
                    <a:pt x="64" y="78"/>
                    <a:pt x="64" y="77"/>
                    <a:pt x="64" y="77"/>
                  </a:cubicBezTo>
                  <a:cubicBezTo>
                    <a:pt x="64" y="77"/>
                    <a:pt x="63" y="78"/>
                    <a:pt x="63" y="78"/>
                  </a:cubicBezTo>
                  <a:cubicBezTo>
                    <a:pt x="64" y="78"/>
                    <a:pt x="64" y="78"/>
                    <a:pt x="64" y="78"/>
                  </a:cubicBezTo>
                  <a:close/>
                  <a:moveTo>
                    <a:pt x="60" y="78"/>
                  </a:moveTo>
                  <a:cubicBezTo>
                    <a:pt x="60" y="79"/>
                    <a:pt x="60" y="79"/>
                    <a:pt x="61" y="80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1" y="79"/>
                    <a:pt x="61" y="78"/>
                    <a:pt x="60" y="77"/>
                  </a:cubicBezTo>
                  <a:cubicBezTo>
                    <a:pt x="60" y="78"/>
                    <a:pt x="59" y="78"/>
                    <a:pt x="60" y="78"/>
                  </a:cubicBezTo>
                  <a:close/>
                  <a:moveTo>
                    <a:pt x="68" y="78"/>
                  </a:moveTo>
                  <a:cubicBezTo>
                    <a:pt x="68" y="78"/>
                    <a:pt x="68" y="79"/>
                    <a:pt x="68" y="80"/>
                  </a:cubicBezTo>
                  <a:cubicBezTo>
                    <a:pt x="68" y="80"/>
                    <a:pt x="69" y="80"/>
                    <a:pt x="69" y="80"/>
                  </a:cubicBezTo>
                  <a:cubicBezTo>
                    <a:pt x="67" y="81"/>
                    <a:pt x="68" y="85"/>
                    <a:pt x="68" y="87"/>
                  </a:cubicBezTo>
                  <a:cubicBezTo>
                    <a:pt x="68" y="87"/>
                    <a:pt x="68" y="87"/>
                    <a:pt x="67" y="87"/>
                  </a:cubicBezTo>
                  <a:cubicBezTo>
                    <a:pt x="67" y="89"/>
                    <a:pt x="67" y="91"/>
                    <a:pt x="68" y="93"/>
                  </a:cubicBezTo>
                  <a:cubicBezTo>
                    <a:pt x="69" y="88"/>
                    <a:pt x="70" y="83"/>
                    <a:pt x="69" y="79"/>
                  </a:cubicBezTo>
                  <a:cubicBezTo>
                    <a:pt x="69" y="79"/>
                    <a:pt x="69" y="78"/>
                    <a:pt x="68" y="78"/>
                  </a:cubicBezTo>
                  <a:close/>
                  <a:moveTo>
                    <a:pt x="34" y="80"/>
                  </a:moveTo>
                  <a:cubicBezTo>
                    <a:pt x="34" y="79"/>
                    <a:pt x="35" y="79"/>
                    <a:pt x="35" y="78"/>
                  </a:cubicBezTo>
                  <a:cubicBezTo>
                    <a:pt x="34" y="78"/>
                    <a:pt x="33" y="79"/>
                    <a:pt x="34" y="80"/>
                  </a:cubicBezTo>
                  <a:close/>
                  <a:moveTo>
                    <a:pt x="37" y="80"/>
                  </a:moveTo>
                  <a:cubicBezTo>
                    <a:pt x="38" y="80"/>
                    <a:pt x="38" y="81"/>
                    <a:pt x="38" y="81"/>
                  </a:cubicBezTo>
                  <a:cubicBezTo>
                    <a:pt x="39" y="81"/>
                    <a:pt x="41" y="79"/>
                    <a:pt x="39" y="78"/>
                  </a:cubicBezTo>
                  <a:cubicBezTo>
                    <a:pt x="38" y="79"/>
                    <a:pt x="38" y="79"/>
                    <a:pt x="37" y="80"/>
                  </a:cubicBezTo>
                  <a:close/>
                  <a:moveTo>
                    <a:pt x="46" y="79"/>
                  </a:moveTo>
                  <a:cubicBezTo>
                    <a:pt x="46" y="79"/>
                    <a:pt x="46" y="79"/>
                    <a:pt x="46" y="78"/>
                  </a:cubicBezTo>
                  <a:cubicBezTo>
                    <a:pt x="46" y="78"/>
                    <a:pt x="46" y="78"/>
                    <a:pt x="45" y="78"/>
                  </a:cubicBezTo>
                  <a:cubicBezTo>
                    <a:pt x="45" y="79"/>
                    <a:pt x="44" y="79"/>
                    <a:pt x="44" y="80"/>
                  </a:cubicBezTo>
                  <a:cubicBezTo>
                    <a:pt x="45" y="80"/>
                    <a:pt x="45" y="79"/>
                    <a:pt x="46" y="79"/>
                  </a:cubicBezTo>
                  <a:close/>
                  <a:moveTo>
                    <a:pt x="51" y="79"/>
                  </a:moveTo>
                  <a:cubicBezTo>
                    <a:pt x="51" y="79"/>
                    <a:pt x="51" y="80"/>
                    <a:pt x="52" y="80"/>
                  </a:cubicBezTo>
                  <a:cubicBezTo>
                    <a:pt x="52" y="79"/>
                    <a:pt x="52" y="79"/>
                    <a:pt x="52" y="78"/>
                  </a:cubicBezTo>
                  <a:cubicBezTo>
                    <a:pt x="51" y="78"/>
                    <a:pt x="51" y="79"/>
                    <a:pt x="51" y="79"/>
                  </a:cubicBezTo>
                  <a:close/>
                  <a:moveTo>
                    <a:pt x="41" y="80"/>
                  </a:moveTo>
                  <a:cubicBezTo>
                    <a:pt x="41" y="80"/>
                    <a:pt x="42" y="81"/>
                    <a:pt x="42" y="81"/>
                  </a:cubicBezTo>
                  <a:cubicBezTo>
                    <a:pt x="42" y="80"/>
                    <a:pt x="43" y="80"/>
                    <a:pt x="43" y="80"/>
                  </a:cubicBezTo>
                  <a:cubicBezTo>
                    <a:pt x="43" y="79"/>
                    <a:pt x="43" y="79"/>
                    <a:pt x="42" y="79"/>
                  </a:cubicBezTo>
                  <a:cubicBezTo>
                    <a:pt x="42" y="79"/>
                    <a:pt x="41" y="79"/>
                    <a:pt x="41" y="80"/>
                  </a:cubicBezTo>
                  <a:close/>
                  <a:moveTo>
                    <a:pt x="59" y="79"/>
                  </a:moveTo>
                  <a:cubicBezTo>
                    <a:pt x="59" y="79"/>
                    <a:pt x="60" y="80"/>
                    <a:pt x="60" y="80"/>
                  </a:cubicBezTo>
                  <a:cubicBezTo>
                    <a:pt x="60" y="80"/>
                    <a:pt x="60" y="79"/>
                    <a:pt x="59" y="79"/>
                  </a:cubicBezTo>
                  <a:cubicBezTo>
                    <a:pt x="59" y="79"/>
                    <a:pt x="59" y="79"/>
                    <a:pt x="59" y="79"/>
                  </a:cubicBezTo>
                  <a:close/>
                  <a:moveTo>
                    <a:pt x="34" y="80"/>
                  </a:moveTo>
                  <a:cubicBezTo>
                    <a:pt x="34" y="81"/>
                    <a:pt x="35" y="81"/>
                    <a:pt x="35" y="82"/>
                  </a:cubicBezTo>
                  <a:cubicBezTo>
                    <a:pt x="35" y="81"/>
                    <a:pt x="36" y="81"/>
                    <a:pt x="36" y="80"/>
                  </a:cubicBezTo>
                  <a:cubicBezTo>
                    <a:pt x="36" y="79"/>
                    <a:pt x="36" y="79"/>
                    <a:pt x="35" y="79"/>
                  </a:cubicBezTo>
                  <a:cubicBezTo>
                    <a:pt x="35" y="79"/>
                    <a:pt x="34" y="80"/>
                    <a:pt x="34" y="80"/>
                  </a:cubicBezTo>
                  <a:close/>
                  <a:moveTo>
                    <a:pt x="32" y="80"/>
                  </a:moveTo>
                  <a:cubicBezTo>
                    <a:pt x="32" y="80"/>
                    <a:pt x="33" y="79"/>
                    <a:pt x="32" y="79"/>
                  </a:cubicBezTo>
                  <a:cubicBezTo>
                    <a:pt x="32" y="79"/>
                    <a:pt x="32" y="80"/>
                    <a:pt x="32" y="80"/>
                  </a:cubicBezTo>
                  <a:close/>
                  <a:moveTo>
                    <a:pt x="47" y="83"/>
                  </a:moveTo>
                  <a:cubicBezTo>
                    <a:pt x="47" y="83"/>
                    <a:pt x="47" y="82"/>
                    <a:pt x="48" y="81"/>
                  </a:cubicBezTo>
                  <a:cubicBezTo>
                    <a:pt x="48" y="81"/>
                    <a:pt x="47" y="80"/>
                    <a:pt x="47" y="79"/>
                  </a:cubicBezTo>
                  <a:cubicBezTo>
                    <a:pt x="45" y="80"/>
                    <a:pt x="45" y="82"/>
                    <a:pt x="47" y="83"/>
                  </a:cubicBezTo>
                  <a:close/>
                  <a:moveTo>
                    <a:pt x="54" y="80"/>
                  </a:moveTo>
                  <a:cubicBezTo>
                    <a:pt x="53" y="81"/>
                    <a:pt x="54" y="81"/>
                    <a:pt x="54" y="81"/>
                  </a:cubicBezTo>
                  <a:cubicBezTo>
                    <a:pt x="54" y="82"/>
                    <a:pt x="54" y="81"/>
                    <a:pt x="54" y="82"/>
                  </a:cubicBezTo>
                  <a:cubicBezTo>
                    <a:pt x="55" y="82"/>
                    <a:pt x="54" y="82"/>
                    <a:pt x="54" y="82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6" y="82"/>
                    <a:pt x="55" y="80"/>
                    <a:pt x="54" y="79"/>
                  </a:cubicBezTo>
                  <a:cubicBezTo>
                    <a:pt x="54" y="80"/>
                    <a:pt x="54" y="80"/>
                    <a:pt x="54" y="80"/>
                  </a:cubicBezTo>
                  <a:close/>
                  <a:moveTo>
                    <a:pt x="57" y="80"/>
                  </a:moveTo>
                  <a:cubicBezTo>
                    <a:pt x="56" y="80"/>
                    <a:pt x="56" y="79"/>
                    <a:pt x="56" y="79"/>
                  </a:cubicBezTo>
                  <a:cubicBezTo>
                    <a:pt x="56" y="80"/>
                    <a:pt x="56" y="80"/>
                    <a:pt x="57" y="80"/>
                  </a:cubicBezTo>
                  <a:close/>
                  <a:moveTo>
                    <a:pt x="27" y="81"/>
                  </a:moveTo>
                  <a:cubicBezTo>
                    <a:pt x="28" y="81"/>
                    <a:pt x="28" y="80"/>
                    <a:pt x="28" y="80"/>
                  </a:cubicBezTo>
                  <a:cubicBezTo>
                    <a:pt x="28" y="80"/>
                    <a:pt x="28" y="79"/>
                    <a:pt x="27" y="80"/>
                  </a:cubicBezTo>
                  <a:cubicBezTo>
                    <a:pt x="28" y="80"/>
                    <a:pt x="28" y="80"/>
                    <a:pt x="27" y="81"/>
                  </a:cubicBezTo>
                  <a:close/>
                  <a:moveTo>
                    <a:pt x="49" y="81"/>
                  </a:moveTo>
                  <a:cubicBezTo>
                    <a:pt x="50" y="82"/>
                    <a:pt x="50" y="81"/>
                    <a:pt x="50" y="81"/>
                  </a:cubicBezTo>
                  <a:cubicBezTo>
                    <a:pt x="50" y="82"/>
                    <a:pt x="51" y="82"/>
                    <a:pt x="50" y="82"/>
                  </a:cubicBezTo>
                  <a:cubicBezTo>
                    <a:pt x="51" y="82"/>
                    <a:pt x="51" y="82"/>
                    <a:pt x="51" y="81"/>
                  </a:cubicBezTo>
                  <a:cubicBezTo>
                    <a:pt x="51" y="81"/>
                    <a:pt x="51" y="80"/>
                    <a:pt x="50" y="80"/>
                  </a:cubicBezTo>
                  <a:cubicBezTo>
                    <a:pt x="50" y="81"/>
                    <a:pt x="49" y="81"/>
                    <a:pt x="49" y="81"/>
                  </a:cubicBezTo>
                  <a:close/>
                  <a:moveTo>
                    <a:pt x="32" y="81"/>
                  </a:moveTo>
                  <a:cubicBezTo>
                    <a:pt x="33" y="81"/>
                    <a:pt x="33" y="80"/>
                    <a:pt x="33" y="80"/>
                  </a:cubicBezTo>
                  <a:cubicBezTo>
                    <a:pt x="33" y="81"/>
                    <a:pt x="32" y="81"/>
                    <a:pt x="32" y="81"/>
                  </a:cubicBezTo>
                  <a:close/>
                  <a:moveTo>
                    <a:pt x="65" y="81"/>
                  </a:moveTo>
                  <a:cubicBezTo>
                    <a:pt x="65" y="81"/>
                    <a:pt x="66" y="81"/>
                    <a:pt x="65" y="80"/>
                  </a:cubicBezTo>
                  <a:cubicBezTo>
                    <a:pt x="65" y="81"/>
                    <a:pt x="65" y="81"/>
                    <a:pt x="65" y="81"/>
                  </a:cubicBezTo>
                  <a:close/>
                  <a:moveTo>
                    <a:pt x="43" y="82"/>
                  </a:moveTo>
                  <a:cubicBezTo>
                    <a:pt x="43" y="82"/>
                    <a:pt x="44" y="81"/>
                    <a:pt x="43" y="80"/>
                  </a:cubicBezTo>
                  <a:cubicBezTo>
                    <a:pt x="43" y="81"/>
                    <a:pt x="42" y="81"/>
                    <a:pt x="43" y="82"/>
                  </a:cubicBezTo>
                  <a:close/>
                  <a:moveTo>
                    <a:pt x="59" y="82"/>
                  </a:moveTo>
                  <a:cubicBezTo>
                    <a:pt x="60" y="82"/>
                    <a:pt x="60" y="81"/>
                    <a:pt x="59" y="81"/>
                  </a:cubicBezTo>
                  <a:cubicBezTo>
                    <a:pt x="59" y="81"/>
                    <a:pt x="58" y="82"/>
                    <a:pt x="59" y="82"/>
                  </a:cubicBezTo>
                  <a:close/>
                  <a:moveTo>
                    <a:pt x="66" y="81"/>
                  </a:moveTo>
                  <a:cubicBezTo>
                    <a:pt x="66" y="81"/>
                    <a:pt x="66" y="81"/>
                    <a:pt x="66" y="81"/>
                  </a:cubicBezTo>
                  <a:cubicBezTo>
                    <a:pt x="66" y="81"/>
                    <a:pt x="67" y="81"/>
                    <a:pt x="66" y="81"/>
                  </a:cubicBezTo>
                  <a:cubicBezTo>
                    <a:pt x="66" y="81"/>
                    <a:pt x="66" y="81"/>
                    <a:pt x="66" y="81"/>
                  </a:cubicBezTo>
                  <a:close/>
                  <a:moveTo>
                    <a:pt x="36" y="84"/>
                  </a:moveTo>
                  <a:cubicBezTo>
                    <a:pt x="37" y="83"/>
                    <a:pt x="37" y="83"/>
                    <a:pt x="37" y="82"/>
                  </a:cubicBezTo>
                  <a:cubicBezTo>
                    <a:pt x="37" y="82"/>
                    <a:pt x="37" y="81"/>
                    <a:pt x="36" y="81"/>
                  </a:cubicBezTo>
                  <a:cubicBezTo>
                    <a:pt x="36" y="82"/>
                    <a:pt x="35" y="83"/>
                    <a:pt x="36" y="84"/>
                  </a:cubicBezTo>
                  <a:close/>
                  <a:moveTo>
                    <a:pt x="39" y="83"/>
                  </a:moveTo>
                  <a:cubicBezTo>
                    <a:pt x="39" y="83"/>
                    <a:pt x="39" y="84"/>
                    <a:pt x="40" y="84"/>
                  </a:cubicBezTo>
                  <a:cubicBezTo>
                    <a:pt x="40" y="83"/>
                    <a:pt x="41" y="83"/>
                    <a:pt x="41" y="82"/>
                  </a:cubicBezTo>
                  <a:cubicBezTo>
                    <a:pt x="41" y="80"/>
                    <a:pt x="39" y="82"/>
                    <a:pt x="39" y="83"/>
                  </a:cubicBezTo>
                  <a:close/>
                  <a:moveTo>
                    <a:pt x="62" y="82"/>
                  </a:moveTo>
                  <a:cubicBezTo>
                    <a:pt x="63" y="82"/>
                    <a:pt x="63" y="82"/>
                    <a:pt x="63" y="82"/>
                  </a:cubicBezTo>
                  <a:cubicBezTo>
                    <a:pt x="63" y="81"/>
                    <a:pt x="63" y="81"/>
                    <a:pt x="62" y="81"/>
                  </a:cubicBezTo>
                  <a:cubicBezTo>
                    <a:pt x="62" y="81"/>
                    <a:pt x="62" y="82"/>
                    <a:pt x="62" y="82"/>
                  </a:cubicBezTo>
                  <a:close/>
                  <a:moveTo>
                    <a:pt x="30" y="81"/>
                  </a:moveTo>
                  <a:cubicBezTo>
                    <a:pt x="31" y="81"/>
                    <a:pt x="30" y="82"/>
                    <a:pt x="30" y="82"/>
                  </a:cubicBezTo>
                  <a:cubicBezTo>
                    <a:pt x="30" y="82"/>
                    <a:pt x="30" y="83"/>
                    <a:pt x="30" y="83"/>
                  </a:cubicBezTo>
                  <a:cubicBezTo>
                    <a:pt x="31" y="82"/>
                    <a:pt x="31" y="82"/>
                    <a:pt x="31" y="81"/>
                  </a:cubicBezTo>
                  <a:cubicBezTo>
                    <a:pt x="31" y="81"/>
                    <a:pt x="31" y="81"/>
                    <a:pt x="30" y="81"/>
                  </a:cubicBezTo>
                  <a:close/>
                  <a:moveTo>
                    <a:pt x="39" y="82"/>
                  </a:moveTo>
                  <a:cubicBezTo>
                    <a:pt x="39" y="82"/>
                    <a:pt x="39" y="82"/>
                    <a:pt x="40" y="81"/>
                  </a:cubicBezTo>
                  <a:cubicBezTo>
                    <a:pt x="39" y="81"/>
                    <a:pt x="39" y="82"/>
                    <a:pt x="39" y="82"/>
                  </a:cubicBezTo>
                  <a:close/>
                  <a:moveTo>
                    <a:pt x="43" y="83"/>
                  </a:moveTo>
                  <a:cubicBezTo>
                    <a:pt x="44" y="84"/>
                    <a:pt x="45" y="84"/>
                    <a:pt x="45" y="85"/>
                  </a:cubicBezTo>
                  <a:cubicBezTo>
                    <a:pt x="45" y="84"/>
                    <a:pt x="46" y="84"/>
                    <a:pt x="46" y="84"/>
                  </a:cubicBezTo>
                  <a:cubicBezTo>
                    <a:pt x="45" y="83"/>
                    <a:pt x="45" y="82"/>
                    <a:pt x="44" y="82"/>
                  </a:cubicBezTo>
                  <a:cubicBezTo>
                    <a:pt x="44" y="82"/>
                    <a:pt x="44" y="82"/>
                    <a:pt x="43" y="83"/>
                  </a:cubicBezTo>
                  <a:close/>
                  <a:moveTo>
                    <a:pt x="34" y="83"/>
                  </a:moveTo>
                  <a:cubicBezTo>
                    <a:pt x="34" y="83"/>
                    <a:pt x="34" y="82"/>
                    <a:pt x="34" y="82"/>
                  </a:cubicBezTo>
                  <a:cubicBezTo>
                    <a:pt x="34" y="82"/>
                    <a:pt x="34" y="82"/>
                    <a:pt x="34" y="83"/>
                  </a:cubicBezTo>
                  <a:close/>
                  <a:moveTo>
                    <a:pt x="47" y="84"/>
                  </a:moveTo>
                  <a:cubicBezTo>
                    <a:pt x="48" y="84"/>
                    <a:pt x="48" y="85"/>
                    <a:pt x="48" y="85"/>
                  </a:cubicBezTo>
                  <a:cubicBezTo>
                    <a:pt x="49" y="85"/>
                    <a:pt x="49" y="84"/>
                    <a:pt x="50" y="83"/>
                  </a:cubicBezTo>
                  <a:cubicBezTo>
                    <a:pt x="49" y="81"/>
                    <a:pt x="48" y="82"/>
                    <a:pt x="47" y="84"/>
                  </a:cubicBezTo>
                  <a:close/>
                  <a:moveTo>
                    <a:pt x="56" y="86"/>
                  </a:moveTo>
                  <a:cubicBezTo>
                    <a:pt x="57" y="85"/>
                    <a:pt x="57" y="85"/>
                    <a:pt x="57" y="84"/>
                  </a:cubicBezTo>
                  <a:cubicBezTo>
                    <a:pt x="57" y="83"/>
                    <a:pt x="57" y="82"/>
                    <a:pt x="56" y="82"/>
                  </a:cubicBezTo>
                  <a:cubicBezTo>
                    <a:pt x="56" y="83"/>
                    <a:pt x="56" y="84"/>
                    <a:pt x="56" y="86"/>
                  </a:cubicBezTo>
                  <a:close/>
                  <a:moveTo>
                    <a:pt x="60" y="82"/>
                  </a:moveTo>
                  <a:cubicBezTo>
                    <a:pt x="60" y="83"/>
                    <a:pt x="60" y="84"/>
                    <a:pt x="60" y="84"/>
                  </a:cubicBezTo>
                  <a:cubicBezTo>
                    <a:pt x="60" y="84"/>
                    <a:pt x="60" y="84"/>
                    <a:pt x="61" y="83"/>
                  </a:cubicBezTo>
                  <a:cubicBezTo>
                    <a:pt x="61" y="83"/>
                    <a:pt x="60" y="83"/>
                    <a:pt x="60" y="82"/>
                  </a:cubicBezTo>
                  <a:close/>
                  <a:moveTo>
                    <a:pt x="29" y="86"/>
                  </a:moveTo>
                  <a:cubicBezTo>
                    <a:pt x="28" y="88"/>
                    <a:pt x="29" y="91"/>
                    <a:pt x="29" y="93"/>
                  </a:cubicBezTo>
                  <a:cubicBezTo>
                    <a:pt x="29" y="94"/>
                    <a:pt x="29" y="94"/>
                    <a:pt x="29" y="95"/>
                  </a:cubicBezTo>
                  <a:cubicBezTo>
                    <a:pt x="30" y="95"/>
                    <a:pt x="29" y="95"/>
                    <a:pt x="29" y="96"/>
                  </a:cubicBezTo>
                  <a:cubicBezTo>
                    <a:pt x="29" y="96"/>
                    <a:pt x="30" y="96"/>
                    <a:pt x="30" y="96"/>
                  </a:cubicBezTo>
                  <a:cubicBezTo>
                    <a:pt x="30" y="96"/>
                    <a:pt x="29" y="97"/>
                    <a:pt x="29" y="97"/>
                  </a:cubicBezTo>
                  <a:cubicBezTo>
                    <a:pt x="29" y="98"/>
                    <a:pt x="30" y="100"/>
                    <a:pt x="31" y="102"/>
                  </a:cubicBezTo>
                  <a:cubicBezTo>
                    <a:pt x="31" y="98"/>
                    <a:pt x="30" y="94"/>
                    <a:pt x="30" y="90"/>
                  </a:cubicBezTo>
                  <a:cubicBezTo>
                    <a:pt x="30" y="89"/>
                    <a:pt x="29" y="89"/>
                    <a:pt x="29" y="88"/>
                  </a:cubicBezTo>
                  <a:cubicBezTo>
                    <a:pt x="29" y="88"/>
                    <a:pt x="30" y="88"/>
                    <a:pt x="30" y="87"/>
                  </a:cubicBezTo>
                  <a:cubicBezTo>
                    <a:pt x="30" y="86"/>
                    <a:pt x="29" y="86"/>
                    <a:pt x="29" y="86"/>
                  </a:cubicBezTo>
                  <a:cubicBezTo>
                    <a:pt x="29" y="85"/>
                    <a:pt x="30" y="84"/>
                    <a:pt x="29" y="82"/>
                  </a:cubicBezTo>
                  <a:cubicBezTo>
                    <a:pt x="29" y="83"/>
                    <a:pt x="29" y="82"/>
                    <a:pt x="28" y="82"/>
                  </a:cubicBezTo>
                  <a:cubicBezTo>
                    <a:pt x="28" y="84"/>
                    <a:pt x="28" y="85"/>
                    <a:pt x="29" y="86"/>
                  </a:cubicBezTo>
                  <a:close/>
                  <a:moveTo>
                    <a:pt x="66" y="83"/>
                  </a:moveTo>
                  <a:cubicBezTo>
                    <a:pt x="66" y="83"/>
                    <a:pt x="66" y="84"/>
                    <a:pt x="67" y="84"/>
                  </a:cubicBezTo>
                  <a:cubicBezTo>
                    <a:pt x="67" y="83"/>
                    <a:pt x="67" y="82"/>
                    <a:pt x="66" y="82"/>
                  </a:cubicBezTo>
                  <a:cubicBezTo>
                    <a:pt x="66" y="83"/>
                    <a:pt x="66" y="83"/>
                    <a:pt x="66" y="83"/>
                  </a:cubicBezTo>
                  <a:close/>
                  <a:moveTo>
                    <a:pt x="40" y="85"/>
                  </a:moveTo>
                  <a:cubicBezTo>
                    <a:pt x="41" y="85"/>
                    <a:pt x="42" y="83"/>
                    <a:pt x="42" y="82"/>
                  </a:cubicBezTo>
                  <a:cubicBezTo>
                    <a:pt x="41" y="83"/>
                    <a:pt x="40" y="84"/>
                    <a:pt x="40" y="85"/>
                  </a:cubicBezTo>
                  <a:close/>
                  <a:moveTo>
                    <a:pt x="63" y="84"/>
                  </a:moveTo>
                  <a:cubicBezTo>
                    <a:pt x="63" y="84"/>
                    <a:pt x="64" y="83"/>
                    <a:pt x="64" y="82"/>
                  </a:cubicBezTo>
                  <a:cubicBezTo>
                    <a:pt x="63" y="83"/>
                    <a:pt x="63" y="83"/>
                    <a:pt x="63" y="84"/>
                  </a:cubicBezTo>
                  <a:close/>
                  <a:moveTo>
                    <a:pt x="52" y="85"/>
                  </a:moveTo>
                  <a:cubicBezTo>
                    <a:pt x="51" y="84"/>
                    <a:pt x="52" y="83"/>
                    <a:pt x="51" y="83"/>
                  </a:cubicBezTo>
                  <a:cubicBezTo>
                    <a:pt x="51" y="83"/>
                    <a:pt x="51" y="85"/>
                    <a:pt x="52" y="85"/>
                  </a:cubicBezTo>
                  <a:close/>
                  <a:moveTo>
                    <a:pt x="21" y="84"/>
                  </a:moveTo>
                  <a:cubicBezTo>
                    <a:pt x="21" y="84"/>
                    <a:pt x="22" y="83"/>
                    <a:pt x="21" y="83"/>
                  </a:cubicBezTo>
                  <a:cubicBezTo>
                    <a:pt x="21" y="83"/>
                    <a:pt x="21" y="84"/>
                    <a:pt x="21" y="84"/>
                  </a:cubicBezTo>
                  <a:close/>
                  <a:moveTo>
                    <a:pt x="35" y="86"/>
                  </a:moveTo>
                  <a:cubicBezTo>
                    <a:pt x="35" y="85"/>
                    <a:pt x="35" y="84"/>
                    <a:pt x="34" y="83"/>
                  </a:cubicBezTo>
                  <a:cubicBezTo>
                    <a:pt x="34" y="84"/>
                    <a:pt x="34" y="85"/>
                    <a:pt x="35" y="86"/>
                  </a:cubicBezTo>
                  <a:close/>
                  <a:moveTo>
                    <a:pt x="38" y="86"/>
                  </a:moveTo>
                  <a:cubicBezTo>
                    <a:pt x="38" y="86"/>
                    <a:pt x="38" y="86"/>
                    <a:pt x="38" y="86"/>
                  </a:cubicBezTo>
                  <a:cubicBezTo>
                    <a:pt x="38" y="86"/>
                    <a:pt x="39" y="85"/>
                    <a:pt x="39" y="84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38" y="84"/>
                    <a:pt x="36" y="85"/>
                    <a:pt x="38" y="86"/>
                  </a:cubicBezTo>
                  <a:close/>
                  <a:moveTo>
                    <a:pt x="41" y="86"/>
                  </a:moveTo>
                  <a:cubicBezTo>
                    <a:pt x="41" y="86"/>
                    <a:pt x="42" y="87"/>
                    <a:pt x="42" y="88"/>
                  </a:cubicBezTo>
                  <a:cubicBezTo>
                    <a:pt x="43" y="87"/>
                    <a:pt x="44" y="86"/>
                    <a:pt x="44" y="86"/>
                  </a:cubicBezTo>
                  <a:cubicBezTo>
                    <a:pt x="44" y="85"/>
                    <a:pt x="43" y="84"/>
                    <a:pt x="43" y="84"/>
                  </a:cubicBezTo>
                  <a:cubicBezTo>
                    <a:pt x="42" y="84"/>
                    <a:pt x="41" y="85"/>
                    <a:pt x="41" y="86"/>
                  </a:cubicBezTo>
                  <a:close/>
                  <a:moveTo>
                    <a:pt x="35" y="85"/>
                  </a:moveTo>
                  <a:cubicBezTo>
                    <a:pt x="35" y="85"/>
                    <a:pt x="35" y="85"/>
                    <a:pt x="36" y="85"/>
                  </a:cubicBezTo>
                  <a:cubicBezTo>
                    <a:pt x="36" y="84"/>
                    <a:pt x="35" y="84"/>
                    <a:pt x="35" y="84"/>
                  </a:cubicBezTo>
                  <a:cubicBezTo>
                    <a:pt x="35" y="84"/>
                    <a:pt x="35" y="84"/>
                    <a:pt x="35" y="85"/>
                  </a:cubicBezTo>
                  <a:close/>
                  <a:moveTo>
                    <a:pt x="53" y="85"/>
                  </a:moveTo>
                  <a:cubicBezTo>
                    <a:pt x="53" y="85"/>
                    <a:pt x="53" y="84"/>
                    <a:pt x="53" y="84"/>
                  </a:cubicBezTo>
                  <a:cubicBezTo>
                    <a:pt x="53" y="84"/>
                    <a:pt x="53" y="84"/>
                    <a:pt x="53" y="85"/>
                  </a:cubicBezTo>
                  <a:close/>
                  <a:moveTo>
                    <a:pt x="30" y="87"/>
                  </a:moveTo>
                  <a:cubicBezTo>
                    <a:pt x="31" y="86"/>
                    <a:pt x="32" y="85"/>
                    <a:pt x="31" y="84"/>
                  </a:cubicBezTo>
                  <a:cubicBezTo>
                    <a:pt x="31" y="85"/>
                    <a:pt x="30" y="86"/>
                    <a:pt x="30" y="87"/>
                  </a:cubicBezTo>
                  <a:close/>
                  <a:moveTo>
                    <a:pt x="65" y="86"/>
                  </a:moveTo>
                  <a:cubicBezTo>
                    <a:pt x="65" y="85"/>
                    <a:pt x="65" y="84"/>
                    <a:pt x="65" y="84"/>
                  </a:cubicBezTo>
                  <a:cubicBezTo>
                    <a:pt x="65" y="85"/>
                    <a:pt x="64" y="86"/>
                    <a:pt x="65" y="86"/>
                  </a:cubicBezTo>
                  <a:close/>
                  <a:moveTo>
                    <a:pt x="66" y="85"/>
                  </a:moveTo>
                  <a:cubicBezTo>
                    <a:pt x="66" y="85"/>
                    <a:pt x="67" y="84"/>
                    <a:pt x="66" y="84"/>
                  </a:cubicBezTo>
                  <a:cubicBezTo>
                    <a:pt x="66" y="85"/>
                    <a:pt x="66" y="84"/>
                    <a:pt x="66" y="84"/>
                  </a:cubicBezTo>
                  <a:cubicBezTo>
                    <a:pt x="66" y="84"/>
                    <a:pt x="66" y="85"/>
                    <a:pt x="66" y="85"/>
                  </a:cubicBezTo>
                  <a:close/>
                  <a:moveTo>
                    <a:pt x="45" y="86"/>
                  </a:moveTo>
                  <a:cubicBezTo>
                    <a:pt x="46" y="86"/>
                    <a:pt x="46" y="87"/>
                    <a:pt x="47" y="87"/>
                  </a:cubicBezTo>
                  <a:cubicBezTo>
                    <a:pt x="47" y="87"/>
                    <a:pt x="47" y="87"/>
                    <a:pt x="48" y="86"/>
                  </a:cubicBezTo>
                  <a:cubicBezTo>
                    <a:pt x="47" y="86"/>
                    <a:pt x="47" y="85"/>
                    <a:pt x="46" y="84"/>
                  </a:cubicBezTo>
                  <a:cubicBezTo>
                    <a:pt x="46" y="85"/>
                    <a:pt x="46" y="85"/>
                    <a:pt x="45" y="86"/>
                  </a:cubicBezTo>
                  <a:close/>
                  <a:moveTo>
                    <a:pt x="49" y="86"/>
                  </a:moveTo>
                  <a:cubicBezTo>
                    <a:pt x="49" y="87"/>
                    <a:pt x="50" y="87"/>
                    <a:pt x="50" y="88"/>
                  </a:cubicBezTo>
                  <a:cubicBezTo>
                    <a:pt x="50" y="87"/>
                    <a:pt x="50" y="85"/>
                    <a:pt x="50" y="85"/>
                  </a:cubicBezTo>
                  <a:cubicBezTo>
                    <a:pt x="49" y="85"/>
                    <a:pt x="49" y="85"/>
                    <a:pt x="49" y="86"/>
                  </a:cubicBezTo>
                  <a:close/>
                  <a:moveTo>
                    <a:pt x="60" y="86"/>
                  </a:moveTo>
                  <a:cubicBezTo>
                    <a:pt x="61" y="86"/>
                    <a:pt x="61" y="87"/>
                    <a:pt x="61" y="87"/>
                  </a:cubicBezTo>
                  <a:cubicBezTo>
                    <a:pt x="61" y="86"/>
                    <a:pt x="61" y="86"/>
                    <a:pt x="61" y="85"/>
                  </a:cubicBezTo>
                  <a:cubicBezTo>
                    <a:pt x="60" y="86"/>
                    <a:pt x="61" y="86"/>
                    <a:pt x="60" y="86"/>
                  </a:cubicBezTo>
                  <a:close/>
                  <a:moveTo>
                    <a:pt x="36" y="87"/>
                  </a:moveTo>
                  <a:cubicBezTo>
                    <a:pt x="37" y="87"/>
                    <a:pt x="37" y="87"/>
                    <a:pt x="37" y="87"/>
                  </a:cubicBezTo>
                  <a:cubicBezTo>
                    <a:pt x="37" y="87"/>
                    <a:pt x="37" y="86"/>
                    <a:pt x="36" y="86"/>
                  </a:cubicBezTo>
                  <a:cubicBezTo>
                    <a:pt x="36" y="86"/>
                    <a:pt x="36" y="87"/>
                    <a:pt x="36" y="87"/>
                  </a:cubicBezTo>
                  <a:close/>
                  <a:moveTo>
                    <a:pt x="36" y="86"/>
                  </a:moveTo>
                  <a:cubicBezTo>
                    <a:pt x="36" y="85"/>
                    <a:pt x="36" y="85"/>
                    <a:pt x="36" y="85"/>
                  </a:cubicBezTo>
                  <a:cubicBezTo>
                    <a:pt x="36" y="86"/>
                    <a:pt x="36" y="86"/>
                    <a:pt x="36" y="86"/>
                  </a:cubicBezTo>
                  <a:close/>
                  <a:moveTo>
                    <a:pt x="38" y="86"/>
                  </a:moveTo>
                  <a:cubicBezTo>
                    <a:pt x="38" y="87"/>
                    <a:pt x="38" y="87"/>
                    <a:pt x="38" y="87"/>
                  </a:cubicBezTo>
                  <a:cubicBezTo>
                    <a:pt x="39" y="87"/>
                    <a:pt x="39" y="86"/>
                    <a:pt x="40" y="86"/>
                  </a:cubicBezTo>
                  <a:cubicBezTo>
                    <a:pt x="40" y="85"/>
                    <a:pt x="40" y="85"/>
                    <a:pt x="39" y="85"/>
                  </a:cubicBezTo>
                  <a:cubicBezTo>
                    <a:pt x="39" y="86"/>
                    <a:pt x="39" y="86"/>
                    <a:pt x="38" y="86"/>
                  </a:cubicBezTo>
                  <a:close/>
                  <a:moveTo>
                    <a:pt x="57" y="87"/>
                  </a:moveTo>
                  <a:cubicBezTo>
                    <a:pt x="57" y="88"/>
                    <a:pt x="57" y="88"/>
                    <a:pt x="57" y="88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7" y="87"/>
                    <a:pt x="57" y="87"/>
                    <a:pt x="57" y="87"/>
                  </a:cubicBezTo>
                  <a:close/>
                  <a:moveTo>
                    <a:pt x="58" y="87"/>
                  </a:moveTo>
                  <a:cubicBezTo>
                    <a:pt x="58" y="86"/>
                    <a:pt x="58" y="86"/>
                    <a:pt x="58" y="85"/>
                  </a:cubicBezTo>
                  <a:cubicBezTo>
                    <a:pt x="57" y="86"/>
                    <a:pt x="56" y="86"/>
                    <a:pt x="57" y="87"/>
                  </a:cubicBezTo>
                  <a:cubicBezTo>
                    <a:pt x="57" y="87"/>
                    <a:pt x="57" y="87"/>
                    <a:pt x="58" y="87"/>
                  </a:cubicBezTo>
                  <a:close/>
                  <a:moveTo>
                    <a:pt x="51" y="87"/>
                  </a:moveTo>
                  <a:cubicBezTo>
                    <a:pt x="51" y="87"/>
                    <a:pt x="52" y="86"/>
                    <a:pt x="51" y="86"/>
                  </a:cubicBezTo>
                  <a:cubicBezTo>
                    <a:pt x="51" y="87"/>
                    <a:pt x="51" y="87"/>
                    <a:pt x="51" y="87"/>
                  </a:cubicBezTo>
                  <a:close/>
                  <a:moveTo>
                    <a:pt x="35" y="87"/>
                  </a:moveTo>
                  <a:cubicBezTo>
                    <a:pt x="36" y="87"/>
                    <a:pt x="36" y="88"/>
                    <a:pt x="36" y="88"/>
                  </a:cubicBezTo>
                  <a:cubicBezTo>
                    <a:pt x="36" y="87"/>
                    <a:pt x="36" y="86"/>
                    <a:pt x="35" y="86"/>
                  </a:cubicBezTo>
                  <a:cubicBezTo>
                    <a:pt x="35" y="86"/>
                    <a:pt x="35" y="86"/>
                    <a:pt x="35" y="87"/>
                  </a:cubicBezTo>
                  <a:close/>
                  <a:moveTo>
                    <a:pt x="55" y="87"/>
                  </a:moveTo>
                  <a:cubicBezTo>
                    <a:pt x="55" y="87"/>
                    <a:pt x="55" y="87"/>
                    <a:pt x="55" y="87"/>
                  </a:cubicBezTo>
                  <a:cubicBezTo>
                    <a:pt x="55" y="87"/>
                    <a:pt x="55" y="86"/>
                    <a:pt x="55" y="86"/>
                  </a:cubicBezTo>
                  <a:cubicBezTo>
                    <a:pt x="54" y="87"/>
                    <a:pt x="54" y="87"/>
                    <a:pt x="55" y="87"/>
                  </a:cubicBezTo>
                  <a:close/>
                  <a:moveTo>
                    <a:pt x="39" y="88"/>
                  </a:moveTo>
                  <a:cubicBezTo>
                    <a:pt x="40" y="89"/>
                    <a:pt x="40" y="89"/>
                    <a:pt x="40" y="90"/>
                  </a:cubicBezTo>
                  <a:cubicBezTo>
                    <a:pt x="41" y="89"/>
                    <a:pt x="41" y="89"/>
                    <a:pt x="42" y="88"/>
                  </a:cubicBezTo>
                  <a:cubicBezTo>
                    <a:pt x="41" y="88"/>
                    <a:pt x="41" y="87"/>
                    <a:pt x="40" y="86"/>
                  </a:cubicBezTo>
                  <a:cubicBezTo>
                    <a:pt x="40" y="87"/>
                    <a:pt x="39" y="88"/>
                    <a:pt x="39" y="88"/>
                  </a:cubicBezTo>
                  <a:close/>
                  <a:moveTo>
                    <a:pt x="43" y="89"/>
                  </a:moveTo>
                  <a:cubicBezTo>
                    <a:pt x="43" y="89"/>
                    <a:pt x="44" y="90"/>
                    <a:pt x="44" y="90"/>
                  </a:cubicBezTo>
                  <a:cubicBezTo>
                    <a:pt x="45" y="89"/>
                    <a:pt x="45" y="89"/>
                    <a:pt x="46" y="88"/>
                  </a:cubicBezTo>
                  <a:cubicBezTo>
                    <a:pt x="46" y="87"/>
                    <a:pt x="45" y="87"/>
                    <a:pt x="45" y="86"/>
                  </a:cubicBezTo>
                  <a:cubicBezTo>
                    <a:pt x="44" y="87"/>
                    <a:pt x="43" y="88"/>
                    <a:pt x="43" y="89"/>
                  </a:cubicBezTo>
                  <a:close/>
                  <a:moveTo>
                    <a:pt x="31" y="88"/>
                  </a:moveTo>
                  <a:cubicBezTo>
                    <a:pt x="31" y="89"/>
                    <a:pt x="31" y="89"/>
                    <a:pt x="32" y="89"/>
                  </a:cubicBezTo>
                  <a:cubicBezTo>
                    <a:pt x="32" y="89"/>
                    <a:pt x="32" y="87"/>
                    <a:pt x="32" y="87"/>
                  </a:cubicBezTo>
                  <a:cubicBezTo>
                    <a:pt x="32" y="87"/>
                    <a:pt x="31" y="88"/>
                    <a:pt x="31" y="88"/>
                  </a:cubicBezTo>
                  <a:close/>
                  <a:moveTo>
                    <a:pt x="47" y="88"/>
                  </a:moveTo>
                  <a:cubicBezTo>
                    <a:pt x="48" y="89"/>
                    <a:pt x="48" y="89"/>
                    <a:pt x="48" y="90"/>
                  </a:cubicBezTo>
                  <a:cubicBezTo>
                    <a:pt x="49" y="90"/>
                    <a:pt x="49" y="89"/>
                    <a:pt x="50" y="89"/>
                  </a:cubicBezTo>
                  <a:cubicBezTo>
                    <a:pt x="49" y="88"/>
                    <a:pt x="49" y="87"/>
                    <a:pt x="48" y="87"/>
                  </a:cubicBezTo>
                  <a:cubicBezTo>
                    <a:pt x="48" y="87"/>
                    <a:pt x="47" y="87"/>
                    <a:pt x="47" y="88"/>
                  </a:cubicBezTo>
                  <a:close/>
                  <a:moveTo>
                    <a:pt x="59" y="90"/>
                  </a:moveTo>
                  <a:cubicBezTo>
                    <a:pt x="59" y="89"/>
                    <a:pt x="60" y="89"/>
                    <a:pt x="60" y="88"/>
                  </a:cubicBezTo>
                  <a:cubicBezTo>
                    <a:pt x="59" y="85"/>
                    <a:pt x="58" y="89"/>
                    <a:pt x="59" y="90"/>
                  </a:cubicBezTo>
                  <a:close/>
                  <a:moveTo>
                    <a:pt x="34" y="88"/>
                  </a:moveTo>
                  <a:cubicBezTo>
                    <a:pt x="35" y="88"/>
                    <a:pt x="35" y="89"/>
                    <a:pt x="35" y="89"/>
                  </a:cubicBezTo>
                  <a:cubicBezTo>
                    <a:pt x="36" y="88"/>
                    <a:pt x="35" y="88"/>
                    <a:pt x="34" y="87"/>
                  </a:cubicBezTo>
                  <a:cubicBezTo>
                    <a:pt x="35" y="88"/>
                    <a:pt x="34" y="88"/>
                    <a:pt x="34" y="88"/>
                  </a:cubicBezTo>
                  <a:close/>
                  <a:moveTo>
                    <a:pt x="64" y="88"/>
                  </a:moveTo>
                  <a:cubicBezTo>
                    <a:pt x="63" y="88"/>
                    <a:pt x="64" y="87"/>
                    <a:pt x="64" y="87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9"/>
                    <a:pt x="63" y="89"/>
                    <a:pt x="63" y="89"/>
                  </a:cubicBezTo>
                  <a:cubicBezTo>
                    <a:pt x="63" y="89"/>
                    <a:pt x="63" y="88"/>
                    <a:pt x="64" y="88"/>
                  </a:cubicBezTo>
                  <a:cubicBezTo>
                    <a:pt x="64" y="88"/>
                    <a:pt x="64" y="88"/>
                    <a:pt x="64" y="88"/>
                  </a:cubicBezTo>
                  <a:close/>
                  <a:moveTo>
                    <a:pt x="37" y="89"/>
                  </a:moveTo>
                  <a:cubicBezTo>
                    <a:pt x="37" y="88"/>
                    <a:pt x="38" y="88"/>
                    <a:pt x="38" y="88"/>
                  </a:cubicBezTo>
                  <a:cubicBezTo>
                    <a:pt x="38" y="88"/>
                    <a:pt x="38" y="87"/>
                    <a:pt x="37" y="87"/>
                  </a:cubicBezTo>
                  <a:cubicBezTo>
                    <a:pt x="37" y="88"/>
                    <a:pt x="37" y="88"/>
                    <a:pt x="37" y="89"/>
                  </a:cubicBezTo>
                  <a:close/>
                  <a:moveTo>
                    <a:pt x="66" y="90"/>
                  </a:moveTo>
                  <a:cubicBezTo>
                    <a:pt x="67" y="89"/>
                    <a:pt x="66" y="88"/>
                    <a:pt x="66" y="87"/>
                  </a:cubicBezTo>
                  <a:cubicBezTo>
                    <a:pt x="65" y="88"/>
                    <a:pt x="66" y="89"/>
                    <a:pt x="66" y="90"/>
                  </a:cubicBezTo>
                  <a:close/>
                  <a:moveTo>
                    <a:pt x="53" y="90"/>
                  </a:moveTo>
                  <a:cubicBezTo>
                    <a:pt x="53" y="90"/>
                    <a:pt x="53" y="88"/>
                    <a:pt x="52" y="88"/>
                  </a:cubicBezTo>
                  <a:cubicBezTo>
                    <a:pt x="52" y="89"/>
                    <a:pt x="52" y="89"/>
                    <a:pt x="53" y="90"/>
                  </a:cubicBezTo>
                  <a:close/>
                  <a:moveTo>
                    <a:pt x="55" y="89"/>
                  </a:moveTo>
                  <a:cubicBezTo>
                    <a:pt x="55" y="89"/>
                    <a:pt x="55" y="90"/>
                    <a:pt x="55" y="90"/>
                  </a:cubicBezTo>
                  <a:cubicBezTo>
                    <a:pt x="55" y="89"/>
                    <a:pt x="55" y="89"/>
                    <a:pt x="55" y="88"/>
                  </a:cubicBezTo>
                  <a:cubicBezTo>
                    <a:pt x="55" y="89"/>
                    <a:pt x="55" y="88"/>
                    <a:pt x="55" y="89"/>
                  </a:cubicBezTo>
                  <a:close/>
                  <a:moveTo>
                    <a:pt x="56" y="89"/>
                  </a:moveTo>
                  <a:cubicBezTo>
                    <a:pt x="57" y="89"/>
                    <a:pt x="56" y="88"/>
                    <a:pt x="56" y="88"/>
                  </a:cubicBezTo>
                  <a:cubicBezTo>
                    <a:pt x="56" y="89"/>
                    <a:pt x="56" y="89"/>
                    <a:pt x="56" y="89"/>
                  </a:cubicBezTo>
                  <a:close/>
                  <a:moveTo>
                    <a:pt x="51" y="90"/>
                  </a:moveTo>
                  <a:cubicBezTo>
                    <a:pt x="51" y="89"/>
                    <a:pt x="52" y="89"/>
                    <a:pt x="51" y="88"/>
                  </a:cubicBezTo>
                  <a:cubicBezTo>
                    <a:pt x="51" y="89"/>
                    <a:pt x="51" y="89"/>
                    <a:pt x="51" y="90"/>
                  </a:cubicBezTo>
                  <a:close/>
                  <a:moveTo>
                    <a:pt x="33" y="91"/>
                  </a:moveTo>
                  <a:cubicBezTo>
                    <a:pt x="34" y="91"/>
                    <a:pt x="35" y="89"/>
                    <a:pt x="34" y="88"/>
                  </a:cubicBezTo>
                  <a:cubicBezTo>
                    <a:pt x="33" y="89"/>
                    <a:pt x="33" y="90"/>
                    <a:pt x="33" y="91"/>
                  </a:cubicBezTo>
                  <a:close/>
                  <a:moveTo>
                    <a:pt x="37" y="89"/>
                  </a:moveTo>
                  <a:cubicBezTo>
                    <a:pt x="37" y="89"/>
                    <a:pt x="37" y="88"/>
                    <a:pt x="36" y="88"/>
                  </a:cubicBezTo>
                  <a:cubicBezTo>
                    <a:pt x="37" y="89"/>
                    <a:pt x="37" y="89"/>
                    <a:pt x="37" y="89"/>
                  </a:cubicBezTo>
                  <a:close/>
                  <a:moveTo>
                    <a:pt x="59" y="91"/>
                  </a:moveTo>
                  <a:cubicBezTo>
                    <a:pt x="60" y="91"/>
                    <a:pt x="60" y="92"/>
                    <a:pt x="61" y="93"/>
                  </a:cubicBezTo>
                  <a:cubicBezTo>
                    <a:pt x="61" y="92"/>
                    <a:pt x="61" y="90"/>
                    <a:pt x="61" y="89"/>
                  </a:cubicBezTo>
                  <a:cubicBezTo>
                    <a:pt x="60" y="89"/>
                    <a:pt x="60" y="90"/>
                    <a:pt x="59" y="91"/>
                  </a:cubicBezTo>
                  <a:close/>
                  <a:moveTo>
                    <a:pt x="38" y="90"/>
                  </a:moveTo>
                  <a:cubicBezTo>
                    <a:pt x="38" y="90"/>
                    <a:pt x="38" y="91"/>
                    <a:pt x="39" y="91"/>
                  </a:cubicBezTo>
                  <a:cubicBezTo>
                    <a:pt x="39" y="91"/>
                    <a:pt x="39" y="91"/>
                    <a:pt x="40" y="91"/>
                  </a:cubicBezTo>
                  <a:cubicBezTo>
                    <a:pt x="39" y="90"/>
                    <a:pt x="38" y="88"/>
                    <a:pt x="38" y="90"/>
                  </a:cubicBezTo>
                  <a:close/>
                  <a:moveTo>
                    <a:pt x="46" y="90"/>
                  </a:moveTo>
                  <a:cubicBezTo>
                    <a:pt x="46" y="91"/>
                    <a:pt x="45" y="93"/>
                    <a:pt x="46" y="94"/>
                  </a:cubicBezTo>
                  <a:cubicBezTo>
                    <a:pt x="47" y="93"/>
                    <a:pt x="47" y="92"/>
                    <a:pt x="48" y="91"/>
                  </a:cubicBezTo>
                  <a:cubicBezTo>
                    <a:pt x="47" y="90"/>
                    <a:pt x="47" y="89"/>
                    <a:pt x="46" y="89"/>
                  </a:cubicBezTo>
                  <a:cubicBezTo>
                    <a:pt x="46" y="89"/>
                    <a:pt x="46" y="90"/>
                    <a:pt x="46" y="90"/>
                  </a:cubicBezTo>
                  <a:close/>
                  <a:moveTo>
                    <a:pt x="36" y="90"/>
                  </a:moveTo>
                  <a:cubicBezTo>
                    <a:pt x="36" y="90"/>
                    <a:pt x="36" y="89"/>
                    <a:pt x="36" y="89"/>
                  </a:cubicBezTo>
                  <a:cubicBezTo>
                    <a:pt x="36" y="90"/>
                    <a:pt x="36" y="90"/>
                    <a:pt x="36" y="90"/>
                  </a:cubicBezTo>
                  <a:close/>
                  <a:moveTo>
                    <a:pt x="56" y="91"/>
                  </a:moveTo>
                  <a:cubicBezTo>
                    <a:pt x="56" y="91"/>
                    <a:pt x="56" y="92"/>
                    <a:pt x="57" y="92"/>
                  </a:cubicBezTo>
                  <a:cubicBezTo>
                    <a:pt x="57" y="92"/>
                    <a:pt x="58" y="90"/>
                    <a:pt x="57" y="90"/>
                  </a:cubicBezTo>
                  <a:cubicBezTo>
                    <a:pt x="57" y="90"/>
                    <a:pt x="56" y="91"/>
                    <a:pt x="56" y="91"/>
                  </a:cubicBezTo>
                  <a:close/>
                  <a:moveTo>
                    <a:pt x="41" y="91"/>
                  </a:moveTo>
                  <a:cubicBezTo>
                    <a:pt x="41" y="92"/>
                    <a:pt x="42" y="92"/>
                    <a:pt x="42" y="92"/>
                  </a:cubicBezTo>
                  <a:cubicBezTo>
                    <a:pt x="42" y="91"/>
                    <a:pt x="42" y="92"/>
                    <a:pt x="42" y="91"/>
                  </a:cubicBezTo>
                  <a:cubicBezTo>
                    <a:pt x="42" y="91"/>
                    <a:pt x="42" y="92"/>
                    <a:pt x="43" y="92"/>
                  </a:cubicBezTo>
                  <a:cubicBezTo>
                    <a:pt x="44" y="91"/>
                    <a:pt x="43" y="90"/>
                    <a:pt x="42" y="90"/>
                  </a:cubicBezTo>
                  <a:cubicBezTo>
                    <a:pt x="42" y="90"/>
                    <a:pt x="42" y="91"/>
                    <a:pt x="41" y="91"/>
                  </a:cubicBezTo>
                  <a:close/>
                  <a:moveTo>
                    <a:pt x="50" y="93"/>
                  </a:moveTo>
                  <a:cubicBezTo>
                    <a:pt x="50" y="91"/>
                    <a:pt x="51" y="90"/>
                    <a:pt x="50" y="90"/>
                  </a:cubicBezTo>
                  <a:cubicBezTo>
                    <a:pt x="49" y="91"/>
                    <a:pt x="49" y="92"/>
                    <a:pt x="50" y="93"/>
                  </a:cubicBezTo>
                  <a:close/>
                  <a:moveTo>
                    <a:pt x="66" y="93"/>
                  </a:moveTo>
                  <a:cubicBezTo>
                    <a:pt x="66" y="91"/>
                    <a:pt x="66" y="90"/>
                    <a:pt x="65" y="90"/>
                  </a:cubicBezTo>
                  <a:cubicBezTo>
                    <a:pt x="65" y="91"/>
                    <a:pt x="66" y="92"/>
                    <a:pt x="66" y="93"/>
                  </a:cubicBezTo>
                  <a:close/>
                  <a:moveTo>
                    <a:pt x="36" y="91"/>
                  </a:moveTo>
                  <a:cubicBezTo>
                    <a:pt x="37" y="92"/>
                    <a:pt x="37" y="93"/>
                    <a:pt x="37" y="93"/>
                  </a:cubicBezTo>
                  <a:cubicBezTo>
                    <a:pt x="38" y="93"/>
                    <a:pt x="37" y="91"/>
                    <a:pt x="37" y="91"/>
                  </a:cubicBezTo>
                  <a:cubicBezTo>
                    <a:pt x="36" y="91"/>
                    <a:pt x="36" y="91"/>
                    <a:pt x="36" y="91"/>
                  </a:cubicBezTo>
                  <a:close/>
                  <a:moveTo>
                    <a:pt x="45" y="91"/>
                  </a:moveTo>
                  <a:cubicBezTo>
                    <a:pt x="45" y="91"/>
                    <a:pt x="45" y="91"/>
                    <a:pt x="45" y="91"/>
                  </a:cubicBezTo>
                  <a:cubicBezTo>
                    <a:pt x="44" y="91"/>
                    <a:pt x="45" y="91"/>
                    <a:pt x="45" y="91"/>
                  </a:cubicBezTo>
                  <a:close/>
                  <a:moveTo>
                    <a:pt x="63" y="93"/>
                  </a:moveTo>
                  <a:cubicBezTo>
                    <a:pt x="63" y="93"/>
                    <a:pt x="63" y="92"/>
                    <a:pt x="63" y="91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92"/>
                    <a:pt x="62" y="93"/>
                    <a:pt x="63" y="93"/>
                  </a:cubicBezTo>
                  <a:close/>
                  <a:moveTo>
                    <a:pt x="34" y="93"/>
                  </a:moveTo>
                  <a:cubicBezTo>
                    <a:pt x="34" y="92"/>
                    <a:pt x="35" y="92"/>
                    <a:pt x="34" y="92"/>
                  </a:cubicBezTo>
                  <a:cubicBezTo>
                    <a:pt x="34" y="92"/>
                    <a:pt x="34" y="92"/>
                    <a:pt x="34" y="93"/>
                  </a:cubicBezTo>
                  <a:close/>
                  <a:moveTo>
                    <a:pt x="43" y="93"/>
                  </a:moveTo>
                  <a:cubicBezTo>
                    <a:pt x="43" y="93"/>
                    <a:pt x="43" y="94"/>
                    <a:pt x="43" y="94"/>
                  </a:cubicBezTo>
                  <a:cubicBezTo>
                    <a:pt x="43" y="93"/>
                    <a:pt x="44" y="93"/>
                    <a:pt x="44" y="92"/>
                  </a:cubicBezTo>
                  <a:cubicBezTo>
                    <a:pt x="43" y="92"/>
                    <a:pt x="43" y="93"/>
                    <a:pt x="43" y="93"/>
                  </a:cubicBezTo>
                  <a:close/>
                  <a:moveTo>
                    <a:pt x="40" y="94"/>
                  </a:moveTo>
                  <a:cubicBezTo>
                    <a:pt x="41" y="94"/>
                    <a:pt x="41" y="94"/>
                    <a:pt x="41" y="93"/>
                  </a:cubicBezTo>
                  <a:cubicBezTo>
                    <a:pt x="41" y="93"/>
                    <a:pt x="41" y="92"/>
                    <a:pt x="40" y="92"/>
                  </a:cubicBezTo>
                  <a:cubicBezTo>
                    <a:pt x="40" y="92"/>
                    <a:pt x="39" y="93"/>
                    <a:pt x="40" y="93"/>
                  </a:cubicBezTo>
                  <a:cubicBezTo>
                    <a:pt x="40" y="93"/>
                    <a:pt x="39" y="93"/>
                    <a:pt x="39" y="94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40" y="94"/>
                    <a:pt x="40" y="94"/>
                    <a:pt x="40" y="94"/>
                  </a:cubicBezTo>
                  <a:close/>
                  <a:moveTo>
                    <a:pt x="47" y="94"/>
                  </a:moveTo>
                  <a:cubicBezTo>
                    <a:pt x="47" y="95"/>
                    <a:pt x="47" y="95"/>
                    <a:pt x="48" y="96"/>
                  </a:cubicBezTo>
                  <a:cubicBezTo>
                    <a:pt x="48" y="95"/>
                    <a:pt x="48" y="94"/>
                    <a:pt x="49" y="94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50" y="94"/>
                    <a:pt x="49" y="93"/>
                    <a:pt x="49" y="93"/>
                  </a:cubicBezTo>
                  <a:cubicBezTo>
                    <a:pt x="48" y="93"/>
                    <a:pt x="49" y="92"/>
                    <a:pt x="48" y="92"/>
                  </a:cubicBezTo>
                  <a:cubicBezTo>
                    <a:pt x="48" y="93"/>
                    <a:pt x="47" y="93"/>
                    <a:pt x="47" y="94"/>
                  </a:cubicBezTo>
                  <a:close/>
                  <a:moveTo>
                    <a:pt x="31" y="94"/>
                  </a:moveTo>
                  <a:cubicBezTo>
                    <a:pt x="32" y="94"/>
                    <a:pt x="32" y="93"/>
                    <a:pt x="32" y="93"/>
                  </a:cubicBezTo>
                  <a:cubicBezTo>
                    <a:pt x="32" y="93"/>
                    <a:pt x="32" y="92"/>
                    <a:pt x="31" y="92"/>
                  </a:cubicBezTo>
                  <a:cubicBezTo>
                    <a:pt x="31" y="93"/>
                    <a:pt x="31" y="93"/>
                    <a:pt x="31" y="94"/>
                  </a:cubicBezTo>
                  <a:close/>
                  <a:moveTo>
                    <a:pt x="34" y="94"/>
                  </a:moveTo>
                  <a:cubicBezTo>
                    <a:pt x="34" y="94"/>
                    <a:pt x="35" y="95"/>
                    <a:pt x="36" y="95"/>
                  </a:cubicBezTo>
                  <a:cubicBezTo>
                    <a:pt x="36" y="95"/>
                    <a:pt x="36" y="94"/>
                    <a:pt x="37" y="94"/>
                  </a:cubicBezTo>
                  <a:cubicBezTo>
                    <a:pt x="36" y="93"/>
                    <a:pt x="36" y="92"/>
                    <a:pt x="36" y="92"/>
                  </a:cubicBezTo>
                  <a:cubicBezTo>
                    <a:pt x="35" y="93"/>
                    <a:pt x="35" y="93"/>
                    <a:pt x="34" y="94"/>
                  </a:cubicBezTo>
                  <a:close/>
                  <a:moveTo>
                    <a:pt x="54" y="93"/>
                  </a:moveTo>
                  <a:cubicBezTo>
                    <a:pt x="54" y="94"/>
                    <a:pt x="54" y="94"/>
                    <a:pt x="55" y="95"/>
                  </a:cubicBezTo>
                  <a:cubicBezTo>
                    <a:pt x="55" y="94"/>
                    <a:pt x="55" y="93"/>
                    <a:pt x="55" y="92"/>
                  </a:cubicBezTo>
                  <a:cubicBezTo>
                    <a:pt x="55" y="93"/>
                    <a:pt x="55" y="93"/>
                    <a:pt x="54" y="93"/>
                  </a:cubicBezTo>
                  <a:close/>
                  <a:moveTo>
                    <a:pt x="59" y="94"/>
                  </a:moveTo>
                  <a:cubicBezTo>
                    <a:pt x="60" y="94"/>
                    <a:pt x="60" y="94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59" y="93"/>
                    <a:pt x="59" y="94"/>
                    <a:pt x="59" y="94"/>
                  </a:cubicBezTo>
                  <a:close/>
                  <a:moveTo>
                    <a:pt x="52" y="94"/>
                  </a:moveTo>
                  <a:cubicBezTo>
                    <a:pt x="52" y="94"/>
                    <a:pt x="53" y="94"/>
                    <a:pt x="53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2" y="93"/>
                    <a:pt x="52" y="94"/>
                    <a:pt x="52" y="94"/>
                  </a:cubicBezTo>
                  <a:close/>
                  <a:moveTo>
                    <a:pt x="44" y="94"/>
                  </a:moveTo>
                  <a:cubicBezTo>
                    <a:pt x="44" y="94"/>
                    <a:pt x="44" y="95"/>
                    <a:pt x="45" y="95"/>
                  </a:cubicBezTo>
                  <a:cubicBezTo>
                    <a:pt x="45" y="94"/>
                    <a:pt x="44" y="92"/>
                    <a:pt x="44" y="94"/>
                  </a:cubicBezTo>
                  <a:close/>
                  <a:moveTo>
                    <a:pt x="38" y="94"/>
                  </a:moveTo>
                  <a:cubicBezTo>
                    <a:pt x="38" y="94"/>
                    <a:pt x="38" y="94"/>
                    <a:pt x="38" y="94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8" y="94"/>
                    <a:pt x="38" y="94"/>
                    <a:pt x="38" y="94"/>
                  </a:cubicBezTo>
                  <a:close/>
                  <a:moveTo>
                    <a:pt x="65" y="96"/>
                  </a:moveTo>
                  <a:cubicBezTo>
                    <a:pt x="65" y="96"/>
                    <a:pt x="65" y="95"/>
                    <a:pt x="66" y="95"/>
                  </a:cubicBezTo>
                  <a:cubicBezTo>
                    <a:pt x="65" y="95"/>
                    <a:pt x="66" y="94"/>
                    <a:pt x="65" y="94"/>
                  </a:cubicBezTo>
                  <a:cubicBezTo>
                    <a:pt x="65" y="94"/>
                    <a:pt x="65" y="94"/>
                    <a:pt x="65" y="96"/>
                  </a:cubicBezTo>
                  <a:close/>
                  <a:moveTo>
                    <a:pt x="57" y="97"/>
                  </a:moveTo>
                  <a:cubicBezTo>
                    <a:pt x="57" y="96"/>
                    <a:pt x="58" y="94"/>
                    <a:pt x="56" y="94"/>
                  </a:cubicBezTo>
                  <a:cubicBezTo>
                    <a:pt x="55" y="95"/>
                    <a:pt x="56" y="97"/>
                    <a:pt x="57" y="97"/>
                  </a:cubicBezTo>
                  <a:close/>
                  <a:moveTo>
                    <a:pt x="68" y="99"/>
                  </a:moveTo>
                  <a:cubicBezTo>
                    <a:pt x="68" y="97"/>
                    <a:pt x="68" y="96"/>
                    <a:pt x="68" y="94"/>
                  </a:cubicBezTo>
                  <a:cubicBezTo>
                    <a:pt x="68" y="94"/>
                    <a:pt x="67" y="94"/>
                    <a:pt x="67" y="94"/>
                  </a:cubicBezTo>
                  <a:cubicBezTo>
                    <a:pt x="67" y="95"/>
                    <a:pt x="67" y="98"/>
                    <a:pt x="68" y="99"/>
                  </a:cubicBezTo>
                  <a:close/>
                  <a:moveTo>
                    <a:pt x="38" y="95"/>
                  </a:moveTo>
                  <a:cubicBezTo>
                    <a:pt x="39" y="95"/>
                    <a:pt x="39" y="96"/>
                    <a:pt x="39" y="96"/>
                  </a:cubicBezTo>
                  <a:cubicBezTo>
                    <a:pt x="40" y="95"/>
                    <a:pt x="39" y="94"/>
                    <a:pt x="39" y="94"/>
                  </a:cubicBezTo>
                  <a:cubicBezTo>
                    <a:pt x="39" y="94"/>
                    <a:pt x="38" y="95"/>
                    <a:pt x="38" y="95"/>
                  </a:cubicBezTo>
                  <a:close/>
                  <a:moveTo>
                    <a:pt x="41" y="96"/>
                  </a:moveTo>
                  <a:cubicBezTo>
                    <a:pt x="42" y="95"/>
                    <a:pt x="43" y="95"/>
                    <a:pt x="42" y="94"/>
                  </a:cubicBezTo>
                  <a:cubicBezTo>
                    <a:pt x="41" y="94"/>
                    <a:pt x="41" y="95"/>
                    <a:pt x="41" y="95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1" y="96"/>
                    <a:pt x="41" y="95"/>
                    <a:pt x="41" y="95"/>
                  </a:cubicBezTo>
                  <a:cubicBezTo>
                    <a:pt x="41" y="95"/>
                    <a:pt x="41" y="96"/>
                    <a:pt x="41" y="96"/>
                  </a:cubicBezTo>
                  <a:close/>
                  <a:moveTo>
                    <a:pt x="44" y="95"/>
                  </a:moveTo>
                  <a:cubicBezTo>
                    <a:pt x="44" y="94"/>
                    <a:pt x="44" y="94"/>
                    <a:pt x="43" y="94"/>
                  </a:cubicBezTo>
                  <a:cubicBezTo>
                    <a:pt x="43" y="94"/>
                    <a:pt x="43" y="95"/>
                    <a:pt x="44" y="95"/>
                  </a:cubicBezTo>
                  <a:close/>
                  <a:moveTo>
                    <a:pt x="59" y="96"/>
                  </a:moveTo>
                  <a:cubicBezTo>
                    <a:pt x="60" y="96"/>
                    <a:pt x="60" y="97"/>
                    <a:pt x="60" y="98"/>
                  </a:cubicBezTo>
                  <a:cubicBezTo>
                    <a:pt x="61" y="97"/>
                    <a:pt x="61" y="96"/>
                    <a:pt x="60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0" y="95"/>
                    <a:pt x="61" y="95"/>
                    <a:pt x="61" y="95"/>
                  </a:cubicBezTo>
                  <a:cubicBezTo>
                    <a:pt x="60" y="95"/>
                    <a:pt x="61" y="94"/>
                    <a:pt x="60" y="94"/>
                  </a:cubicBezTo>
                  <a:cubicBezTo>
                    <a:pt x="60" y="95"/>
                    <a:pt x="59" y="95"/>
                    <a:pt x="59" y="96"/>
                  </a:cubicBezTo>
                  <a:close/>
                  <a:moveTo>
                    <a:pt x="15" y="99"/>
                  </a:moveTo>
                  <a:cubicBezTo>
                    <a:pt x="16" y="97"/>
                    <a:pt x="17" y="96"/>
                    <a:pt x="17" y="94"/>
                  </a:cubicBezTo>
                  <a:cubicBezTo>
                    <a:pt x="16" y="96"/>
                    <a:pt x="15" y="97"/>
                    <a:pt x="15" y="99"/>
                  </a:cubicBezTo>
                  <a:close/>
                  <a:moveTo>
                    <a:pt x="36" y="96"/>
                  </a:moveTo>
                  <a:cubicBezTo>
                    <a:pt x="36" y="96"/>
                    <a:pt x="37" y="96"/>
                    <a:pt x="37" y="95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37" y="95"/>
                    <a:pt x="36" y="96"/>
                    <a:pt x="36" y="96"/>
                  </a:cubicBezTo>
                  <a:close/>
                  <a:moveTo>
                    <a:pt x="41" y="96"/>
                  </a:moveTo>
                  <a:cubicBezTo>
                    <a:pt x="42" y="97"/>
                    <a:pt x="42" y="97"/>
                    <a:pt x="43" y="98"/>
                  </a:cubicBezTo>
                  <a:cubicBezTo>
                    <a:pt x="43" y="97"/>
                    <a:pt x="43" y="97"/>
                    <a:pt x="44" y="96"/>
                  </a:cubicBezTo>
                  <a:cubicBezTo>
                    <a:pt x="43" y="96"/>
                    <a:pt x="43" y="95"/>
                    <a:pt x="42" y="95"/>
                  </a:cubicBezTo>
                  <a:cubicBezTo>
                    <a:pt x="42" y="96"/>
                    <a:pt x="41" y="96"/>
                    <a:pt x="41" y="96"/>
                  </a:cubicBezTo>
                  <a:cubicBezTo>
                    <a:pt x="41" y="96"/>
                    <a:pt x="41" y="96"/>
                    <a:pt x="41" y="96"/>
                  </a:cubicBezTo>
                  <a:close/>
                  <a:moveTo>
                    <a:pt x="52" y="95"/>
                  </a:moveTo>
                  <a:cubicBezTo>
                    <a:pt x="52" y="96"/>
                    <a:pt x="52" y="96"/>
                    <a:pt x="52" y="96"/>
                  </a:cubicBezTo>
                  <a:cubicBezTo>
                    <a:pt x="53" y="96"/>
                    <a:pt x="52" y="96"/>
                    <a:pt x="53" y="96"/>
                  </a:cubicBezTo>
                  <a:cubicBezTo>
                    <a:pt x="53" y="96"/>
                    <a:pt x="53" y="95"/>
                    <a:pt x="53" y="95"/>
                  </a:cubicBezTo>
                  <a:cubicBezTo>
                    <a:pt x="53" y="95"/>
                    <a:pt x="52" y="95"/>
                    <a:pt x="52" y="95"/>
                  </a:cubicBezTo>
                  <a:close/>
                  <a:moveTo>
                    <a:pt x="37" y="98"/>
                  </a:moveTo>
                  <a:cubicBezTo>
                    <a:pt x="38" y="98"/>
                    <a:pt x="38" y="97"/>
                    <a:pt x="38" y="97"/>
                  </a:cubicBezTo>
                  <a:cubicBezTo>
                    <a:pt x="38" y="96"/>
                    <a:pt x="38" y="96"/>
                    <a:pt x="38" y="96"/>
                  </a:cubicBezTo>
                  <a:cubicBezTo>
                    <a:pt x="37" y="96"/>
                    <a:pt x="37" y="97"/>
                    <a:pt x="37" y="98"/>
                  </a:cubicBezTo>
                  <a:close/>
                  <a:moveTo>
                    <a:pt x="47" y="97"/>
                  </a:moveTo>
                  <a:cubicBezTo>
                    <a:pt x="47" y="96"/>
                    <a:pt x="47" y="96"/>
                    <a:pt x="46" y="96"/>
                  </a:cubicBezTo>
                  <a:cubicBezTo>
                    <a:pt x="47" y="96"/>
                    <a:pt x="47" y="97"/>
                    <a:pt x="47" y="97"/>
                  </a:cubicBezTo>
                  <a:close/>
                  <a:moveTo>
                    <a:pt x="39" y="97"/>
                  </a:moveTo>
                  <a:cubicBezTo>
                    <a:pt x="39" y="97"/>
                    <a:pt x="40" y="97"/>
                    <a:pt x="40" y="98"/>
                  </a:cubicBezTo>
                  <a:cubicBezTo>
                    <a:pt x="40" y="97"/>
                    <a:pt x="41" y="97"/>
                    <a:pt x="41" y="9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40" y="96"/>
                    <a:pt x="40" y="97"/>
                    <a:pt x="39" y="97"/>
                  </a:cubicBezTo>
                  <a:close/>
                  <a:moveTo>
                    <a:pt x="31" y="96"/>
                  </a:moveTo>
                  <a:cubicBezTo>
                    <a:pt x="31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8"/>
                  </a:cubicBezTo>
                  <a:cubicBezTo>
                    <a:pt x="32" y="98"/>
                    <a:pt x="32" y="99"/>
                    <a:pt x="32" y="100"/>
                  </a:cubicBezTo>
                  <a:cubicBezTo>
                    <a:pt x="33" y="99"/>
                    <a:pt x="32" y="98"/>
                    <a:pt x="33" y="96"/>
                  </a:cubicBezTo>
                  <a:cubicBezTo>
                    <a:pt x="32" y="96"/>
                    <a:pt x="32" y="97"/>
                    <a:pt x="31" y="96"/>
                  </a:cubicBezTo>
                  <a:close/>
                  <a:moveTo>
                    <a:pt x="54" y="98"/>
                  </a:moveTo>
                  <a:cubicBezTo>
                    <a:pt x="55" y="99"/>
                    <a:pt x="54" y="100"/>
                    <a:pt x="55" y="100"/>
                  </a:cubicBezTo>
                  <a:cubicBezTo>
                    <a:pt x="55" y="99"/>
                    <a:pt x="55" y="97"/>
                    <a:pt x="55" y="96"/>
                  </a:cubicBezTo>
                  <a:cubicBezTo>
                    <a:pt x="54" y="97"/>
                    <a:pt x="54" y="98"/>
                    <a:pt x="54" y="98"/>
                  </a:cubicBezTo>
                  <a:close/>
                  <a:moveTo>
                    <a:pt x="46" y="98"/>
                  </a:moveTo>
                  <a:cubicBezTo>
                    <a:pt x="46" y="98"/>
                    <a:pt x="46" y="98"/>
                    <a:pt x="47" y="97"/>
                  </a:cubicBezTo>
                  <a:cubicBezTo>
                    <a:pt x="46" y="97"/>
                    <a:pt x="46" y="96"/>
                    <a:pt x="46" y="96"/>
                  </a:cubicBezTo>
                  <a:cubicBezTo>
                    <a:pt x="46" y="97"/>
                    <a:pt x="46" y="97"/>
                    <a:pt x="46" y="98"/>
                  </a:cubicBezTo>
                  <a:close/>
                  <a:moveTo>
                    <a:pt x="58" y="100"/>
                  </a:moveTo>
                  <a:cubicBezTo>
                    <a:pt x="58" y="99"/>
                    <a:pt x="58" y="98"/>
                    <a:pt x="58" y="97"/>
                  </a:cubicBezTo>
                  <a:cubicBezTo>
                    <a:pt x="58" y="98"/>
                    <a:pt x="58" y="99"/>
                    <a:pt x="58" y="100"/>
                  </a:cubicBezTo>
                  <a:close/>
                  <a:moveTo>
                    <a:pt x="65" y="102"/>
                  </a:moveTo>
                  <a:cubicBezTo>
                    <a:pt x="65" y="100"/>
                    <a:pt x="66" y="98"/>
                    <a:pt x="65" y="97"/>
                  </a:cubicBezTo>
                  <a:cubicBezTo>
                    <a:pt x="64" y="98"/>
                    <a:pt x="65" y="100"/>
                    <a:pt x="65" y="102"/>
                  </a:cubicBezTo>
                  <a:close/>
                  <a:moveTo>
                    <a:pt x="40" y="98"/>
                  </a:moveTo>
                  <a:cubicBezTo>
                    <a:pt x="41" y="99"/>
                    <a:pt x="41" y="99"/>
                    <a:pt x="41" y="100"/>
                  </a:cubicBezTo>
                  <a:cubicBezTo>
                    <a:pt x="42" y="100"/>
                    <a:pt x="42" y="99"/>
                    <a:pt x="42" y="99"/>
                  </a:cubicBezTo>
                  <a:cubicBezTo>
                    <a:pt x="41" y="98"/>
                    <a:pt x="41" y="96"/>
                    <a:pt x="40" y="98"/>
                  </a:cubicBezTo>
                  <a:close/>
                  <a:moveTo>
                    <a:pt x="43" y="99"/>
                  </a:moveTo>
                  <a:cubicBezTo>
                    <a:pt x="44" y="99"/>
                    <a:pt x="44" y="100"/>
                    <a:pt x="44" y="100"/>
                  </a:cubicBezTo>
                  <a:cubicBezTo>
                    <a:pt x="45" y="100"/>
                    <a:pt x="45" y="98"/>
                    <a:pt x="44" y="97"/>
                  </a:cubicBezTo>
                  <a:cubicBezTo>
                    <a:pt x="44" y="98"/>
                    <a:pt x="43" y="98"/>
                    <a:pt x="43" y="99"/>
                  </a:cubicBezTo>
                  <a:close/>
                  <a:moveTo>
                    <a:pt x="47" y="98"/>
                  </a:moveTo>
                  <a:cubicBezTo>
                    <a:pt x="48" y="98"/>
                    <a:pt x="48" y="97"/>
                    <a:pt x="47" y="97"/>
                  </a:cubicBezTo>
                  <a:cubicBezTo>
                    <a:pt x="47" y="98"/>
                    <a:pt x="47" y="98"/>
                    <a:pt x="47" y="98"/>
                  </a:cubicBezTo>
                  <a:close/>
                  <a:moveTo>
                    <a:pt x="38" y="99"/>
                  </a:moveTo>
                  <a:cubicBezTo>
                    <a:pt x="38" y="99"/>
                    <a:pt x="38" y="99"/>
                    <a:pt x="38" y="99"/>
                  </a:cubicBezTo>
                  <a:cubicBezTo>
                    <a:pt x="39" y="99"/>
                    <a:pt x="40" y="98"/>
                    <a:pt x="39" y="98"/>
                  </a:cubicBezTo>
                  <a:cubicBezTo>
                    <a:pt x="38" y="98"/>
                    <a:pt x="38" y="98"/>
                    <a:pt x="38" y="99"/>
                  </a:cubicBezTo>
                  <a:close/>
                  <a:moveTo>
                    <a:pt x="48" y="100"/>
                  </a:moveTo>
                  <a:cubicBezTo>
                    <a:pt x="48" y="99"/>
                    <a:pt x="47" y="98"/>
                    <a:pt x="47" y="98"/>
                  </a:cubicBezTo>
                  <a:cubicBezTo>
                    <a:pt x="46" y="98"/>
                    <a:pt x="47" y="100"/>
                    <a:pt x="48" y="100"/>
                  </a:cubicBezTo>
                  <a:close/>
                  <a:moveTo>
                    <a:pt x="36" y="100"/>
                  </a:moveTo>
                  <a:cubicBezTo>
                    <a:pt x="36" y="99"/>
                    <a:pt x="36" y="99"/>
                    <a:pt x="35" y="99"/>
                  </a:cubicBezTo>
                  <a:cubicBezTo>
                    <a:pt x="35" y="99"/>
                    <a:pt x="35" y="100"/>
                    <a:pt x="36" y="100"/>
                  </a:cubicBezTo>
                  <a:close/>
                  <a:moveTo>
                    <a:pt x="39" y="100"/>
                  </a:moveTo>
                  <a:cubicBezTo>
                    <a:pt x="39" y="100"/>
                    <a:pt x="39" y="101"/>
                    <a:pt x="40" y="101"/>
                  </a:cubicBezTo>
                  <a:cubicBezTo>
                    <a:pt x="40" y="101"/>
                    <a:pt x="40" y="101"/>
                    <a:pt x="41" y="100"/>
                  </a:cubicBezTo>
                  <a:cubicBezTo>
                    <a:pt x="40" y="100"/>
                    <a:pt x="40" y="99"/>
                    <a:pt x="40" y="99"/>
                  </a:cubicBezTo>
                  <a:cubicBezTo>
                    <a:pt x="39" y="99"/>
                    <a:pt x="39" y="100"/>
                    <a:pt x="39" y="100"/>
                  </a:cubicBezTo>
                  <a:close/>
                  <a:moveTo>
                    <a:pt x="52" y="103"/>
                  </a:moveTo>
                  <a:cubicBezTo>
                    <a:pt x="53" y="102"/>
                    <a:pt x="53" y="100"/>
                    <a:pt x="52" y="99"/>
                  </a:cubicBezTo>
                  <a:cubicBezTo>
                    <a:pt x="52" y="100"/>
                    <a:pt x="52" y="102"/>
                    <a:pt x="52" y="103"/>
                  </a:cubicBezTo>
                  <a:close/>
                  <a:moveTo>
                    <a:pt x="56" y="103"/>
                  </a:moveTo>
                  <a:cubicBezTo>
                    <a:pt x="57" y="102"/>
                    <a:pt x="57" y="100"/>
                    <a:pt x="57" y="99"/>
                  </a:cubicBezTo>
                  <a:cubicBezTo>
                    <a:pt x="56" y="100"/>
                    <a:pt x="55" y="102"/>
                    <a:pt x="56" y="103"/>
                  </a:cubicBezTo>
                  <a:close/>
                  <a:moveTo>
                    <a:pt x="59" y="100"/>
                  </a:moveTo>
                  <a:cubicBezTo>
                    <a:pt x="59" y="100"/>
                    <a:pt x="60" y="100"/>
                    <a:pt x="59" y="100"/>
                  </a:cubicBezTo>
                  <a:cubicBezTo>
                    <a:pt x="59" y="101"/>
                    <a:pt x="59" y="101"/>
                    <a:pt x="60" y="101"/>
                  </a:cubicBezTo>
                  <a:cubicBezTo>
                    <a:pt x="59" y="101"/>
                    <a:pt x="60" y="102"/>
                    <a:pt x="60" y="102"/>
                  </a:cubicBezTo>
                  <a:cubicBezTo>
                    <a:pt x="61" y="102"/>
                    <a:pt x="60" y="101"/>
                    <a:pt x="60" y="100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1" y="100"/>
                    <a:pt x="60" y="99"/>
                  </a:cubicBezTo>
                  <a:cubicBezTo>
                    <a:pt x="60" y="100"/>
                    <a:pt x="60" y="99"/>
                    <a:pt x="59" y="100"/>
                  </a:cubicBezTo>
                  <a:close/>
                  <a:moveTo>
                    <a:pt x="13" y="101"/>
                  </a:moveTo>
                  <a:cubicBezTo>
                    <a:pt x="13" y="100"/>
                    <a:pt x="14" y="100"/>
                    <a:pt x="13" y="100"/>
                  </a:cubicBezTo>
                  <a:cubicBezTo>
                    <a:pt x="13" y="100"/>
                    <a:pt x="13" y="101"/>
                    <a:pt x="13" y="101"/>
                  </a:cubicBezTo>
                  <a:close/>
                  <a:moveTo>
                    <a:pt x="42" y="101"/>
                  </a:moveTo>
                  <a:cubicBezTo>
                    <a:pt x="42" y="101"/>
                    <a:pt x="42" y="102"/>
                    <a:pt x="43" y="102"/>
                  </a:cubicBezTo>
                  <a:cubicBezTo>
                    <a:pt x="43" y="102"/>
                    <a:pt x="43" y="102"/>
                    <a:pt x="43" y="101"/>
                  </a:cubicBezTo>
                  <a:cubicBezTo>
                    <a:pt x="43" y="101"/>
                    <a:pt x="43" y="100"/>
                    <a:pt x="42" y="100"/>
                  </a:cubicBezTo>
                  <a:cubicBezTo>
                    <a:pt x="42" y="100"/>
                    <a:pt x="42" y="100"/>
                    <a:pt x="42" y="101"/>
                  </a:cubicBezTo>
                  <a:close/>
                  <a:moveTo>
                    <a:pt x="34" y="102"/>
                  </a:moveTo>
                  <a:cubicBezTo>
                    <a:pt x="34" y="102"/>
                    <a:pt x="35" y="101"/>
                    <a:pt x="35" y="101"/>
                  </a:cubicBezTo>
                  <a:cubicBezTo>
                    <a:pt x="35" y="99"/>
                    <a:pt x="33" y="101"/>
                    <a:pt x="34" y="102"/>
                  </a:cubicBezTo>
                  <a:close/>
                  <a:moveTo>
                    <a:pt x="46" y="102"/>
                  </a:moveTo>
                  <a:cubicBezTo>
                    <a:pt x="46" y="101"/>
                    <a:pt x="47" y="101"/>
                    <a:pt x="47" y="101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46" y="101"/>
                    <a:pt x="46" y="101"/>
                    <a:pt x="46" y="102"/>
                  </a:cubicBezTo>
                  <a:close/>
                  <a:moveTo>
                    <a:pt x="37" y="102"/>
                  </a:moveTo>
                  <a:cubicBezTo>
                    <a:pt x="37" y="101"/>
                    <a:pt x="37" y="100"/>
                    <a:pt x="36" y="100"/>
                  </a:cubicBezTo>
                  <a:cubicBezTo>
                    <a:pt x="36" y="100"/>
                    <a:pt x="36" y="101"/>
                    <a:pt x="37" y="102"/>
                  </a:cubicBezTo>
                  <a:close/>
                  <a:moveTo>
                    <a:pt x="39" y="103"/>
                  </a:moveTo>
                  <a:cubicBezTo>
                    <a:pt x="39" y="102"/>
                    <a:pt x="38" y="101"/>
                    <a:pt x="38" y="101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1"/>
                    <a:pt x="38" y="102"/>
                    <a:pt x="39" y="103"/>
                  </a:cubicBezTo>
                  <a:close/>
                  <a:moveTo>
                    <a:pt x="45" y="101"/>
                  </a:moveTo>
                  <a:cubicBezTo>
                    <a:pt x="45" y="102"/>
                    <a:pt x="45" y="102"/>
                    <a:pt x="45" y="102"/>
                  </a:cubicBezTo>
                  <a:cubicBezTo>
                    <a:pt x="45" y="102"/>
                    <a:pt x="45" y="101"/>
                    <a:pt x="45" y="101"/>
                  </a:cubicBezTo>
                  <a:cubicBezTo>
                    <a:pt x="45" y="101"/>
                    <a:pt x="44" y="101"/>
                    <a:pt x="45" y="101"/>
                  </a:cubicBezTo>
                  <a:close/>
                  <a:moveTo>
                    <a:pt x="62" y="104"/>
                  </a:moveTo>
                  <a:cubicBezTo>
                    <a:pt x="62" y="103"/>
                    <a:pt x="63" y="102"/>
                    <a:pt x="62" y="101"/>
                  </a:cubicBezTo>
                  <a:cubicBezTo>
                    <a:pt x="62" y="102"/>
                    <a:pt x="62" y="103"/>
                    <a:pt x="62" y="104"/>
                  </a:cubicBezTo>
                  <a:close/>
                  <a:moveTo>
                    <a:pt x="66" y="108"/>
                  </a:moveTo>
                  <a:cubicBezTo>
                    <a:pt x="66" y="106"/>
                    <a:pt x="68" y="103"/>
                    <a:pt x="66" y="101"/>
                  </a:cubicBezTo>
                  <a:cubicBezTo>
                    <a:pt x="67" y="104"/>
                    <a:pt x="66" y="106"/>
                    <a:pt x="66" y="108"/>
                  </a:cubicBezTo>
                  <a:close/>
                  <a:moveTo>
                    <a:pt x="40" y="103"/>
                  </a:moveTo>
                  <a:cubicBezTo>
                    <a:pt x="41" y="103"/>
                    <a:pt x="41" y="104"/>
                    <a:pt x="41" y="104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02"/>
                    <a:pt x="42" y="102"/>
                    <a:pt x="41" y="101"/>
                  </a:cubicBezTo>
                  <a:cubicBezTo>
                    <a:pt x="41" y="102"/>
                    <a:pt x="40" y="102"/>
                    <a:pt x="40" y="103"/>
                  </a:cubicBezTo>
                  <a:close/>
                  <a:moveTo>
                    <a:pt x="35" y="104"/>
                  </a:moveTo>
                  <a:cubicBezTo>
                    <a:pt x="35" y="103"/>
                    <a:pt x="36" y="103"/>
                    <a:pt x="36" y="102"/>
                  </a:cubicBezTo>
                  <a:cubicBezTo>
                    <a:pt x="36" y="102"/>
                    <a:pt x="36" y="102"/>
                    <a:pt x="35" y="101"/>
                  </a:cubicBezTo>
                  <a:cubicBezTo>
                    <a:pt x="35" y="102"/>
                    <a:pt x="34" y="103"/>
                    <a:pt x="35" y="104"/>
                  </a:cubicBezTo>
                  <a:close/>
                  <a:moveTo>
                    <a:pt x="32" y="104"/>
                  </a:moveTo>
                  <a:cubicBezTo>
                    <a:pt x="33" y="103"/>
                    <a:pt x="32" y="102"/>
                    <a:pt x="33" y="102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102"/>
                    <a:pt x="32" y="103"/>
                    <a:pt x="32" y="104"/>
                  </a:cubicBezTo>
                  <a:close/>
                  <a:moveTo>
                    <a:pt x="47" y="105"/>
                  </a:moveTo>
                  <a:cubicBezTo>
                    <a:pt x="48" y="104"/>
                    <a:pt x="48" y="102"/>
                    <a:pt x="47" y="102"/>
                  </a:cubicBezTo>
                  <a:cubicBezTo>
                    <a:pt x="46" y="102"/>
                    <a:pt x="45" y="104"/>
                    <a:pt x="47" y="105"/>
                  </a:cubicBezTo>
                  <a:close/>
                  <a:moveTo>
                    <a:pt x="38" y="104"/>
                  </a:moveTo>
                  <a:cubicBezTo>
                    <a:pt x="39" y="103"/>
                    <a:pt x="38" y="102"/>
                    <a:pt x="37" y="102"/>
                  </a:cubicBezTo>
                  <a:cubicBezTo>
                    <a:pt x="37" y="102"/>
                    <a:pt x="38" y="103"/>
                    <a:pt x="38" y="104"/>
                  </a:cubicBezTo>
                  <a:close/>
                  <a:moveTo>
                    <a:pt x="58" y="103"/>
                  </a:moveTo>
                  <a:cubicBezTo>
                    <a:pt x="58" y="102"/>
                    <a:pt x="59" y="102"/>
                    <a:pt x="58" y="102"/>
                  </a:cubicBezTo>
                  <a:cubicBezTo>
                    <a:pt x="58" y="102"/>
                    <a:pt x="58" y="102"/>
                    <a:pt x="58" y="103"/>
                  </a:cubicBezTo>
                  <a:close/>
                  <a:moveTo>
                    <a:pt x="51" y="103"/>
                  </a:moveTo>
                  <a:cubicBezTo>
                    <a:pt x="51" y="102"/>
                    <a:pt x="51" y="102"/>
                    <a:pt x="50" y="102"/>
                  </a:cubicBezTo>
                  <a:cubicBezTo>
                    <a:pt x="50" y="102"/>
                    <a:pt x="50" y="103"/>
                    <a:pt x="51" y="103"/>
                  </a:cubicBezTo>
                  <a:close/>
                  <a:moveTo>
                    <a:pt x="43" y="103"/>
                  </a:moveTo>
                  <a:cubicBezTo>
                    <a:pt x="44" y="103"/>
                    <a:pt x="44" y="104"/>
                    <a:pt x="44" y="104"/>
                  </a:cubicBezTo>
                  <a:cubicBezTo>
                    <a:pt x="44" y="104"/>
                    <a:pt x="45" y="104"/>
                    <a:pt x="45" y="103"/>
                  </a:cubicBezTo>
                  <a:cubicBezTo>
                    <a:pt x="44" y="102"/>
                    <a:pt x="44" y="103"/>
                    <a:pt x="44" y="102"/>
                  </a:cubicBezTo>
                  <a:cubicBezTo>
                    <a:pt x="44" y="103"/>
                    <a:pt x="43" y="103"/>
                    <a:pt x="43" y="103"/>
                  </a:cubicBezTo>
                  <a:close/>
                  <a:moveTo>
                    <a:pt x="54" y="106"/>
                  </a:moveTo>
                  <a:cubicBezTo>
                    <a:pt x="55" y="105"/>
                    <a:pt x="56" y="103"/>
                    <a:pt x="54" y="102"/>
                  </a:cubicBezTo>
                  <a:cubicBezTo>
                    <a:pt x="54" y="103"/>
                    <a:pt x="53" y="105"/>
                    <a:pt x="54" y="106"/>
                  </a:cubicBezTo>
                  <a:close/>
                  <a:moveTo>
                    <a:pt x="58" y="103"/>
                  </a:moveTo>
                  <a:cubicBezTo>
                    <a:pt x="58" y="104"/>
                    <a:pt x="58" y="104"/>
                    <a:pt x="58" y="105"/>
                  </a:cubicBezTo>
                  <a:cubicBezTo>
                    <a:pt x="59" y="105"/>
                    <a:pt x="59" y="103"/>
                    <a:pt x="58" y="103"/>
                  </a:cubicBezTo>
                  <a:cubicBezTo>
                    <a:pt x="58" y="103"/>
                    <a:pt x="58" y="103"/>
                    <a:pt x="58" y="103"/>
                  </a:cubicBezTo>
                  <a:close/>
                  <a:moveTo>
                    <a:pt x="10" y="114"/>
                  </a:moveTo>
                  <a:cubicBezTo>
                    <a:pt x="10" y="112"/>
                    <a:pt x="10" y="110"/>
                    <a:pt x="11" y="108"/>
                  </a:cubicBezTo>
                  <a:cubicBezTo>
                    <a:pt x="11" y="106"/>
                    <a:pt x="12" y="104"/>
                    <a:pt x="12" y="103"/>
                  </a:cubicBezTo>
                  <a:cubicBezTo>
                    <a:pt x="11" y="106"/>
                    <a:pt x="9" y="111"/>
                    <a:pt x="10" y="114"/>
                  </a:cubicBezTo>
                  <a:close/>
                  <a:moveTo>
                    <a:pt x="35" y="104"/>
                  </a:moveTo>
                  <a:cubicBezTo>
                    <a:pt x="35" y="105"/>
                    <a:pt x="36" y="106"/>
                    <a:pt x="36" y="106"/>
                  </a:cubicBezTo>
                  <a:cubicBezTo>
                    <a:pt x="37" y="106"/>
                    <a:pt x="37" y="105"/>
                    <a:pt x="37" y="104"/>
                  </a:cubicBezTo>
                  <a:cubicBezTo>
                    <a:pt x="37" y="104"/>
                    <a:pt x="37" y="103"/>
                    <a:pt x="36" y="103"/>
                  </a:cubicBezTo>
                  <a:cubicBezTo>
                    <a:pt x="36" y="103"/>
                    <a:pt x="35" y="104"/>
                    <a:pt x="35" y="104"/>
                  </a:cubicBezTo>
                  <a:close/>
                  <a:moveTo>
                    <a:pt x="39" y="104"/>
                  </a:moveTo>
                  <a:cubicBezTo>
                    <a:pt x="40" y="104"/>
                    <a:pt x="40" y="105"/>
                    <a:pt x="40" y="105"/>
                  </a:cubicBezTo>
                  <a:cubicBezTo>
                    <a:pt x="40" y="105"/>
                    <a:pt x="41" y="105"/>
                    <a:pt x="41" y="105"/>
                  </a:cubicBezTo>
                  <a:cubicBezTo>
                    <a:pt x="40" y="104"/>
                    <a:pt x="40" y="103"/>
                    <a:pt x="40" y="103"/>
                  </a:cubicBezTo>
                  <a:cubicBezTo>
                    <a:pt x="40" y="103"/>
                    <a:pt x="40" y="104"/>
                    <a:pt x="39" y="104"/>
                  </a:cubicBezTo>
                  <a:close/>
                  <a:moveTo>
                    <a:pt x="34" y="105"/>
                  </a:moveTo>
                  <a:cubicBezTo>
                    <a:pt x="34" y="105"/>
                    <a:pt x="34" y="105"/>
                    <a:pt x="34" y="105"/>
                  </a:cubicBezTo>
                  <a:cubicBezTo>
                    <a:pt x="34" y="104"/>
                    <a:pt x="34" y="103"/>
                    <a:pt x="34" y="104"/>
                  </a:cubicBezTo>
                  <a:cubicBezTo>
                    <a:pt x="34" y="104"/>
                    <a:pt x="33" y="105"/>
                    <a:pt x="34" y="105"/>
                  </a:cubicBezTo>
                  <a:close/>
                  <a:moveTo>
                    <a:pt x="51" y="105"/>
                  </a:moveTo>
                  <a:cubicBezTo>
                    <a:pt x="51" y="104"/>
                    <a:pt x="51" y="104"/>
                    <a:pt x="50" y="103"/>
                  </a:cubicBezTo>
                  <a:cubicBezTo>
                    <a:pt x="50" y="104"/>
                    <a:pt x="50" y="105"/>
                    <a:pt x="51" y="105"/>
                  </a:cubicBezTo>
                  <a:close/>
                  <a:moveTo>
                    <a:pt x="43" y="104"/>
                  </a:moveTo>
                  <a:cubicBezTo>
                    <a:pt x="42" y="104"/>
                    <a:pt x="42" y="105"/>
                    <a:pt x="42" y="105"/>
                  </a:cubicBezTo>
                  <a:cubicBezTo>
                    <a:pt x="42" y="105"/>
                    <a:pt x="42" y="105"/>
                    <a:pt x="42" y="105"/>
                  </a:cubicBezTo>
                  <a:cubicBezTo>
                    <a:pt x="42" y="105"/>
                    <a:pt x="43" y="105"/>
                    <a:pt x="43" y="106"/>
                  </a:cubicBezTo>
                  <a:cubicBezTo>
                    <a:pt x="43" y="106"/>
                    <a:pt x="43" y="105"/>
                    <a:pt x="43" y="105"/>
                  </a:cubicBezTo>
                  <a:cubicBezTo>
                    <a:pt x="43" y="105"/>
                    <a:pt x="43" y="105"/>
                    <a:pt x="43" y="104"/>
                  </a:cubicBezTo>
                  <a:cubicBezTo>
                    <a:pt x="43" y="104"/>
                    <a:pt x="43" y="105"/>
                    <a:pt x="43" y="104"/>
                  </a:cubicBezTo>
                  <a:cubicBezTo>
                    <a:pt x="43" y="104"/>
                    <a:pt x="43" y="104"/>
                    <a:pt x="43" y="104"/>
                  </a:cubicBezTo>
                  <a:close/>
                  <a:moveTo>
                    <a:pt x="49" y="107"/>
                  </a:moveTo>
                  <a:cubicBezTo>
                    <a:pt x="49" y="107"/>
                    <a:pt x="50" y="104"/>
                    <a:pt x="49" y="104"/>
                  </a:cubicBezTo>
                  <a:cubicBezTo>
                    <a:pt x="48" y="105"/>
                    <a:pt x="49" y="106"/>
                    <a:pt x="49" y="107"/>
                  </a:cubicBezTo>
                  <a:close/>
                  <a:moveTo>
                    <a:pt x="45" y="105"/>
                  </a:moveTo>
                  <a:cubicBezTo>
                    <a:pt x="45" y="105"/>
                    <a:pt x="45" y="106"/>
                    <a:pt x="45" y="106"/>
                  </a:cubicBezTo>
                  <a:cubicBezTo>
                    <a:pt x="45" y="105"/>
                    <a:pt x="46" y="105"/>
                    <a:pt x="45" y="104"/>
                  </a:cubicBezTo>
                  <a:cubicBezTo>
                    <a:pt x="45" y="105"/>
                    <a:pt x="45" y="105"/>
                    <a:pt x="45" y="105"/>
                  </a:cubicBezTo>
                  <a:close/>
                  <a:moveTo>
                    <a:pt x="31" y="105"/>
                  </a:moveTo>
                  <a:cubicBezTo>
                    <a:pt x="31" y="106"/>
                    <a:pt x="32" y="105"/>
                    <a:pt x="31" y="104"/>
                  </a:cubicBezTo>
                  <a:cubicBezTo>
                    <a:pt x="31" y="105"/>
                    <a:pt x="31" y="105"/>
                    <a:pt x="31" y="105"/>
                  </a:cubicBezTo>
                  <a:close/>
                  <a:moveTo>
                    <a:pt x="38" y="105"/>
                  </a:moveTo>
                  <a:cubicBezTo>
                    <a:pt x="39" y="105"/>
                    <a:pt x="39" y="106"/>
                    <a:pt x="39" y="106"/>
                  </a:cubicBezTo>
                  <a:cubicBezTo>
                    <a:pt x="39" y="106"/>
                    <a:pt x="39" y="106"/>
                    <a:pt x="40" y="106"/>
                  </a:cubicBezTo>
                  <a:cubicBezTo>
                    <a:pt x="39" y="105"/>
                    <a:pt x="39" y="105"/>
                    <a:pt x="39" y="104"/>
                  </a:cubicBezTo>
                  <a:cubicBezTo>
                    <a:pt x="39" y="105"/>
                    <a:pt x="38" y="105"/>
                    <a:pt x="38" y="105"/>
                  </a:cubicBezTo>
                  <a:close/>
                  <a:moveTo>
                    <a:pt x="56" y="107"/>
                  </a:moveTo>
                  <a:cubicBezTo>
                    <a:pt x="57" y="107"/>
                    <a:pt x="57" y="105"/>
                    <a:pt x="56" y="105"/>
                  </a:cubicBezTo>
                  <a:cubicBezTo>
                    <a:pt x="56" y="105"/>
                    <a:pt x="56" y="107"/>
                    <a:pt x="56" y="107"/>
                  </a:cubicBezTo>
                  <a:close/>
                  <a:moveTo>
                    <a:pt x="53" y="106"/>
                  </a:moveTo>
                  <a:cubicBezTo>
                    <a:pt x="52" y="106"/>
                    <a:pt x="52" y="105"/>
                    <a:pt x="52" y="105"/>
                  </a:cubicBezTo>
                  <a:cubicBezTo>
                    <a:pt x="52" y="105"/>
                    <a:pt x="52" y="106"/>
                    <a:pt x="53" y="106"/>
                  </a:cubicBezTo>
                  <a:close/>
                  <a:moveTo>
                    <a:pt x="63" y="106"/>
                  </a:moveTo>
                  <a:cubicBezTo>
                    <a:pt x="63" y="106"/>
                    <a:pt x="63" y="106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5"/>
                    <a:pt x="63" y="108"/>
                    <a:pt x="63" y="106"/>
                  </a:cubicBezTo>
                  <a:close/>
                  <a:moveTo>
                    <a:pt x="34" y="106"/>
                  </a:moveTo>
                  <a:cubicBezTo>
                    <a:pt x="34" y="108"/>
                    <a:pt x="35" y="109"/>
                    <a:pt x="36" y="111"/>
                  </a:cubicBezTo>
                  <a:cubicBezTo>
                    <a:pt x="36" y="110"/>
                    <a:pt x="36" y="110"/>
                    <a:pt x="36" y="109"/>
                  </a:cubicBezTo>
                  <a:cubicBezTo>
                    <a:pt x="36" y="109"/>
                    <a:pt x="36" y="110"/>
                    <a:pt x="36" y="110"/>
                  </a:cubicBezTo>
                  <a:cubicBezTo>
                    <a:pt x="37" y="110"/>
                    <a:pt x="36" y="109"/>
                    <a:pt x="37" y="109"/>
                  </a:cubicBezTo>
                  <a:cubicBezTo>
                    <a:pt x="36" y="109"/>
                    <a:pt x="36" y="109"/>
                    <a:pt x="36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8" y="108"/>
                    <a:pt x="38" y="107"/>
                    <a:pt x="39" y="107"/>
                  </a:cubicBezTo>
                  <a:cubicBezTo>
                    <a:pt x="38" y="107"/>
                    <a:pt x="38" y="106"/>
                    <a:pt x="38" y="106"/>
                  </a:cubicBezTo>
                  <a:cubicBezTo>
                    <a:pt x="37" y="107"/>
                    <a:pt x="37" y="108"/>
                    <a:pt x="35" y="108"/>
                  </a:cubicBezTo>
                  <a:cubicBezTo>
                    <a:pt x="35" y="107"/>
                    <a:pt x="35" y="106"/>
                    <a:pt x="35" y="105"/>
                  </a:cubicBezTo>
                  <a:cubicBezTo>
                    <a:pt x="34" y="105"/>
                    <a:pt x="34" y="105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lose/>
                  <a:moveTo>
                    <a:pt x="41" y="106"/>
                  </a:moveTo>
                  <a:cubicBezTo>
                    <a:pt x="41" y="106"/>
                    <a:pt x="41" y="107"/>
                    <a:pt x="42" y="107"/>
                  </a:cubicBezTo>
                  <a:cubicBezTo>
                    <a:pt x="42" y="106"/>
                    <a:pt x="42" y="106"/>
                    <a:pt x="41" y="105"/>
                  </a:cubicBezTo>
                  <a:cubicBezTo>
                    <a:pt x="41" y="106"/>
                    <a:pt x="41" y="106"/>
                    <a:pt x="41" y="106"/>
                  </a:cubicBezTo>
                  <a:close/>
                  <a:moveTo>
                    <a:pt x="43" y="107"/>
                  </a:moveTo>
                  <a:cubicBezTo>
                    <a:pt x="44" y="107"/>
                    <a:pt x="44" y="106"/>
                    <a:pt x="44" y="107"/>
                  </a:cubicBezTo>
                  <a:cubicBezTo>
                    <a:pt x="44" y="107"/>
                    <a:pt x="44" y="107"/>
                    <a:pt x="43" y="107"/>
                  </a:cubicBezTo>
                  <a:cubicBezTo>
                    <a:pt x="44" y="107"/>
                    <a:pt x="44" y="108"/>
                    <a:pt x="45" y="108"/>
                  </a:cubicBezTo>
                  <a:cubicBezTo>
                    <a:pt x="44" y="107"/>
                    <a:pt x="44" y="106"/>
                    <a:pt x="43" y="106"/>
                  </a:cubicBezTo>
                  <a:cubicBezTo>
                    <a:pt x="43" y="106"/>
                    <a:pt x="43" y="107"/>
                    <a:pt x="43" y="107"/>
                  </a:cubicBezTo>
                  <a:close/>
                  <a:moveTo>
                    <a:pt x="54" y="106"/>
                  </a:moveTo>
                  <a:cubicBezTo>
                    <a:pt x="55" y="107"/>
                    <a:pt x="55" y="107"/>
                    <a:pt x="55" y="107"/>
                  </a:cubicBezTo>
                  <a:cubicBezTo>
                    <a:pt x="55" y="107"/>
                    <a:pt x="55" y="106"/>
                    <a:pt x="55" y="106"/>
                  </a:cubicBezTo>
                  <a:cubicBezTo>
                    <a:pt x="55" y="106"/>
                    <a:pt x="55" y="106"/>
                    <a:pt x="54" y="106"/>
                  </a:cubicBezTo>
                  <a:close/>
                  <a:moveTo>
                    <a:pt x="47" y="107"/>
                  </a:moveTo>
                  <a:cubicBezTo>
                    <a:pt x="46" y="107"/>
                    <a:pt x="46" y="107"/>
                    <a:pt x="46" y="108"/>
                  </a:cubicBezTo>
                  <a:cubicBezTo>
                    <a:pt x="47" y="108"/>
                    <a:pt x="47" y="109"/>
                    <a:pt x="48" y="109"/>
                  </a:cubicBezTo>
                  <a:cubicBezTo>
                    <a:pt x="48" y="108"/>
                    <a:pt x="47" y="107"/>
                    <a:pt x="47" y="107"/>
                  </a:cubicBezTo>
                  <a:close/>
                  <a:moveTo>
                    <a:pt x="52" y="108"/>
                  </a:moveTo>
                  <a:cubicBezTo>
                    <a:pt x="52" y="107"/>
                    <a:pt x="53" y="106"/>
                    <a:pt x="52" y="107"/>
                  </a:cubicBezTo>
                  <a:cubicBezTo>
                    <a:pt x="52" y="107"/>
                    <a:pt x="52" y="108"/>
                    <a:pt x="52" y="108"/>
                  </a:cubicBezTo>
                  <a:close/>
                  <a:moveTo>
                    <a:pt x="58" y="109"/>
                  </a:moveTo>
                  <a:cubicBezTo>
                    <a:pt x="58" y="108"/>
                    <a:pt x="58" y="108"/>
                    <a:pt x="58" y="108"/>
                  </a:cubicBezTo>
                  <a:cubicBezTo>
                    <a:pt x="58" y="108"/>
                    <a:pt x="58" y="107"/>
                    <a:pt x="57" y="107"/>
                  </a:cubicBezTo>
                  <a:cubicBezTo>
                    <a:pt x="58" y="108"/>
                    <a:pt x="57" y="108"/>
                    <a:pt x="58" y="109"/>
                  </a:cubicBezTo>
                  <a:close/>
                  <a:moveTo>
                    <a:pt x="40" y="108"/>
                  </a:moveTo>
                  <a:cubicBezTo>
                    <a:pt x="40" y="108"/>
                    <a:pt x="40" y="108"/>
                    <a:pt x="41" y="108"/>
                  </a:cubicBezTo>
                  <a:cubicBezTo>
                    <a:pt x="41" y="108"/>
                    <a:pt x="41" y="107"/>
                    <a:pt x="40" y="107"/>
                  </a:cubicBezTo>
                  <a:cubicBezTo>
                    <a:pt x="40" y="107"/>
                    <a:pt x="40" y="108"/>
                    <a:pt x="40" y="108"/>
                  </a:cubicBezTo>
                  <a:close/>
                  <a:moveTo>
                    <a:pt x="51" y="110"/>
                  </a:moveTo>
                  <a:cubicBezTo>
                    <a:pt x="51" y="109"/>
                    <a:pt x="51" y="107"/>
                    <a:pt x="50" y="107"/>
                  </a:cubicBezTo>
                  <a:cubicBezTo>
                    <a:pt x="50" y="108"/>
                    <a:pt x="50" y="109"/>
                    <a:pt x="51" y="110"/>
                  </a:cubicBezTo>
                  <a:close/>
                  <a:moveTo>
                    <a:pt x="42" y="108"/>
                  </a:moveTo>
                  <a:cubicBezTo>
                    <a:pt x="42" y="108"/>
                    <a:pt x="43" y="108"/>
                    <a:pt x="43" y="107"/>
                  </a:cubicBezTo>
                  <a:cubicBezTo>
                    <a:pt x="43" y="107"/>
                    <a:pt x="43" y="107"/>
                    <a:pt x="42" y="107"/>
                  </a:cubicBezTo>
                  <a:cubicBezTo>
                    <a:pt x="42" y="108"/>
                    <a:pt x="42" y="108"/>
                    <a:pt x="42" y="108"/>
                  </a:cubicBezTo>
                  <a:close/>
                  <a:moveTo>
                    <a:pt x="60" y="109"/>
                  </a:moveTo>
                  <a:cubicBezTo>
                    <a:pt x="60" y="108"/>
                    <a:pt x="60" y="108"/>
                    <a:pt x="60" y="107"/>
                  </a:cubicBezTo>
                  <a:cubicBezTo>
                    <a:pt x="59" y="108"/>
                    <a:pt x="60" y="109"/>
                    <a:pt x="60" y="109"/>
                  </a:cubicBezTo>
                  <a:close/>
                  <a:moveTo>
                    <a:pt x="55" y="109"/>
                  </a:moveTo>
                  <a:cubicBezTo>
                    <a:pt x="55" y="109"/>
                    <a:pt x="54" y="108"/>
                    <a:pt x="54" y="108"/>
                  </a:cubicBezTo>
                  <a:cubicBezTo>
                    <a:pt x="54" y="108"/>
                    <a:pt x="54" y="109"/>
                    <a:pt x="55" y="109"/>
                  </a:cubicBezTo>
                  <a:close/>
                  <a:moveTo>
                    <a:pt x="57" y="110"/>
                  </a:moveTo>
                  <a:cubicBezTo>
                    <a:pt x="56" y="109"/>
                    <a:pt x="57" y="108"/>
                    <a:pt x="57" y="108"/>
                  </a:cubicBezTo>
                  <a:cubicBezTo>
                    <a:pt x="56" y="108"/>
                    <a:pt x="56" y="110"/>
                    <a:pt x="57" y="110"/>
                  </a:cubicBezTo>
                  <a:close/>
                  <a:moveTo>
                    <a:pt x="42" y="108"/>
                  </a:moveTo>
                  <a:cubicBezTo>
                    <a:pt x="42" y="109"/>
                    <a:pt x="43" y="109"/>
                    <a:pt x="43" y="109"/>
                  </a:cubicBezTo>
                  <a:cubicBezTo>
                    <a:pt x="43" y="109"/>
                    <a:pt x="43" y="109"/>
                    <a:pt x="44" y="109"/>
                  </a:cubicBezTo>
                  <a:cubicBezTo>
                    <a:pt x="43" y="108"/>
                    <a:pt x="43" y="108"/>
                    <a:pt x="43" y="108"/>
                  </a:cubicBezTo>
                  <a:cubicBezTo>
                    <a:pt x="43" y="108"/>
                    <a:pt x="43" y="108"/>
                    <a:pt x="42" y="108"/>
                  </a:cubicBezTo>
                  <a:close/>
                  <a:moveTo>
                    <a:pt x="32" y="110"/>
                  </a:moveTo>
                  <a:cubicBezTo>
                    <a:pt x="32" y="109"/>
                    <a:pt x="32" y="108"/>
                    <a:pt x="31" y="108"/>
                  </a:cubicBezTo>
                  <a:cubicBezTo>
                    <a:pt x="32" y="109"/>
                    <a:pt x="31" y="110"/>
                    <a:pt x="32" y="110"/>
                  </a:cubicBezTo>
                  <a:close/>
                  <a:moveTo>
                    <a:pt x="40" y="109"/>
                  </a:moveTo>
                  <a:cubicBezTo>
                    <a:pt x="40" y="109"/>
                    <a:pt x="40" y="108"/>
                    <a:pt x="39" y="108"/>
                  </a:cubicBezTo>
                  <a:cubicBezTo>
                    <a:pt x="39" y="109"/>
                    <a:pt x="40" y="109"/>
                    <a:pt x="40" y="109"/>
                  </a:cubicBezTo>
                  <a:close/>
                  <a:moveTo>
                    <a:pt x="34" y="113"/>
                  </a:moveTo>
                  <a:cubicBezTo>
                    <a:pt x="36" y="112"/>
                    <a:pt x="35" y="110"/>
                    <a:pt x="33" y="108"/>
                  </a:cubicBezTo>
                  <a:cubicBezTo>
                    <a:pt x="34" y="110"/>
                    <a:pt x="33" y="112"/>
                    <a:pt x="34" y="113"/>
                  </a:cubicBezTo>
                  <a:close/>
                  <a:moveTo>
                    <a:pt x="41" y="109"/>
                  </a:moveTo>
                  <a:cubicBezTo>
                    <a:pt x="41" y="110"/>
                    <a:pt x="42" y="109"/>
                    <a:pt x="41" y="108"/>
                  </a:cubicBezTo>
                  <a:cubicBezTo>
                    <a:pt x="41" y="109"/>
                    <a:pt x="41" y="109"/>
                    <a:pt x="41" y="109"/>
                  </a:cubicBezTo>
                  <a:close/>
                  <a:moveTo>
                    <a:pt x="45" y="110"/>
                  </a:moveTo>
                  <a:cubicBezTo>
                    <a:pt x="46" y="109"/>
                    <a:pt x="45" y="109"/>
                    <a:pt x="45" y="109"/>
                  </a:cubicBezTo>
                  <a:cubicBezTo>
                    <a:pt x="45" y="109"/>
                    <a:pt x="45" y="110"/>
                    <a:pt x="45" y="110"/>
                  </a:cubicBezTo>
                  <a:close/>
                  <a:moveTo>
                    <a:pt x="58" y="112"/>
                  </a:moveTo>
                  <a:cubicBezTo>
                    <a:pt x="58" y="111"/>
                    <a:pt x="59" y="110"/>
                    <a:pt x="58" y="109"/>
                  </a:cubicBezTo>
                  <a:cubicBezTo>
                    <a:pt x="58" y="110"/>
                    <a:pt x="57" y="111"/>
                    <a:pt x="58" y="112"/>
                  </a:cubicBezTo>
                  <a:close/>
                  <a:moveTo>
                    <a:pt x="38" y="110"/>
                  </a:moveTo>
                  <a:cubicBezTo>
                    <a:pt x="39" y="110"/>
                    <a:pt x="39" y="110"/>
                    <a:pt x="39" y="109"/>
                  </a:cubicBezTo>
                  <a:cubicBezTo>
                    <a:pt x="39" y="109"/>
                    <a:pt x="38" y="110"/>
                    <a:pt x="38" y="110"/>
                  </a:cubicBezTo>
                  <a:close/>
                  <a:moveTo>
                    <a:pt x="41" y="109"/>
                  </a:moveTo>
                  <a:cubicBezTo>
                    <a:pt x="42" y="110"/>
                    <a:pt x="42" y="111"/>
                    <a:pt x="42" y="111"/>
                  </a:cubicBezTo>
                  <a:cubicBezTo>
                    <a:pt x="43" y="110"/>
                    <a:pt x="42" y="109"/>
                    <a:pt x="42" y="109"/>
                  </a:cubicBezTo>
                  <a:cubicBezTo>
                    <a:pt x="42" y="109"/>
                    <a:pt x="42" y="109"/>
                    <a:pt x="41" y="109"/>
                  </a:cubicBezTo>
                  <a:close/>
                  <a:moveTo>
                    <a:pt x="47" y="110"/>
                  </a:moveTo>
                  <a:cubicBezTo>
                    <a:pt x="47" y="110"/>
                    <a:pt x="47" y="110"/>
                    <a:pt x="46" y="109"/>
                  </a:cubicBezTo>
                  <a:cubicBezTo>
                    <a:pt x="46" y="110"/>
                    <a:pt x="46" y="110"/>
                    <a:pt x="47" y="110"/>
                  </a:cubicBezTo>
                  <a:close/>
                  <a:moveTo>
                    <a:pt x="52" y="111"/>
                  </a:moveTo>
                  <a:cubicBezTo>
                    <a:pt x="52" y="111"/>
                    <a:pt x="52" y="110"/>
                    <a:pt x="52" y="110"/>
                  </a:cubicBezTo>
                  <a:cubicBezTo>
                    <a:pt x="52" y="110"/>
                    <a:pt x="52" y="111"/>
                    <a:pt x="52" y="111"/>
                  </a:cubicBezTo>
                  <a:close/>
                  <a:moveTo>
                    <a:pt x="44" y="110"/>
                  </a:moveTo>
                  <a:cubicBezTo>
                    <a:pt x="45" y="111"/>
                    <a:pt x="44" y="112"/>
                    <a:pt x="45" y="112"/>
                  </a:cubicBezTo>
                  <a:cubicBezTo>
                    <a:pt x="46" y="111"/>
                    <a:pt x="45" y="110"/>
                    <a:pt x="44" y="110"/>
                  </a:cubicBezTo>
                  <a:cubicBezTo>
                    <a:pt x="44" y="110"/>
                    <a:pt x="44" y="110"/>
                    <a:pt x="44" y="110"/>
                  </a:cubicBezTo>
                  <a:close/>
                  <a:moveTo>
                    <a:pt x="66" y="110"/>
                  </a:moveTo>
                  <a:cubicBezTo>
                    <a:pt x="66" y="112"/>
                    <a:pt x="66" y="110"/>
                    <a:pt x="66" y="110"/>
                  </a:cubicBezTo>
                  <a:close/>
                  <a:moveTo>
                    <a:pt x="39" y="112"/>
                  </a:moveTo>
                  <a:cubicBezTo>
                    <a:pt x="40" y="112"/>
                    <a:pt x="40" y="111"/>
                    <a:pt x="40" y="110"/>
                  </a:cubicBezTo>
                  <a:cubicBezTo>
                    <a:pt x="39" y="111"/>
                    <a:pt x="39" y="111"/>
                    <a:pt x="39" y="112"/>
                  </a:cubicBezTo>
                  <a:close/>
                  <a:moveTo>
                    <a:pt x="55" y="111"/>
                  </a:moveTo>
                  <a:cubicBezTo>
                    <a:pt x="55" y="111"/>
                    <a:pt x="55" y="111"/>
                    <a:pt x="55" y="110"/>
                  </a:cubicBezTo>
                  <a:cubicBezTo>
                    <a:pt x="54" y="111"/>
                    <a:pt x="55" y="111"/>
                    <a:pt x="55" y="111"/>
                  </a:cubicBezTo>
                  <a:close/>
                  <a:moveTo>
                    <a:pt x="63" y="111"/>
                  </a:move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1"/>
                    <a:pt x="63" y="111"/>
                  </a:cubicBezTo>
                  <a:close/>
                  <a:moveTo>
                    <a:pt x="40" y="112"/>
                  </a:moveTo>
                  <a:cubicBezTo>
                    <a:pt x="41" y="112"/>
                    <a:pt x="41" y="112"/>
                    <a:pt x="41" y="112"/>
                  </a:cubicBezTo>
                  <a:cubicBezTo>
                    <a:pt x="40" y="112"/>
                    <a:pt x="41" y="111"/>
                    <a:pt x="40" y="112"/>
                  </a:cubicBezTo>
                  <a:cubicBezTo>
                    <a:pt x="40" y="112"/>
                    <a:pt x="40" y="112"/>
                    <a:pt x="39" y="113"/>
                  </a:cubicBezTo>
                  <a:cubicBezTo>
                    <a:pt x="40" y="113"/>
                    <a:pt x="40" y="113"/>
                    <a:pt x="40" y="113"/>
                  </a:cubicBezTo>
                  <a:cubicBezTo>
                    <a:pt x="41" y="113"/>
                    <a:pt x="41" y="112"/>
                    <a:pt x="41" y="112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1" y="111"/>
                    <a:pt x="40" y="111"/>
                    <a:pt x="40" y="112"/>
                  </a:cubicBezTo>
                  <a:close/>
                  <a:moveTo>
                    <a:pt x="7" y="127"/>
                  </a:moveTo>
                  <a:cubicBezTo>
                    <a:pt x="7" y="127"/>
                    <a:pt x="7" y="127"/>
                    <a:pt x="8" y="127"/>
                  </a:cubicBezTo>
                  <a:cubicBezTo>
                    <a:pt x="8" y="125"/>
                    <a:pt x="9" y="124"/>
                    <a:pt x="9" y="122"/>
                  </a:cubicBezTo>
                  <a:cubicBezTo>
                    <a:pt x="9" y="120"/>
                    <a:pt x="10" y="118"/>
                    <a:pt x="10" y="116"/>
                  </a:cubicBezTo>
                  <a:cubicBezTo>
                    <a:pt x="11" y="114"/>
                    <a:pt x="12" y="112"/>
                    <a:pt x="11" y="111"/>
                  </a:cubicBezTo>
                  <a:cubicBezTo>
                    <a:pt x="10" y="116"/>
                    <a:pt x="8" y="122"/>
                    <a:pt x="7" y="127"/>
                  </a:cubicBezTo>
                  <a:close/>
                  <a:moveTo>
                    <a:pt x="37" y="112"/>
                  </a:moveTo>
                  <a:cubicBezTo>
                    <a:pt x="37" y="111"/>
                    <a:pt x="37" y="111"/>
                    <a:pt x="38" y="111"/>
                  </a:cubicBezTo>
                  <a:cubicBezTo>
                    <a:pt x="38" y="111"/>
                    <a:pt x="38" y="111"/>
                    <a:pt x="37" y="111"/>
                  </a:cubicBezTo>
                  <a:cubicBezTo>
                    <a:pt x="38" y="111"/>
                    <a:pt x="37" y="111"/>
                    <a:pt x="37" y="112"/>
                  </a:cubicBezTo>
                  <a:close/>
                  <a:moveTo>
                    <a:pt x="48" y="112"/>
                  </a:moveTo>
                  <a:cubicBezTo>
                    <a:pt x="48" y="111"/>
                    <a:pt x="48" y="111"/>
                    <a:pt x="47" y="111"/>
                  </a:cubicBezTo>
                  <a:cubicBezTo>
                    <a:pt x="47" y="111"/>
                    <a:pt x="47" y="112"/>
                    <a:pt x="48" y="112"/>
                  </a:cubicBezTo>
                  <a:close/>
                  <a:moveTo>
                    <a:pt x="44" y="113"/>
                  </a:moveTo>
                  <a:cubicBezTo>
                    <a:pt x="44" y="113"/>
                    <a:pt x="44" y="113"/>
                    <a:pt x="44" y="113"/>
                  </a:cubicBezTo>
                  <a:cubicBezTo>
                    <a:pt x="44" y="112"/>
                    <a:pt x="44" y="111"/>
                    <a:pt x="43" y="111"/>
                  </a:cubicBezTo>
                  <a:cubicBezTo>
                    <a:pt x="42" y="112"/>
                    <a:pt x="43" y="113"/>
                    <a:pt x="44" y="113"/>
                  </a:cubicBezTo>
                  <a:close/>
                  <a:moveTo>
                    <a:pt x="58" y="112"/>
                  </a:moveTo>
                  <a:cubicBezTo>
                    <a:pt x="58" y="112"/>
                    <a:pt x="58" y="112"/>
                    <a:pt x="58" y="113"/>
                  </a:cubicBezTo>
                  <a:cubicBezTo>
                    <a:pt x="59" y="113"/>
                    <a:pt x="59" y="112"/>
                    <a:pt x="59" y="111"/>
                  </a:cubicBezTo>
                  <a:cubicBezTo>
                    <a:pt x="58" y="111"/>
                    <a:pt x="58" y="112"/>
                    <a:pt x="58" y="112"/>
                  </a:cubicBezTo>
                  <a:close/>
                  <a:moveTo>
                    <a:pt x="60" y="113"/>
                  </a:moveTo>
                  <a:cubicBezTo>
                    <a:pt x="60" y="113"/>
                    <a:pt x="60" y="112"/>
                    <a:pt x="60" y="112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0" y="112"/>
                    <a:pt x="59" y="113"/>
                    <a:pt x="60" y="113"/>
                  </a:cubicBezTo>
                  <a:close/>
                  <a:moveTo>
                    <a:pt x="36" y="112"/>
                  </a:moveTo>
                  <a:cubicBezTo>
                    <a:pt x="36" y="112"/>
                    <a:pt x="37" y="112"/>
                    <a:pt x="37" y="112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7" y="112"/>
                    <a:pt x="37" y="112"/>
                    <a:pt x="36" y="112"/>
                  </a:cubicBezTo>
                  <a:close/>
                  <a:moveTo>
                    <a:pt x="38" y="113"/>
                  </a:moveTo>
                  <a:cubicBezTo>
                    <a:pt x="38" y="112"/>
                    <a:pt x="38" y="113"/>
                    <a:pt x="38" y="113"/>
                  </a:cubicBezTo>
                  <a:cubicBezTo>
                    <a:pt x="38" y="113"/>
                    <a:pt x="38" y="112"/>
                    <a:pt x="38" y="112"/>
                  </a:cubicBezTo>
                  <a:cubicBezTo>
                    <a:pt x="38" y="112"/>
                    <a:pt x="38" y="112"/>
                    <a:pt x="38" y="113"/>
                  </a:cubicBezTo>
                  <a:close/>
                  <a:moveTo>
                    <a:pt x="50" y="113"/>
                  </a:moveTo>
                  <a:cubicBezTo>
                    <a:pt x="50" y="113"/>
                    <a:pt x="50" y="114"/>
                    <a:pt x="51" y="114"/>
                  </a:cubicBezTo>
                  <a:cubicBezTo>
                    <a:pt x="51" y="114"/>
                    <a:pt x="51" y="113"/>
                    <a:pt x="51" y="113"/>
                  </a:cubicBezTo>
                  <a:cubicBezTo>
                    <a:pt x="50" y="113"/>
                    <a:pt x="50" y="113"/>
                    <a:pt x="50" y="112"/>
                  </a:cubicBezTo>
                  <a:cubicBezTo>
                    <a:pt x="49" y="112"/>
                    <a:pt x="50" y="113"/>
                    <a:pt x="50" y="113"/>
                  </a:cubicBezTo>
                  <a:close/>
                  <a:moveTo>
                    <a:pt x="53" y="113"/>
                  </a:moveTo>
                  <a:cubicBezTo>
                    <a:pt x="53" y="113"/>
                    <a:pt x="54" y="112"/>
                    <a:pt x="53" y="112"/>
                  </a:cubicBezTo>
                  <a:cubicBezTo>
                    <a:pt x="53" y="113"/>
                    <a:pt x="53" y="113"/>
                    <a:pt x="53" y="113"/>
                  </a:cubicBezTo>
                  <a:close/>
                  <a:moveTo>
                    <a:pt x="43" y="114"/>
                  </a:moveTo>
                  <a:cubicBezTo>
                    <a:pt x="42" y="114"/>
                    <a:pt x="42" y="113"/>
                    <a:pt x="42" y="113"/>
                  </a:cubicBezTo>
                  <a:cubicBezTo>
                    <a:pt x="41" y="113"/>
                    <a:pt x="42" y="114"/>
                    <a:pt x="42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5"/>
                    <a:pt x="41" y="116"/>
                    <a:pt x="42" y="116"/>
                  </a:cubicBezTo>
                  <a:cubicBezTo>
                    <a:pt x="42" y="115"/>
                    <a:pt x="43" y="115"/>
                    <a:pt x="43" y="114"/>
                  </a:cubicBezTo>
                  <a:cubicBezTo>
                    <a:pt x="43" y="114"/>
                    <a:pt x="43" y="112"/>
                    <a:pt x="42" y="113"/>
                  </a:cubicBezTo>
                  <a:cubicBezTo>
                    <a:pt x="42" y="113"/>
                    <a:pt x="43" y="114"/>
                    <a:pt x="43" y="114"/>
                  </a:cubicBezTo>
                  <a:close/>
                  <a:moveTo>
                    <a:pt x="56" y="113"/>
                  </a:moveTo>
                  <a:cubicBezTo>
                    <a:pt x="56" y="113"/>
                    <a:pt x="56" y="112"/>
                    <a:pt x="56" y="112"/>
                  </a:cubicBezTo>
                  <a:cubicBezTo>
                    <a:pt x="56" y="113"/>
                    <a:pt x="56" y="113"/>
                    <a:pt x="56" y="113"/>
                  </a:cubicBezTo>
                  <a:close/>
                  <a:moveTo>
                    <a:pt x="46" y="114"/>
                  </a:moveTo>
                  <a:cubicBezTo>
                    <a:pt x="46" y="114"/>
                    <a:pt x="46" y="114"/>
                    <a:pt x="46" y="115"/>
                  </a:cubicBezTo>
                  <a:cubicBezTo>
                    <a:pt x="47" y="115"/>
                    <a:pt x="47" y="114"/>
                    <a:pt x="47" y="114"/>
                  </a:cubicBezTo>
                  <a:cubicBezTo>
                    <a:pt x="47" y="114"/>
                    <a:pt x="47" y="113"/>
                    <a:pt x="46" y="113"/>
                  </a:cubicBezTo>
                  <a:cubicBezTo>
                    <a:pt x="46" y="113"/>
                    <a:pt x="47" y="114"/>
                    <a:pt x="46" y="114"/>
                  </a:cubicBezTo>
                  <a:close/>
                  <a:moveTo>
                    <a:pt x="63" y="114"/>
                  </a:moveTo>
                  <a:cubicBezTo>
                    <a:pt x="63" y="114"/>
                    <a:pt x="63" y="113"/>
                    <a:pt x="63" y="113"/>
                  </a:cubicBezTo>
                  <a:cubicBezTo>
                    <a:pt x="63" y="113"/>
                    <a:pt x="63" y="114"/>
                    <a:pt x="63" y="114"/>
                  </a:cubicBezTo>
                  <a:close/>
                  <a:moveTo>
                    <a:pt x="37" y="114"/>
                  </a:moveTo>
                  <a:cubicBezTo>
                    <a:pt x="37" y="114"/>
                    <a:pt x="37" y="114"/>
                    <a:pt x="37" y="114"/>
                  </a:cubicBezTo>
                  <a:cubicBezTo>
                    <a:pt x="37" y="114"/>
                    <a:pt x="38" y="114"/>
                    <a:pt x="38" y="113"/>
                  </a:cubicBezTo>
                  <a:cubicBezTo>
                    <a:pt x="38" y="113"/>
                    <a:pt x="37" y="113"/>
                    <a:pt x="37" y="114"/>
                  </a:cubicBezTo>
                  <a:close/>
                  <a:moveTo>
                    <a:pt x="39" y="114"/>
                  </a:moveTo>
                  <a:cubicBezTo>
                    <a:pt x="39" y="114"/>
                    <a:pt x="39" y="113"/>
                    <a:pt x="39" y="113"/>
                  </a:cubicBezTo>
                  <a:cubicBezTo>
                    <a:pt x="39" y="114"/>
                    <a:pt x="39" y="114"/>
                    <a:pt x="39" y="114"/>
                  </a:cubicBezTo>
                  <a:close/>
                  <a:moveTo>
                    <a:pt x="60" y="115"/>
                  </a:moveTo>
                  <a:cubicBezTo>
                    <a:pt x="60" y="115"/>
                    <a:pt x="60" y="114"/>
                    <a:pt x="60" y="113"/>
                  </a:cubicBezTo>
                  <a:cubicBezTo>
                    <a:pt x="60" y="114"/>
                    <a:pt x="59" y="114"/>
                    <a:pt x="60" y="115"/>
                  </a:cubicBezTo>
                  <a:close/>
                  <a:moveTo>
                    <a:pt x="35" y="114"/>
                  </a:moveTo>
                  <a:cubicBezTo>
                    <a:pt x="35" y="115"/>
                    <a:pt x="34" y="115"/>
                    <a:pt x="34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5" y="115"/>
                    <a:pt x="36" y="114"/>
                    <a:pt x="35" y="113"/>
                  </a:cubicBezTo>
                  <a:cubicBezTo>
                    <a:pt x="35" y="114"/>
                    <a:pt x="35" y="114"/>
                    <a:pt x="35" y="114"/>
                  </a:cubicBezTo>
                  <a:close/>
                  <a:moveTo>
                    <a:pt x="56" y="114"/>
                  </a:moveTo>
                  <a:cubicBezTo>
                    <a:pt x="57" y="114"/>
                    <a:pt x="57" y="113"/>
                    <a:pt x="56" y="113"/>
                  </a:cubicBezTo>
                  <a:cubicBezTo>
                    <a:pt x="56" y="114"/>
                    <a:pt x="56" y="114"/>
                    <a:pt x="56" y="114"/>
                  </a:cubicBezTo>
                  <a:close/>
                  <a:moveTo>
                    <a:pt x="45" y="114"/>
                  </a:moveTo>
                  <a:cubicBezTo>
                    <a:pt x="45" y="114"/>
                    <a:pt x="44" y="114"/>
                    <a:pt x="44" y="115"/>
                  </a:cubicBezTo>
                  <a:cubicBezTo>
                    <a:pt x="45" y="115"/>
                    <a:pt x="45" y="116"/>
                    <a:pt x="45" y="116"/>
                  </a:cubicBezTo>
                  <a:cubicBezTo>
                    <a:pt x="46" y="116"/>
                    <a:pt x="46" y="114"/>
                    <a:pt x="45" y="114"/>
                  </a:cubicBezTo>
                  <a:cubicBezTo>
                    <a:pt x="45" y="114"/>
                    <a:pt x="45" y="114"/>
                    <a:pt x="45" y="114"/>
                  </a:cubicBezTo>
                  <a:close/>
                  <a:moveTo>
                    <a:pt x="54" y="115"/>
                  </a:moveTo>
                  <a:cubicBezTo>
                    <a:pt x="55" y="115"/>
                    <a:pt x="56" y="114"/>
                    <a:pt x="55" y="114"/>
                  </a:cubicBezTo>
                  <a:cubicBezTo>
                    <a:pt x="55" y="114"/>
                    <a:pt x="54" y="115"/>
                    <a:pt x="54" y="115"/>
                  </a:cubicBezTo>
                  <a:close/>
                  <a:moveTo>
                    <a:pt x="38" y="115"/>
                  </a:moveTo>
                  <a:cubicBezTo>
                    <a:pt x="38" y="115"/>
                    <a:pt x="38" y="115"/>
                    <a:pt x="38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9" y="115"/>
                    <a:pt x="38" y="115"/>
                    <a:pt x="38" y="114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4"/>
                    <a:pt x="38" y="115"/>
                    <a:pt x="38" y="115"/>
                  </a:cubicBezTo>
                  <a:close/>
                  <a:moveTo>
                    <a:pt x="32" y="115"/>
                  </a:moveTo>
                  <a:cubicBezTo>
                    <a:pt x="32" y="115"/>
                    <a:pt x="32" y="115"/>
                    <a:pt x="31" y="114"/>
                  </a:cubicBezTo>
                  <a:cubicBezTo>
                    <a:pt x="31" y="115"/>
                    <a:pt x="32" y="115"/>
                    <a:pt x="32" y="115"/>
                  </a:cubicBezTo>
                  <a:close/>
                  <a:moveTo>
                    <a:pt x="63" y="117"/>
                  </a:moveTo>
                  <a:cubicBezTo>
                    <a:pt x="63" y="116"/>
                    <a:pt x="63" y="116"/>
                    <a:pt x="63" y="116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6"/>
                    <a:pt x="63" y="117"/>
                  </a:cubicBezTo>
                  <a:close/>
                  <a:moveTo>
                    <a:pt x="36" y="115"/>
                  </a:moveTo>
                  <a:cubicBezTo>
                    <a:pt x="35" y="116"/>
                    <a:pt x="34" y="117"/>
                    <a:pt x="34" y="118"/>
                  </a:cubicBezTo>
                  <a:cubicBezTo>
                    <a:pt x="34" y="117"/>
                    <a:pt x="36" y="116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lose/>
                  <a:moveTo>
                    <a:pt x="47" y="116"/>
                  </a:moveTo>
                  <a:cubicBezTo>
                    <a:pt x="48" y="116"/>
                    <a:pt x="47" y="115"/>
                    <a:pt x="48" y="115"/>
                  </a:cubicBezTo>
                  <a:cubicBezTo>
                    <a:pt x="48" y="115"/>
                    <a:pt x="47" y="115"/>
                    <a:pt x="47" y="116"/>
                  </a:cubicBezTo>
                  <a:close/>
                  <a:moveTo>
                    <a:pt x="54" y="116"/>
                  </a:moveTo>
                  <a:cubicBezTo>
                    <a:pt x="55" y="116"/>
                    <a:pt x="55" y="117"/>
                    <a:pt x="55" y="117"/>
                  </a:cubicBezTo>
                  <a:cubicBezTo>
                    <a:pt x="55" y="116"/>
                    <a:pt x="55" y="116"/>
                    <a:pt x="55" y="115"/>
                  </a:cubicBezTo>
                  <a:cubicBezTo>
                    <a:pt x="55" y="115"/>
                    <a:pt x="55" y="115"/>
                    <a:pt x="54" y="116"/>
                  </a:cubicBezTo>
                  <a:close/>
                  <a:moveTo>
                    <a:pt x="39" y="116"/>
                  </a:moveTo>
                  <a:cubicBezTo>
                    <a:pt x="40" y="116"/>
                    <a:pt x="40" y="117"/>
                    <a:pt x="41" y="117"/>
                  </a:cubicBezTo>
                  <a:cubicBezTo>
                    <a:pt x="41" y="116"/>
                    <a:pt x="40" y="116"/>
                    <a:pt x="40" y="115"/>
                  </a:cubicBezTo>
                  <a:cubicBezTo>
                    <a:pt x="40" y="115"/>
                    <a:pt x="39" y="115"/>
                    <a:pt x="39" y="116"/>
                  </a:cubicBezTo>
                  <a:close/>
                  <a:moveTo>
                    <a:pt x="43" y="116"/>
                  </a:moveTo>
                  <a:cubicBezTo>
                    <a:pt x="43" y="117"/>
                    <a:pt x="43" y="118"/>
                    <a:pt x="44" y="118"/>
                  </a:cubicBezTo>
                  <a:cubicBezTo>
                    <a:pt x="44" y="117"/>
                    <a:pt x="44" y="117"/>
                    <a:pt x="43" y="116"/>
                  </a:cubicBezTo>
                  <a:cubicBezTo>
                    <a:pt x="44" y="116"/>
                    <a:pt x="44" y="117"/>
                    <a:pt x="45" y="117"/>
                  </a:cubicBezTo>
                  <a:cubicBezTo>
                    <a:pt x="45" y="116"/>
                    <a:pt x="44" y="116"/>
                    <a:pt x="44" y="115"/>
                  </a:cubicBezTo>
                  <a:cubicBezTo>
                    <a:pt x="43" y="115"/>
                    <a:pt x="43" y="116"/>
                    <a:pt x="43" y="116"/>
                  </a:cubicBezTo>
                  <a:close/>
                  <a:moveTo>
                    <a:pt x="51" y="117"/>
                  </a:moveTo>
                  <a:cubicBezTo>
                    <a:pt x="51" y="116"/>
                    <a:pt x="51" y="116"/>
                    <a:pt x="50" y="116"/>
                  </a:cubicBezTo>
                  <a:cubicBezTo>
                    <a:pt x="50" y="116"/>
                    <a:pt x="50" y="117"/>
                    <a:pt x="51" y="117"/>
                  </a:cubicBezTo>
                  <a:close/>
                  <a:moveTo>
                    <a:pt x="58" y="116"/>
                  </a:moveTo>
                  <a:cubicBezTo>
                    <a:pt x="58" y="116"/>
                    <a:pt x="58" y="117"/>
                    <a:pt x="58" y="117"/>
                  </a:cubicBezTo>
                  <a:cubicBezTo>
                    <a:pt x="59" y="117"/>
                    <a:pt x="58" y="116"/>
                    <a:pt x="58" y="116"/>
                  </a:cubicBezTo>
                  <a:cubicBezTo>
                    <a:pt x="58" y="116"/>
                    <a:pt x="58" y="116"/>
                    <a:pt x="58" y="116"/>
                  </a:cubicBezTo>
                  <a:close/>
                  <a:moveTo>
                    <a:pt x="36" y="117"/>
                  </a:moveTo>
                  <a:cubicBezTo>
                    <a:pt x="36" y="117"/>
                    <a:pt x="36" y="117"/>
                    <a:pt x="35" y="117"/>
                  </a:cubicBezTo>
                  <a:cubicBezTo>
                    <a:pt x="35" y="117"/>
                    <a:pt x="36" y="117"/>
                    <a:pt x="36" y="117"/>
                  </a:cubicBezTo>
                  <a:cubicBezTo>
                    <a:pt x="37" y="118"/>
                    <a:pt x="37" y="117"/>
                    <a:pt x="37" y="116"/>
                  </a:cubicBezTo>
                  <a:cubicBezTo>
                    <a:pt x="36" y="116"/>
                    <a:pt x="36" y="117"/>
                    <a:pt x="36" y="117"/>
                  </a:cubicBezTo>
                  <a:close/>
                  <a:moveTo>
                    <a:pt x="39" y="117"/>
                  </a:moveTo>
                  <a:cubicBezTo>
                    <a:pt x="39" y="117"/>
                    <a:pt x="39" y="118"/>
                    <a:pt x="40" y="118"/>
                  </a:cubicBezTo>
                  <a:cubicBezTo>
                    <a:pt x="40" y="118"/>
                    <a:pt x="40" y="117"/>
                    <a:pt x="40" y="117"/>
                  </a:cubicBezTo>
                  <a:cubicBezTo>
                    <a:pt x="41" y="117"/>
                    <a:pt x="40" y="116"/>
                    <a:pt x="39" y="116"/>
                  </a:cubicBezTo>
                  <a:cubicBezTo>
                    <a:pt x="39" y="116"/>
                    <a:pt x="39" y="117"/>
                    <a:pt x="39" y="117"/>
                  </a:cubicBezTo>
                  <a:close/>
                  <a:moveTo>
                    <a:pt x="42" y="117"/>
                  </a:moveTo>
                  <a:cubicBezTo>
                    <a:pt x="42" y="118"/>
                    <a:pt x="43" y="118"/>
                    <a:pt x="43" y="119"/>
                  </a:cubicBezTo>
                  <a:cubicBezTo>
                    <a:pt x="44" y="118"/>
                    <a:pt x="43" y="117"/>
                    <a:pt x="43" y="116"/>
                  </a:cubicBezTo>
                  <a:cubicBezTo>
                    <a:pt x="43" y="116"/>
                    <a:pt x="42" y="117"/>
                    <a:pt x="42" y="117"/>
                  </a:cubicBezTo>
                  <a:close/>
                  <a:moveTo>
                    <a:pt x="32" y="118"/>
                  </a:moveTo>
                  <a:cubicBezTo>
                    <a:pt x="32" y="118"/>
                    <a:pt x="32" y="116"/>
                    <a:pt x="32" y="117"/>
                  </a:cubicBezTo>
                  <a:cubicBezTo>
                    <a:pt x="32" y="117"/>
                    <a:pt x="32" y="117"/>
                    <a:pt x="32" y="118"/>
                  </a:cubicBezTo>
                  <a:close/>
                  <a:moveTo>
                    <a:pt x="65" y="120"/>
                  </a:moveTo>
                  <a:cubicBezTo>
                    <a:pt x="65" y="119"/>
                    <a:pt x="65" y="118"/>
                    <a:pt x="65" y="117"/>
                  </a:cubicBezTo>
                  <a:cubicBezTo>
                    <a:pt x="64" y="118"/>
                    <a:pt x="64" y="119"/>
                    <a:pt x="65" y="120"/>
                  </a:cubicBezTo>
                  <a:close/>
                  <a:moveTo>
                    <a:pt x="47" y="119"/>
                  </a:moveTo>
                  <a:cubicBezTo>
                    <a:pt x="47" y="118"/>
                    <a:pt x="47" y="118"/>
                    <a:pt x="47" y="118"/>
                  </a:cubicBezTo>
                  <a:cubicBezTo>
                    <a:pt x="47" y="118"/>
                    <a:pt x="47" y="117"/>
                    <a:pt x="47" y="117"/>
                  </a:cubicBezTo>
                  <a:cubicBezTo>
                    <a:pt x="46" y="116"/>
                    <a:pt x="46" y="118"/>
                    <a:pt x="47" y="119"/>
                  </a:cubicBezTo>
                  <a:close/>
                  <a:moveTo>
                    <a:pt x="53" y="118"/>
                  </a:moveTo>
                  <a:cubicBezTo>
                    <a:pt x="53" y="118"/>
                    <a:pt x="53" y="118"/>
                    <a:pt x="53" y="119"/>
                  </a:cubicBezTo>
                  <a:cubicBezTo>
                    <a:pt x="53" y="118"/>
                    <a:pt x="53" y="117"/>
                    <a:pt x="53" y="117"/>
                  </a:cubicBezTo>
                  <a:cubicBezTo>
                    <a:pt x="53" y="117"/>
                    <a:pt x="53" y="118"/>
                    <a:pt x="53" y="118"/>
                  </a:cubicBezTo>
                  <a:close/>
                  <a:moveTo>
                    <a:pt x="7" y="130"/>
                  </a:moveTo>
                  <a:cubicBezTo>
                    <a:pt x="8" y="131"/>
                    <a:pt x="7" y="133"/>
                    <a:pt x="7" y="134"/>
                  </a:cubicBezTo>
                  <a:cubicBezTo>
                    <a:pt x="7" y="134"/>
                    <a:pt x="7" y="134"/>
                    <a:pt x="8" y="133"/>
                  </a:cubicBezTo>
                  <a:cubicBezTo>
                    <a:pt x="9" y="128"/>
                    <a:pt x="10" y="123"/>
                    <a:pt x="11" y="118"/>
                  </a:cubicBezTo>
                  <a:cubicBezTo>
                    <a:pt x="10" y="122"/>
                    <a:pt x="9" y="126"/>
                    <a:pt x="7" y="130"/>
                  </a:cubicBezTo>
                  <a:close/>
                  <a:moveTo>
                    <a:pt x="34" y="119"/>
                  </a:moveTo>
                  <a:cubicBezTo>
                    <a:pt x="34" y="120"/>
                    <a:pt x="34" y="120"/>
                    <a:pt x="34" y="120"/>
                  </a:cubicBezTo>
                  <a:cubicBezTo>
                    <a:pt x="35" y="120"/>
                    <a:pt x="36" y="119"/>
                    <a:pt x="35" y="118"/>
                  </a:cubicBezTo>
                  <a:cubicBezTo>
                    <a:pt x="34" y="118"/>
                    <a:pt x="35" y="119"/>
                    <a:pt x="34" y="119"/>
                  </a:cubicBezTo>
                  <a:close/>
                  <a:moveTo>
                    <a:pt x="65" y="120"/>
                  </a:moveTo>
                  <a:cubicBezTo>
                    <a:pt x="66" y="120"/>
                    <a:pt x="66" y="118"/>
                    <a:pt x="66" y="118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5" y="118"/>
                    <a:pt x="66" y="119"/>
                    <a:pt x="65" y="120"/>
                  </a:cubicBezTo>
                  <a:close/>
                  <a:moveTo>
                    <a:pt x="33" y="126"/>
                  </a:moveTo>
                  <a:cubicBezTo>
                    <a:pt x="33" y="123"/>
                    <a:pt x="33" y="121"/>
                    <a:pt x="32" y="118"/>
                  </a:cubicBezTo>
                  <a:cubicBezTo>
                    <a:pt x="32" y="121"/>
                    <a:pt x="32" y="123"/>
                    <a:pt x="33" y="126"/>
                  </a:cubicBezTo>
                  <a:close/>
                  <a:moveTo>
                    <a:pt x="62" y="122"/>
                  </a:moveTo>
                  <a:cubicBezTo>
                    <a:pt x="63" y="122"/>
                    <a:pt x="63" y="119"/>
                    <a:pt x="63" y="118"/>
                  </a:cubicBezTo>
                  <a:cubicBezTo>
                    <a:pt x="62" y="119"/>
                    <a:pt x="63" y="121"/>
                    <a:pt x="62" y="122"/>
                  </a:cubicBezTo>
                  <a:close/>
                  <a:moveTo>
                    <a:pt x="41" y="119"/>
                  </a:moveTo>
                  <a:cubicBezTo>
                    <a:pt x="41" y="120"/>
                    <a:pt x="41" y="120"/>
                    <a:pt x="41" y="121"/>
                  </a:cubicBezTo>
                  <a:cubicBezTo>
                    <a:pt x="41" y="121"/>
                    <a:pt x="42" y="121"/>
                    <a:pt x="42" y="121"/>
                  </a:cubicBezTo>
                  <a:cubicBezTo>
                    <a:pt x="42" y="120"/>
                    <a:pt x="41" y="120"/>
                    <a:pt x="41" y="120"/>
                  </a:cubicBezTo>
                  <a:cubicBezTo>
                    <a:pt x="42" y="120"/>
                    <a:pt x="41" y="119"/>
                    <a:pt x="41" y="119"/>
                  </a:cubicBezTo>
                  <a:cubicBezTo>
                    <a:pt x="42" y="119"/>
                    <a:pt x="42" y="120"/>
                    <a:pt x="42" y="120"/>
                  </a:cubicBezTo>
                  <a:cubicBezTo>
                    <a:pt x="43" y="119"/>
                    <a:pt x="42" y="118"/>
                    <a:pt x="42" y="118"/>
                  </a:cubicBezTo>
                  <a:cubicBezTo>
                    <a:pt x="41" y="118"/>
                    <a:pt x="41" y="119"/>
                    <a:pt x="41" y="119"/>
                  </a:cubicBezTo>
                  <a:cubicBezTo>
                    <a:pt x="41" y="119"/>
                    <a:pt x="41" y="119"/>
                    <a:pt x="41" y="119"/>
                  </a:cubicBezTo>
                  <a:cubicBezTo>
                    <a:pt x="41" y="119"/>
                    <a:pt x="41" y="119"/>
                    <a:pt x="41" y="119"/>
                  </a:cubicBezTo>
                  <a:cubicBezTo>
                    <a:pt x="41" y="119"/>
                    <a:pt x="41" y="119"/>
                    <a:pt x="41" y="119"/>
                  </a:cubicBezTo>
                  <a:close/>
                  <a:moveTo>
                    <a:pt x="50" y="119"/>
                  </a:moveTo>
                  <a:cubicBezTo>
                    <a:pt x="51" y="119"/>
                    <a:pt x="50" y="118"/>
                    <a:pt x="50" y="118"/>
                  </a:cubicBezTo>
                  <a:cubicBezTo>
                    <a:pt x="50" y="118"/>
                    <a:pt x="50" y="118"/>
                    <a:pt x="50" y="119"/>
                  </a:cubicBezTo>
                  <a:close/>
                  <a:moveTo>
                    <a:pt x="38" y="120"/>
                  </a:moveTo>
                  <a:cubicBezTo>
                    <a:pt x="38" y="120"/>
                    <a:pt x="39" y="120"/>
                    <a:pt x="39" y="119"/>
                  </a:cubicBezTo>
                  <a:cubicBezTo>
                    <a:pt x="38" y="119"/>
                    <a:pt x="38" y="118"/>
                    <a:pt x="38" y="118"/>
                  </a:cubicBezTo>
                  <a:cubicBezTo>
                    <a:pt x="37" y="119"/>
                    <a:pt x="37" y="120"/>
                    <a:pt x="38" y="120"/>
                  </a:cubicBezTo>
                  <a:close/>
                  <a:moveTo>
                    <a:pt x="56" y="119"/>
                  </a:moveTo>
                  <a:cubicBezTo>
                    <a:pt x="56" y="118"/>
                    <a:pt x="56" y="118"/>
                    <a:pt x="56" y="118"/>
                  </a:cubicBezTo>
                  <a:cubicBezTo>
                    <a:pt x="56" y="118"/>
                    <a:pt x="56" y="119"/>
                    <a:pt x="56" y="119"/>
                  </a:cubicBezTo>
                  <a:close/>
                  <a:moveTo>
                    <a:pt x="60" y="120"/>
                  </a:moveTo>
                  <a:cubicBezTo>
                    <a:pt x="60" y="119"/>
                    <a:pt x="60" y="118"/>
                    <a:pt x="60" y="118"/>
                  </a:cubicBezTo>
                  <a:cubicBezTo>
                    <a:pt x="59" y="119"/>
                    <a:pt x="59" y="119"/>
                    <a:pt x="60" y="120"/>
                  </a:cubicBezTo>
                  <a:close/>
                  <a:moveTo>
                    <a:pt x="57" y="120"/>
                  </a:moveTo>
                  <a:cubicBezTo>
                    <a:pt x="58" y="121"/>
                    <a:pt x="58" y="122"/>
                    <a:pt x="59" y="122"/>
                  </a:cubicBezTo>
                  <a:cubicBezTo>
                    <a:pt x="59" y="121"/>
                    <a:pt x="59" y="120"/>
                    <a:pt x="58" y="119"/>
                  </a:cubicBezTo>
                  <a:cubicBezTo>
                    <a:pt x="58" y="119"/>
                    <a:pt x="57" y="120"/>
                    <a:pt x="57" y="120"/>
                  </a:cubicBezTo>
                  <a:close/>
                  <a:moveTo>
                    <a:pt x="44" y="120"/>
                  </a:moveTo>
                  <a:cubicBezTo>
                    <a:pt x="45" y="121"/>
                    <a:pt x="44" y="121"/>
                    <a:pt x="45" y="121"/>
                  </a:cubicBezTo>
                  <a:cubicBezTo>
                    <a:pt x="45" y="121"/>
                    <a:pt x="45" y="120"/>
                    <a:pt x="45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20"/>
                    <a:pt x="46" y="119"/>
                    <a:pt x="45" y="119"/>
                  </a:cubicBezTo>
                  <a:cubicBezTo>
                    <a:pt x="45" y="119"/>
                    <a:pt x="44" y="120"/>
                    <a:pt x="44" y="120"/>
                  </a:cubicBezTo>
                  <a:close/>
                  <a:moveTo>
                    <a:pt x="54" y="119"/>
                  </a:moveTo>
                  <a:cubicBezTo>
                    <a:pt x="54" y="120"/>
                    <a:pt x="54" y="121"/>
                    <a:pt x="55" y="121"/>
                  </a:cubicBezTo>
                  <a:cubicBezTo>
                    <a:pt x="55" y="120"/>
                    <a:pt x="55" y="120"/>
                    <a:pt x="55" y="119"/>
                  </a:cubicBezTo>
                  <a:cubicBezTo>
                    <a:pt x="55" y="119"/>
                    <a:pt x="54" y="119"/>
                    <a:pt x="54" y="119"/>
                  </a:cubicBezTo>
                  <a:close/>
                  <a:moveTo>
                    <a:pt x="33" y="136"/>
                  </a:moveTo>
                  <a:cubicBezTo>
                    <a:pt x="33" y="135"/>
                    <a:pt x="32" y="133"/>
                    <a:pt x="33" y="133"/>
                  </a:cubicBezTo>
                  <a:cubicBezTo>
                    <a:pt x="32" y="129"/>
                    <a:pt x="32" y="124"/>
                    <a:pt x="31" y="120"/>
                  </a:cubicBezTo>
                  <a:cubicBezTo>
                    <a:pt x="31" y="126"/>
                    <a:pt x="32" y="132"/>
                    <a:pt x="33" y="137"/>
                  </a:cubicBezTo>
                  <a:cubicBezTo>
                    <a:pt x="33" y="137"/>
                    <a:pt x="32" y="136"/>
                    <a:pt x="33" y="136"/>
                  </a:cubicBezTo>
                  <a:close/>
                  <a:moveTo>
                    <a:pt x="34" y="122"/>
                  </a:moveTo>
                  <a:cubicBezTo>
                    <a:pt x="34" y="122"/>
                    <a:pt x="34" y="124"/>
                    <a:pt x="34" y="124"/>
                  </a:cubicBezTo>
                  <a:cubicBezTo>
                    <a:pt x="35" y="124"/>
                    <a:pt x="36" y="122"/>
                    <a:pt x="37" y="121"/>
                  </a:cubicBezTo>
                  <a:cubicBezTo>
                    <a:pt x="37" y="121"/>
                    <a:pt x="37" y="120"/>
                    <a:pt x="36" y="120"/>
                  </a:cubicBezTo>
                  <a:cubicBezTo>
                    <a:pt x="36" y="121"/>
                    <a:pt x="35" y="122"/>
                    <a:pt x="34" y="122"/>
                  </a:cubicBezTo>
                  <a:close/>
                  <a:moveTo>
                    <a:pt x="51" y="121"/>
                  </a:moveTo>
                  <a:cubicBezTo>
                    <a:pt x="51" y="121"/>
                    <a:pt x="51" y="120"/>
                    <a:pt x="51" y="120"/>
                  </a:cubicBezTo>
                  <a:cubicBezTo>
                    <a:pt x="51" y="121"/>
                    <a:pt x="50" y="121"/>
                    <a:pt x="51" y="121"/>
                  </a:cubicBezTo>
                  <a:close/>
                  <a:moveTo>
                    <a:pt x="43" y="121"/>
                  </a:moveTo>
                  <a:cubicBezTo>
                    <a:pt x="43" y="121"/>
                    <a:pt x="43" y="121"/>
                    <a:pt x="43" y="120"/>
                  </a:cubicBezTo>
                  <a:cubicBezTo>
                    <a:pt x="43" y="121"/>
                    <a:pt x="43" y="121"/>
                    <a:pt x="43" y="121"/>
                  </a:cubicBezTo>
                  <a:close/>
                  <a:moveTo>
                    <a:pt x="47" y="122"/>
                  </a:moveTo>
                  <a:cubicBezTo>
                    <a:pt x="47" y="121"/>
                    <a:pt x="47" y="121"/>
                    <a:pt x="47" y="120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46" y="121"/>
                    <a:pt x="47" y="121"/>
                    <a:pt x="47" y="122"/>
                  </a:cubicBezTo>
                  <a:close/>
                  <a:moveTo>
                    <a:pt x="65" y="130"/>
                  </a:moveTo>
                  <a:cubicBezTo>
                    <a:pt x="65" y="132"/>
                    <a:pt x="65" y="136"/>
                    <a:pt x="65" y="139"/>
                  </a:cubicBezTo>
                  <a:cubicBezTo>
                    <a:pt x="65" y="139"/>
                    <a:pt x="64" y="139"/>
                    <a:pt x="64" y="140"/>
                  </a:cubicBezTo>
                  <a:cubicBezTo>
                    <a:pt x="66" y="142"/>
                    <a:pt x="64" y="146"/>
                    <a:pt x="65" y="150"/>
                  </a:cubicBezTo>
                  <a:cubicBezTo>
                    <a:pt x="65" y="141"/>
                    <a:pt x="65" y="130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5" y="123"/>
                    <a:pt x="65" y="127"/>
                    <a:pt x="65" y="130"/>
                  </a:cubicBezTo>
                  <a:close/>
                  <a:moveTo>
                    <a:pt x="39" y="121"/>
                  </a:moveTo>
                  <a:cubicBezTo>
                    <a:pt x="39" y="122"/>
                    <a:pt x="39" y="123"/>
                    <a:pt x="40" y="123"/>
                  </a:cubicBezTo>
                  <a:cubicBezTo>
                    <a:pt x="40" y="123"/>
                    <a:pt x="40" y="123"/>
                    <a:pt x="40" y="122"/>
                  </a:cubicBezTo>
                  <a:cubicBezTo>
                    <a:pt x="40" y="122"/>
                    <a:pt x="40" y="121"/>
                    <a:pt x="39" y="121"/>
                  </a:cubicBezTo>
                  <a:cubicBezTo>
                    <a:pt x="39" y="121"/>
                    <a:pt x="39" y="121"/>
                    <a:pt x="39" y="121"/>
                  </a:cubicBezTo>
                  <a:close/>
                  <a:moveTo>
                    <a:pt x="44" y="123"/>
                  </a:moveTo>
                  <a:cubicBezTo>
                    <a:pt x="44" y="122"/>
                    <a:pt x="44" y="122"/>
                    <a:pt x="44" y="122"/>
                  </a:cubicBezTo>
                  <a:cubicBezTo>
                    <a:pt x="44" y="122"/>
                    <a:pt x="44" y="121"/>
                    <a:pt x="43" y="121"/>
                  </a:cubicBezTo>
                  <a:cubicBezTo>
                    <a:pt x="43" y="122"/>
                    <a:pt x="43" y="122"/>
                    <a:pt x="44" y="123"/>
                  </a:cubicBezTo>
                  <a:close/>
                  <a:moveTo>
                    <a:pt x="47" y="123"/>
                  </a:moveTo>
                  <a:cubicBezTo>
                    <a:pt x="47" y="123"/>
                    <a:pt x="47" y="122"/>
                    <a:pt x="46" y="121"/>
                  </a:cubicBezTo>
                  <a:cubicBezTo>
                    <a:pt x="46" y="122"/>
                    <a:pt x="47" y="123"/>
                    <a:pt x="47" y="123"/>
                  </a:cubicBezTo>
                  <a:close/>
                  <a:moveTo>
                    <a:pt x="50" y="124"/>
                  </a:moveTo>
                  <a:cubicBezTo>
                    <a:pt x="50" y="123"/>
                    <a:pt x="51" y="123"/>
                    <a:pt x="51" y="123"/>
                  </a:cubicBezTo>
                  <a:cubicBezTo>
                    <a:pt x="50" y="122"/>
                    <a:pt x="50" y="122"/>
                    <a:pt x="50" y="121"/>
                  </a:cubicBezTo>
                  <a:cubicBezTo>
                    <a:pt x="50" y="122"/>
                    <a:pt x="49" y="123"/>
                    <a:pt x="50" y="124"/>
                  </a:cubicBezTo>
                  <a:close/>
                  <a:moveTo>
                    <a:pt x="59" y="123"/>
                  </a:moveTo>
                  <a:cubicBezTo>
                    <a:pt x="60" y="123"/>
                    <a:pt x="60" y="122"/>
                    <a:pt x="60" y="122"/>
                  </a:cubicBezTo>
                  <a:cubicBezTo>
                    <a:pt x="60" y="123"/>
                    <a:pt x="60" y="123"/>
                    <a:pt x="59" y="123"/>
                  </a:cubicBezTo>
                  <a:close/>
                  <a:moveTo>
                    <a:pt x="52" y="124"/>
                  </a:moveTo>
                  <a:cubicBezTo>
                    <a:pt x="53" y="124"/>
                    <a:pt x="53" y="124"/>
                    <a:pt x="53" y="123"/>
                  </a:cubicBezTo>
                  <a:cubicBezTo>
                    <a:pt x="53" y="123"/>
                    <a:pt x="53" y="122"/>
                    <a:pt x="52" y="122"/>
                  </a:cubicBezTo>
                  <a:cubicBezTo>
                    <a:pt x="52" y="123"/>
                    <a:pt x="53" y="123"/>
                    <a:pt x="52" y="124"/>
                  </a:cubicBezTo>
                  <a:close/>
                  <a:moveTo>
                    <a:pt x="42" y="123"/>
                  </a:move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2"/>
                    <a:pt x="42" y="123"/>
                  </a:cubicBezTo>
                  <a:close/>
                  <a:moveTo>
                    <a:pt x="55" y="124"/>
                  </a:moveTo>
                  <a:cubicBezTo>
                    <a:pt x="55" y="124"/>
                    <a:pt x="55" y="123"/>
                    <a:pt x="55" y="123"/>
                  </a:cubicBezTo>
                  <a:cubicBezTo>
                    <a:pt x="54" y="123"/>
                    <a:pt x="55" y="124"/>
                    <a:pt x="55" y="124"/>
                  </a:cubicBezTo>
                  <a:close/>
                  <a:moveTo>
                    <a:pt x="48" y="124"/>
                  </a:moveTo>
                  <a:cubicBezTo>
                    <a:pt x="48" y="124"/>
                    <a:pt x="48" y="124"/>
                    <a:pt x="49" y="124"/>
                  </a:cubicBezTo>
                  <a:cubicBezTo>
                    <a:pt x="49" y="124"/>
                    <a:pt x="49" y="123"/>
                    <a:pt x="48" y="123"/>
                  </a:cubicBezTo>
                  <a:cubicBezTo>
                    <a:pt x="48" y="123"/>
                    <a:pt x="48" y="123"/>
                    <a:pt x="48" y="124"/>
                  </a:cubicBezTo>
                  <a:close/>
                  <a:moveTo>
                    <a:pt x="57" y="124"/>
                  </a:moveTo>
                  <a:cubicBezTo>
                    <a:pt x="57" y="124"/>
                    <a:pt x="57" y="123"/>
                    <a:pt x="57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57" y="123"/>
                    <a:pt x="57" y="124"/>
                    <a:pt x="57" y="124"/>
                  </a:cubicBezTo>
                  <a:close/>
                  <a:moveTo>
                    <a:pt x="37" y="124"/>
                  </a:moveTo>
                  <a:cubicBezTo>
                    <a:pt x="37" y="124"/>
                    <a:pt x="38" y="125"/>
                    <a:pt x="38" y="125"/>
                  </a:cubicBezTo>
                  <a:cubicBezTo>
                    <a:pt x="38" y="125"/>
                    <a:pt x="38" y="125"/>
                    <a:pt x="38" y="125"/>
                  </a:cubicBezTo>
                  <a:cubicBezTo>
                    <a:pt x="38" y="124"/>
                    <a:pt x="38" y="124"/>
                    <a:pt x="38" y="123"/>
                  </a:cubicBezTo>
                  <a:cubicBezTo>
                    <a:pt x="37" y="123"/>
                    <a:pt x="37" y="123"/>
                    <a:pt x="37" y="124"/>
                  </a:cubicBezTo>
                  <a:close/>
                  <a:moveTo>
                    <a:pt x="40" y="124"/>
                  </a:moveTo>
                  <a:cubicBezTo>
                    <a:pt x="41" y="124"/>
                    <a:pt x="41" y="124"/>
                    <a:pt x="41" y="123"/>
                  </a:cubicBezTo>
                  <a:cubicBezTo>
                    <a:pt x="41" y="124"/>
                    <a:pt x="40" y="124"/>
                    <a:pt x="40" y="124"/>
                  </a:cubicBezTo>
                  <a:close/>
                  <a:moveTo>
                    <a:pt x="45" y="124"/>
                  </a:moveTo>
                  <a:cubicBezTo>
                    <a:pt x="45" y="124"/>
                    <a:pt x="45" y="125"/>
                    <a:pt x="45" y="125"/>
                  </a:cubicBezTo>
                  <a:cubicBezTo>
                    <a:pt x="46" y="124"/>
                    <a:pt x="45" y="123"/>
                    <a:pt x="45" y="124"/>
                  </a:cubicBezTo>
                  <a:close/>
                  <a:moveTo>
                    <a:pt x="59" y="124"/>
                  </a:moveTo>
                  <a:cubicBezTo>
                    <a:pt x="60" y="124"/>
                    <a:pt x="60" y="125"/>
                    <a:pt x="60" y="125"/>
                  </a:cubicBezTo>
                  <a:cubicBezTo>
                    <a:pt x="60" y="125"/>
                    <a:pt x="60" y="124"/>
                    <a:pt x="60" y="124"/>
                  </a:cubicBezTo>
                  <a:cubicBezTo>
                    <a:pt x="60" y="124"/>
                    <a:pt x="59" y="124"/>
                    <a:pt x="59" y="124"/>
                  </a:cubicBezTo>
                  <a:close/>
                  <a:moveTo>
                    <a:pt x="41" y="126"/>
                  </a:moveTo>
                  <a:cubicBezTo>
                    <a:pt x="41" y="126"/>
                    <a:pt x="42" y="125"/>
                    <a:pt x="42" y="125"/>
                  </a:cubicBezTo>
                  <a:cubicBezTo>
                    <a:pt x="42" y="125"/>
                    <a:pt x="42" y="124"/>
                    <a:pt x="41" y="124"/>
                  </a:cubicBezTo>
                  <a:cubicBezTo>
                    <a:pt x="40" y="125"/>
                    <a:pt x="41" y="125"/>
                    <a:pt x="41" y="126"/>
                  </a:cubicBezTo>
                  <a:close/>
                  <a:moveTo>
                    <a:pt x="48" y="125"/>
                  </a:moveTo>
                  <a:cubicBezTo>
                    <a:pt x="48" y="125"/>
                    <a:pt x="48" y="126"/>
                    <a:pt x="49" y="125"/>
                  </a:cubicBezTo>
                  <a:cubicBezTo>
                    <a:pt x="48" y="125"/>
                    <a:pt x="49" y="124"/>
                    <a:pt x="48" y="124"/>
                  </a:cubicBezTo>
                  <a:cubicBezTo>
                    <a:pt x="48" y="124"/>
                    <a:pt x="48" y="125"/>
                    <a:pt x="48" y="125"/>
                  </a:cubicBezTo>
                  <a:close/>
                  <a:moveTo>
                    <a:pt x="54" y="126"/>
                  </a:moveTo>
                  <a:cubicBezTo>
                    <a:pt x="54" y="125"/>
                    <a:pt x="54" y="125"/>
                    <a:pt x="54" y="124"/>
                  </a:cubicBezTo>
                  <a:cubicBezTo>
                    <a:pt x="53" y="124"/>
                    <a:pt x="53" y="125"/>
                    <a:pt x="54" y="126"/>
                  </a:cubicBezTo>
                  <a:close/>
                  <a:moveTo>
                    <a:pt x="57" y="125"/>
                  </a:moveTo>
                  <a:cubicBezTo>
                    <a:pt x="58" y="125"/>
                    <a:pt x="58" y="125"/>
                    <a:pt x="58" y="124"/>
                  </a:cubicBezTo>
                  <a:cubicBezTo>
                    <a:pt x="58" y="124"/>
                    <a:pt x="58" y="124"/>
                    <a:pt x="58" y="124"/>
                  </a:cubicBezTo>
                  <a:cubicBezTo>
                    <a:pt x="58" y="125"/>
                    <a:pt x="57" y="125"/>
                    <a:pt x="57" y="125"/>
                  </a:cubicBezTo>
                  <a:close/>
                  <a:moveTo>
                    <a:pt x="52" y="125"/>
                  </a:moveTo>
                  <a:cubicBezTo>
                    <a:pt x="52" y="125"/>
                    <a:pt x="52" y="124"/>
                    <a:pt x="51" y="124"/>
                  </a:cubicBezTo>
                  <a:cubicBezTo>
                    <a:pt x="51" y="124"/>
                    <a:pt x="51" y="125"/>
                    <a:pt x="52" y="125"/>
                  </a:cubicBezTo>
                  <a:close/>
                  <a:moveTo>
                    <a:pt x="37" y="126"/>
                  </a:moveTo>
                  <a:cubicBezTo>
                    <a:pt x="38" y="126"/>
                    <a:pt x="37" y="125"/>
                    <a:pt x="36" y="125"/>
                  </a:cubicBezTo>
                  <a:cubicBezTo>
                    <a:pt x="37" y="125"/>
                    <a:pt x="37" y="126"/>
                    <a:pt x="37" y="126"/>
                  </a:cubicBezTo>
                  <a:close/>
                  <a:moveTo>
                    <a:pt x="61" y="126"/>
                  </a:moveTo>
                  <a:cubicBezTo>
                    <a:pt x="61" y="126"/>
                    <a:pt x="62" y="125"/>
                    <a:pt x="61" y="125"/>
                  </a:cubicBezTo>
                  <a:cubicBezTo>
                    <a:pt x="61" y="125"/>
                    <a:pt x="61" y="126"/>
                    <a:pt x="61" y="126"/>
                  </a:cubicBezTo>
                  <a:close/>
                  <a:moveTo>
                    <a:pt x="35" y="127"/>
                  </a:moveTo>
                  <a:cubicBezTo>
                    <a:pt x="35" y="127"/>
                    <a:pt x="35" y="128"/>
                    <a:pt x="36" y="128"/>
                  </a:cubicBezTo>
                  <a:cubicBezTo>
                    <a:pt x="36" y="128"/>
                    <a:pt x="36" y="127"/>
                    <a:pt x="36" y="127"/>
                  </a:cubicBezTo>
                  <a:cubicBezTo>
                    <a:pt x="36" y="127"/>
                    <a:pt x="36" y="126"/>
                    <a:pt x="36" y="125"/>
                  </a:cubicBezTo>
                  <a:cubicBezTo>
                    <a:pt x="35" y="126"/>
                    <a:pt x="35" y="126"/>
                    <a:pt x="35" y="127"/>
                  </a:cubicBezTo>
                  <a:close/>
                  <a:moveTo>
                    <a:pt x="38" y="126"/>
                  </a:moveTo>
                  <a:cubicBezTo>
                    <a:pt x="39" y="126"/>
                    <a:pt x="39" y="126"/>
                    <a:pt x="39" y="126"/>
                  </a:cubicBezTo>
                  <a:cubicBezTo>
                    <a:pt x="39" y="126"/>
                    <a:pt x="39" y="126"/>
                    <a:pt x="38" y="126"/>
                  </a:cubicBezTo>
                  <a:close/>
                  <a:moveTo>
                    <a:pt x="41" y="127"/>
                  </a:moveTo>
                  <a:cubicBezTo>
                    <a:pt x="40" y="126"/>
                    <a:pt x="40" y="126"/>
                    <a:pt x="40" y="126"/>
                  </a:cubicBezTo>
                  <a:cubicBezTo>
                    <a:pt x="40" y="126"/>
                    <a:pt x="40" y="127"/>
                    <a:pt x="41" y="127"/>
                  </a:cubicBezTo>
                  <a:close/>
                  <a:moveTo>
                    <a:pt x="47" y="127"/>
                  </a:moveTo>
                  <a:cubicBezTo>
                    <a:pt x="47" y="127"/>
                    <a:pt x="47" y="126"/>
                    <a:pt x="46" y="126"/>
                  </a:cubicBezTo>
                  <a:cubicBezTo>
                    <a:pt x="46" y="126"/>
                    <a:pt x="46" y="127"/>
                    <a:pt x="47" y="127"/>
                  </a:cubicBezTo>
                  <a:close/>
                  <a:moveTo>
                    <a:pt x="54" y="127"/>
                  </a:moveTo>
                  <a:cubicBezTo>
                    <a:pt x="55" y="127"/>
                    <a:pt x="55" y="126"/>
                    <a:pt x="54" y="126"/>
                  </a:cubicBezTo>
                  <a:cubicBezTo>
                    <a:pt x="54" y="126"/>
                    <a:pt x="54" y="126"/>
                    <a:pt x="54" y="127"/>
                  </a:cubicBezTo>
                  <a:close/>
                  <a:moveTo>
                    <a:pt x="50" y="127"/>
                  </a:moveTo>
                  <a:cubicBezTo>
                    <a:pt x="51" y="127"/>
                    <a:pt x="51" y="126"/>
                    <a:pt x="50" y="126"/>
                  </a:cubicBezTo>
                  <a:cubicBezTo>
                    <a:pt x="50" y="126"/>
                    <a:pt x="50" y="127"/>
                    <a:pt x="50" y="127"/>
                  </a:cubicBezTo>
                  <a:close/>
                  <a:moveTo>
                    <a:pt x="59" y="126"/>
                  </a:moveTo>
                  <a:cubicBezTo>
                    <a:pt x="58" y="126"/>
                    <a:pt x="59" y="126"/>
                    <a:pt x="59" y="126"/>
                  </a:cubicBezTo>
                  <a:cubicBezTo>
                    <a:pt x="58" y="126"/>
                    <a:pt x="58" y="127"/>
                    <a:pt x="59" y="126"/>
                  </a:cubicBezTo>
                  <a:close/>
                  <a:moveTo>
                    <a:pt x="53" y="129"/>
                  </a:moveTo>
                  <a:cubicBezTo>
                    <a:pt x="54" y="128"/>
                    <a:pt x="53" y="127"/>
                    <a:pt x="53" y="126"/>
                  </a:cubicBezTo>
                  <a:cubicBezTo>
                    <a:pt x="52" y="127"/>
                    <a:pt x="53" y="128"/>
                    <a:pt x="53" y="129"/>
                  </a:cubicBezTo>
                  <a:close/>
                  <a:moveTo>
                    <a:pt x="40" y="128"/>
                  </a:moveTo>
                  <a:cubicBezTo>
                    <a:pt x="40" y="127"/>
                    <a:pt x="40" y="127"/>
                    <a:pt x="39" y="126"/>
                  </a:cubicBezTo>
                  <a:cubicBezTo>
                    <a:pt x="39" y="127"/>
                    <a:pt x="39" y="128"/>
                    <a:pt x="40" y="128"/>
                  </a:cubicBezTo>
                  <a:close/>
                  <a:moveTo>
                    <a:pt x="49" y="127"/>
                  </a:moveTo>
                  <a:cubicBezTo>
                    <a:pt x="50" y="127"/>
                    <a:pt x="49" y="128"/>
                    <a:pt x="50" y="128"/>
                  </a:cubicBezTo>
                  <a:cubicBezTo>
                    <a:pt x="50" y="127"/>
                    <a:pt x="50" y="128"/>
                    <a:pt x="50" y="127"/>
                  </a:cubicBezTo>
                  <a:cubicBezTo>
                    <a:pt x="50" y="127"/>
                    <a:pt x="50" y="127"/>
                    <a:pt x="50" y="127"/>
                  </a:cubicBezTo>
                  <a:cubicBezTo>
                    <a:pt x="50" y="127"/>
                    <a:pt x="50" y="127"/>
                    <a:pt x="50" y="127"/>
                  </a:cubicBezTo>
                  <a:cubicBezTo>
                    <a:pt x="49" y="127"/>
                    <a:pt x="49" y="127"/>
                    <a:pt x="49" y="127"/>
                  </a:cubicBezTo>
                  <a:close/>
                  <a:moveTo>
                    <a:pt x="42" y="127"/>
                  </a:moveTo>
                  <a:cubicBezTo>
                    <a:pt x="42" y="127"/>
                    <a:pt x="42" y="128"/>
                    <a:pt x="43" y="128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lose/>
                  <a:moveTo>
                    <a:pt x="60" y="128"/>
                  </a:moveTo>
                  <a:cubicBezTo>
                    <a:pt x="60" y="128"/>
                    <a:pt x="60" y="127"/>
                    <a:pt x="60" y="127"/>
                  </a:cubicBezTo>
                  <a:cubicBezTo>
                    <a:pt x="60" y="127"/>
                    <a:pt x="59" y="128"/>
                    <a:pt x="60" y="128"/>
                  </a:cubicBezTo>
                  <a:close/>
                  <a:moveTo>
                    <a:pt x="57" y="128"/>
                  </a:moveTo>
                  <a:cubicBezTo>
                    <a:pt x="57" y="128"/>
                    <a:pt x="57" y="128"/>
                    <a:pt x="57" y="128"/>
                  </a:cubicBezTo>
                  <a:cubicBezTo>
                    <a:pt x="58" y="127"/>
                    <a:pt x="58" y="127"/>
                    <a:pt x="57" y="127"/>
                  </a:cubicBezTo>
                  <a:cubicBezTo>
                    <a:pt x="57" y="127"/>
                    <a:pt x="57" y="127"/>
                    <a:pt x="57" y="128"/>
                  </a:cubicBezTo>
                  <a:close/>
                  <a:moveTo>
                    <a:pt x="62" y="131"/>
                  </a:moveTo>
                  <a:cubicBezTo>
                    <a:pt x="62" y="130"/>
                    <a:pt x="63" y="128"/>
                    <a:pt x="62" y="127"/>
                  </a:cubicBezTo>
                  <a:cubicBezTo>
                    <a:pt x="62" y="129"/>
                    <a:pt x="62" y="130"/>
                    <a:pt x="62" y="131"/>
                  </a:cubicBezTo>
                  <a:close/>
                  <a:moveTo>
                    <a:pt x="33" y="129"/>
                  </a:moveTo>
                  <a:cubicBezTo>
                    <a:pt x="33" y="130"/>
                    <a:pt x="33" y="130"/>
                    <a:pt x="33" y="130"/>
                  </a:cubicBezTo>
                  <a:cubicBezTo>
                    <a:pt x="33" y="131"/>
                    <a:pt x="33" y="131"/>
                    <a:pt x="33" y="130"/>
                  </a:cubicBezTo>
                  <a:cubicBezTo>
                    <a:pt x="33" y="129"/>
                    <a:pt x="33" y="129"/>
                    <a:pt x="33" y="128"/>
                  </a:cubicBezTo>
                  <a:cubicBezTo>
                    <a:pt x="33" y="128"/>
                    <a:pt x="33" y="127"/>
                    <a:pt x="33" y="128"/>
                  </a:cubicBezTo>
                  <a:cubicBezTo>
                    <a:pt x="33" y="128"/>
                    <a:pt x="33" y="129"/>
                    <a:pt x="33" y="129"/>
                  </a:cubicBezTo>
                  <a:close/>
                  <a:moveTo>
                    <a:pt x="55" y="128"/>
                  </a:moveTo>
                  <a:cubicBezTo>
                    <a:pt x="55" y="128"/>
                    <a:pt x="56" y="128"/>
                    <a:pt x="55" y="127"/>
                  </a:cubicBezTo>
                  <a:cubicBezTo>
                    <a:pt x="55" y="128"/>
                    <a:pt x="55" y="128"/>
                    <a:pt x="55" y="128"/>
                  </a:cubicBezTo>
                  <a:close/>
                  <a:moveTo>
                    <a:pt x="38" y="130"/>
                  </a:moveTo>
                  <a:cubicBezTo>
                    <a:pt x="39" y="129"/>
                    <a:pt x="39" y="128"/>
                    <a:pt x="38" y="128"/>
                  </a:cubicBezTo>
                  <a:cubicBezTo>
                    <a:pt x="38" y="128"/>
                    <a:pt x="38" y="129"/>
                    <a:pt x="38" y="130"/>
                  </a:cubicBezTo>
                  <a:close/>
                  <a:moveTo>
                    <a:pt x="45" y="129"/>
                  </a:moveTo>
                  <a:cubicBezTo>
                    <a:pt x="45" y="129"/>
                    <a:pt x="45" y="128"/>
                    <a:pt x="45" y="128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5" y="128"/>
                    <a:pt x="45" y="129"/>
                    <a:pt x="45" y="129"/>
                  </a:cubicBezTo>
                  <a:close/>
                  <a:moveTo>
                    <a:pt x="42" y="129"/>
                  </a:moveTo>
                  <a:cubicBezTo>
                    <a:pt x="42" y="129"/>
                    <a:pt x="42" y="129"/>
                    <a:pt x="41" y="128"/>
                  </a:cubicBezTo>
                  <a:cubicBezTo>
                    <a:pt x="41" y="129"/>
                    <a:pt x="42" y="129"/>
                    <a:pt x="42" y="129"/>
                  </a:cubicBezTo>
                  <a:close/>
                  <a:moveTo>
                    <a:pt x="47" y="129"/>
                  </a:moveTo>
                  <a:cubicBezTo>
                    <a:pt x="48" y="129"/>
                    <a:pt x="47" y="129"/>
                    <a:pt x="48" y="130"/>
                  </a:cubicBezTo>
                  <a:cubicBezTo>
                    <a:pt x="48" y="130"/>
                    <a:pt x="48" y="130"/>
                    <a:pt x="48" y="130"/>
                  </a:cubicBezTo>
                  <a:cubicBezTo>
                    <a:pt x="49" y="130"/>
                    <a:pt x="49" y="129"/>
                    <a:pt x="48" y="128"/>
                  </a:cubicBezTo>
                  <a:cubicBezTo>
                    <a:pt x="48" y="129"/>
                    <a:pt x="48" y="128"/>
                    <a:pt x="47" y="129"/>
                  </a:cubicBezTo>
                  <a:close/>
                  <a:moveTo>
                    <a:pt x="50" y="129"/>
                  </a:moveTo>
                  <a:cubicBezTo>
                    <a:pt x="50" y="129"/>
                    <a:pt x="50" y="129"/>
                    <a:pt x="50" y="130"/>
                  </a:cubicBezTo>
                  <a:cubicBezTo>
                    <a:pt x="50" y="130"/>
                    <a:pt x="51" y="130"/>
                    <a:pt x="51" y="129"/>
                  </a:cubicBezTo>
                  <a:cubicBezTo>
                    <a:pt x="50" y="129"/>
                    <a:pt x="51" y="129"/>
                    <a:pt x="51" y="129"/>
                  </a:cubicBezTo>
                  <a:cubicBezTo>
                    <a:pt x="51" y="129"/>
                    <a:pt x="51" y="128"/>
                    <a:pt x="50" y="128"/>
                  </a:cubicBezTo>
                  <a:cubicBezTo>
                    <a:pt x="50" y="129"/>
                    <a:pt x="50" y="129"/>
                    <a:pt x="50" y="129"/>
                  </a:cubicBezTo>
                  <a:close/>
                  <a:moveTo>
                    <a:pt x="52" y="129"/>
                  </a:moveTo>
                  <a:cubicBezTo>
                    <a:pt x="52" y="129"/>
                    <a:pt x="52" y="128"/>
                    <a:pt x="52" y="128"/>
                  </a:cubicBezTo>
                  <a:cubicBezTo>
                    <a:pt x="51" y="128"/>
                    <a:pt x="51" y="129"/>
                    <a:pt x="52" y="129"/>
                  </a:cubicBezTo>
                  <a:close/>
                  <a:moveTo>
                    <a:pt x="41" y="128"/>
                  </a:moveTo>
                  <a:cubicBezTo>
                    <a:pt x="41" y="128"/>
                    <a:pt x="40" y="128"/>
                    <a:pt x="40" y="128"/>
                  </a:cubicBezTo>
                  <a:cubicBezTo>
                    <a:pt x="40" y="129"/>
                    <a:pt x="41" y="129"/>
                    <a:pt x="41" y="128"/>
                  </a:cubicBezTo>
                  <a:close/>
                  <a:moveTo>
                    <a:pt x="58" y="129"/>
                  </a:moveTo>
                  <a:cubicBezTo>
                    <a:pt x="58" y="129"/>
                    <a:pt x="58" y="129"/>
                    <a:pt x="58" y="129"/>
                  </a:cubicBezTo>
                  <a:cubicBezTo>
                    <a:pt x="58" y="129"/>
                    <a:pt x="58" y="128"/>
                    <a:pt x="58" y="128"/>
                  </a:cubicBezTo>
                  <a:cubicBezTo>
                    <a:pt x="58" y="129"/>
                    <a:pt x="58" y="129"/>
                    <a:pt x="58" y="129"/>
                  </a:cubicBezTo>
                  <a:close/>
                  <a:moveTo>
                    <a:pt x="45" y="131"/>
                  </a:moveTo>
                  <a:cubicBezTo>
                    <a:pt x="45" y="130"/>
                    <a:pt x="44" y="129"/>
                    <a:pt x="44" y="129"/>
                  </a:cubicBezTo>
                  <a:cubicBezTo>
                    <a:pt x="43" y="130"/>
                    <a:pt x="44" y="131"/>
                    <a:pt x="45" y="131"/>
                  </a:cubicBezTo>
                  <a:close/>
                  <a:moveTo>
                    <a:pt x="37" y="131"/>
                  </a:moveTo>
                  <a:cubicBezTo>
                    <a:pt x="38" y="131"/>
                    <a:pt x="38" y="129"/>
                    <a:pt x="37" y="129"/>
                  </a:cubicBezTo>
                  <a:cubicBezTo>
                    <a:pt x="36" y="130"/>
                    <a:pt x="37" y="130"/>
                    <a:pt x="37" y="131"/>
                  </a:cubicBezTo>
                  <a:close/>
                  <a:moveTo>
                    <a:pt x="41" y="130"/>
                  </a:moveTo>
                  <a:cubicBezTo>
                    <a:pt x="41" y="130"/>
                    <a:pt x="41" y="129"/>
                    <a:pt x="41" y="129"/>
                  </a:cubicBezTo>
                  <a:cubicBezTo>
                    <a:pt x="41" y="130"/>
                    <a:pt x="41" y="130"/>
                    <a:pt x="41" y="130"/>
                  </a:cubicBezTo>
                  <a:close/>
                  <a:moveTo>
                    <a:pt x="39" y="131"/>
                  </a:moveTo>
                  <a:cubicBezTo>
                    <a:pt x="39" y="130"/>
                    <a:pt x="40" y="130"/>
                    <a:pt x="40" y="129"/>
                  </a:cubicBezTo>
                  <a:cubicBezTo>
                    <a:pt x="39" y="130"/>
                    <a:pt x="38" y="131"/>
                    <a:pt x="39" y="131"/>
                  </a:cubicBezTo>
                  <a:close/>
                  <a:moveTo>
                    <a:pt x="55" y="131"/>
                  </a:moveTo>
                  <a:cubicBezTo>
                    <a:pt x="55" y="131"/>
                    <a:pt x="55" y="131"/>
                    <a:pt x="55" y="130"/>
                  </a:cubicBezTo>
                  <a:cubicBezTo>
                    <a:pt x="55" y="130"/>
                    <a:pt x="55" y="130"/>
                    <a:pt x="55" y="130"/>
                  </a:cubicBezTo>
                  <a:cubicBezTo>
                    <a:pt x="54" y="130"/>
                    <a:pt x="54" y="131"/>
                    <a:pt x="55" y="131"/>
                  </a:cubicBezTo>
                  <a:close/>
                  <a:moveTo>
                    <a:pt x="56" y="131"/>
                  </a:moveTo>
                  <a:cubicBezTo>
                    <a:pt x="56" y="131"/>
                    <a:pt x="56" y="131"/>
                    <a:pt x="57" y="131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7" y="130"/>
                    <a:pt x="56" y="130"/>
                    <a:pt x="56" y="131"/>
                  </a:cubicBezTo>
                  <a:close/>
                  <a:moveTo>
                    <a:pt x="50" y="133"/>
                  </a:moveTo>
                  <a:cubicBezTo>
                    <a:pt x="51" y="132"/>
                    <a:pt x="50" y="130"/>
                    <a:pt x="49" y="130"/>
                  </a:cubicBezTo>
                  <a:cubicBezTo>
                    <a:pt x="49" y="131"/>
                    <a:pt x="49" y="131"/>
                    <a:pt x="49" y="132"/>
                  </a:cubicBezTo>
                  <a:cubicBezTo>
                    <a:pt x="49" y="132"/>
                    <a:pt x="49" y="131"/>
                    <a:pt x="49" y="132"/>
                  </a:cubicBezTo>
                  <a:cubicBezTo>
                    <a:pt x="49" y="132"/>
                    <a:pt x="49" y="132"/>
                    <a:pt x="50" y="133"/>
                  </a:cubicBezTo>
                  <a:close/>
                  <a:moveTo>
                    <a:pt x="40" y="133"/>
                  </a:moveTo>
                  <a:cubicBezTo>
                    <a:pt x="40" y="132"/>
                    <a:pt x="40" y="132"/>
                    <a:pt x="41" y="131"/>
                  </a:cubicBezTo>
                  <a:cubicBezTo>
                    <a:pt x="40" y="131"/>
                    <a:pt x="40" y="130"/>
                    <a:pt x="40" y="130"/>
                  </a:cubicBezTo>
                  <a:cubicBezTo>
                    <a:pt x="39" y="131"/>
                    <a:pt x="39" y="132"/>
                    <a:pt x="40" y="133"/>
                  </a:cubicBezTo>
                  <a:close/>
                  <a:moveTo>
                    <a:pt x="43" y="132"/>
                  </a:moveTo>
                  <a:cubicBezTo>
                    <a:pt x="44" y="132"/>
                    <a:pt x="43" y="131"/>
                    <a:pt x="43" y="131"/>
                  </a:cubicBezTo>
                  <a:cubicBezTo>
                    <a:pt x="43" y="131"/>
                    <a:pt x="43" y="132"/>
                    <a:pt x="43" y="132"/>
                  </a:cubicBezTo>
                  <a:close/>
                  <a:moveTo>
                    <a:pt x="60" y="131"/>
                  </a:moveTo>
                  <a:cubicBezTo>
                    <a:pt x="60" y="131"/>
                    <a:pt x="60" y="131"/>
                    <a:pt x="59" y="131"/>
                  </a:cubicBezTo>
                  <a:cubicBezTo>
                    <a:pt x="59" y="131"/>
                    <a:pt x="60" y="131"/>
                    <a:pt x="60" y="131"/>
                  </a:cubicBezTo>
                  <a:close/>
                  <a:moveTo>
                    <a:pt x="36" y="133"/>
                  </a:moveTo>
                  <a:cubicBezTo>
                    <a:pt x="37" y="133"/>
                    <a:pt x="36" y="131"/>
                    <a:pt x="36" y="131"/>
                  </a:cubicBezTo>
                  <a:cubicBezTo>
                    <a:pt x="35" y="132"/>
                    <a:pt x="35" y="132"/>
                    <a:pt x="36" y="133"/>
                  </a:cubicBezTo>
                  <a:close/>
                  <a:moveTo>
                    <a:pt x="38" y="132"/>
                  </a:moveTo>
                  <a:cubicBezTo>
                    <a:pt x="38" y="132"/>
                    <a:pt x="38" y="132"/>
                    <a:pt x="38" y="132"/>
                  </a:cubicBezTo>
                  <a:cubicBezTo>
                    <a:pt x="38" y="132"/>
                    <a:pt x="39" y="131"/>
                    <a:pt x="38" y="131"/>
                  </a:cubicBezTo>
                  <a:cubicBezTo>
                    <a:pt x="38" y="132"/>
                    <a:pt x="38" y="132"/>
                    <a:pt x="38" y="132"/>
                  </a:cubicBezTo>
                  <a:close/>
                  <a:moveTo>
                    <a:pt x="55" y="132"/>
                  </a:moveTo>
                  <a:cubicBezTo>
                    <a:pt x="55" y="132"/>
                    <a:pt x="56" y="132"/>
                    <a:pt x="55" y="132"/>
                  </a:cubicBezTo>
                  <a:cubicBezTo>
                    <a:pt x="55" y="132"/>
                    <a:pt x="55" y="131"/>
                    <a:pt x="55" y="131"/>
                  </a:cubicBezTo>
                  <a:cubicBezTo>
                    <a:pt x="55" y="132"/>
                    <a:pt x="55" y="132"/>
                    <a:pt x="55" y="132"/>
                  </a:cubicBezTo>
                  <a:close/>
                  <a:moveTo>
                    <a:pt x="59" y="134"/>
                  </a:moveTo>
                  <a:cubicBezTo>
                    <a:pt x="58" y="134"/>
                    <a:pt x="59" y="132"/>
                    <a:pt x="58" y="131"/>
                  </a:cubicBezTo>
                  <a:cubicBezTo>
                    <a:pt x="58" y="133"/>
                    <a:pt x="58" y="134"/>
                    <a:pt x="59" y="134"/>
                  </a:cubicBezTo>
                  <a:close/>
                  <a:moveTo>
                    <a:pt x="48" y="133"/>
                  </a:moveTo>
                  <a:cubicBezTo>
                    <a:pt x="48" y="133"/>
                    <a:pt x="48" y="132"/>
                    <a:pt x="48" y="132"/>
                  </a:cubicBezTo>
                  <a:cubicBezTo>
                    <a:pt x="47" y="132"/>
                    <a:pt x="48" y="133"/>
                    <a:pt x="48" y="133"/>
                  </a:cubicBezTo>
                  <a:close/>
                  <a:moveTo>
                    <a:pt x="53" y="133"/>
                  </a:moveTo>
                  <a:cubicBezTo>
                    <a:pt x="53" y="133"/>
                    <a:pt x="53" y="132"/>
                    <a:pt x="53" y="132"/>
                  </a:cubicBezTo>
                  <a:cubicBezTo>
                    <a:pt x="53" y="132"/>
                    <a:pt x="53" y="133"/>
                    <a:pt x="53" y="133"/>
                  </a:cubicBezTo>
                  <a:close/>
                  <a:moveTo>
                    <a:pt x="39" y="134"/>
                  </a:moveTo>
                  <a:cubicBezTo>
                    <a:pt x="39" y="133"/>
                    <a:pt x="39" y="133"/>
                    <a:pt x="38" y="132"/>
                  </a:cubicBezTo>
                  <a:cubicBezTo>
                    <a:pt x="38" y="133"/>
                    <a:pt x="38" y="133"/>
                    <a:pt x="39" y="134"/>
                  </a:cubicBezTo>
                  <a:close/>
                  <a:moveTo>
                    <a:pt x="62" y="133"/>
                  </a:moveTo>
                  <a:cubicBezTo>
                    <a:pt x="62" y="133"/>
                    <a:pt x="63" y="133"/>
                    <a:pt x="62" y="132"/>
                  </a:cubicBezTo>
                  <a:cubicBezTo>
                    <a:pt x="62" y="133"/>
                    <a:pt x="62" y="133"/>
                    <a:pt x="62" y="133"/>
                  </a:cubicBezTo>
                  <a:close/>
                  <a:moveTo>
                    <a:pt x="40" y="134"/>
                  </a:moveTo>
                  <a:cubicBezTo>
                    <a:pt x="40" y="134"/>
                    <a:pt x="40" y="135"/>
                    <a:pt x="41" y="135"/>
                  </a:cubicBezTo>
                  <a:cubicBezTo>
                    <a:pt x="41" y="135"/>
                    <a:pt x="42" y="134"/>
                    <a:pt x="42" y="134"/>
                  </a:cubicBezTo>
                  <a:cubicBezTo>
                    <a:pt x="42" y="132"/>
                    <a:pt x="40" y="133"/>
                    <a:pt x="40" y="134"/>
                  </a:cubicBezTo>
                  <a:close/>
                  <a:moveTo>
                    <a:pt x="36" y="134"/>
                  </a:moveTo>
                  <a:cubicBezTo>
                    <a:pt x="37" y="134"/>
                    <a:pt x="37" y="133"/>
                    <a:pt x="37" y="133"/>
                  </a:cubicBezTo>
                  <a:cubicBezTo>
                    <a:pt x="37" y="133"/>
                    <a:pt x="37" y="133"/>
                    <a:pt x="36" y="134"/>
                  </a:cubicBezTo>
                  <a:close/>
                  <a:moveTo>
                    <a:pt x="57" y="136"/>
                  </a:moveTo>
                  <a:cubicBezTo>
                    <a:pt x="57" y="135"/>
                    <a:pt x="57" y="135"/>
                    <a:pt x="58" y="135"/>
                  </a:cubicBezTo>
                  <a:cubicBezTo>
                    <a:pt x="57" y="134"/>
                    <a:pt x="57" y="134"/>
                    <a:pt x="56" y="133"/>
                  </a:cubicBezTo>
                  <a:cubicBezTo>
                    <a:pt x="56" y="134"/>
                    <a:pt x="56" y="135"/>
                    <a:pt x="57" y="136"/>
                  </a:cubicBezTo>
                  <a:close/>
                  <a:moveTo>
                    <a:pt x="45" y="134"/>
                  </a:moveTo>
                  <a:cubicBezTo>
                    <a:pt x="45" y="134"/>
                    <a:pt x="45" y="133"/>
                    <a:pt x="45" y="133"/>
                  </a:cubicBezTo>
                  <a:cubicBezTo>
                    <a:pt x="44" y="133"/>
                    <a:pt x="44" y="134"/>
                    <a:pt x="45" y="134"/>
                  </a:cubicBezTo>
                  <a:close/>
                  <a:moveTo>
                    <a:pt x="51" y="135"/>
                  </a:moveTo>
                  <a:cubicBezTo>
                    <a:pt x="51" y="135"/>
                    <a:pt x="52" y="134"/>
                    <a:pt x="52" y="134"/>
                  </a:cubicBezTo>
                  <a:cubicBezTo>
                    <a:pt x="52" y="134"/>
                    <a:pt x="52" y="133"/>
                    <a:pt x="51" y="133"/>
                  </a:cubicBezTo>
                  <a:cubicBezTo>
                    <a:pt x="51" y="134"/>
                    <a:pt x="51" y="135"/>
                    <a:pt x="51" y="135"/>
                  </a:cubicBezTo>
                  <a:close/>
                  <a:moveTo>
                    <a:pt x="48" y="135"/>
                  </a:moveTo>
                  <a:cubicBezTo>
                    <a:pt x="47" y="134"/>
                    <a:pt x="47" y="134"/>
                    <a:pt x="47" y="134"/>
                  </a:cubicBezTo>
                  <a:cubicBezTo>
                    <a:pt x="47" y="134"/>
                    <a:pt x="47" y="134"/>
                    <a:pt x="48" y="135"/>
                  </a:cubicBezTo>
                  <a:close/>
                  <a:moveTo>
                    <a:pt x="37" y="134"/>
                  </a:moveTo>
                  <a:cubicBezTo>
                    <a:pt x="37" y="134"/>
                    <a:pt x="37" y="135"/>
                    <a:pt x="37" y="135"/>
                  </a:cubicBezTo>
                  <a:cubicBezTo>
                    <a:pt x="38" y="135"/>
                    <a:pt x="38" y="134"/>
                    <a:pt x="37" y="134"/>
                  </a:cubicBezTo>
                  <a:cubicBezTo>
                    <a:pt x="37" y="134"/>
                    <a:pt x="37" y="134"/>
                    <a:pt x="37" y="134"/>
                  </a:cubicBezTo>
                  <a:close/>
                  <a:moveTo>
                    <a:pt x="40" y="136"/>
                  </a:moveTo>
                  <a:cubicBezTo>
                    <a:pt x="40" y="135"/>
                    <a:pt x="40" y="135"/>
                    <a:pt x="39" y="135"/>
                  </a:cubicBezTo>
                  <a:cubicBezTo>
                    <a:pt x="39" y="135"/>
                    <a:pt x="40" y="136"/>
                    <a:pt x="40" y="136"/>
                  </a:cubicBezTo>
                  <a:close/>
                  <a:moveTo>
                    <a:pt x="54" y="136"/>
                  </a:moveTo>
                  <a:cubicBezTo>
                    <a:pt x="54" y="136"/>
                    <a:pt x="55" y="137"/>
                    <a:pt x="55" y="137"/>
                  </a:cubicBezTo>
                  <a:cubicBezTo>
                    <a:pt x="55" y="137"/>
                    <a:pt x="55" y="136"/>
                    <a:pt x="54" y="136"/>
                  </a:cubicBezTo>
                  <a:close/>
                  <a:moveTo>
                    <a:pt x="55" y="137"/>
                  </a:moveTo>
                  <a:cubicBezTo>
                    <a:pt x="56" y="136"/>
                    <a:pt x="55" y="134"/>
                    <a:pt x="54" y="136"/>
                  </a:cubicBezTo>
                  <a:cubicBezTo>
                    <a:pt x="55" y="136"/>
                    <a:pt x="55" y="137"/>
                    <a:pt x="55" y="137"/>
                  </a:cubicBezTo>
                  <a:close/>
                  <a:moveTo>
                    <a:pt x="42" y="137"/>
                  </a:moveTo>
                  <a:cubicBezTo>
                    <a:pt x="43" y="137"/>
                    <a:pt x="43" y="136"/>
                    <a:pt x="43" y="135"/>
                  </a:cubicBezTo>
                  <a:cubicBezTo>
                    <a:pt x="43" y="136"/>
                    <a:pt x="42" y="136"/>
                    <a:pt x="42" y="137"/>
                  </a:cubicBezTo>
                  <a:close/>
                  <a:moveTo>
                    <a:pt x="50" y="136"/>
                  </a:moveTo>
                  <a:cubicBezTo>
                    <a:pt x="50" y="136"/>
                    <a:pt x="50" y="136"/>
                    <a:pt x="50" y="135"/>
                  </a:cubicBezTo>
                  <a:cubicBezTo>
                    <a:pt x="50" y="135"/>
                    <a:pt x="50" y="135"/>
                    <a:pt x="49" y="135"/>
                  </a:cubicBezTo>
                  <a:cubicBezTo>
                    <a:pt x="49" y="136"/>
                    <a:pt x="50" y="136"/>
                    <a:pt x="50" y="136"/>
                  </a:cubicBezTo>
                  <a:close/>
                  <a:moveTo>
                    <a:pt x="39" y="138"/>
                  </a:moveTo>
                  <a:cubicBezTo>
                    <a:pt x="39" y="137"/>
                    <a:pt x="39" y="136"/>
                    <a:pt x="38" y="136"/>
                  </a:cubicBezTo>
                  <a:cubicBezTo>
                    <a:pt x="38" y="136"/>
                    <a:pt x="39" y="137"/>
                    <a:pt x="39" y="138"/>
                  </a:cubicBezTo>
                  <a:close/>
                  <a:moveTo>
                    <a:pt x="35" y="137"/>
                  </a:moveTo>
                  <a:cubicBezTo>
                    <a:pt x="35" y="138"/>
                    <a:pt x="36" y="137"/>
                    <a:pt x="36" y="137"/>
                  </a:cubicBezTo>
                  <a:cubicBezTo>
                    <a:pt x="36" y="137"/>
                    <a:pt x="36" y="136"/>
                    <a:pt x="35" y="136"/>
                  </a:cubicBezTo>
                  <a:cubicBezTo>
                    <a:pt x="35" y="136"/>
                    <a:pt x="35" y="137"/>
                    <a:pt x="35" y="137"/>
                  </a:cubicBezTo>
                  <a:close/>
                  <a:moveTo>
                    <a:pt x="62" y="138"/>
                  </a:moveTo>
                  <a:cubicBezTo>
                    <a:pt x="62" y="137"/>
                    <a:pt x="63" y="136"/>
                    <a:pt x="62" y="136"/>
                  </a:cubicBezTo>
                  <a:cubicBezTo>
                    <a:pt x="62" y="137"/>
                    <a:pt x="62" y="137"/>
                    <a:pt x="62" y="138"/>
                  </a:cubicBezTo>
                  <a:close/>
                  <a:moveTo>
                    <a:pt x="54" y="138"/>
                  </a:moveTo>
                  <a:cubicBezTo>
                    <a:pt x="54" y="138"/>
                    <a:pt x="54" y="137"/>
                    <a:pt x="53" y="137"/>
                  </a:cubicBezTo>
                  <a:cubicBezTo>
                    <a:pt x="53" y="137"/>
                    <a:pt x="53" y="138"/>
                    <a:pt x="54" y="138"/>
                  </a:cubicBezTo>
                  <a:close/>
                  <a:moveTo>
                    <a:pt x="42" y="140"/>
                  </a:moveTo>
                  <a:cubicBezTo>
                    <a:pt x="42" y="141"/>
                    <a:pt x="42" y="141"/>
                    <a:pt x="43" y="141"/>
                  </a:cubicBezTo>
                  <a:cubicBezTo>
                    <a:pt x="43" y="140"/>
                    <a:pt x="45" y="139"/>
                    <a:pt x="45" y="138"/>
                  </a:cubicBezTo>
                  <a:cubicBezTo>
                    <a:pt x="45" y="138"/>
                    <a:pt x="45" y="137"/>
                    <a:pt x="44" y="137"/>
                  </a:cubicBezTo>
                  <a:cubicBezTo>
                    <a:pt x="44" y="138"/>
                    <a:pt x="43" y="139"/>
                    <a:pt x="42" y="140"/>
                  </a:cubicBezTo>
                  <a:close/>
                  <a:moveTo>
                    <a:pt x="47" y="139"/>
                  </a:moveTo>
                  <a:cubicBezTo>
                    <a:pt x="48" y="139"/>
                    <a:pt x="48" y="138"/>
                    <a:pt x="48" y="138"/>
                  </a:cubicBezTo>
                  <a:cubicBezTo>
                    <a:pt x="47" y="138"/>
                    <a:pt x="47" y="139"/>
                    <a:pt x="47" y="139"/>
                  </a:cubicBezTo>
                  <a:close/>
                  <a:moveTo>
                    <a:pt x="35" y="142"/>
                  </a:moveTo>
                  <a:cubicBezTo>
                    <a:pt x="37" y="141"/>
                    <a:pt x="37" y="140"/>
                    <a:pt x="37" y="139"/>
                  </a:cubicBezTo>
                  <a:cubicBezTo>
                    <a:pt x="37" y="139"/>
                    <a:pt x="37" y="138"/>
                    <a:pt x="37" y="138"/>
                  </a:cubicBezTo>
                  <a:cubicBezTo>
                    <a:pt x="36" y="139"/>
                    <a:pt x="35" y="140"/>
                    <a:pt x="35" y="142"/>
                  </a:cubicBezTo>
                  <a:close/>
                  <a:moveTo>
                    <a:pt x="56" y="139"/>
                  </a:moveTo>
                  <a:cubicBezTo>
                    <a:pt x="57" y="139"/>
                    <a:pt x="57" y="139"/>
                    <a:pt x="57" y="138"/>
                  </a:cubicBezTo>
                  <a:cubicBezTo>
                    <a:pt x="57" y="138"/>
                    <a:pt x="56" y="139"/>
                    <a:pt x="56" y="139"/>
                  </a:cubicBezTo>
                  <a:close/>
                  <a:moveTo>
                    <a:pt x="52" y="140"/>
                  </a:moveTo>
                  <a:cubicBezTo>
                    <a:pt x="52" y="139"/>
                    <a:pt x="52" y="139"/>
                    <a:pt x="51" y="139"/>
                  </a:cubicBezTo>
                  <a:cubicBezTo>
                    <a:pt x="52" y="139"/>
                    <a:pt x="52" y="140"/>
                    <a:pt x="52" y="140"/>
                  </a:cubicBezTo>
                  <a:close/>
                  <a:moveTo>
                    <a:pt x="54" y="139"/>
                  </a:moveTo>
                  <a:cubicBezTo>
                    <a:pt x="54" y="139"/>
                    <a:pt x="55" y="139"/>
                    <a:pt x="55" y="139"/>
                  </a:cubicBezTo>
                  <a:cubicBezTo>
                    <a:pt x="54" y="139"/>
                    <a:pt x="54" y="139"/>
                    <a:pt x="54" y="139"/>
                  </a:cubicBezTo>
                  <a:cubicBezTo>
                    <a:pt x="54" y="139"/>
                    <a:pt x="54" y="139"/>
                    <a:pt x="54" y="139"/>
                  </a:cubicBezTo>
                  <a:close/>
                  <a:moveTo>
                    <a:pt x="6" y="140"/>
                  </a:moveTo>
                  <a:cubicBezTo>
                    <a:pt x="6" y="140"/>
                    <a:pt x="6" y="139"/>
                    <a:pt x="5" y="140"/>
                  </a:cubicBezTo>
                  <a:cubicBezTo>
                    <a:pt x="5" y="140"/>
                    <a:pt x="6" y="141"/>
                    <a:pt x="5" y="142"/>
                  </a:cubicBezTo>
                  <a:cubicBezTo>
                    <a:pt x="5" y="142"/>
                    <a:pt x="6" y="142"/>
                    <a:pt x="6" y="142"/>
                  </a:cubicBezTo>
                  <a:cubicBezTo>
                    <a:pt x="6" y="141"/>
                    <a:pt x="7" y="140"/>
                    <a:pt x="6" y="139"/>
                  </a:cubicBezTo>
                  <a:cubicBezTo>
                    <a:pt x="6" y="139"/>
                    <a:pt x="6" y="140"/>
                    <a:pt x="6" y="140"/>
                  </a:cubicBezTo>
                  <a:close/>
                  <a:moveTo>
                    <a:pt x="57" y="140"/>
                  </a:moveTo>
                  <a:cubicBezTo>
                    <a:pt x="57" y="140"/>
                    <a:pt x="58" y="140"/>
                    <a:pt x="58" y="139"/>
                  </a:cubicBezTo>
                  <a:cubicBezTo>
                    <a:pt x="58" y="139"/>
                    <a:pt x="58" y="139"/>
                    <a:pt x="57" y="139"/>
                  </a:cubicBezTo>
                  <a:cubicBezTo>
                    <a:pt x="57" y="140"/>
                    <a:pt x="57" y="140"/>
                    <a:pt x="57" y="140"/>
                  </a:cubicBezTo>
                  <a:close/>
                  <a:moveTo>
                    <a:pt x="52" y="141"/>
                  </a:moveTo>
                  <a:cubicBezTo>
                    <a:pt x="53" y="141"/>
                    <a:pt x="53" y="141"/>
                    <a:pt x="53" y="141"/>
                  </a:cubicBezTo>
                  <a:cubicBezTo>
                    <a:pt x="53" y="140"/>
                    <a:pt x="54" y="140"/>
                    <a:pt x="54" y="140"/>
                  </a:cubicBezTo>
                  <a:cubicBezTo>
                    <a:pt x="53" y="140"/>
                    <a:pt x="53" y="140"/>
                    <a:pt x="53" y="140"/>
                  </a:cubicBezTo>
                  <a:cubicBezTo>
                    <a:pt x="53" y="140"/>
                    <a:pt x="53" y="140"/>
                    <a:pt x="52" y="141"/>
                  </a:cubicBezTo>
                  <a:close/>
                  <a:moveTo>
                    <a:pt x="46" y="142"/>
                  </a:moveTo>
                  <a:cubicBezTo>
                    <a:pt x="46" y="142"/>
                    <a:pt x="47" y="141"/>
                    <a:pt x="46" y="140"/>
                  </a:cubicBezTo>
                  <a:cubicBezTo>
                    <a:pt x="46" y="141"/>
                    <a:pt x="45" y="142"/>
                    <a:pt x="46" y="142"/>
                  </a:cubicBezTo>
                  <a:close/>
                  <a:moveTo>
                    <a:pt x="57" y="141"/>
                  </a:moveTo>
                  <a:cubicBezTo>
                    <a:pt x="58" y="142"/>
                    <a:pt x="58" y="142"/>
                    <a:pt x="58" y="142"/>
                  </a:cubicBezTo>
                  <a:cubicBezTo>
                    <a:pt x="59" y="142"/>
                    <a:pt x="59" y="140"/>
                    <a:pt x="58" y="140"/>
                  </a:cubicBezTo>
                  <a:cubicBezTo>
                    <a:pt x="58" y="141"/>
                    <a:pt x="58" y="141"/>
                    <a:pt x="57" y="141"/>
                  </a:cubicBezTo>
                  <a:close/>
                  <a:moveTo>
                    <a:pt x="48" y="141"/>
                  </a:moveTo>
                  <a:cubicBezTo>
                    <a:pt x="48" y="141"/>
                    <a:pt x="49" y="141"/>
                    <a:pt x="49" y="140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48" y="141"/>
                    <a:pt x="48" y="141"/>
                    <a:pt x="48" y="141"/>
                  </a:cubicBezTo>
                  <a:close/>
                  <a:moveTo>
                    <a:pt x="49" y="142"/>
                  </a:moveTo>
                  <a:cubicBezTo>
                    <a:pt x="49" y="142"/>
                    <a:pt x="50" y="141"/>
                    <a:pt x="50" y="141"/>
                  </a:cubicBezTo>
                  <a:cubicBezTo>
                    <a:pt x="50" y="141"/>
                    <a:pt x="49" y="141"/>
                    <a:pt x="49" y="142"/>
                  </a:cubicBezTo>
                  <a:close/>
                  <a:moveTo>
                    <a:pt x="36" y="143"/>
                  </a:moveTo>
                  <a:cubicBezTo>
                    <a:pt x="36" y="144"/>
                    <a:pt x="36" y="144"/>
                    <a:pt x="37" y="144"/>
                  </a:cubicBezTo>
                  <a:cubicBezTo>
                    <a:pt x="37" y="144"/>
                    <a:pt x="38" y="143"/>
                    <a:pt x="39" y="142"/>
                  </a:cubicBezTo>
                  <a:cubicBezTo>
                    <a:pt x="38" y="142"/>
                    <a:pt x="39" y="141"/>
                    <a:pt x="38" y="141"/>
                  </a:cubicBezTo>
                  <a:cubicBezTo>
                    <a:pt x="38" y="142"/>
                    <a:pt x="37" y="143"/>
                    <a:pt x="36" y="143"/>
                  </a:cubicBezTo>
                  <a:close/>
                  <a:moveTo>
                    <a:pt x="54" y="142"/>
                  </a:moveTo>
                  <a:cubicBezTo>
                    <a:pt x="54" y="142"/>
                    <a:pt x="54" y="142"/>
                    <a:pt x="54" y="141"/>
                  </a:cubicBezTo>
                  <a:cubicBezTo>
                    <a:pt x="54" y="141"/>
                    <a:pt x="53" y="142"/>
                    <a:pt x="54" y="142"/>
                  </a:cubicBezTo>
                  <a:close/>
                  <a:moveTo>
                    <a:pt x="43" y="143"/>
                  </a:moveTo>
                  <a:cubicBezTo>
                    <a:pt x="43" y="143"/>
                    <a:pt x="44" y="142"/>
                    <a:pt x="44" y="142"/>
                  </a:cubicBezTo>
                  <a:cubicBezTo>
                    <a:pt x="43" y="142"/>
                    <a:pt x="43" y="143"/>
                    <a:pt x="43" y="143"/>
                  </a:cubicBezTo>
                  <a:close/>
                  <a:moveTo>
                    <a:pt x="49" y="143"/>
                  </a:moveTo>
                  <a:cubicBezTo>
                    <a:pt x="50" y="145"/>
                    <a:pt x="50" y="146"/>
                    <a:pt x="51" y="148"/>
                  </a:cubicBezTo>
                  <a:cubicBezTo>
                    <a:pt x="52" y="147"/>
                    <a:pt x="51" y="146"/>
                    <a:pt x="51" y="145"/>
                  </a:cubicBezTo>
                  <a:cubicBezTo>
                    <a:pt x="51" y="145"/>
                    <a:pt x="51" y="145"/>
                    <a:pt x="50" y="145"/>
                  </a:cubicBezTo>
                  <a:cubicBezTo>
                    <a:pt x="50" y="144"/>
                    <a:pt x="51" y="144"/>
                    <a:pt x="51" y="143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51" y="141"/>
                    <a:pt x="49" y="143"/>
                    <a:pt x="49" y="143"/>
                  </a:cubicBezTo>
                  <a:close/>
                  <a:moveTo>
                    <a:pt x="40" y="142"/>
                  </a:moveTo>
                  <a:cubicBezTo>
                    <a:pt x="41" y="143"/>
                    <a:pt x="41" y="143"/>
                    <a:pt x="41" y="143"/>
                  </a:cubicBezTo>
                  <a:cubicBezTo>
                    <a:pt x="41" y="142"/>
                    <a:pt x="41" y="142"/>
                    <a:pt x="40" y="142"/>
                  </a:cubicBezTo>
                  <a:close/>
                  <a:moveTo>
                    <a:pt x="54" y="143"/>
                  </a:moveTo>
                  <a:cubicBezTo>
                    <a:pt x="55" y="143"/>
                    <a:pt x="55" y="142"/>
                    <a:pt x="55" y="142"/>
                  </a:cubicBezTo>
                  <a:cubicBezTo>
                    <a:pt x="54" y="142"/>
                    <a:pt x="55" y="143"/>
                    <a:pt x="54" y="143"/>
                  </a:cubicBezTo>
                  <a:cubicBezTo>
                    <a:pt x="54" y="143"/>
                    <a:pt x="54" y="142"/>
                    <a:pt x="54" y="142"/>
                  </a:cubicBezTo>
                  <a:cubicBezTo>
                    <a:pt x="54" y="142"/>
                    <a:pt x="54" y="143"/>
                    <a:pt x="54" y="143"/>
                  </a:cubicBezTo>
                  <a:close/>
                  <a:moveTo>
                    <a:pt x="57" y="144"/>
                  </a:moveTo>
                  <a:cubicBezTo>
                    <a:pt x="57" y="143"/>
                    <a:pt x="57" y="143"/>
                    <a:pt x="57" y="143"/>
                  </a:cubicBezTo>
                  <a:cubicBezTo>
                    <a:pt x="57" y="143"/>
                    <a:pt x="57" y="142"/>
                    <a:pt x="57" y="142"/>
                  </a:cubicBezTo>
                  <a:cubicBezTo>
                    <a:pt x="56" y="143"/>
                    <a:pt x="57" y="143"/>
                    <a:pt x="57" y="144"/>
                  </a:cubicBezTo>
                  <a:close/>
                  <a:moveTo>
                    <a:pt x="62" y="144"/>
                  </a:moveTo>
                  <a:cubicBezTo>
                    <a:pt x="62" y="143"/>
                    <a:pt x="62" y="143"/>
                    <a:pt x="61" y="142"/>
                  </a:cubicBezTo>
                  <a:cubicBezTo>
                    <a:pt x="62" y="143"/>
                    <a:pt x="61" y="144"/>
                    <a:pt x="62" y="144"/>
                  </a:cubicBezTo>
                  <a:close/>
                  <a:moveTo>
                    <a:pt x="42" y="144"/>
                  </a:moveTo>
                  <a:cubicBezTo>
                    <a:pt x="42" y="145"/>
                    <a:pt x="43" y="143"/>
                    <a:pt x="42" y="143"/>
                  </a:cubicBezTo>
                  <a:cubicBezTo>
                    <a:pt x="42" y="144"/>
                    <a:pt x="42" y="144"/>
                    <a:pt x="42" y="144"/>
                  </a:cubicBezTo>
                  <a:close/>
                  <a:moveTo>
                    <a:pt x="60" y="144"/>
                  </a:moveTo>
                  <a:cubicBezTo>
                    <a:pt x="59" y="144"/>
                    <a:pt x="60" y="143"/>
                    <a:pt x="60" y="143"/>
                  </a:cubicBezTo>
                  <a:cubicBezTo>
                    <a:pt x="59" y="144"/>
                    <a:pt x="59" y="144"/>
                    <a:pt x="60" y="144"/>
                  </a:cubicBezTo>
                  <a:close/>
                  <a:moveTo>
                    <a:pt x="41" y="147"/>
                  </a:moveTo>
                  <a:cubicBezTo>
                    <a:pt x="41" y="148"/>
                    <a:pt x="40" y="148"/>
                    <a:pt x="40" y="149"/>
                  </a:cubicBezTo>
                  <a:cubicBezTo>
                    <a:pt x="42" y="147"/>
                    <a:pt x="43" y="145"/>
                    <a:pt x="44" y="143"/>
                  </a:cubicBezTo>
                  <a:cubicBezTo>
                    <a:pt x="42" y="144"/>
                    <a:pt x="42" y="146"/>
                    <a:pt x="41" y="147"/>
                  </a:cubicBezTo>
                  <a:close/>
                  <a:moveTo>
                    <a:pt x="37" y="146"/>
                  </a:moveTo>
                  <a:cubicBezTo>
                    <a:pt x="38" y="146"/>
                    <a:pt x="38" y="147"/>
                    <a:pt x="38" y="147"/>
                  </a:cubicBezTo>
                  <a:cubicBezTo>
                    <a:pt x="39" y="146"/>
                    <a:pt x="39" y="145"/>
                    <a:pt x="40" y="145"/>
                  </a:cubicBezTo>
                  <a:cubicBezTo>
                    <a:pt x="40" y="144"/>
                    <a:pt x="40" y="144"/>
                    <a:pt x="39" y="143"/>
                  </a:cubicBezTo>
                  <a:cubicBezTo>
                    <a:pt x="39" y="144"/>
                    <a:pt x="38" y="145"/>
                    <a:pt x="37" y="146"/>
                  </a:cubicBezTo>
                  <a:close/>
                  <a:moveTo>
                    <a:pt x="53" y="144"/>
                  </a:moveTo>
                  <a:cubicBezTo>
                    <a:pt x="54" y="144"/>
                    <a:pt x="53" y="144"/>
                    <a:pt x="53" y="144"/>
                  </a:cubicBezTo>
                  <a:cubicBezTo>
                    <a:pt x="53" y="144"/>
                    <a:pt x="53" y="144"/>
                    <a:pt x="53" y="144"/>
                  </a:cubicBezTo>
                  <a:close/>
                  <a:moveTo>
                    <a:pt x="63" y="146"/>
                  </a:moveTo>
                  <a:cubicBezTo>
                    <a:pt x="63" y="146"/>
                    <a:pt x="63" y="145"/>
                    <a:pt x="63" y="145"/>
                  </a:cubicBezTo>
                  <a:cubicBezTo>
                    <a:pt x="63" y="145"/>
                    <a:pt x="63" y="146"/>
                    <a:pt x="63" y="146"/>
                  </a:cubicBezTo>
                  <a:close/>
                  <a:moveTo>
                    <a:pt x="54" y="146"/>
                  </a:moveTo>
                  <a:cubicBezTo>
                    <a:pt x="55" y="146"/>
                    <a:pt x="54" y="146"/>
                    <a:pt x="54" y="145"/>
                  </a:cubicBezTo>
                  <a:cubicBezTo>
                    <a:pt x="54" y="146"/>
                    <a:pt x="54" y="146"/>
                    <a:pt x="54" y="146"/>
                  </a:cubicBezTo>
                  <a:close/>
                  <a:moveTo>
                    <a:pt x="34" y="149"/>
                  </a:moveTo>
                  <a:cubicBezTo>
                    <a:pt x="34" y="149"/>
                    <a:pt x="34" y="150"/>
                    <a:pt x="34" y="150"/>
                  </a:cubicBezTo>
                  <a:cubicBezTo>
                    <a:pt x="34" y="150"/>
                    <a:pt x="34" y="150"/>
                    <a:pt x="34" y="150"/>
                  </a:cubicBezTo>
                  <a:cubicBezTo>
                    <a:pt x="34" y="150"/>
                    <a:pt x="34" y="151"/>
                    <a:pt x="34" y="150"/>
                  </a:cubicBezTo>
                  <a:cubicBezTo>
                    <a:pt x="35" y="149"/>
                    <a:pt x="34" y="147"/>
                    <a:pt x="34" y="146"/>
                  </a:cubicBezTo>
                  <a:cubicBezTo>
                    <a:pt x="34" y="146"/>
                    <a:pt x="34" y="146"/>
                    <a:pt x="33" y="146"/>
                  </a:cubicBezTo>
                  <a:cubicBezTo>
                    <a:pt x="33" y="147"/>
                    <a:pt x="34" y="148"/>
                    <a:pt x="34" y="149"/>
                  </a:cubicBezTo>
                  <a:close/>
                  <a:moveTo>
                    <a:pt x="61" y="146"/>
                  </a:moveTo>
                  <a:cubicBezTo>
                    <a:pt x="61" y="146"/>
                    <a:pt x="61" y="147"/>
                    <a:pt x="62" y="147"/>
                  </a:cubicBezTo>
                  <a:cubicBezTo>
                    <a:pt x="62" y="146"/>
                    <a:pt x="62" y="146"/>
                    <a:pt x="62" y="146"/>
                  </a:cubicBezTo>
                  <a:cubicBezTo>
                    <a:pt x="62" y="146"/>
                    <a:pt x="61" y="146"/>
                    <a:pt x="61" y="146"/>
                  </a:cubicBezTo>
                  <a:close/>
                  <a:moveTo>
                    <a:pt x="59" y="147"/>
                  </a:moveTo>
                  <a:cubicBezTo>
                    <a:pt x="59" y="147"/>
                    <a:pt x="60" y="146"/>
                    <a:pt x="59" y="146"/>
                  </a:cubicBezTo>
                  <a:cubicBezTo>
                    <a:pt x="59" y="146"/>
                    <a:pt x="59" y="147"/>
                    <a:pt x="59" y="147"/>
                  </a:cubicBezTo>
                  <a:close/>
                  <a:moveTo>
                    <a:pt x="58" y="148"/>
                  </a:moveTo>
                  <a:cubicBezTo>
                    <a:pt x="58" y="147"/>
                    <a:pt x="58" y="147"/>
                    <a:pt x="57" y="146"/>
                  </a:cubicBezTo>
                  <a:cubicBezTo>
                    <a:pt x="58" y="147"/>
                    <a:pt x="58" y="148"/>
                    <a:pt x="58" y="148"/>
                  </a:cubicBezTo>
                  <a:close/>
                  <a:moveTo>
                    <a:pt x="36" y="148"/>
                  </a:moveTo>
                  <a:cubicBezTo>
                    <a:pt x="36" y="147"/>
                    <a:pt x="36" y="146"/>
                    <a:pt x="35" y="147"/>
                  </a:cubicBezTo>
                  <a:cubicBezTo>
                    <a:pt x="35" y="147"/>
                    <a:pt x="35" y="147"/>
                    <a:pt x="36" y="147"/>
                  </a:cubicBezTo>
                  <a:cubicBezTo>
                    <a:pt x="36" y="147"/>
                    <a:pt x="35" y="147"/>
                    <a:pt x="35" y="147"/>
                  </a:cubicBezTo>
                  <a:cubicBezTo>
                    <a:pt x="35" y="148"/>
                    <a:pt x="35" y="149"/>
                    <a:pt x="36" y="150"/>
                  </a:cubicBezTo>
                  <a:cubicBezTo>
                    <a:pt x="36" y="150"/>
                    <a:pt x="36" y="149"/>
                    <a:pt x="36" y="149"/>
                  </a:cubicBezTo>
                  <a:cubicBezTo>
                    <a:pt x="36" y="149"/>
                    <a:pt x="37" y="149"/>
                    <a:pt x="37" y="149"/>
                  </a:cubicBezTo>
                  <a:cubicBezTo>
                    <a:pt x="37" y="148"/>
                    <a:pt x="37" y="148"/>
                    <a:pt x="37" y="148"/>
                  </a:cubicBezTo>
                  <a:cubicBezTo>
                    <a:pt x="36" y="148"/>
                    <a:pt x="36" y="148"/>
                    <a:pt x="36" y="148"/>
                  </a:cubicBezTo>
                  <a:close/>
                  <a:moveTo>
                    <a:pt x="55" y="148"/>
                  </a:moveTo>
                  <a:cubicBezTo>
                    <a:pt x="55" y="147"/>
                    <a:pt x="55" y="147"/>
                    <a:pt x="55" y="147"/>
                  </a:cubicBezTo>
                  <a:cubicBezTo>
                    <a:pt x="54" y="147"/>
                    <a:pt x="54" y="147"/>
                    <a:pt x="55" y="148"/>
                  </a:cubicBezTo>
                  <a:close/>
                  <a:moveTo>
                    <a:pt x="6" y="149"/>
                  </a:moveTo>
                  <a:cubicBezTo>
                    <a:pt x="6" y="148"/>
                    <a:pt x="7" y="147"/>
                    <a:pt x="6" y="147"/>
                  </a:cubicBezTo>
                  <a:cubicBezTo>
                    <a:pt x="6" y="148"/>
                    <a:pt x="6" y="148"/>
                    <a:pt x="6" y="149"/>
                  </a:cubicBezTo>
                  <a:close/>
                  <a:moveTo>
                    <a:pt x="55" y="150"/>
                  </a:moveTo>
                  <a:cubicBezTo>
                    <a:pt x="56" y="150"/>
                    <a:pt x="56" y="150"/>
                    <a:pt x="56" y="149"/>
                  </a:cubicBezTo>
                  <a:cubicBezTo>
                    <a:pt x="55" y="149"/>
                    <a:pt x="56" y="148"/>
                    <a:pt x="55" y="148"/>
                  </a:cubicBezTo>
                  <a:cubicBezTo>
                    <a:pt x="55" y="149"/>
                    <a:pt x="54" y="150"/>
                    <a:pt x="55" y="150"/>
                  </a:cubicBezTo>
                  <a:close/>
                  <a:moveTo>
                    <a:pt x="59" y="150"/>
                  </a:moveTo>
                  <a:cubicBezTo>
                    <a:pt x="60" y="149"/>
                    <a:pt x="59" y="149"/>
                    <a:pt x="59" y="149"/>
                  </a:cubicBezTo>
                  <a:cubicBezTo>
                    <a:pt x="58" y="149"/>
                    <a:pt x="59" y="150"/>
                    <a:pt x="59" y="150"/>
                  </a:cubicBezTo>
                  <a:close/>
                  <a:moveTo>
                    <a:pt x="40" y="151"/>
                  </a:moveTo>
                  <a:cubicBezTo>
                    <a:pt x="40" y="155"/>
                    <a:pt x="39" y="158"/>
                    <a:pt x="40" y="162"/>
                  </a:cubicBezTo>
                  <a:cubicBezTo>
                    <a:pt x="40" y="162"/>
                    <a:pt x="39" y="163"/>
                    <a:pt x="39" y="163"/>
                  </a:cubicBezTo>
                  <a:cubicBezTo>
                    <a:pt x="39" y="163"/>
                    <a:pt x="40" y="163"/>
                    <a:pt x="40" y="163"/>
                  </a:cubicBezTo>
                  <a:cubicBezTo>
                    <a:pt x="40" y="158"/>
                    <a:pt x="41" y="154"/>
                    <a:pt x="42" y="149"/>
                  </a:cubicBezTo>
                  <a:cubicBezTo>
                    <a:pt x="42" y="149"/>
                    <a:pt x="42" y="149"/>
                    <a:pt x="41" y="149"/>
                  </a:cubicBezTo>
                  <a:cubicBezTo>
                    <a:pt x="41" y="150"/>
                    <a:pt x="41" y="151"/>
                    <a:pt x="40" y="151"/>
                  </a:cubicBezTo>
                  <a:close/>
                  <a:moveTo>
                    <a:pt x="39" y="150"/>
                  </a:moveTo>
                  <a:cubicBezTo>
                    <a:pt x="39" y="149"/>
                    <a:pt x="39" y="149"/>
                    <a:pt x="39" y="149"/>
                  </a:cubicBezTo>
                  <a:cubicBezTo>
                    <a:pt x="39" y="149"/>
                    <a:pt x="39" y="150"/>
                    <a:pt x="39" y="150"/>
                  </a:cubicBezTo>
                  <a:close/>
                  <a:moveTo>
                    <a:pt x="63" y="152"/>
                  </a:moveTo>
                  <a:cubicBezTo>
                    <a:pt x="63" y="151"/>
                    <a:pt x="63" y="150"/>
                    <a:pt x="63" y="150"/>
                  </a:cubicBezTo>
                  <a:cubicBezTo>
                    <a:pt x="63" y="150"/>
                    <a:pt x="62" y="151"/>
                    <a:pt x="63" y="152"/>
                  </a:cubicBezTo>
                  <a:close/>
                  <a:moveTo>
                    <a:pt x="37" y="151"/>
                  </a:moveTo>
                  <a:cubicBezTo>
                    <a:pt x="37" y="150"/>
                    <a:pt x="38" y="150"/>
                    <a:pt x="38" y="150"/>
                  </a:cubicBezTo>
                  <a:cubicBezTo>
                    <a:pt x="38" y="150"/>
                    <a:pt x="37" y="150"/>
                    <a:pt x="37" y="151"/>
                  </a:cubicBezTo>
                  <a:close/>
                  <a:moveTo>
                    <a:pt x="38" y="152"/>
                  </a:moveTo>
                  <a:cubicBezTo>
                    <a:pt x="39" y="152"/>
                    <a:pt x="38" y="151"/>
                    <a:pt x="38" y="150"/>
                  </a:cubicBezTo>
                  <a:cubicBezTo>
                    <a:pt x="38" y="151"/>
                    <a:pt x="37" y="152"/>
                    <a:pt x="38" y="152"/>
                  </a:cubicBezTo>
                  <a:close/>
                  <a:moveTo>
                    <a:pt x="37" y="152"/>
                  </a:moveTo>
                  <a:cubicBezTo>
                    <a:pt x="37" y="152"/>
                    <a:pt x="37" y="151"/>
                    <a:pt x="37" y="151"/>
                  </a:cubicBezTo>
                  <a:cubicBezTo>
                    <a:pt x="36" y="151"/>
                    <a:pt x="36" y="152"/>
                    <a:pt x="37" y="152"/>
                  </a:cubicBezTo>
                  <a:close/>
                  <a:moveTo>
                    <a:pt x="33" y="154"/>
                  </a:moveTo>
                  <a:cubicBezTo>
                    <a:pt x="34" y="154"/>
                    <a:pt x="34" y="152"/>
                    <a:pt x="33" y="151"/>
                  </a:cubicBezTo>
                  <a:cubicBezTo>
                    <a:pt x="33" y="152"/>
                    <a:pt x="33" y="153"/>
                    <a:pt x="33" y="154"/>
                  </a:cubicBezTo>
                  <a:close/>
                  <a:moveTo>
                    <a:pt x="58" y="152"/>
                  </a:moveTo>
                  <a:cubicBezTo>
                    <a:pt x="58" y="152"/>
                    <a:pt x="58" y="152"/>
                    <a:pt x="58" y="152"/>
                  </a:cubicBezTo>
                  <a:cubicBezTo>
                    <a:pt x="58" y="151"/>
                    <a:pt x="58" y="151"/>
                    <a:pt x="58" y="151"/>
                  </a:cubicBezTo>
                  <a:cubicBezTo>
                    <a:pt x="58" y="151"/>
                    <a:pt x="58" y="151"/>
                    <a:pt x="58" y="152"/>
                  </a:cubicBezTo>
                  <a:close/>
                  <a:moveTo>
                    <a:pt x="65" y="171"/>
                  </a:moveTo>
                  <a:cubicBezTo>
                    <a:pt x="65" y="171"/>
                    <a:pt x="65" y="171"/>
                    <a:pt x="65" y="171"/>
                  </a:cubicBezTo>
                  <a:cubicBezTo>
                    <a:pt x="65" y="171"/>
                    <a:pt x="65" y="171"/>
                    <a:pt x="65" y="171"/>
                  </a:cubicBezTo>
                  <a:cubicBezTo>
                    <a:pt x="66" y="165"/>
                    <a:pt x="66" y="157"/>
                    <a:pt x="65" y="151"/>
                  </a:cubicBezTo>
                  <a:cubicBezTo>
                    <a:pt x="64" y="152"/>
                    <a:pt x="64" y="155"/>
                    <a:pt x="65" y="156"/>
                  </a:cubicBezTo>
                  <a:cubicBezTo>
                    <a:pt x="65" y="157"/>
                    <a:pt x="65" y="157"/>
                    <a:pt x="64" y="157"/>
                  </a:cubicBezTo>
                  <a:cubicBezTo>
                    <a:pt x="64" y="158"/>
                    <a:pt x="64" y="160"/>
                    <a:pt x="65" y="161"/>
                  </a:cubicBezTo>
                  <a:cubicBezTo>
                    <a:pt x="65" y="161"/>
                    <a:pt x="64" y="160"/>
                    <a:pt x="64" y="161"/>
                  </a:cubicBezTo>
                  <a:cubicBezTo>
                    <a:pt x="64" y="161"/>
                    <a:pt x="64" y="161"/>
                    <a:pt x="64" y="162"/>
                  </a:cubicBezTo>
                  <a:cubicBezTo>
                    <a:pt x="64" y="162"/>
                    <a:pt x="65" y="162"/>
                    <a:pt x="65" y="162"/>
                  </a:cubicBezTo>
                  <a:cubicBezTo>
                    <a:pt x="65" y="163"/>
                    <a:pt x="64" y="164"/>
                    <a:pt x="64" y="164"/>
                  </a:cubicBezTo>
                  <a:cubicBezTo>
                    <a:pt x="63" y="166"/>
                    <a:pt x="65" y="168"/>
                    <a:pt x="64" y="170"/>
                  </a:cubicBezTo>
                  <a:cubicBezTo>
                    <a:pt x="64" y="170"/>
                    <a:pt x="64" y="169"/>
                    <a:pt x="64" y="170"/>
                  </a:cubicBezTo>
                  <a:cubicBezTo>
                    <a:pt x="64" y="170"/>
                    <a:pt x="63" y="172"/>
                    <a:pt x="64" y="172"/>
                  </a:cubicBezTo>
                  <a:cubicBezTo>
                    <a:pt x="65" y="172"/>
                    <a:pt x="65" y="171"/>
                    <a:pt x="65" y="171"/>
                  </a:cubicBezTo>
                  <a:cubicBezTo>
                    <a:pt x="65" y="171"/>
                    <a:pt x="65" y="171"/>
                    <a:pt x="65" y="171"/>
                  </a:cubicBezTo>
                  <a:cubicBezTo>
                    <a:pt x="65" y="171"/>
                    <a:pt x="65" y="171"/>
                    <a:pt x="65" y="171"/>
                  </a:cubicBezTo>
                  <a:close/>
                  <a:moveTo>
                    <a:pt x="56" y="153"/>
                  </a:moveTo>
                  <a:cubicBezTo>
                    <a:pt x="57" y="153"/>
                    <a:pt x="57" y="153"/>
                    <a:pt x="57" y="153"/>
                  </a:cubicBezTo>
                  <a:cubicBezTo>
                    <a:pt x="57" y="152"/>
                    <a:pt x="57" y="152"/>
                    <a:pt x="57" y="152"/>
                  </a:cubicBezTo>
                  <a:cubicBezTo>
                    <a:pt x="56" y="152"/>
                    <a:pt x="57" y="153"/>
                    <a:pt x="56" y="153"/>
                  </a:cubicBezTo>
                  <a:close/>
                  <a:moveTo>
                    <a:pt x="61" y="154"/>
                  </a:moveTo>
                  <a:cubicBezTo>
                    <a:pt x="61" y="154"/>
                    <a:pt x="61" y="153"/>
                    <a:pt x="62" y="153"/>
                  </a:cubicBezTo>
                  <a:cubicBezTo>
                    <a:pt x="61" y="152"/>
                    <a:pt x="61" y="152"/>
                    <a:pt x="61" y="152"/>
                  </a:cubicBezTo>
                  <a:cubicBezTo>
                    <a:pt x="61" y="153"/>
                    <a:pt x="61" y="153"/>
                    <a:pt x="61" y="154"/>
                  </a:cubicBezTo>
                  <a:close/>
                  <a:moveTo>
                    <a:pt x="36" y="153"/>
                  </a:moveTo>
                  <a:cubicBezTo>
                    <a:pt x="36" y="153"/>
                    <a:pt x="36" y="153"/>
                    <a:pt x="36" y="152"/>
                  </a:cubicBezTo>
                  <a:cubicBezTo>
                    <a:pt x="35" y="153"/>
                    <a:pt x="36" y="153"/>
                    <a:pt x="36" y="153"/>
                  </a:cubicBezTo>
                  <a:close/>
                  <a:moveTo>
                    <a:pt x="54" y="157"/>
                  </a:moveTo>
                  <a:cubicBezTo>
                    <a:pt x="55" y="156"/>
                    <a:pt x="54" y="156"/>
                    <a:pt x="54" y="155"/>
                  </a:cubicBezTo>
                  <a:cubicBezTo>
                    <a:pt x="55" y="155"/>
                    <a:pt x="55" y="153"/>
                    <a:pt x="54" y="152"/>
                  </a:cubicBezTo>
                  <a:cubicBezTo>
                    <a:pt x="53" y="154"/>
                    <a:pt x="54" y="155"/>
                    <a:pt x="54" y="157"/>
                  </a:cubicBezTo>
                  <a:close/>
                  <a:moveTo>
                    <a:pt x="59" y="153"/>
                  </a:moveTo>
                  <a:cubicBezTo>
                    <a:pt x="59" y="153"/>
                    <a:pt x="59" y="154"/>
                    <a:pt x="60" y="155"/>
                  </a:cubicBezTo>
                  <a:cubicBezTo>
                    <a:pt x="60" y="154"/>
                    <a:pt x="59" y="153"/>
                    <a:pt x="59" y="153"/>
                  </a:cubicBezTo>
                  <a:cubicBezTo>
                    <a:pt x="59" y="153"/>
                    <a:pt x="59" y="153"/>
                    <a:pt x="59" y="153"/>
                  </a:cubicBezTo>
                  <a:close/>
                  <a:moveTo>
                    <a:pt x="38" y="154"/>
                  </a:moveTo>
                  <a:cubicBezTo>
                    <a:pt x="39" y="154"/>
                    <a:pt x="38" y="155"/>
                    <a:pt x="39" y="155"/>
                  </a:cubicBezTo>
                  <a:cubicBezTo>
                    <a:pt x="39" y="154"/>
                    <a:pt x="39" y="153"/>
                    <a:pt x="39" y="153"/>
                  </a:cubicBezTo>
                  <a:cubicBezTo>
                    <a:pt x="39" y="153"/>
                    <a:pt x="38" y="153"/>
                    <a:pt x="38" y="154"/>
                  </a:cubicBezTo>
                  <a:close/>
                  <a:moveTo>
                    <a:pt x="36" y="155"/>
                  </a:moveTo>
                  <a:cubicBezTo>
                    <a:pt x="36" y="155"/>
                    <a:pt x="37" y="155"/>
                    <a:pt x="37" y="154"/>
                  </a:cubicBezTo>
                  <a:cubicBezTo>
                    <a:pt x="36" y="154"/>
                    <a:pt x="37" y="154"/>
                    <a:pt x="36" y="154"/>
                  </a:cubicBezTo>
                  <a:cubicBezTo>
                    <a:pt x="36" y="154"/>
                    <a:pt x="36" y="154"/>
                    <a:pt x="36" y="155"/>
                  </a:cubicBezTo>
                  <a:close/>
                  <a:moveTo>
                    <a:pt x="57" y="156"/>
                  </a:moveTo>
                  <a:cubicBezTo>
                    <a:pt x="57" y="156"/>
                    <a:pt x="57" y="156"/>
                    <a:pt x="57" y="157"/>
                  </a:cubicBezTo>
                  <a:cubicBezTo>
                    <a:pt x="58" y="156"/>
                    <a:pt x="58" y="156"/>
                    <a:pt x="58" y="156"/>
                  </a:cubicBezTo>
                  <a:cubicBezTo>
                    <a:pt x="58" y="155"/>
                    <a:pt x="58" y="154"/>
                    <a:pt x="58" y="154"/>
                  </a:cubicBezTo>
                  <a:cubicBezTo>
                    <a:pt x="57" y="155"/>
                    <a:pt x="57" y="155"/>
                    <a:pt x="57" y="156"/>
                  </a:cubicBezTo>
                  <a:close/>
                  <a:moveTo>
                    <a:pt x="34" y="156"/>
                  </a:moveTo>
                  <a:cubicBezTo>
                    <a:pt x="34" y="156"/>
                    <a:pt x="35" y="155"/>
                    <a:pt x="35" y="154"/>
                  </a:cubicBezTo>
                  <a:cubicBezTo>
                    <a:pt x="34" y="154"/>
                    <a:pt x="34" y="154"/>
                    <a:pt x="34" y="154"/>
                  </a:cubicBezTo>
                  <a:cubicBezTo>
                    <a:pt x="35" y="155"/>
                    <a:pt x="34" y="155"/>
                    <a:pt x="34" y="156"/>
                  </a:cubicBezTo>
                  <a:close/>
                  <a:moveTo>
                    <a:pt x="63" y="156"/>
                  </a:moveTo>
                  <a:cubicBezTo>
                    <a:pt x="63" y="156"/>
                    <a:pt x="63" y="154"/>
                    <a:pt x="63" y="155"/>
                  </a:cubicBezTo>
                  <a:cubicBezTo>
                    <a:pt x="63" y="155"/>
                    <a:pt x="62" y="155"/>
                    <a:pt x="63" y="156"/>
                  </a:cubicBezTo>
                  <a:close/>
                  <a:moveTo>
                    <a:pt x="37" y="157"/>
                  </a:moveTo>
                  <a:cubicBezTo>
                    <a:pt x="37" y="156"/>
                    <a:pt x="38" y="156"/>
                    <a:pt x="38" y="155"/>
                  </a:cubicBezTo>
                  <a:cubicBezTo>
                    <a:pt x="37" y="155"/>
                    <a:pt x="37" y="155"/>
                    <a:pt x="37" y="155"/>
                  </a:cubicBezTo>
                  <a:cubicBezTo>
                    <a:pt x="37" y="156"/>
                    <a:pt x="36" y="156"/>
                    <a:pt x="37" y="157"/>
                  </a:cubicBezTo>
                  <a:close/>
                  <a:moveTo>
                    <a:pt x="61" y="157"/>
                  </a:moveTo>
                  <a:cubicBezTo>
                    <a:pt x="61" y="157"/>
                    <a:pt x="61" y="156"/>
                    <a:pt x="61" y="156"/>
                  </a:cubicBezTo>
                  <a:cubicBezTo>
                    <a:pt x="61" y="157"/>
                    <a:pt x="61" y="157"/>
                    <a:pt x="61" y="157"/>
                  </a:cubicBezTo>
                  <a:close/>
                  <a:moveTo>
                    <a:pt x="34" y="157"/>
                  </a:moveTo>
                  <a:cubicBezTo>
                    <a:pt x="35" y="157"/>
                    <a:pt x="35" y="156"/>
                    <a:pt x="35" y="156"/>
                  </a:cubicBezTo>
                  <a:cubicBezTo>
                    <a:pt x="35" y="157"/>
                    <a:pt x="34" y="157"/>
                    <a:pt x="34" y="157"/>
                  </a:cubicBezTo>
                  <a:close/>
                  <a:moveTo>
                    <a:pt x="37" y="158"/>
                  </a:moveTo>
                  <a:cubicBezTo>
                    <a:pt x="37" y="158"/>
                    <a:pt x="37" y="158"/>
                    <a:pt x="37" y="159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38" y="159"/>
                    <a:pt x="39" y="157"/>
                    <a:pt x="38" y="157"/>
                  </a:cubicBezTo>
                  <a:cubicBezTo>
                    <a:pt x="38" y="157"/>
                    <a:pt x="37" y="158"/>
                    <a:pt x="37" y="158"/>
                  </a:cubicBezTo>
                  <a:close/>
                  <a:moveTo>
                    <a:pt x="58" y="159"/>
                  </a:moveTo>
                  <a:cubicBezTo>
                    <a:pt x="58" y="159"/>
                    <a:pt x="58" y="159"/>
                    <a:pt x="58" y="159"/>
                  </a:cubicBezTo>
                  <a:cubicBezTo>
                    <a:pt x="59" y="159"/>
                    <a:pt x="59" y="159"/>
                    <a:pt x="60" y="158"/>
                  </a:cubicBezTo>
                  <a:cubicBezTo>
                    <a:pt x="59" y="158"/>
                    <a:pt x="60" y="157"/>
                    <a:pt x="59" y="157"/>
                  </a:cubicBezTo>
                  <a:cubicBezTo>
                    <a:pt x="59" y="158"/>
                    <a:pt x="59" y="158"/>
                    <a:pt x="58" y="159"/>
                  </a:cubicBezTo>
                  <a:close/>
                  <a:moveTo>
                    <a:pt x="33" y="159"/>
                  </a:moveTo>
                  <a:cubicBezTo>
                    <a:pt x="34" y="159"/>
                    <a:pt x="33" y="158"/>
                    <a:pt x="34" y="158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33" y="159"/>
                    <a:pt x="33" y="159"/>
                    <a:pt x="33" y="159"/>
                  </a:cubicBezTo>
                  <a:close/>
                  <a:moveTo>
                    <a:pt x="55" y="159"/>
                  </a:moveTo>
                  <a:cubicBezTo>
                    <a:pt x="55" y="161"/>
                    <a:pt x="56" y="162"/>
                    <a:pt x="56" y="163"/>
                  </a:cubicBezTo>
                  <a:cubicBezTo>
                    <a:pt x="56" y="163"/>
                    <a:pt x="57" y="162"/>
                    <a:pt x="57" y="162"/>
                  </a:cubicBezTo>
                  <a:cubicBezTo>
                    <a:pt x="56" y="162"/>
                    <a:pt x="56" y="161"/>
                    <a:pt x="56" y="161"/>
                  </a:cubicBezTo>
                  <a:cubicBezTo>
                    <a:pt x="56" y="161"/>
                    <a:pt x="56" y="160"/>
                    <a:pt x="56" y="160"/>
                  </a:cubicBezTo>
                  <a:cubicBezTo>
                    <a:pt x="56" y="160"/>
                    <a:pt x="56" y="159"/>
                    <a:pt x="55" y="159"/>
                  </a:cubicBezTo>
                  <a:cubicBezTo>
                    <a:pt x="55" y="159"/>
                    <a:pt x="55" y="159"/>
                    <a:pt x="55" y="159"/>
                  </a:cubicBezTo>
                  <a:close/>
                  <a:moveTo>
                    <a:pt x="62" y="161"/>
                  </a:moveTo>
                  <a:cubicBezTo>
                    <a:pt x="62" y="161"/>
                    <a:pt x="62" y="161"/>
                    <a:pt x="62" y="161"/>
                  </a:cubicBezTo>
                  <a:cubicBezTo>
                    <a:pt x="61" y="161"/>
                    <a:pt x="61" y="159"/>
                    <a:pt x="61" y="159"/>
                  </a:cubicBezTo>
                  <a:cubicBezTo>
                    <a:pt x="61" y="160"/>
                    <a:pt x="61" y="161"/>
                    <a:pt x="62" y="161"/>
                  </a:cubicBezTo>
                  <a:close/>
                  <a:moveTo>
                    <a:pt x="33" y="161"/>
                  </a:moveTo>
                  <a:cubicBezTo>
                    <a:pt x="34" y="161"/>
                    <a:pt x="34" y="161"/>
                    <a:pt x="34" y="161"/>
                  </a:cubicBezTo>
                  <a:cubicBezTo>
                    <a:pt x="34" y="161"/>
                    <a:pt x="35" y="160"/>
                    <a:pt x="34" y="160"/>
                  </a:cubicBezTo>
                  <a:cubicBezTo>
                    <a:pt x="34" y="160"/>
                    <a:pt x="33" y="161"/>
                    <a:pt x="33" y="161"/>
                  </a:cubicBezTo>
                  <a:close/>
                  <a:moveTo>
                    <a:pt x="61" y="161"/>
                  </a:moveTo>
                  <a:cubicBezTo>
                    <a:pt x="61" y="161"/>
                    <a:pt x="61" y="160"/>
                    <a:pt x="60" y="160"/>
                  </a:cubicBezTo>
                  <a:cubicBezTo>
                    <a:pt x="60" y="160"/>
                    <a:pt x="59" y="160"/>
                    <a:pt x="59" y="161"/>
                  </a:cubicBezTo>
                  <a:cubicBezTo>
                    <a:pt x="60" y="162"/>
                    <a:pt x="60" y="163"/>
                    <a:pt x="61" y="163"/>
                  </a:cubicBezTo>
                  <a:cubicBezTo>
                    <a:pt x="61" y="162"/>
                    <a:pt x="62" y="161"/>
                    <a:pt x="61" y="161"/>
                  </a:cubicBezTo>
                  <a:cubicBezTo>
                    <a:pt x="61" y="161"/>
                    <a:pt x="61" y="161"/>
                    <a:pt x="61" y="161"/>
                  </a:cubicBezTo>
                  <a:close/>
                  <a:moveTo>
                    <a:pt x="32" y="161"/>
                  </a:moveTo>
                  <a:cubicBezTo>
                    <a:pt x="32" y="161"/>
                    <a:pt x="32" y="160"/>
                    <a:pt x="32" y="160"/>
                  </a:cubicBezTo>
                  <a:cubicBezTo>
                    <a:pt x="32" y="160"/>
                    <a:pt x="32" y="161"/>
                    <a:pt x="32" y="161"/>
                  </a:cubicBezTo>
                  <a:close/>
                  <a:moveTo>
                    <a:pt x="36" y="162"/>
                  </a:moveTo>
                  <a:cubicBezTo>
                    <a:pt x="37" y="162"/>
                    <a:pt x="37" y="161"/>
                    <a:pt x="37" y="160"/>
                  </a:cubicBezTo>
                  <a:cubicBezTo>
                    <a:pt x="37" y="161"/>
                    <a:pt x="36" y="161"/>
                    <a:pt x="36" y="162"/>
                  </a:cubicBezTo>
                  <a:close/>
                  <a:moveTo>
                    <a:pt x="58" y="163"/>
                  </a:moveTo>
                  <a:cubicBezTo>
                    <a:pt x="58" y="163"/>
                    <a:pt x="59" y="164"/>
                    <a:pt x="59" y="165"/>
                  </a:cubicBezTo>
                  <a:cubicBezTo>
                    <a:pt x="60" y="165"/>
                    <a:pt x="60" y="165"/>
                    <a:pt x="60" y="164"/>
                  </a:cubicBezTo>
                  <a:cubicBezTo>
                    <a:pt x="59" y="163"/>
                    <a:pt x="59" y="162"/>
                    <a:pt x="58" y="162"/>
                  </a:cubicBezTo>
                  <a:cubicBezTo>
                    <a:pt x="58" y="162"/>
                    <a:pt x="58" y="162"/>
                    <a:pt x="58" y="163"/>
                  </a:cubicBezTo>
                  <a:close/>
                  <a:moveTo>
                    <a:pt x="62" y="163"/>
                  </a:moveTo>
                  <a:cubicBezTo>
                    <a:pt x="63" y="163"/>
                    <a:pt x="62" y="163"/>
                    <a:pt x="63" y="163"/>
                  </a:cubicBezTo>
                  <a:cubicBezTo>
                    <a:pt x="63" y="163"/>
                    <a:pt x="63" y="162"/>
                    <a:pt x="63" y="162"/>
                  </a:cubicBezTo>
                  <a:cubicBezTo>
                    <a:pt x="63" y="162"/>
                    <a:pt x="62" y="162"/>
                    <a:pt x="62" y="163"/>
                  </a:cubicBezTo>
                  <a:close/>
                  <a:moveTo>
                    <a:pt x="37" y="164"/>
                  </a:moveTo>
                  <a:cubicBezTo>
                    <a:pt x="37" y="164"/>
                    <a:pt x="38" y="164"/>
                    <a:pt x="38" y="164"/>
                  </a:cubicBezTo>
                  <a:cubicBezTo>
                    <a:pt x="38" y="163"/>
                    <a:pt x="38" y="163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lose/>
                  <a:moveTo>
                    <a:pt x="35" y="165"/>
                  </a:moveTo>
                  <a:cubicBezTo>
                    <a:pt x="36" y="164"/>
                    <a:pt x="36" y="163"/>
                    <a:pt x="35" y="163"/>
                  </a:cubicBezTo>
                  <a:cubicBezTo>
                    <a:pt x="35" y="163"/>
                    <a:pt x="34" y="165"/>
                    <a:pt x="35" y="165"/>
                  </a:cubicBezTo>
                  <a:close/>
                  <a:moveTo>
                    <a:pt x="62" y="163"/>
                  </a:moveTo>
                  <a:cubicBezTo>
                    <a:pt x="62" y="163"/>
                    <a:pt x="62" y="163"/>
                    <a:pt x="62" y="163"/>
                  </a:cubicBezTo>
                  <a:cubicBezTo>
                    <a:pt x="62" y="163"/>
                    <a:pt x="61" y="164"/>
                    <a:pt x="61" y="164"/>
                  </a:cubicBezTo>
                  <a:cubicBezTo>
                    <a:pt x="61" y="164"/>
                    <a:pt x="61" y="165"/>
                    <a:pt x="62" y="164"/>
                  </a:cubicBezTo>
                  <a:cubicBezTo>
                    <a:pt x="62" y="164"/>
                    <a:pt x="62" y="163"/>
                    <a:pt x="62" y="163"/>
                  </a:cubicBezTo>
                  <a:close/>
                  <a:moveTo>
                    <a:pt x="57" y="166"/>
                  </a:moveTo>
                  <a:cubicBezTo>
                    <a:pt x="57" y="165"/>
                    <a:pt x="57" y="164"/>
                    <a:pt x="57" y="164"/>
                  </a:cubicBezTo>
                  <a:cubicBezTo>
                    <a:pt x="56" y="164"/>
                    <a:pt x="57" y="166"/>
                    <a:pt x="57" y="166"/>
                  </a:cubicBezTo>
                  <a:close/>
                  <a:moveTo>
                    <a:pt x="31" y="165"/>
                  </a:moveTo>
                  <a:cubicBezTo>
                    <a:pt x="31" y="165"/>
                    <a:pt x="31" y="165"/>
                    <a:pt x="32" y="165"/>
                  </a:cubicBezTo>
                  <a:cubicBezTo>
                    <a:pt x="32" y="165"/>
                    <a:pt x="32" y="165"/>
                    <a:pt x="32" y="165"/>
                  </a:cubicBezTo>
                  <a:cubicBezTo>
                    <a:pt x="32" y="164"/>
                    <a:pt x="31" y="165"/>
                    <a:pt x="31" y="165"/>
                  </a:cubicBezTo>
                  <a:close/>
                  <a:moveTo>
                    <a:pt x="39" y="166"/>
                  </a:moveTo>
                  <a:cubicBezTo>
                    <a:pt x="39" y="168"/>
                    <a:pt x="38" y="169"/>
                    <a:pt x="39" y="171"/>
                  </a:cubicBezTo>
                  <a:cubicBezTo>
                    <a:pt x="39" y="172"/>
                    <a:pt x="39" y="172"/>
                    <a:pt x="38" y="173"/>
                  </a:cubicBezTo>
                  <a:cubicBezTo>
                    <a:pt x="39" y="176"/>
                    <a:pt x="38" y="179"/>
                    <a:pt x="38" y="181"/>
                  </a:cubicBezTo>
                  <a:cubicBezTo>
                    <a:pt x="38" y="181"/>
                    <a:pt x="38" y="182"/>
                    <a:pt x="38" y="183"/>
                  </a:cubicBezTo>
                  <a:cubicBezTo>
                    <a:pt x="38" y="184"/>
                    <a:pt x="38" y="188"/>
                    <a:pt x="38" y="189"/>
                  </a:cubicBezTo>
                  <a:cubicBezTo>
                    <a:pt x="39" y="180"/>
                    <a:pt x="40" y="173"/>
                    <a:pt x="40" y="164"/>
                  </a:cubicBezTo>
                  <a:cubicBezTo>
                    <a:pt x="39" y="165"/>
                    <a:pt x="39" y="165"/>
                    <a:pt x="39" y="166"/>
                  </a:cubicBezTo>
                  <a:close/>
                  <a:moveTo>
                    <a:pt x="60" y="166"/>
                  </a:moveTo>
                  <a:cubicBezTo>
                    <a:pt x="60" y="166"/>
                    <a:pt x="60" y="166"/>
                    <a:pt x="60" y="166"/>
                  </a:cubicBezTo>
                  <a:cubicBezTo>
                    <a:pt x="60" y="167"/>
                    <a:pt x="61" y="166"/>
                    <a:pt x="60" y="165"/>
                  </a:cubicBezTo>
                  <a:cubicBezTo>
                    <a:pt x="61" y="166"/>
                    <a:pt x="60" y="165"/>
                    <a:pt x="60" y="166"/>
                  </a:cubicBezTo>
                  <a:close/>
                  <a:moveTo>
                    <a:pt x="33" y="169"/>
                  </a:moveTo>
                  <a:cubicBezTo>
                    <a:pt x="34" y="168"/>
                    <a:pt x="35" y="167"/>
                    <a:pt x="34" y="165"/>
                  </a:cubicBezTo>
                  <a:cubicBezTo>
                    <a:pt x="33" y="166"/>
                    <a:pt x="33" y="168"/>
                    <a:pt x="33" y="169"/>
                  </a:cubicBezTo>
                  <a:close/>
                  <a:moveTo>
                    <a:pt x="36" y="168"/>
                  </a:moveTo>
                  <a:cubicBezTo>
                    <a:pt x="36" y="167"/>
                    <a:pt x="37" y="167"/>
                    <a:pt x="37" y="166"/>
                  </a:cubicBezTo>
                  <a:cubicBezTo>
                    <a:pt x="37" y="166"/>
                    <a:pt x="37" y="166"/>
                    <a:pt x="37" y="165"/>
                  </a:cubicBezTo>
                  <a:cubicBezTo>
                    <a:pt x="36" y="166"/>
                    <a:pt x="35" y="167"/>
                    <a:pt x="36" y="168"/>
                  </a:cubicBezTo>
                  <a:close/>
                  <a:moveTo>
                    <a:pt x="62" y="166"/>
                  </a:moveTo>
                  <a:cubicBezTo>
                    <a:pt x="63" y="166"/>
                    <a:pt x="63" y="167"/>
                    <a:pt x="63" y="166"/>
                  </a:cubicBezTo>
                  <a:cubicBezTo>
                    <a:pt x="63" y="166"/>
                    <a:pt x="63" y="166"/>
                    <a:pt x="63" y="166"/>
                  </a:cubicBezTo>
                  <a:cubicBezTo>
                    <a:pt x="63" y="166"/>
                    <a:pt x="62" y="166"/>
                    <a:pt x="62" y="166"/>
                  </a:cubicBezTo>
                  <a:close/>
                  <a:moveTo>
                    <a:pt x="56" y="169"/>
                  </a:moveTo>
                  <a:cubicBezTo>
                    <a:pt x="56" y="168"/>
                    <a:pt x="57" y="168"/>
                    <a:pt x="57" y="168"/>
                  </a:cubicBezTo>
                  <a:cubicBezTo>
                    <a:pt x="57" y="167"/>
                    <a:pt x="57" y="166"/>
                    <a:pt x="56" y="166"/>
                  </a:cubicBezTo>
                  <a:cubicBezTo>
                    <a:pt x="56" y="167"/>
                    <a:pt x="55" y="169"/>
                    <a:pt x="56" y="169"/>
                  </a:cubicBezTo>
                  <a:close/>
                  <a:moveTo>
                    <a:pt x="60" y="168"/>
                  </a:moveTo>
                  <a:cubicBezTo>
                    <a:pt x="60" y="167"/>
                    <a:pt x="61" y="167"/>
                    <a:pt x="61" y="166"/>
                  </a:cubicBezTo>
                  <a:cubicBezTo>
                    <a:pt x="61" y="167"/>
                    <a:pt x="59" y="167"/>
                    <a:pt x="60" y="168"/>
                  </a:cubicBezTo>
                  <a:close/>
                  <a:moveTo>
                    <a:pt x="31" y="179"/>
                  </a:moveTo>
                  <a:cubicBezTo>
                    <a:pt x="31" y="178"/>
                    <a:pt x="32" y="177"/>
                    <a:pt x="32" y="175"/>
                  </a:cubicBezTo>
                  <a:cubicBezTo>
                    <a:pt x="31" y="175"/>
                    <a:pt x="31" y="173"/>
                    <a:pt x="31" y="172"/>
                  </a:cubicBezTo>
                  <a:cubicBezTo>
                    <a:pt x="31" y="172"/>
                    <a:pt x="32" y="172"/>
                    <a:pt x="32" y="172"/>
                  </a:cubicBezTo>
                  <a:cubicBezTo>
                    <a:pt x="32" y="171"/>
                    <a:pt x="32" y="169"/>
                    <a:pt x="32" y="168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1" y="171"/>
                    <a:pt x="31" y="175"/>
                    <a:pt x="31" y="179"/>
                  </a:cubicBezTo>
                  <a:close/>
                  <a:moveTo>
                    <a:pt x="59" y="169"/>
                  </a:moveTo>
                  <a:cubicBezTo>
                    <a:pt x="59" y="169"/>
                    <a:pt x="60" y="169"/>
                    <a:pt x="59" y="168"/>
                  </a:cubicBezTo>
                  <a:cubicBezTo>
                    <a:pt x="58" y="168"/>
                    <a:pt x="58" y="169"/>
                    <a:pt x="59" y="169"/>
                  </a:cubicBezTo>
                  <a:close/>
                  <a:moveTo>
                    <a:pt x="61" y="168"/>
                  </a:moveTo>
                  <a:cubicBezTo>
                    <a:pt x="60" y="168"/>
                    <a:pt x="61" y="169"/>
                    <a:pt x="61" y="170"/>
                  </a:cubicBezTo>
                  <a:cubicBezTo>
                    <a:pt x="62" y="170"/>
                    <a:pt x="62" y="169"/>
                    <a:pt x="62" y="169"/>
                  </a:cubicBezTo>
                  <a:cubicBezTo>
                    <a:pt x="62" y="169"/>
                    <a:pt x="62" y="168"/>
                    <a:pt x="61" y="168"/>
                  </a:cubicBezTo>
                  <a:close/>
                  <a:moveTo>
                    <a:pt x="38" y="170"/>
                  </a:moveTo>
                  <a:cubicBezTo>
                    <a:pt x="38" y="169"/>
                    <a:pt x="37" y="169"/>
                    <a:pt x="37" y="168"/>
                  </a:cubicBezTo>
                  <a:cubicBezTo>
                    <a:pt x="37" y="169"/>
                    <a:pt x="37" y="170"/>
                    <a:pt x="38" y="170"/>
                  </a:cubicBezTo>
                  <a:close/>
                  <a:moveTo>
                    <a:pt x="34" y="171"/>
                  </a:moveTo>
                  <a:cubicBezTo>
                    <a:pt x="34" y="170"/>
                    <a:pt x="36" y="169"/>
                    <a:pt x="35" y="169"/>
                  </a:cubicBezTo>
                  <a:cubicBezTo>
                    <a:pt x="35" y="170"/>
                    <a:pt x="34" y="170"/>
                    <a:pt x="34" y="171"/>
                  </a:cubicBezTo>
                  <a:close/>
                  <a:moveTo>
                    <a:pt x="58" y="169"/>
                  </a:moveTo>
                  <a:cubicBezTo>
                    <a:pt x="57" y="170"/>
                    <a:pt x="57" y="170"/>
                    <a:pt x="56" y="170"/>
                  </a:cubicBezTo>
                  <a:cubicBezTo>
                    <a:pt x="56" y="171"/>
                    <a:pt x="57" y="171"/>
                    <a:pt x="57" y="172"/>
                  </a:cubicBezTo>
                  <a:cubicBezTo>
                    <a:pt x="58" y="171"/>
                    <a:pt x="58" y="170"/>
                    <a:pt x="58" y="169"/>
                  </a:cubicBezTo>
                  <a:cubicBezTo>
                    <a:pt x="58" y="170"/>
                    <a:pt x="58" y="169"/>
                    <a:pt x="58" y="169"/>
                  </a:cubicBezTo>
                  <a:close/>
                  <a:moveTo>
                    <a:pt x="59" y="170"/>
                  </a:moveTo>
                  <a:cubicBezTo>
                    <a:pt x="60" y="171"/>
                    <a:pt x="60" y="171"/>
                    <a:pt x="60" y="171"/>
                  </a:cubicBezTo>
                  <a:cubicBezTo>
                    <a:pt x="60" y="170"/>
                    <a:pt x="60" y="170"/>
                    <a:pt x="60" y="169"/>
                  </a:cubicBezTo>
                  <a:cubicBezTo>
                    <a:pt x="60" y="170"/>
                    <a:pt x="59" y="170"/>
                    <a:pt x="59" y="170"/>
                  </a:cubicBezTo>
                  <a:close/>
                  <a:moveTo>
                    <a:pt x="37" y="172"/>
                  </a:moveTo>
                  <a:cubicBezTo>
                    <a:pt x="37" y="172"/>
                    <a:pt x="37" y="172"/>
                    <a:pt x="37" y="172"/>
                  </a:cubicBezTo>
                  <a:cubicBezTo>
                    <a:pt x="37" y="171"/>
                    <a:pt x="37" y="171"/>
                    <a:pt x="36" y="171"/>
                  </a:cubicBezTo>
                  <a:cubicBezTo>
                    <a:pt x="37" y="171"/>
                    <a:pt x="37" y="171"/>
                    <a:pt x="37" y="172"/>
                  </a:cubicBezTo>
                  <a:close/>
                  <a:moveTo>
                    <a:pt x="62" y="171"/>
                  </a:moveTo>
                  <a:cubicBezTo>
                    <a:pt x="62" y="171"/>
                    <a:pt x="62" y="172"/>
                    <a:pt x="63" y="172"/>
                  </a:cubicBezTo>
                  <a:cubicBezTo>
                    <a:pt x="63" y="171"/>
                    <a:pt x="63" y="171"/>
                    <a:pt x="62" y="171"/>
                  </a:cubicBezTo>
                  <a:cubicBezTo>
                    <a:pt x="62" y="171"/>
                    <a:pt x="62" y="171"/>
                    <a:pt x="62" y="171"/>
                  </a:cubicBezTo>
                  <a:close/>
                  <a:moveTo>
                    <a:pt x="35" y="173"/>
                  </a:moveTo>
                  <a:cubicBezTo>
                    <a:pt x="35" y="173"/>
                    <a:pt x="35" y="174"/>
                    <a:pt x="36" y="174"/>
                  </a:cubicBezTo>
                  <a:cubicBezTo>
                    <a:pt x="36" y="173"/>
                    <a:pt x="36" y="173"/>
                    <a:pt x="36" y="172"/>
                  </a:cubicBezTo>
                  <a:cubicBezTo>
                    <a:pt x="36" y="172"/>
                    <a:pt x="36" y="172"/>
                    <a:pt x="36" y="171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35" y="172"/>
                    <a:pt x="35" y="172"/>
                    <a:pt x="35" y="173"/>
                  </a:cubicBezTo>
                  <a:close/>
                  <a:moveTo>
                    <a:pt x="58" y="173"/>
                  </a:moveTo>
                  <a:cubicBezTo>
                    <a:pt x="58" y="173"/>
                    <a:pt x="59" y="173"/>
                    <a:pt x="59" y="172"/>
                  </a:cubicBezTo>
                  <a:cubicBezTo>
                    <a:pt x="59" y="172"/>
                    <a:pt x="59" y="172"/>
                    <a:pt x="59" y="171"/>
                  </a:cubicBezTo>
                  <a:cubicBezTo>
                    <a:pt x="58" y="172"/>
                    <a:pt x="57" y="173"/>
                    <a:pt x="58" y="173"/>
                  </a:cubicBezTo>
                  <a:close/>
                  <a:moveTo>
                    <a:pt x="56" y="174"/>
                  </a:moveTo>
                  <a:cubicBezTo>
                    <a:pt x="56" y="174"/>
                    <a:pt x="56" y="173"/>
                    <a:pt x="57" y="173"/>
                  </a:cubicBezTo>
                  <a:cubicBezTo>
                    <a:pt x="56" y="173"/>
                    <a:pt x="56" y="173"/>
                    <a:pt x="56" y="172"/>
                  </a:cubicBezTo>
                  <a:cubicBezTo>
                    <a:pt x="56" y="172"/>
                    <a:pt x="56" y="172"/>
                    <a:pt x="56" y="172"/>
                  </a:cubicBezTo>
                  <a:cubicBezTo>
                    <a:pt x="56" y="172"/>
                    <a:pt x="56" y="173"/>
                    <a:pt x="56" y="174"/>
                  </a:cubicBezTo>
                  <a:close/>
                  <a:moveTo>
                    <a:pt x="61" y="173"/>
                  </a:moveTo>
                  <a:cubicBezTo>
                    <a:pt x="61" y="173"/>
                    <a:pt x="62" y="175"/>
                    <a:pt x="62" y="174"/>
                  </a:cubicBezTo>
                  <a:cubicBezTo>
                    <a:pt x="62" y="173"/>
                    <a:pt x="61" y="173"/>
                    <a:pt x="61" y="172"/>
                  </a:cubicBezTo>
                  <a:cubicBezTo>
                    <a:pt x="61" y="173"/>
                    <a:pt x="61" y="173"/>
                    <a:pt x="61" y="173"/>
                  </a:cubicBezTo>
                  <a:close/>
                  <a:moveTo>
                    <a:pt x="64" y="173"/>
                  </a:moveTo>
                  <a:cubicBezTo>
                    <a:pt x="64" y="174"/>
                    <a:pt x="65" y="174"/>
                    <a:pt x="65" y="174"/>
                  </a:cubicBezTo>
                  <a:cubicBezTo>
                    <a:pt x="65" y="174"/>
                    <a:pt x="65" y="174"/>
                    <a:pt x="65" y="174"/>
                  </a:cubicBezTo>
                  <a:cubicBezTo>
                    <a:pt x="65" y="173"/>
                    <a:pt x="66" y="173"/>
                    <a:pt x="65" y="173"/>
                  </a:cubicBezTo>
                  <a:cubicBezTo>
                    <a:pt x="65" y="173"/>
                    <a:pt x="65" y="173"/>
                    <a:pt x="64" y="173"/>
                  </a:cubicBezTo>
                  <a:close/>
                  <a:moveTo>
                    <a:pt x="58" y="174"/>
                  </a:moveTo>
                  <a:cubicBezTo>
                    <a:pt x="59" y="174"/>
                    <a:pt x="59" y="173"/>
                    <a:pt x="59" y="173"/>
                  </a:cubicBezTo>
                  <a:cubicBezTo>
                    <a:pt x="59" y="173"/>
                    <a:pt x="58" y="174"/>
                    <a:pt x="58" y="174"/>
                  </a:cubicBezTo>
                  <a:close/>
                  <a:moveTo>
                    <a:pt x="36" y="175"/>
                  </a:moveTo>
                  <a:cubicBezTo>
                    <a:pt x="36" y="175"/>
                    <a:pt x="37" y="174"/>
                    <a:pt x="37" y="174"/>
                  </a:cubicBezTo>
                  <a:cubicBezTo>
                    <a:pt x="36" y="174"/>
                    <a:pt x="36" y="174"/>
                    <a:pt x="36" y="175"/>
                  </a:cubicBezTo>
                  <a:close/>
                  <a:moveTo>
                    <a:pt x="33" y="176"/>
                  </a:moveTo>
                  <a:cubicBezTo>
                    <a:pt x="34" y="176"/>
                    <a:pt x="33" y="177"/>
                    <a:pt x="34" y="177"/>
                  </a:cubicBezTo>
                  <a:cubicBezTo>
                    <a:pt x="35" y="176"/>
                    <a:pt x="35" y="175"/>
                    <a:pt x="34" y="174"/>
                  </a:cubicBezTo>
                  <a:cubicBezTo>
                    <a:pt x="34" y="175"/>
                    <a:pt x="33" y="175"/>
                    <a:pt x="33" y="176"/>
                  </a:cubicBezTo>
                  <a:close/>
                  <a:moveTo>
                    <a:pt x="59" y="175"/>
                  </a:moveTo>
                  <a:cubicBezTo>
                    <a:pt x="59" y="176"/>
                    <a:pt x="59" y="176"/>
                    <a:pt x="60" y="176"/>
                  </a:cubicBezTo>
                  <a:cubicBezTo>
                    <a:pt x="60" y="176"/>
                    <a:pt x="60" y="176"/>
                    <a:pt x="61" y="175"/>
                  </a:cubicBezTo>
                  <a:cubicBezTo>
                    <a:pt x="60" y="175"/>
                    <a:pt x="60" y="174"/>
                    <a:pt x="60" y="174"/>
                  </a:cubicBezTo>
                  <a:cubicBezTo>
                    <a:pt x="60" y="175"/>
                    <a:pt x="59" y="175"/>
                    <a:pt x="59" y="175"/>
                  </a:cubicBezTo>
                  <a:close/>
                  <a:moveTo>
                    <a:pt x="57" y="175"/>
                  </a:moveTo>
                  <a:cubicBezTo>
                    <a:pt x="57" y="175"/>
                    <a:pt x="57" y="175"/>
                    <a:pt x="57" y="176"/>
                  </a:cubicBezTo>
                  <a:cubicBezTo>
                    <a:pt x="57" y="176"/>
                    <a:pt x="58" y="175"/>
                    <a:pt x="58" y="175"/>
                  </a:cubicBezTo>
                  <a:cubicBezTo>
                    <a:pt x="57" y="175"/>
                    <a:pt x="57" y="174"/>
                    <a:pt x="57" y="175"/>
                  </a:cubicBezTo>
                  <a:close/>
                  <a:moveTo>
                    <a:pt x="65" y="176"/>
                  </a:moveTo>
                  <a:cubicBezTo>
                    <a:pt x="65" y="177"/>
                    <a:pt x="64" y="176"/>
                    <a:pt x="64" y="177"/>
                  </a:cubicBezTo>
                  <a:cubicBezTo>
                    <a:pt x="65" y="177"/>
                    <a:pt x="65" y="178"/>
                    <a:pt x="65" y="178"/>
                  </a:cubicBezTo>
                  <a:cubicBezTo>
                    <a:pt x="65" y="177"/>
                    <a:pt x="65" y="176"/>
                    <a:pt x="65" y="175"/>
                  </a:cubicBezTo>
                  <a:cubicBezTo>
                    <a:pt x="65" y="176"/>
                    <a:pt x="65" y="176"/>
                    <a:pt x="65" y="176"/>
                  </a:cubicBezTo>
                  <a:close/>
                  <a:moveTo>
                    <a:pt x="60" y="176"/>
                  </a:moveTo>
                  <a:cubicBezTo>
                    <a:pt x="60" y="176"/>
                    <a:pt x="60" y="176"/>
                    <a:pt x="61" y="176"/>
                  </a:cubicBezTo>
                  <a:cubicBezTo>
                    <a:pt x="61" y="176"/>
                    <a:pt x="61" y="176"/>
                    <a:pt x="61" y="176"/>
                  </a:cubicBezTo>
                  <a:cubicBezTo>
                    <a:pt x="60" y="176"/>
                    <a:pt x="60" y="176"/>
                    <a:pt x="60" y="176"/>
                  </a:cubicBezTo>
                  <a:close/>
                  <a:moveTo>
                    <a:pt x="58" y="178"/>
                  </a:moveTo>
                  <a:cubicBezTo>
                    <a:pt x="58" y="178"/>
                    <a:pt x="58" y="178"/>
                    <a:pt x="59" y="177"/>
                  </a:cubicBezTo>
                  <a:cubicBezTo>
                    <a:pt x="58" y="177"/>
                    <a:pt x="58" y="176"/>
                    <a:pt x="58" y="176"/>
                  </a:cubicBezTo>
                  <a:cubicBezTo>
                    <a:pt x="57" y="177"/>
                    <a:pt x="57" y="177"/>
                    <a:pt x="58" y="178"/>
                  </a:cubicBezTo>
                  <a:close/>
                  <a:moveTo>
                    <a:pt x="34" y="177"/>
                  </a:moveTo>
                  <a:cubicBezTo>
                    <a:pt x="34" y="177"/>
                    <a:pt x="34" y="177"/>
                    <a:pt x="34" y="178"/>
                  </a:cubicBezTo>
                  <a:cubicBezTo>
                    <a:pt x="35" y="178"/>
                    <a:pt x="35" y="177"/>
                    <a:pt x="35" y="177"/>
                  </a:cubicBezTo>
                  <a:cubicBezTo>
                    <a:pt x="35" y="177"/>
                    <a:pt x="35" y="177"/>
                    <a:pt x="34" y="177"/>
                  </a:cubicBezTo>
                  <a:close/>
                  <a:moveTo>
                    <a:pt x="32" y="177"/>
                  </a:moveTo>
                  <a:cubicBezTo>
                    <a:pt x="33" y="177"/>
                    <a:pt x="32" y="178"/>
                    <a:pt x="33" y="178"/>
                  </a:cubicBezTo>
                  <a:cubicBezTo>
                    <a:pt x="33" y="178"/>
                    <a:pt x="33" y="177"/>
                    <a:pt x="33" y="177"/>
                  </a:cubicBezTo>
                  <a:cubicBezTo>
                    <a:pt x="33" y="177"/>
                    <a:pt x="32" y="177"/>
                    <a:pt x="32" y="177"/>
                  </a:cubicBezTo>
                  <a:close/>
                  <a:moveTo>
                    <a:pt x="60" y="178"/>
                  </a:moveTo>
                  <a:cubicBezTo>
                    <a:pt x="60" y="179"/>
                    <a:pt x="61" y="178"/>
                    <a:pt x="61" y="177"/>
                  </a:cubicBezTo>
                  <a:cubicBezTo>
                    <a:pt x="61" y="178"/>
                    <a:pt x="60" y="178"/>
                    <a:pt x="60" y="178"/>
                  </a:cubicBezTo>
                  <a:close/>
                  <a:moveTo>
                    <a:pt x="63" y="178"/>
                  </a:moveTo>
                  <a:cubicBezTo>
                    <a:pt x="64" y="179"/>
                    <a:pt x="64" y="180"/>
                    <a:pt x="65" y="180"/>
                  </a:cubicBezTo>
                  <a:cubicBezTo>
                    <a:pt x="65" y="180"/>
                    <a:pt x="65" y="180"/>
                    <a:pt x="65" y="179"/>
                  </a:cubicBezTo>
                  <a:cubicBezTo>
                    <a:pt x="64" y="179"/>
                    <a:pt x="64" y="178"/>
                    <a:pt x="64" y="177"/>
                  </a:cubicBezTo>
                  <a:cubicBezTo>
                    <a:pt x="64" y="177"/>
                    <a:pt x="63" y="177"/>
                    <a:pt x="63" y="178"/>
                  </a:cubicBezTo>
                  <a:close/>
                  <a:moveTo>
                    <a:pt x="36" y="178"/>
                  </a:moveTo>
                  <a:cubicBezTo>
                    <a:pt x="36" y="178"/>
                    <a:pt x="37" y="178"/>
                    <a:pt x="36" y="177"/>
                  </a:cubicBezTo>
                  <a:cubicBezTo>
                    <a:pt x="36" y="178"/>
                    <a:pt x="36" y="178"/>
                    <a:pt x="36" y="178"/>
                  </a:cubicBezTo>
                  <a:close/>
                  <a:moveTo>
                    <a:pt x="58" y="179"/>
                  </a:moveTo>
                  <a:cubicBezTo>
                    <a:pt x="58" y="179"/>
                    <a:pt x="58" y="179"/>
                    <a:pt x="58" y="179"/>
                  </a:cubicBezTo>
                  <a:cubicBezTo>
                    <a:pt x="59" y="179"/>
                    <a:pt x="59" y="178"/>
                    <a:pt x="59" y="178"/>
                  </a:cubicBezTo>
                  <a:cubicBezTo>
                    <a:pt x="59" y="178"/>
                    <a:pt x="58" y="178"/>
                    <a:pt x="58" y="179"/>
                  </a:cubicBezTo>
                  <a:close/>
                  <a:moveTo>
                    <a:pt x="57" y="179"/>
                  </a:moveTo>
                  <a:cubicBezTo>
                    <a:pt x="57" y="179"/>
                    <a:pt x="57" y="178"/>
                    <a:pt x="57" y="178"/>
                  </a:cubicBezTo>
                  <a:cubicBezTo>
                    <a:pt x="57" y="178"/>
                    <a:pt x="57" y="178"/>
                    <a:pt x="57" y="179"/>
                  </a:cubicBezTo>
                  <a:close/>
                  <a:moveTo>
                    <a:pt x="61" y="180"/>
                  </a:moveTo>
                  <a:cubicBezTo>
                    <a:pt x="61" y="179"/>
                    <a:pt x="61" y="179"/>
                    <a:pt x="62" y="178"/>
                  </a:cubicBezTo>
                  <a:cubicBezTo>
                    <a:pt x="61" y="178"/>
                    <a:pt x="60" y="179"/>
                    <a:pt x="61" y="180"/>
                  </a:cubicBezTo>
                  <a:close/>
                  <a:moveTo>
                    <a:pt x="33" y="181"/>
                  </a:moveTo>
                  <a:cubicBezTo>
                    <a:pt x="33" y="180"/>
                    <a:pt x="34" y="179"/>
                    <a:pt x="33" y="179"/>
                  </a:cubicBezTo>
                  <a:cubicBezTo>
                    <a:pt x="33" y="179"/>
                    <a:pt x="32" y="180"/>
                    <a:pt x="33" y="181"/>
                  </a:cubicBezTo>
                  <a:close/>
                  <a:moveTo>
                    <a:pt x="31" y="180"/>
                  </a:moveTo>
                  <a:cubicBezTo>
                    <a:pt x="31" y="180"/>
                    <a:pt x="32" y="179"/>
                    <a:pt x="32" y="179"/>
                  </a:cubicBezTo>
                  <a:cubicBezTo>
                    <a:pt x="32" y="179"/>
                    <a:pt x="31" y="180"/>
                    <a:pt x="31" y="180"/>
                  </a:cubicBezTo>
                  <a:close/>
                  <a:moveTo>
                    <a:pt x="36" y="179"/>
                  </a:move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5" y="180"/>
                    <a:pt x="36" y="180"/>
                  </a:cubicBezTo>
                  <a:cubicBezTo>
                    <a:pt x="36" y="180"/>
                    <a:pt x="36" y="179"/>
                    <a:pt x="36" y="179"/>
                  </a:cubicBezTo>
                  <a:cubicBezTo>
                    <a:pt x="36" y="179"/>
                    <a:pt x="36" y="179"/>
                    <a:pt x="36" y="179"/>
                  </a:cubicBezTo>
                  <a:close/>
                  <a:moveTo>
                    <a:pt x="37" y="180"/>
                  </a:moveTo>
                  <a:cubicBezTo>
                    <a:pt x="37" y="180"/>
                    <a:pt x="37" y="180"/>
                    <a:pt x="37" y="180"/>
                  </a:cubicBezTo>
                  <a:cubicBezTo>
                    <a:pt x="37" y="180"/>
                    <a:pt x="37" y="179"/>
                    <a:pt x="37" y="179"/>
                  </a:cubicBezTo>
                  <a:cubicBezTo>
                    <a:pt x="37" y="180"/>
                    <a:pt x="37" y="180"/>
                    <a:pt x="37" y="180"/>
                  </a:cubicBezTo>
                  <a:close/>
                  <a:moveTo>
                    <a:pt x="57" y="181"/>
                  </a:moveTo>
                  <a:cubicBezTo>
                    <a:pt x="57" y="181"/>
                    <a:pt x="58" y="181"/>
                    <a:pt x="58" y="180"/>
                  </a:cubicBezTo>
                  <a:cubicBezTo>
                    <a:pt x="57" y="180"/>
                    <a:pt x="57" y="179"/>
                    <a:pt x="57" y="179"/>
                  </a:cubicBezTo>
                  <a:cubicBezTo>
                    <a:pt x="57" y="180"/>
                    <a:pt x="56" y="181"/>
                    <a:pt x="57" y="181"/>
                  </a:cubicBezTo>
                  <a:close/>
                  <a:moveTo>
                    <a:pt x="61" y="180"/>
                  </a:moveTo>
                  <a:cubicBezTo>
                    <a:pt x="62" y="181"/>
                    <a:pt x="62" y="181"/>
                    <a:pt x="62" y="182"/>
                  </a:cubicBezTo>
                  <a:cubicBezTo>
                    <a:pt x="62" y="181"/>
                    <a:pt x="62" y="180"/>
                    <a:pt x="62" y="179"/>
                  </a:cubicBezTo>
                  <a:cubicBezTo>
                    <a:pt x="62" y="180"/>
                    <a:pt x="62" y="180"/>
                    <a:pt x="61" y="180"/>
                  </a:cubicBezTo>
                  <a:close/>
                  <a:moveTo>
                    <a:pt x="59" y="181"/>
                  </a:moveTo>
                  <a:cubicBezTo>
                    <a:pt x="60" y="181"/>
                    <a:pt x="60" y="180"/>
                    <a:pt x="60" y="180"/>
                  </a:cubicBezTo>
                  <a:cubicBezTo>
                    <a:pt x="60" y="181"/>
                    <a:pt x="59" y="180"/>
                    <a:pt x="59" y="181"/>
                  </a:cubicBezTo>
                  <a:close/>
                  <a:moveTo>
                    <a:pt x="30" y="191"/>
                  </a:moveTo>
                  <a:cubicBezTo>
                    <a:pt x="30" y="191"/>
                    <a:pt x="31" y="191"/>
                    <a:pt x="31" y="191"/>
                  </a:cubicBezTo>
                  <a:cubicBezTo>
                    <a:pt x="30" y="192"/>
                    <a:pt x="31" y="193"/>
                    <a:pt x="30" y="194"/>
                  </a:cubicBezTo>
                  <a:cubicBezTo>
                    <a:pt x="31" y="194"/>
                    <a:pt x="30" y="197"/>
                    <a:pt x="31" y="198"/>
                  </a:cubicBezTo>
                  <a:cubicBezTo>
                    <a:pt x="31" y="198"/>
                    <a:pt x="31" y="197"/>
                    <a:pt x="32" y="196"/>
                  </a:cubicBezTo>
                  <a:cubicBezTo>
                    <a:pt x="32" y="196"/>
                    <a:pt x="31" y="196"/>
                    <a:pt x="31" y="195"/>
                  </a:cubicBezTo>
                  <a:cubicBezTo>
                    <a:pt x="32" y="193"/>
                    <a:pt x="32" y="190"/>
                    <a:pt x="31" y="189"/>
                  </a:cubicBezTo>
                  <a:cubicBezTo>
                    <a:pt x="32" y="187"/>
                    <a:pt x="32" y="184"/>
                    <a:pt x="32" y="181"/>
                  </a:cubicBezTo>
                  <a:cubicBezTo>
                    <a:pt x="32" y="181"/>
                    <a:pt x="32" y="181"/>
                    <a:pt x="31" y="181"/>
                  </a:cubicBezTo>
                  <a:cubicBezTo>
                    <a:pt x="29" y="184"/>
                    <a:pt x="31" y="188"/>
                    <a:pt x="30" y="191"/>
                  </a:cubicBezTo>
                  <a:close/>
                  <a:moveTo>
                    <a:pt x="64" y="185"/>
                  </a:moveTo>
                  <a:cubicBezTo>
                    <a:pt x="64" y="185"/>
                    <a:pt x="64" y="185"/>
                    <a:pt x="63" y="185"/>
                  </a:cubicBezTo>
                  <a:cubicBezTo>
                    <a:pt x="63" y="186"/>
                    <a:pt x="64" y="187"/>
                    <a:pt x="65" y="187"/>
                  </a:cubicBezTo>
                  <a:cubicBezTo>
                    <a:pt x="64" y="188"/>
                    <a:pt x="65" y="189"/>
                    <a:pt x="64" y="190"/>
                  </a:cubicBezTo>
                  <a:cubicBezTo>
                    <a:pt x="64" y="189"/>
                    <a:pt x="63" y="189"/>
                    <a:pt x="63" y="189"/>
                  </a:cubicBezTo>
                  <a:cubicBezTo>
                    <a:pt x="63" y="190"/>
                    <a:pt x="63" y="191"/>
                    <a:pt x="64" y="192"/>
                  </a:cubicBezTo>
                  <a:cubicBezTo>
                    <a:pt x="66" y="190"/>
                    <a:pt x="65" y="185"/>
                    <a:pt x="65" y="182"/>
                  </a:cubicBezTo>
                  <a:cubicBezTo>
                    <a:pt x="65" y="182"/>
                    <a:pt x="64" y="181"/>
                    <a:pt x="64" y="181"/>
                  </a:cubicBezTo>
                  <a:cubicBezTo>
                    <a:pt x="63" y="182"/>
                    <a:pt x="65" y="184"/>
                    <a:pt x="64" y="185"/>
                  </a:cubicBezTo>
                  <a:close/>
                  <a:moveTo>
                    <a:pt x="34" y="183"/>
                  </a:moveTo>
                  <a:cubicBezTo>
                    <a:pt x="34" y="182"/>
                    <a:pt x="35" y="182"/>
                    <a:pt x="35" y="181"/>
                  </a:cubicBezTo>
                  <a:cubicBezTo>
                    <a:pt x="35" y="181"/>
                    <a:pt x="34" y="181"/>
                    <a:pt x="34" y="181"/>
                  </a:cubicBezTo>
                  <a:cubicBezTo>
                    <a:pt x="34" y="182"/>
                    <a:pt x="33" y="183"/>
                    <a:pt x="34" y="183"/>
                  </a:cubicBezTo>
                  <a:close/>
                  <a:moveTo>
                    <a:pt x="60" y="182"/>
                  </a:moveTo>
                  <a:cubicBezTo>
                    <a:pt x="60" y="183"/>
                    <a:pt x="61" y="183"/>
                    <a:pt x="61" y="183"/>
                  </a:cubicBezTo>
                  <a:cubicBezTo>
                    <a:pt x="61" y="182"/>
                    <a:pt x="61" y="182"/>
                    <a:pt x="60" y="182"/>
                  </a:cubicBezTo>
                  <a:cubicBezTo>
                    <a:pt x="60" y="182"/>
                    <a:pt x="60" y="182"/>
                    <a:pt x="60" y="182"/>
                  </a:cubicBezTo>
                  <a:close/>
                  <a:moveTo>
                    <a:pt x="57" y="182"/>
                  </a:moveTo>
                  <a:cubicBezTo>
                    <a:pt x="57" y="183"/>
                    <a:pt x="58" y="183"/>
                    <a:pt x="58" y="183"/>
                  </a:cubicBezTo>
                  <a:cubicBezTo>
                    <a:pt x="58" y="183"/>
                    <a:pt x="59" y="182"/>
                    <a:pt x="59" y="182"/>
                  </a:cubicBezTo>
                  <a:cubicBezTo>
                    <a:pt x="58" y="182"/>
                    <a:pt x="58" y="182"/>
                    <a:pt x="57" y="182"/>
                  </a:cubicBezTo>
                  <a:close/>
                  <a:moveTo>
                    <a:pt x="63" y="183"/>
                  </a:moveTo>
                  <a:cubicBezTo>
                    <a:pt x="63" y="183"/>
                    <a:pt x="64" y="183"/>
                    <a:pt x="63" y="182"/>
                  </a:cubicBezTo>
                  <a:cubicBezTo>
                    <a:pt x="63" y="182"/>
                    <a:pt x="63" y="182"/>
                    <a:pt x="63" y="182"/>
                  </a:cubicBezTo>
                  <a:cubicBezTo>
                    <a:pt x="63" y="183"/>
                    <a:pt x="63" y="183"/>
                    <a:pt x="63" y="183"/>
                  </a:cubicBezTo>
                  <a:close/>
                  <a:moveTo>
                    <a:pt x="36" y="184"/>
                  </a:moveTo>
                  <a:cubicBezTo>
                    <a:pt x="36" y="183"/>
                    <a:pt x="37" y="183"/>
                    <a:pt x="37" y="182"/>
                  </a:cubicBezTo>
                  <a:cubicBezTo>
                    <a:pt x="36" y="182"/>
                    <a:pt x="36" y="183"/>
                    <a:pt x="36" y="184"/>
                  </a:cubicBezTo>
                  <a:close/>
                  <a:moveTo>
                    <a:pt x="35" y="184"/>
                  </a:moveTo>
                  <a:cubicBezTo>
                    <a:pt x="35" y="184"/>
                    <a:pt x="36" y="183"/>
                    <a:pt x="35" y="183"/>
                  </a:cubicBezTo>
                  <a:cubicBezTo>
                    <a:pt x="35" y="183"/>
                    <a:pt x="34" y="184"/>
                    <a:pt x="35" y="184"/>
                  </a:cubicBezTo>
                  <a:close/>
                  <a:moveTo>
                    <a:pt x="58" y="185"/>
                  </a:moveTo>
                  <a:cubicBezTo>
                    <a:pt x="59" y="185"/>
                    <a:pt x="59" y="184"/>
                    <a:pt x="59" y="184"/>
                  </a:cubicBezTo>
                  <a:cubicBezTo>
                    <a:pt x="59" y="184"/>
                    <a:pt x="59" y="183"/>
                    <a:pt x="59" y="183"/>
                  </a:cubicBezTo>
                  <a:cubicBezTo>
                    <a:pt x="59" y="184"/>
                    <a:pt x="58" y="184"/>
                    <a:pt x="58" y="185"/>
                  </a:cubicBezTo>
                  <a:close/>
                  <a:moveTo>
                    <a:pt x="62" y="185"/>
                  </a:moveTo>
                  <a:cubicBezTo>
                    <a:pt x="62" y="185"/>
                    <a:pt x="62" y="184"/>
                    <a:pt x="62" y="184"/>
                  </a:cubicBezTo>
                  <a:cubicBezTo>
                    <a:pt x="62" y="184"/>
                    <a:pt x="62" y="184"/>
                    <a:pt x="62" y="184"/>
                  </a:cubicBezTo>
                  <a:cubicBezTo>
                    <a:pt x="61" y="184"/>
                    <a:pt x="61" y="185"/>
                    <a:pt x="62" y="185"/>
                  </a:cubicBezTo>
                  <a:close/>
                  <a:moveTo>
                    <a:pt x="33" y="185"/>
                  </a:moveTo>
                  <a:cubicBezTo>
                    <a:pt x="33" y="185"/>
                    <a:pt x="33" y="185"/>
                    <a:pt x="33" y="185"/>
                  </a:cubicBezTo>
                  <a:cubicBezTo>
                    <a:pt x="33" y="185"/>
                    <a:pt x="33" y="184"/>
                    <a:pt x="33" y="184"/>
                  </a:cubicBezTo>
                  <a:cubicBezTo>
                    <a:pt x="33" y="184"/>
                    <a:pt x="32" y="185"/>
                    <a:pt x="33" y="185"/>
                  </a:cubicBezTo>
                  <a:close/>
                  <a:moveTo>
                    <a:pt x="35" y="186"/>
                  </a:moveTo>
                  <a:cubicBezTo>
                    <a:pt x="36" y="185"/>
                    <a:pt x="36" y="184"/>
                    <a:pt x="36" y="184"/>
                  </a:cubicBezTo>
                  <a:cubicBezTo>
                    <a:pt x="36" y="184"/>
                    <a:pt x="35" y="185"/>
                    <a:pt x="35" y="186"/>
                  </a:cubicBezTo>
                  <a:close/>
                  <a:moveTo>
                    <a:pt x="60" y="187"/>
                  </a:moveTo>
                  <a:cubicBezTo>
                    <a:pt x="60" y="187"/>
                    <a:pt x="61" y="186"/>
                    <a:pt x="60" y="186"/>
                  </a:cubicBezTo>
                  <a:cubicBezTo>
                    <a:pt x="60" y="186"/>
                    <a:pt x="59" y="187"/>
                    <a:pt x="60" y="187"/>
                  </a:cubicBezTo>
                  <a:close/>
                  <a:moveTo>
                    <a:pt x="36" y="187"/>
                  </a:moveTo>
                  <a:cubicBezTo>
                    <a:pt x="36" y="187"/>
                    <a:pt x="36" y="188"/>
                    <a:pt x="37" y="188"/>
                  </a:cubicBezTo>
                  <a:cubicBezTo>
                    <a:pt x="37" y="187"/>
                    <a:pt x="37" y="186"/>
                    <a:pt x="36" y="186"/>
                  </a:cubicBezTo>
                  <a:cubicBezTo>
                    <a:pt x="36" y="187"/>
                    <a:pt x="36" y="187"/>
                    <a:pt x="36" y="187"/>
                  </a:cubicBezTo>
                  <a:close/>
                  <a:moveTo>
                    <a:pt x="57" y="188"/>
                  </a:moveTo>
                  <a:cubicBezTo>
                    <a:pt x="58" y="187"/>
                    <a:pt x="58" y="187"/>
                    <a:pt x="58" y="187"/>
                  </a:cubicBezTo>
                  <a:cubicBezTo>
                    <a:pt x="58" y="187"/>
                    <a:pt x="58" y="187"/>
                    <a:pt x="57" y="187"/>
                  </a:cubicBezTo>
                  <a:cubicBezTo>
                    <a:pt x="58" y="187"/>
                    <a:pt x="57" y="187"/>
                    <a:pt x="57" y="188"/>
                  </a:cubicBezTo>
                  <a:close/>
                  <a:moveTo>
                    <a:pt x="63" y="187"/>
                  </a:moveTo>
                  <a:cubicBezTo>
                    <a:pt x="63" y="187"/>
                    <a:pt x="63" y="187"/>
                    <a:pt x="63" y="187"/>
                  </a:cubicBezTo>
                  <a:cubicBezTo>
                    <a:pt x="63" y="187"/>
                    <a:pt x="63" y="188"/>
                    <a:pt x="63" y="187"/>
                  </a:cubicBezTo>
                  <a:close/>
                  <a:moveTo>
                    <a:pt x="34" y="188"/>
                  </a:moveTo>
                  <a:cubicBezTo>
                    <a:pt x="34" y="188"/>
                    <a:pt x="35" y="188"/>
                    <a:pt x="35" y="187"/>
                  </a:cubicBezTo>
                  <a:cubicBezTo>
                    <a:pt x="34" y="187"/>
                    <a:pt x="34" y="187"/>
                    <a:pt x="34" y="187"/>
                  </a:cubicBezTo>
                  <a:cubicBezTo>
                    <a:pt x="34" y="187"/>
                    <a:pt x="34" y="187"/>
                    <a:pt x="34" y="187"/>
                  </a:cubicBezTo>
                  <a:cubicBezTo>
                    <a:pt x="34" y="187"/>
                    <a:pt x="34" y="188"/>
                    <a:pt x="34" y="188"/>
                  </a:cubicBezTo>
                  <a:close/>
                  <a:moveTo>
                    <a:pt x="58" y="189"/>
                  </a:moveTo>
                  <a:cubicBezTo>
                    <a:pt x="58" y="189"/>
                    <a:pt x="59" y="189"/>
                    <a:pt x="59" y="188"/>
                  </a:cubicBezTo>
                  <a:cubicBezTo>
                    <a:pt x="58" y="188"/>
                    <a:pt x="58" y="188"/>
                    <a:pt x="58" y="189"/>
                  </a:cubicBezTo>
                  <a:close/>
                  <a:moveTo>
                    <a:pt x="60" y="189"/>
                  </a:moveTo>
                  <a:cubicBezTo>
                    <a:pt x="60" y="189"/>
                    <a:pt x="61" y="190"/>
                    <a:pt x="61" y="190"/>
                  </a:cubicBezTo>
                  <a:cubicBezTo>
                    <a:pt x="61" y="189"/>
                    <a:pt x="62" y="189"/>
                    <a:pt x="62" y="189"/>
                  </a:cubicBezTo>
                  <a:cubicBezTo>
                    <a:pt x="61" y="189"/>
                    <a:pt x="61" y="188"/>
                    <a:pt x="61" y="188"/>
                  </a:cubicBezTo>
                  <a:cubicBezTo>
                    <a:pt x="61" y="188"/>
                    <a:pt x="61" y="189"/>
                    <a:pt x="60" y="189"/>
                  </a:cubicBezTo>
                  <a:close/>
                  <a:moveTo>
                    <a:pt x="33" y="192"/>
                  </a:moveTo>
                  <a:cubicBezTo>
                    <a:pt x="33" y="191"/>
                    <a:pt x="34" y="189"/>
                    <a:pt x="33" y="189"/>
                  </a:cubicBezTo>
                  <a:cubicBezTo>
                    <a:pt x="32" y="190"/>
                    <a:pt x="33" y="190"/>
                    <a:pt x="33" y="192"/>
                  </a:cubicBezTo>
                  <a:close/>
                  <a:moveTo>
                    <a:pt x="36" y="190"/>
                  </a:moveTo>
                  <a:cubicBezTo>
                    <a:pt x="36" y="190"/>
                    <a:pt x="36" y="191"/>
                    <a:pt x="37" y="191"/>
                  </a:cubicBezTo>
                  <a:cubicBezTo>
                    <a:pt x="37" y="191"/>
                    <a:pt x="37" y="190"/>
                    <a:pt x="36" y="189"/>
                  </a:cubicBezTo>
                  <a:cubicBezTo>
                    <a:pt x="36" y="190"/>
                    <a:pt x="36" y="190"/>
                    <a:pt x="36" y="190"/>
                  </a:cubicBezTo>
                  <a:close/>
                  <a:moveTo>
                    <a:pt x="59" y="191"/>
                  </a:moveTo>
                  <a:cubicBezTo>
                    <a:pt x="60" y="192"/>
                    <a:pt x="60" y="190"/>
                    <a:pt x="59" y="190"/>
                  </a:cubicBezTo>
                  <a:cubicBezTo>
                    <a:pt x="59" y="190"/>
                    <a:pt x="59" y="190"/>
                    <a:pt x="59" y="191"/>
                  </a:cubicBezTo>
                  <a:close/>
                  <a:moveTo>
                    <a:pt x="38" y="196"/>
                  </a:moveTo>
                  <a:cubicBezTo>
                    <a:pt x="38" y="194"/>
                    <a:pt x="38" y="192"/>
                    <a:pt x="38" y="190"/>
                  </a:cubicBezTo>
                  <a:cubicBezTo>
                    <a:pt x="38" y="190"/>
                    <a:pt x="38" y="190"/>
                    <a:pt x="38" y="190"/>
                  </a:cubicBezTo>
                  <a:cubicBezTo>
                    <a:pt x="38" y="192"/>
                    <a:pt x="37" y="194"/>
                    <a:pt x="38" y="196"/>
                  </a:cubicBezTo>
                  <a:close/>
                  <a:moveTo>
                    <a:pt x="57" y="192"/>
                  </a:moveTo>
                  <a:cubicBezTo>
                    <a:pt x="57" y="191"/>
                    <a:pt x="58" y="191"/>
                    <a:pt x="58" y="191"/>
                  </a:cubicBezTo>
                  <a:cubicBezTo>
                    <a:pt x="57" y="191"/>
                    <a:pt x="57" y="191"/>
                    <a:pt x="57" y="192"/>
                  </a:cubicBezTo>
                  <a:close/>
                  <a:moveTo>
                    <a:pt x="60" y="193"/>
                  </a:moveTo>
                  <a:cubicBezTo>
                    <a:pt x="60" y="193"/>
                    <a:pt x="61" y="193"/>
                    <a:pt x="61" y="194"/>
                  </a:cubicBezTo>
                  <a:cubicBezTo>
                    <a:pt x="61" y="194"/>
                    <a:pt x="61" y="194"/>
                    <a:pt x="62" y="194"/>
                  </a:cubicBezTo>
                  <a:cubicBezTo>
                    <a:pt x="61" y="193"/>
                    <a:pt x="61" y="192"/>
                    <a:pt x="61" y="192"/>
                  </a:cubicBezTo>
                  <a:cubicBezTo>
                    <a:pt x="61" y="192"/>
                    <a:pt x="60" y="192"/>
                    <a:pt x="60" y="193"/>
                  </a:cubicBezTo>
                  <a:close/>
                  <a:moveTo>
                    <a:pt x="65" y="195"/>
                  </a:moveTo>
                  <a:cubicBezTo>
                    <a:pt x="64" y="194"/>
                    <a:pt x="65" y="193"/>
                    <a:pt x="64" y="192"/>
                  </a:cubicBezTo>
                  <a:cubicBezTo>
                    <a:pt x="64" y="193"/>
                    <a:pt x="64" y="195"/>
                    <a:pt x="65" y="195"/>
                  </a:cubicBezTo>
                  <a:close/>
                  <a:moveTo>
                    <a:pt x="34" y="195"/>
                  </a:moveTo>
                  <a:cubicBezTo>
                    <a:pt x="34" y="194"/>
                    <a:pt x="35" y="194"/>
                    <a:pt x="35" y="193"/>
                  </a:cubicBezTo>
                  <a:cubicBezTo>
                    <a:pt x="35" y="194"/>
                    <a:pt x="34" y="194"/>
                    <a:pt x="34" y="195"/>
                  </a:cubicBezTo>
                  <a:close/>
                  <a:moveTo>
                    <a:pt x="58" y="194"/>
                  </a:moveTo>
                  <a:cubicBezTo>
                    <a:pt x="58" y="194"/>
                    <a:pt x="58" y="193"/>
                    <a:pt x="59" y="193"/>
                  </a:cubicBezTo>
                  <a:cubicBezTo>
                    <a:pt x="58" y="193"/>
                    <a:pt x="58" y="194"/>
                    <a:pt x="58" y="194"/>
                  </a:cubicBezTo>
                  <a:close/>
                  <a:moveTo>
                    <a:pt x="59" y="196"/>
                  </a:moveTo>
                  <a:cubicBezTo>
                    <a:pt x="59" y="196"/>
                    <a:pt x="60" y="196"/>
                    <a:pt x="60" y="196"/>
                  </a:cubicBezTo>
                  <a:cubicBezTo>
                    <a:pt x="60" y="195"/>
                    <a:pt x="60" y="194"/>
                    <a:pt x="59" y="194"/>
                  </a:cubicBezTo>
                  <a:cubicBezTo>
                    <a:pt x="58" y="195"/>
                    <a:pt x="58" y="195"/>
                    <a:pt x="59" y="196"/>
                  </a:cubicBezTo>
                  <a:close/>
                  <a:moveTo>
                    <a:pt x="35" y="196"/>
                  </a:moveTo>
                  <a:cubicBezTo>
                    <a:pt x="35" y="196"/>
                    <a:pt x="35" y="195"/>
                    <a:pt x="35" y="194"/>
                  </a:cubicBezTo>
                  <a:cubicBezTo>
                    <a:pt x="35" y="194"/>
                    <a:pt x="35" y="194"/>
                    <a:pt x="35" y="194"/>
                  </a:cubicBezTo>
                  <a:cubicBezTo>
                    <a:pt x="35" y="195"/>
                    <a:pt x="34" y="196"/>
                    <a:pt x="35" y="196"/>
                  </a:cubicBezTo>
                  <a:close/>
                  <a:moveTo>
                    <a:pt x="37" y="196"/>
                  </a:moveTo>
                  <a:cubicBezTo>
                    <a:pt x="37" y="196"/>
                    <a:pt x="37" y="195"/>
                    <a:pt x="36" y="195"/>
                  </a:cubicBezTo>
                  <a:cubicBezTo>
                    <a:pt x="36" y="195"/>
                    <a:pt x="36" y="196"/>
                    <a:pt x="37" y="196"/>
                  </a:cubicBezTo>
                  <a:close/>
                  <a:moveTo>
                    <a:pt x="59" y="196"/>
                  </a:moveTo>
                  <a:cubicBezTo>
                    <a:pt x="59" y="197"/>
                    <a:pt x="59" y="197"/>
                    <a:pt x="59" y="197"/>
                  </a:cubicBezTo>
                  <a:cubicBezTo>
                    <a:pt x="60" y="197"/>
                    <a:pt x="60" y="196"/>
                    <a:pt x="60" y="196"/>
                  </a:cubicBezTo>
                  <a:cubicBezTo>
                    <a:pt x="60" y="196"/>
                    <a:pt x="59" y="196"/>
                    <a:pt x="59" y="196"/>
                  </a:cubicBezTo>
                  <a:close/>
                  <a:moveTo>
                    <a:pt x="58" y="197"/>
                  </a:moveTo>
                  <a:cubicBezTo>
                    <a:pt x="58" y="197"/>
                    <a:pt x="58" y="196"/>
                    <a:pt x="58" y="196"/>
                  </a:cubicBezTo>
                  <a:cubicBezTo>
                    <a:pt x="57" y="196"/>
                    <a:pt x="57" y="197"/>
                    <a:pt x="58" y="197"/>
                  </a:cubicBezTo>
                  <a:close/>
                  <a:moveTo>
                    <a:pt x="33" y="197"/>
                  </a:moveTo>
                  <a:cubicBezTo>
                    <a:pt x="33" y="197"/>
                    <a:pt x="33" y="196"/>
                    <a:pt x="33" y="196"/>
                  </a:cubicBezTo>
                  <a:cubicBezTo>
                    <a:pt x="33" y="196"/>
                    <a:pt x="33" y="197"/>
                    <a:pt x="33" y="197"/>
                  </a:cubicBezTo>
                  <a:close/>
                  <a:moveTo>
                    <a:pt x="35" y="197"/>
                  </a:moveTo>
                  <a:cubicBezTo>
                    <a:pt x="36" y="198"/>
                    <a:pt x="36" y="197"/>
                    <a:pt x="36" y="197"/>
                  </a:cubicBezTo>
                  <a:cubicBezTo>
                    <a:pt x="36" y="197"/>
                    <a:pt x="36" y="197"/>
                    <a:pt x="36" y="196"/>
                  </a:cubicBezTo>
                  <a:cubicBezTo>
                    <a:pt x="36" y="197"/>
                    <a:pt x="35" y="197"/>
                    <a:pt x="35" y="197"/>
                  </a:cubicBezTo>
                  <a:close/>
                  <a:moveTo>
                    <a:pt x="59" y="198"/>
                  </a:moveTo>
                  <a:cubicBezTo>
                    <a:pt x="59" y="198"/>
                    <a:pt x="59" y="197"/>
                    <a:pt x="58" y="197"/>
                  </a:cubicBezTo>
                  <a:cubicBezTo>
                    <a:pt x="58" y="198"/>
                    <a:pt x="58" y="198"/>
                    <a:pt x="59" y="198"/>
                  </a:cubicBezTo>
                  <a:close/>
                  <a:moveTo>
                    <a:pt x="64" y="198"/>
                  </a:moveTo>
                  <a:cubicBezTo>
                    <a:pt x="64" y="199"/>
                    <a:pt x="64" y="199"/>
                    <a:pt x="65" y="199"/>
                  </a:cubicBezTo>
                  <a:cubicBezTo>
                    <a:pt x="64" y="198"/>
                    <a:pt x="64" y="198"/>
                    <a:pt x="64" y="197"/>
                  </a:cubicBezTo>
                  <a:cubicBezTo>
                    <a:pt x="64" y="198"/>
                    <a:pt x="63" y="198"/>
                    <a:pt x="64" y="198"/>
                  </a:cubicBezTo>
                  <a:close/>
                  <a:moveTo>
                    <a:pt x="33" y="198"/>
                  </a:moveTo>
                  <a:cubicBezTo>
                    <a:pt x="34" y="198"/>
                    <a:pt x="34" y="198"/>
                    <a:pt x="33" y="198"/>
                  </a:cubicBezTo>
                  <a:cubicBezTo>
                    <a:pt x="33" y="198"/>
                    <a:pt x="33" y="198"/>
                    <a:pt x="33" y="198"/>
                  </a:cubicBezTo>
                  <a:close/>
                  <a:moveTo>
                    <a:pt x="60" y="199"/>
                  </a:moveTo>
                  <a:cubicBezTo>
                    <a:pt x="61" y="199"/>
                    <a:pt x="60" y="200"/>
                    <a:pt x="61" y="200"/>
                  </a:cubicBezTo>
                  <a:cubicBezTo>
                    <a:pt x="61" y="199"/>
                    <a:pt x="61" y="199"/>
                    <a:pt x="62" y="199"/>
                  </a:cubicBezTo>
                  <a:cubicBezTo>
                    <a:pt x="61" y="199"/>
                    <a:pt x="61" y="198"/>
                    <a:pt x="61" y="198"/>
                  </a:cubicBezTo>
                  <a:cubicBezTo>
                    <a:pt x="61" y="198"/>
                    <a:pt x="60" y="199"/>
                    <a:pt x="60" y="199"/>
                  </a:cubicBezTo>
                  <a:close/>
                  <a:moveTo>
                    <a:pt x="57" y="199"/>
                  </a:moveTo>
                  <a:cubicBezTo>
                    <a:pt x="58" y="200"/>
                    <a:pt x="58" y="199"/>
                    <a:pt x="58" y="199"/>
                  </a:cubicBezTo>
                  <a:cubicBezTo>
                    <a:pt x="58" y="199"/>
                    <a:pt x="58" y="199"/>
                    <a:pt x="58" y="198"/>
                  </a:cubicBezTo>
                  <a:cubicBezTo>
                    <a:pt x="57" y="198"/>
                    <a:pt x="57" y="198"/>
                    <a:pt x="57" y="198"/>
                  </a:cubicBezTo>
                  <a:cubicBezTo>
                    <a:pt x="57" y="199"/>
                    <a:pt x="57" y="199"/>
                    <a:pt x="57" y="199"/>
                  </a:cubicBezTo>
                  <a:close/>
                  <a:moveTo>
                    <a:pt x="34" y="200"/>
                  </a:moveTo>
                  <a:cubicBezTo>
                    <a:pt x="34" y="200"/>
                    <a:pt x="34" y="199"/>
                    <a:pt x="34" y="199"/>
                  </a:cubicBezTo>
                  <a:cubicBezTo>
                    <a:pt x="34" y="199"/>
                    <a:pt x="34" y="200"/>
                    <a:pt x="34" y="200"/>
                  </a:cubicBezTo>
                  <a:close/>
                  <a:moveTo>
                    <a:pt x="35" y="200"/>
                  </a:moveTo>
                  <a:cubicBezTo>
                    <a:pt x="35" y="200"/>
                    <a:pt x="36" y="199"/>
                    <a:pt x="35" y="199"/>
                  </a:cubicBezTo>
                  <a:cubicBezTo>
                    <a:pt x="35" y="199"/>
                    <a:pt x="35" y="200"/>
                    <a:pt x="35" y="200"/>
                  </a:cubicBezTo>
                  <a:close/>
                  <a:moveTo>
                    <a:pt x="63" y="200"/>
                  </a:moveTo>
                  <a:cubicBezTo>
                    <a:pt x="64" y="200"/>
                    <a:pt x="63" y="199"/>
                    <a:pt x="63" y="199"/>
                  </a:cubicBezTo>
                  <a:cubicBezTo>
                    <a:pt x="63" y="200"/>
                    <a:pt x="63" y="200"/>
                    <a:pt x="63" y="200"/>
                  </a:cubicBezTo>
                  <a:close/>
                  <a:moveTo>
                    <a:pt x="61" y="201"/>
                  </a:moveTo>
                  <a:cubicBezTo>
                    <a:pt x="61" y="201"/>
                    <a:pt x="62" y="201"/>
                    <a:pt x="62" y="201"/>
                  </a:cubicBezTo>
                  <a:cubicBezTo>
                    <a:pt x="62" y="201"/>
                    <a:pt x="62" y="201"/>
                    <a:pt x="63" y="201"/>
                  </a:cubicBezTo>
                  <a:cubicBezTo>
                    <a:pt x="62" y="200"/>
                    <a:pt x="62" y="200"/>
                    <a:pt x="61" y="201"/>
                  </a:cubicBezTo>
                  <a:close/>
                  <a:moveTo>
                    <a:pt x="30" y="208"/>
                  </a:moveTo>
                  <a:cubicBezTo>
                    <a:pt x="31" y="208"/>
                    <a:pt x="31" y="209"/>
                    <a:pt x="31" y="209"/>
                  </a:cubicBezTo>
                  <a:cubicBezTo>
                    <a:pt x="31" y="207"/>
                    <a:pt x="32" y="206"/>
                    <a:pt x="32" y="205"/>
                  </a:cubicBezTo>
                  <a:cubicBezTo>
                    <a:pt x="32" y="205"/>
                    <a:pt x="32" y="205"/>
                    <a:pt x="31" y="205"/>
                  </a:cubicBezTo>
                  <a:cubicBezTo>
                    <a:pt x="30" y="204"/>
                    <a:pt x="32" y="202"/>
                    <a:pt x="32" y="200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30" y="202"/>
                    <a:pt x="30" y="205"/>
                    <a:pt x="30" y="208"/>
                  </a:cubicBezTo>
                  <a:close/>
                  <a:moveTo>
                    <a:pt x="57" y="201"/>
                  </a:moveTo>
                  <a:cubicBezTo>
                    <a:pt x="58" y="202"/>
                    <a:pt x="57" y="202"/>
                    <a:pt x="58" y="203"/>
                  </a:cubicBezTo>
                  <a:cubicBezTo>
                    <a:pt x="59" y="203"/>
                    <a:pt x="59" y="202"/>
                    <a:pt x="59" y="202"/>
                  </a:cubicBezTo>
                  <a:cubicBezTo>
                    <a:pt x="59" y="201"/>
                    <a:pt x="59" y="201"/>
                    <a:pt x="59" y="200"/>
                  </a:cubicBezTo>
                  <a:cubicBezTo>
                    <a:pt x="58" y="201"/>
                    <a:pt x="58" y="201"/>
                    <a:pt x="57" y="201"/>
                  </a:cubicBezTo>
                  <a:close/>
                  <a:moveTo>
                    <a:pt x="36" y="203"/>
                  </a:moveTo>
                  <a:cubicBezTo>
                    <a:pt x="36" y="202"/>
                    <a:pt x="36" y="201"/>
                    <a:pt x="36" y="201"/>
                  </a:cubicBezTo>
                  <a:cubicBezTo>
                    <a:pt x="36" y="201"/>
                    <a:pt x="36" y="201"/>
                    <a:pt x="36" y="201"/>
                  </a:cubicBezTo>
                  <a:cubicBezTo>
                    <a:pt x="36" y="201"/>
                    <a:pt x="36" y="202"/>
                    <a:pt x="36" y="203"/>
                  </a:cubicBezTo>
                  <a:close/>
                  <a:moveTo>
                    <a:pt x="63" y="202"/>
                  </a:moveTo>
                  <a:cubicBezTo>
                    <a:pt x="64" y="202"/>
                    <a:pt x="64" y="202"/>
                    <a:pt x="64" y="203"/>
                  </a:cubicBezTo>
                  <a:cubicBezTo>
                    <a:pt x="64" y="202"/>
                    <a:pt x="65" y="203"/>
                    <a:pt x="65" y="203"/>
                  </a:cubicBezTo>
                  <a:cubicBezTo>
                    <a:pt x="65" y="201"/>
                    <a:pt x="64" y="200"/>
                    <a:pt x="63" y="202"/>
                  </a:cubicBezTo>
                  <a:close/>
                  <a:moveTo>
                    <a:pt x="61" y="202"/>
                  </a:moveTo>
                  <a:cubicBezTo>
                    <a:pt x="61" y="202"/>
                    <a:pt x="61" y="201"/>
                    <a:pt x="60" y="202"/>
                  </a:cubicBezTo>
                  <a:cubicBezTo>
                    <a:pt x="61" y="202"/>
                    <a:pt x="60" y="202"/>
                    <a:pt x="61" y="202"/>
                  </a:cubicBezTo>
                  <a:close/>
                  <a:moveTo>
                    <a:pt x="59" y="204"/>
                  </a:moveTo>
                  <a:cubicBezTo>
                    <a:pt x="59" y="204"/>
                    <a:pt x="59" y="204"/>
                    <a:pt x="59" y="204"/>
                  </a:cubicBezTo>
                  <a:cubicBezTo>
                    <a:pt x="60" y="204"/>
                    <a:pt x="60" y="204"/>
                    <a:pt x="60" y="203"/>
                  </a:cubicBezTo>
                  <a:cubicBezTo>
                    <a:pt x="60" y="203"/>
                    <a:pt x="60" y="203"/>
                    <a:pt x="60" y="203"/>
                  </a:cubicBezTo>
                  <a:cubicBezTo>
                    <a:pt x="59" y="203"/>
                    <a:pt x="59" y="203"/>
                    <a:pt x="59" y="204"/>
                  </a:cubicBezTo>
                  <a:close/>
                  <a:moveTo>
                    <a:pt x="61" y="204"/>
                  </a:moveTo>
                  <a:cubicBezTo>
                    <a:pt x="61" y="204"/>
                    <a:pt x="62" y="204"/>
                    <a:pt x="62" y="204"/>
                  </a:cubicBezTo>
                  <a:cubicBezTo>
                    <a:pt x="62" y="204"/>
                    <a:pt x="62" y="204"/>
                    <a:pt x="62" y="204"/>
                  </a:cubicBezTo>
                  <a:cubicBezTo>
                    <a:pt x="62" y="204"/>
                    <a:pt x="62" y="203"/>
                    <a:pt x="62" y="203"/>
                  </a:cubicBezTo>
                  <a:cubicBezTo>
                    <a:pt x="62" y="203"/>
                    <a:pt x="62" y="204"/>
                    <a:pt x="61" y="204"/>
                  </a:cubicBezTo>
                  <a:close/>
                  <a:moveTo>
                    <a:pt x="35" y="205"/>
                  </a:moveTo>
                  <a:cubicBezTo>
                    <a:pt x="35" y="204"/>
                    <a:pt x="35" y="204"/>
                    <a:pt x="35" y="204"/>
                  </a:cubicBezTo>
                  <a:cubicBezTo>
                    <a:pt x="34" y="204"/>
                    <a:pt x="35" y="205"/>
                    <a:pt x="35" y="205"/>
                  </a:cubicBezTo>
                  <a:close/>
                  <a:moveTo>
                    <a:pt x="62" y="205"/>
                  </a:moveTo>
                  <a:cubicBezTo>
                    <a:pt x="62" y="205"/>
                    <a:pt x="62" y="206"/>
                    <a:pt x="63" y="206"/>
                  </a:cubicBezTo>
                  <a:cubicBezTo>
                    <a:pt x="63" y="205"/>
                    <a:pt x="63" y="205"/>
                    <a:pt x="63" y="205"/>
                  </a:cubicBezTo>
                  <a:cubicBezTo>
                    <a:pt x="63" y="205"/>
                    <a:pt x="63" y="205"/>
                    <a:pt x="63" y="204"/>
                  </a:cubicBezTo>
                  <a:cubicBezTo>
                    <a:pt x="63" y="205"/>
                    <a:pt x="63" y="205"/>
                    <a:pt x="62" y="205"/>
                  </a:cubicBezTo>
                  <a:close/>
                  <a:moveTo>
                    <a:pt x="61" y="205"/>
                  </a:moveTo>
                  <a:cubicBezTo>
                    <a:pt x="59" y="206"/>
                    <a:pt x="62" y="206"/>
                    <a:pt x="61" y="205"/>
                  </a:cubicBezTo>
                  <a:close/>
                  <a:moveTo>
                    <a:pt x="64" y="206"/>
                  </a:moveTo>
                  <a:cubicBezTo>
                    <a:pt x="64" y="207"/>
                    <a:pt x="65" y="207"/>
                    <a:pt x="65" y="208"/>
                  </a:cubicBezTo>
                  <a:cubicBezTo>
                    <a:pt x="65" y="207"/>
                    <a:pt x="65" y="206"/>
                    <a:pt x="65" y="205"/>
                  </a:cubicBezTo>
                  <a:cubicBezTo>
                    <a:pt x="64" y="205"/>
                    <a:pt x="64" y="206"/>
                    <a:pt x="64" y="206"/>
                  </a:cubicBezTo>
                  <a:close/>
                  <a:moveTo>
                    <a:pt x="34" y="206"/>
                  </a:moveTo>
                  <a:cubicBezTo>
                    <a:pt x="34" y="206"/>
                    <a:pt x="35" y="205"/>
                    <a:pt x="35" y="205"/>
                  </a:cubicBezTo>
                  <a:cubicBezTo>
                    <a:pt x="35" y="205"/>
                    <a:pt x="35" y="205"/>
                    <a:pt x="34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34" y="205"/>
                    <a:pt x="34" y="206"/>
                    <a:pt x="34" y="206"/>
                  </a:cubicBezTo>
                  <a:close/>
                  <a:moveTo>
                    <a:pt x="61" y="206"/>
                  </a:moveTo>
                  <a:cubicBezTo>
                    <a:pt x="61" y="207"/>
                    <a:pt x="61" y="207"/>
                    <a:pt x="62" y="207"/>
                  </a:cubicBezTo>
                  <a:cubicBezTo>
                    <a:pt x="62" y="207"/>
                    <a:pt x="61" y="207"/>
                    <a:pt x="62" y="206"/>
                  </a:cubicBezTo>
                  <a:cubicBezTo>
                    <a:pt x="61" y="206"/>
                    <a:pt x="61" y="206"/>
                    <a:pt x="61" y="206"/>
                  </a:cubicBezTo>
                  <a:close/>
                  <a:moveTo>
                    <a:pt x="58" y="208"/>
                  </a:moveTo>
                  <a:cubicBezTo>
                    <a:pt x="59" y="208"/>
                    <a:pt x="59" y="207"/>
                    <a:pt x="60" y="207"/>
                  </a:cubicBezTo>
                  <a:cubicBezTo>
                    <a:pt x="59" y="207"/>
                    <a:pt x="59" y="207"/>
                    <a:pt x="59" y="206"/>
                  </a:cubicBezTo>
                  <a:cubicBezTo>
                    <a:pt x="59" y="207"/>
                    <a:pt x="58" y="207"/>
                    <a:pt x="58" y="208"/>
                  </a:cubicBezTo>
                  <a:close/>
                  <a:moveTo>
                    <a:pt x="63" y="207"/>
                  </a:moveTo>
                  <a:cubicBezTo>
                    <a:pt x="63" y="207"/>
                    <a:pt x="64" y="208"/>
                    <a:pt x="64" y="208"/>
                  </a:cubicBezTo>
                  <a:cubicBezTo>
                    <a:pt x="64" y="208"/>
                    <a:pt x="64" y="207"/>
                    <a:pt x="63" y="206"/>
                  </a:cubicBezTo>
                  <a:cubicBezTo>
                    <a:pt x="63" y="207"/>
                    <a:pt x="63" y="207"/>
                    <a:pt x="63" y="207"/>
                  </a:cubicBezTo>
                  <a:close/>
                  <a:moveTo>
                    <a:pt x="36" y="208"/>
                  </a:moveTo>
                  <a:cubicBezTo>
                    <a:pt x="36" y="207"/>
                    <a:pt x="37" y="207"/>
                    <a:pt x="36" y="207"/>
                  </a:cubicBezTo>
                  <a:cubicBezTo>
                    <a:pt x="36" y="207"/>
                    <a:pt x="36" y="208"/>
                    <a:pt x="36" y="208"/>
                  </a:cubicBezTo>
                  <a:close/>
                  <a:moveTo>
                    <a:pt x="62" y="208"/>
                  </a:moveTo>
                  <a:cubicBezTo>
                    <a:pt x="62" y="209"/>
                    <a:pt x="62" y="209"/>
                    <a:pt x="63" y="210"/>
                  </a:cubicBezTo>
                  <a:cubicBezTo>
                    <a:pt x="63" y="209"/>
                    <a:pt x="63" y="209"/>
                    <a:pt x="63" y="209"/>
                  </a:cubicBezTo>
                  <a:cubicBezTo>
                    <a:pt x="63" y="209"/>
                    <a:pt x="63" y="208"/>
                    <a:pt x="62" y="208"/>
                  </a:cubicBezTo>
                  <a:cubicBezTo>
                    <a:pt x="62" y="208"/>
                    <a:pt x="62" y="208"/>
                    <a:pt x="62" y="208"/>
                  </a:cubicBezTo>
                  <a:close/>
                  <a:moveTo>
                    <a:pt x="61" y="211"/>
                  </a:moveTo>
                  <a:cubicBezTo>
                    <a:pt x="61" y="211"/>
                    <a:pt x="61" y="211"/>
                    <a:pt x="61" y="211"/>
                  </a:cubicBezTo>
                  <a:cubicBezTo>
                    <a:pt x="61" y="209"/>
                    <a:pt x="60" y="210"/>
                    <a:pt x="61" y="211"/>
                  </a:cubicBezTo>
                  <a:close/>
                  <a:moveTo>
                    <a:pt x="32" y="212"/>
                  </a:moveTo>
                  <a:cubicBezTo>
                    <a:pt x="32" y="211"/>
                    <a:pt x="33" y="210"/>
                    <a:pt x="32" y="210"/>
                  </a:cubicBezTo>
                  <a:cubicBezTo>
                    <a:pt x="32" y="210"/>
                    <a:pt x="31" y="210"/>
                    <a:pt x="31" y="210"/>
                  </a:cubicBezTo>
                  <a:cubicBezTo>
                    <a:pt x="31" y="211"/>
                    <a:pt x="31" y="211"/>
                    <a:pt x="32" y="212"/>
                  </a:cubicBezTo>
                  <a:close/>
                  <a:moveTo>
                    <a:pt x="36" y="214"/>
                  </a:moveTo>
                  <a:cubicBezTo>
                    <a:pt x="36" y="212"/>
                    <a:pt x="35" y="211"/>
                    <a:pt x="34" y="210"/>
                  </a:cubicBezTo>
                  <a:cubicBezTo>
                    <a:pt x="34" y="211"/>
                    <a:pt x="35" y="212"/>
                    <a:pt x="36" y="214"/>
                  </a:cubicBezTo>
                  <a:close/>
                  <a:moveTo>
                    <a:pt x="30" y="216"/>
                  </a:moveTo>
                  <a:cubicBezTo>
                    <a:pt x="28" y="216"/>
                    <a:pt x="27" y="218"/>
                    <a:pt x="27" y="219"/>
                  </a:cubicBezTo>
                  <a:cubicBezTo>
                    <a:pt x="29" y="218"/>
                    <a:pt x="30" y="216"/>
                    <a:pt x="32" y="214"/>
                  </a:cubicBezTo>
                  <a:cubicBezTo>
                    <a:pt x="31" y="213"/>
                    <a:pt x="31" y="211"/>
                    <a:pt x="30" y="210"/>
                  </a:cubicBezTo>
                  <a:cubicBezTo>
                    <a:pt x="30" y="212"/>
                    <a:pt x="30" y="214"/>
                    <a:pt x="30" y="216"/>
                  </a:cubicBezTo>
                  <a:close/>
                  <a:moveTo>
                    <a:pt x="65" y="211"/>
                  </a:moveTo>
                  <a:cubicBezTo>
                    <a:pt x="65" y="211"/>
                    <a:pt x="65" y="212"/>
                    <a:pt x="66" y="213"/>
                  </a:cubicBezTo>
                  <a:cubicBezTo>
                    <a:pt x="66" y="212"/>
                    <a:pt x="66" y="211"/>
                    <a:pt x="65" y="211"/>
                  </a:cubicBezTo>
                  <a:cubicBezTo>
                    <a:pt x="65" y="211"/>
                    <a:pt x="65" y="211"/>
                    <a:pt x="65" y="211"/>
                  </a:cubicBezTo>
                  <a:close/>
                  <a:moveTo>
                    <a:pt x="65" y="213"/>
                  </a:moveTo>
                  <a:cubicBezTo>
                    <a:pt x="65" y="213"/>
                    <a:pt x="65" y="213"/>
                    <a:pt x="66" y="213"/>
                  </a:cubicBezTo>
                  <a:cubicBezTo>
                    <a:pt x="66" y="213"/>
                    <a:pt x="65" y="213"/>
                    <a:pt x="65" y="212"/>
                  </a:cubicBezTo>
                  <a:cubicBezTo>
                    <a:pt x="65" y="212"/>
                    <a:pt x="65" y="212"/>
                    <a:pt x="65" y="213"/>
                  </a:cubicBezTo>
                  <a:close/>
                  <a:moveTo>
                    <a:pt x="64" y="211"/>
                  </a:moveTo>
                  <a:cubicBezTo>
                    <a:pt x="63" y="212"/>
                    <a:pt x="64" y="212"/>
                    <a:pt x="65" y="213"/>
                  </a:cubicBezTo>
                  <a:cubicBezTo>
                    <a:pt x="64" y="212"/>
                    <a:pt x="64" y="211"/>
                    <a:pt x="64" y="211"/>
                  </a:cubicBezTo>
                  <a:close/>
                  <a:moveTo>
                    <a:pt x="33" y="215"/>
                  </a:moveTo>
                  <a:cubicBezTo>
                    <a:pt x="34" y="215"/>
                    <a:pt x="35" y="216"/>
                    <a:pt x="36" y="215"/>
                  </a:cubicBezTo>
                  <a:cubicBezTo>
                    <a:pt x="35" y="214"/>
                    <a:pt x="35" y="212"/>
                    <a:pt x="33" y="211"/>
                  </a:cubicBezTo>
                  <a:cubicBezTo>
                    <a:pt x="33" y="212"/>
                    <a:pt x="33" y="213"/>
                    <a:pt x="33" y="215"/>
                  </a:cubicBezTo>
                  <a:close/>
                  <a:moveTo>
                    <a:pt x="58" y="213"/>
                  </a:moveTo>
                  <a:cubicBezTo>
                    <a:pt x="59" y="213"/>
                    <a:pt x="59" y="213"/>
                    <a:pt x="59" y="212"/>
                  </a:cubicBezTo>
                  <a:cubicBezTo>
                    <a:pt x="59" y="211"/>
                    <a:pt x="58" y="212"/>
                    <a:pt x="58" y="213"/>
                  </a:cubicBezTo>
                  <a:close/>
                  <a:moveTo>
                    <a:pt x="62" y="214"/>
                  </a:moveTo>
                  <a:cubicBezTo>
                    <a:pt x="62" y="215"/>
                    <a:pt x="63" y="215"/>
                    <a:pt x="63" y="215"/>
                  </a:cubicBezTo>
                  <a:cubicBezTo>
                    <a:pt x="63" y="214"/>
                    <a:pt x="63" y="214"/>
                    <a:pt x="62" y="214"/>
                  </a:cubicBezTo>
                  <a:cubicBezTo>
                    <a:pt x="62" y="214"/>
                    <a:pt x="62" y="214"/>
                    <a:pt x="62" y="214"/>
                  </a:cubicBezTo>
                  <a:close/>
                  <a:moveTo>
                    <a:pt x="59" y="215"/>
                  </a:moveTo>
                  <a:cubicBezTo>
                    <a:pt x="59" y="215"/>
                    <a:pt x="59" y="214"/>
                    <a:pt x="59" y="214"/>
                  </a:cubicBezTo>
                  <a:cubicBezTo>
                    <a:pt x="59" y="214"/>
                    <a:pt x="59" y="214"/>
                    <a:pt x="59" y="215"/>
                  </a:cubicBezTo>
                  <a:close/>
                  <a:moveTo>
                    <a:pt x="64" y="216"/>
                  </a:moveTo>
                  <a:cubicBezTo>
                    <a:pt x="65" y="216"/>
                    <a:pt x="65" y="216"/>
                    <a:pt x="65" y="216"/>
                  </a:cubicBezTo>
                  <a:cubicBezTo>
                    <a:pt x="64" y="215"/>
                    <a:pt x="64" y="214"/>
                    <a:pt x="64" y="214"/>
                  </a:cubicBezTo>
                  <a:cubicBezTo>
                    <a:pt x="64" y="215"/>
                    <a:pt x="64" y="215"/>
                    <a:pt x="64" y="216"/>
                  </a:cubicBezTo>
                  <a:close/>
                  <a:moveTo>
                    <a:pt x="59" y="216"/>
                  </a:moveTo>
                  <a:cubicBezTo>
                    <a:pt x="59" y="216"/>
                    <a:pt x="58" y="215"/>
                    <a:pt x="57" y="215"/>
                  </a:cubicBezTo>
                  <a:cubicBezTo>
                    <a:pt x="57" y="215"/>
                    <a:pt x="56" y="216"/>
                    <a:pt x="56" y="217"/>
                  </a:cubicBezTo>
                  <a:cubicBezTo>
                    <a:pt x="57" y="218"/>
                    <a:pt x="59" y="217"/>
                    <a:pt x="59" y="216"/>
                  </a:cubicBezTo>
                  <a:close/>
                  <a:moveTo>
                    <a:pt x="60" y="217"/>
                  </a:moveTo>
                  <a:cubicBezTo>
                    <a:pt x="61" y="216"/>
                    <a:pt x="61" y="216"/>
                    <a:pt x="61" y="216"/>
                  </a:cubicBezTo>
                  <a:cubicBezTo>
                    <a:pt x="61" y="216"/>
                    <a:pt x="61" y="216"/>
                    <a:pt x="60" y="217"/>
                  </a:cubicBezTo>
                  <a:close/>
                  <a:moveTo>
                    <a:pt x="37" y="217"/>
                  </a:moveTo>
                  <a:cubicBezTo>
                    <a:pt x="37" y="217"/>
                    <a:pt x="37" y="216"/>
                    <a:pt x="36" y="216"/>
                  </a:cubicBezTo>
                  <a:cubicBezTo>
                    <a:pt x="37" y="216"/>
                    <a:pt x="37" y="217"/>
                    <a:pt x="37" y="217"/>
                  </a:cubicBezTo>
                  <a:close/>
                  <a:moveTo>
                    <a:pt x="31" y="218"/>
                  </a:moveTo>
                  <a:cubicBezTo>
                    <a:pt x="32" y="219"/>
                    <a:pt x="32" y="217"/>
                    <a:pt x="33" y="218"/>
                  </a:cubicBezTo>
                  <a:cubicBezTo>
                    <a:pt x="32" y="217"/>
                    <a:pt x="33" y="217"/>
                    <a:pt x="33" y="217"/>
                  </a:cubicBezTo>
                  <a:cubicBezTo>
                    <a:pt x="32" y="217"/>
                    <a:pt x="30" y="217"/>
                    <a:pt x="31" y="218"/>
                  </a:cubicBezTo>
                  <a:close/>
                  <a:moveTo>
                    <a:pt x="65" y="217"/>
                  </a:moveTo>
                  <a:cubicBezTo>
                    <a:pt x="65" y="217"/>
                    <a:pt x="66" y="217"/>
                    <a:pt x="66" y="217"/>
                  </a:cubicBezTo>
                  <a:cubicBezTo>
                    <a:pt x="66" y="217"/>
                    <a:pt x="66" y="217"/>
                    <a:pt x="66" y="217"/>
                  </a:cubicBezTo>
                  <a:cubicBezTo>
                    <a:pt x="65" y="217"/>
                    <a:pt x="65" y="217"/>
                    <a:pt x="65" y="217"/>
                  </a:cubicBezTo>
                  <a:close/>
                  <a:moveTo>
                    <a:pt x="68" y="218"/>
                  </a:moveTo>
                  <a:cubicBezTo>
                    <a:pt x="68" y="217"/>
                    <a:pt x="68" y="217"/>
                    <a:pt x="68" y="217"/>
                  </a:cubicBezTo>
                  <a:cubicBezTo>
                    <a:pt x="68" y="217"/>
                    <a:pt x="67" y="216"/>
                    <a:pt x="67" y="217"/>
                  </a:cubicBezTo>
                  <a:cubicBezTo>
                    <a:pt x="67" y="217"/>
                    <a:pt x="67" y="218"/>
                    <a:pt x="68" y="218"/>
                  </a:cubicBezTo>
                  <a:close/>
                  <a:moveTo>
                    <a:pt x="36" y="218"/>
                  </a:moveTo>
                  <a:cubicBezTo>
                    <a:pt x="36" y="218"/>
                    <a:pt x="35" y="217"/>
                    <a:pt x="35" y="217"/>
                  </a:cubicBezTo>
                  <a:cubicBezTo>
                    <a:pt x="35" y="217"/>
                    <a:pt x="35" y="218"/>
                    <a:pt x="36" y="218"/>
                  </a:cubicBezTo>
                  <a:close/>
                  <a:moveTo>
                    <a:pt x="33" y="219"/>
                  </a:moveTo>
                  <a:cubicBezTo>
                    <a:pt x="33" y="219"/>
                    <a:pt x="34" y="219"/>
                    <a:pt x="34" y="219"/>
                  </a:cubicBezTo>
                  <a:cubicBezTo>
                    <a:pt x="34" y="219"/>
                    <a:pt x="34" y="219"/>
                    <a:pt x="35" y="219"/>
                  </a:cubicBezTo>
                  <a:cubicBezTo>
                    <a:pt x="35" y="218"/>
                    <a:pt x="34" y="218"/>
                    <a:pt x="34" y="218"/>
                  </a:cubicBezTo>
                  <a:cubicBezTo>
                    <a:pt x="34" y="218"/>
                    <a:pt x="33" y="218"/>
                    <a:pt x="33" y="219"/>
                  </a:cubicBezTo>
                  <a:close/>
                  <a:moveTo>
                    <a:pt x="63" y="219"/>
                  </a:moveTo>
                  <a:cubicBezTo>
                    <a:pt x="63" y="219"/>
                    <a:pt x="64" y="219"/>
                    <a:pt x="63" y="218"/>
                  </a:cubicBezTo>
                  <a:cubicBezTo>
                    <a:pt x="63" y="219"/>
                    <a:pt x="62" y="219"/>
                    <a:pt x="63" y="219"/>
                  </a:cubicBezTo>
                  <a:close/>
                  <a:moveTo>
                    <a:pt x="29" y="220"/>
                  </a:moveTo>
                  <a:cubicBezTo>
                    <a:pt x="30" y="220"/>
                    <a:pt x="31" y="219"/>
                    <a:pt x="30" y="218"/>
                  </a:cubicBezTo>
                  <a:cubicBezTo>
                    <a:pt x="29" y="219"/>
                    <a:pt x="28" y="220"/>
                    <a:pt x="29" y="220"/>
                  </a:cubicBezTo>
                  <a:close/>
                  <a:moveTo>
                    <a:pt x="66" y="220"/>
                  </a:moveTo>
                  <a:cubicBezTo>
                    <a:pt x="67" y="219"/>
                    <a:pt x="66" y="219"/>
                    <a:pt x="65" y="219"/>
                  </a:cubicBezTo>
                  <a:cubicBezTo>
                    <a:pt x="65" y="219"/>
                    <a:pt x="66" y="220"/>
                    <a:pt x="66" y="220"/>
                  </a:cubicBezTo>
                  <a:close/>
                  <a:moveTo>
                    <a:pt x="57" y="222"/>
                  </a:moveTo>
                  <a:cubicBezTo>
                    <a:pt x="59" y="222"/>
                    <a:pt x="60" y="220"/>
                    <a:pt x="61" y="219"/>
                  </a:cubicBezTo>
                  <a:cubicBezTo>
                    <a:pt x="59" y="219"/>
                    <a:pt x="58" y="221"/>
                    <a:pt x="57" y="222"/>
                  </a:cubicBezTo>
                  <a:close/>
                  <a:moveTo>
                    <a:pt x="32" y="219"/>
                  </a:moveTo>
                  <a:cubicBezTo>
                    <a:pt x="32" y="220"/>
                    <a:pt x="32" y="220"/>
                    <a:pt x="32" y="221"/>
                  </a:cubicBezTo>
                  <a:cubicBezTo>
                    <a:pt x="33" y="220"/>
                    <a:pt x="32" y="219"/>
                    <a:pt x="32" y="219"/>
                  </a:cubicBezTo>
                  <a:close/>
                  <a:moveTo>
                    <a:pt x="54" y="222"/>
                  </a:moveTo>
                  <a:cubicBezTo>
                    <a:pt x="55" y="221"/>
                    <a:pt x="56" y="220"/>
                    <a:pt x="56" y="220"/>
                  </a:cubicBezTo>
                  <a:cubicBezTo>
                    <a:pt x="56" y="220"/>
                    <a:pt x="55" y="221"/>
                    <a:pt x="54" y="222"/>
                  </a:cubicBezTo>
                  <a:close/>
                  <a:moveTo>
                    <a:pt x="68" y="220"/>
                  </a:moveTo>
                  <a:cubicBezTo>
                    <a:pt x="68" y="220"/>
                    <a:pt x="67" y="220"/>
                    <a:pt x="67" y="221"/>
                  </a:cubicBezTo>
                  <a:cubicBezTo>
                    <a:pt x="67" y="222"/>
                    <a:pt x="68" y="222"/>
                    <a:pt x="68" y="222"/>
                  </a:cubicBezTo>
                  <a:cubicBezTo>
                    <a:pt x="69" y="222"/>
                    <a:pt x="68" y="223"/>
                    <a:pt x="69" y="223"/>
                  </a:cubicBezTo>
                  <a:cubicBezTo>
                    <a:pt x="69" y="224"/>
                    <a:pt x="69" y="223"/>
                    <a:pt x="69" y="224"/>
                  </a:cubicBezTo>
                  <a:cubicBezTo>
                    <a:pt x="69" y="225"/>
                    <a:pt x="67" y="225"/>
                    <a:pt x="67" y="227"/>
                  </a:cubicBezTo>
                  <a:cubicBezTo>
                    <a:pt x="69" y="228"/>
                    <a:pt x="72" y="226"/>
                    <a:pt x="71" y="224"/>
                  </a:cubicBezTo>
                  <a:cubicBezTo>
                    <a:pt x="71" y="224"/>
                    <a:pt x="71" y="225"/>
                    <a:pt x="70" y="225"/>
                  </a:cubicBezTo>
                  <a:cubicBezTo>
                    <a:pt x="70" y="225"/>
                    <a:pt x="70" y="225"/>
                    <a:pt x="69" y="224"/>
                  </a:cubicBezTo>
                  <a:cubicBezTo>
                    <a:pt x="69" y="223"/>
                    <a:pt x="69" y="221"/>
                    <a:pt x="68" y="220"/>
                  </a:cubicBezTo>
                  <a:close/>
                  <a:moveTo>
                    <a:pt x="38" y="223"/>
                  </a:moveTo>
                  <a:cubicBezTo>
                    <a:pt x="36" y="223"/>
                    <a:pt x="36" y="219"/>
                    <a:pt x="35" y="220"/>
                  </a:cubicBezTo>
                  <a:cubicBezTo>
                    <a:pt x="36" y="221"/>
                    <a:pt x="36" y="222"/>
                    <a:pt x="37" y="223"/>
                  </a:cubicBezTo>
                  <a:cubicBezTo>
                    <a:pt x="37" y="223"/>
                    <a:pt x="37" y="223"/>
                    <a:pt x="38" y="223"/>
                  </a:cubicBezTo>
                  <a:cubicBezTo>
                    <a:pt x="38" y="223"/>
                    <a:pt x="38" y="223"/>
                    <a:pt x="38" y="224"/>
                  </a:cubicBezTo>
                  <a:cubicBezTo>
                    <a:pt x="38" y="224"/>
                    <a:pt x="38" y="224"/>
                    <a:pt x="38" y="224"/>
                  </a:cubicBezTo>
                  <a:cubicBezTo>
                    <a:pt x="38" y="224"/>
                    <a:pt x="39" y="225"/>
                    <a:pt x="39" y="225"/>
                  </a:cubicBezTo>
                  <a:cubicBezTo>
                    <a:pt x="39" y="224"/>
                    <a:pt x="39" y="223"/>
                    <a:pt x="38" y="223"/>
                  </a:cubicBezTo>
                  <a:close/>
                  <a:moveTo>
                    <a:pt x="62" y="222"/>
                  </a:moveTo>
                  <a:cubicBezTo>
                    <a:pt x="63" y="221"/>
                    <a:pt x="64" y="221"/>
                    <a:pt x="65" y="220"/>
                  </a:cubicBezTo>
                  <a:cubicBezTo>
                    <a:pt x="64" y="220"/>
                    <a:pt x="63" y="221"/>
                    <a:pt x="62" y="222"/>
                  </a:cubicBezTo>
                  <a:close/>
                  <a:moveTo>
                    <a:pt x="29" y="221"/>
                  </a:moveTo>
                  <a:cubicBezTo>
                    <a:pt x="29" y="222"/>
                    <a:pt x="30" y="222"/>
                    <a:pt x="30" y="223"/>
                  </a:cubicBezTo>
                  <a:cubicBezTo>
                    <a:pt x="31" y="222"/>
                    <a:pt x="31" y="222"/>
                    <a:pt x="31" y="222"/>
                  </a:cubicBezTo>
                  <a:cubicBezTo>
                    <a:pt x="31" y="220"/>
                    <a:pt x="30" y="220"/>
                    <a:pt x="29" y="221"/>
                  </a:cubicBezTo>
                  <a:close/>
                  <a:moveTo>
                    <a:pt x="59" y="223"/>
                  </a:moveTo>
                  <a:cubicBezTo>
                    <a:pt x="60" y="222"/>
                    <a:pt x="61" y="221"/>
                    <a:pt x="62" y="220"/>
                  </a:cubicBezTo>
                  <a:cubicBezTo>
                    <a:pt x="60" y="220"/>
                    <a:pt x="59" y="222"/>
                    <a:pt x="59" y="223"/>
                  </a:cubicBezTo>
                  <a:close/>
                  <a:moveTo>
                    <a:pt x="71" y="222"/>
                  </a:moveTo>
                  <a:cubicBezTo>
                    <a:pt x="70" y="222"/>
                    <a:pt x="70" y="224"/>
                    <a:pt x="71" y="224"/>
                  </a:cubicBezTo>
                  <a:cubicBezTo>
                    <a:pt x="71" y="222"/>
                    <a:pt x="70" y="222"/>
                    <a:pt x="71" y="220"/>
                  </a:cubicBezTo>
                  <a:cubicBezTo>
                    <a:pt x="70" y="220"/>
                    <a:pt x="70" y="220"/>
                    <a:pt x="70" y="220"/>
                  </a:cubicBezTo>
                  <a:cubicBezTo>
                    <a:pt x="70" y="221"/>
                    <a:pt x="70" y="221"/>
                    <a:pt x="71" y="222"/>
                  </a:cubicBezTo>
                  <a:close/>
                  <a:moveTo>
                    <a:pt x="27" y="222"/>
                  </a:moveTo>
                  <a:cubicBezTo>
                    <a:pt x="28" y="222"/>
                    <a:pt x="28" y="221"/>
                    <a:pt x="28" y="22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7" y="221"/>
                    <a:pt x="27" y="221"/>
                    <a:pt x="27" y="222"/>
                  </a:cubicBezTo>
                  <a:close/>
                  <a:moveTo>
                    <a:pt x="65" y="221"/>
                  </a:moveTo>
                  <a:cubicBezTo>
                    <a:pt x="64" y="222"/>
                    <a:pt x="63" y="222"/>
                    <a:pt x="63" y="223"/>
                  </a:cubicBezTo>
                  <a:cubicBezTo>
                    <a:pt x="64" y="222"/>
                    <a:pt x="65" y="221"/>
                    <a:pt x="65" y="221"/>
                  </a:cubicBezTo>
                  <a:cubicBezTo>
                    <a:pt x="65" y="221"/>
                    <a:pt x="65" y="221"/>
                    <a:pt x="65" y="221"/>
                  </a:cubicBezTo>
                  <a:close/>
                  <a:moveTo>
                    <a:pt x="55" y="223"/>
                  </a:moveTo>
                  <a:cubicBezTo>
                    <a:pt x="55" y="222"/>
                    <a:pt x="56" y="222"/>
                    <a:pt x="56" y="221"/>
                  </a:cubicBezTo>
                  <a:cubicBezTo>
                    <a:pt x="55" y="222"/>
                    <a:pt x="55" y="222"/>
                    <a:pt x="55" y="223"/>
                  </a:cubicBezTo>
                  <a:close/>
                  <a:moveTo>
                    <a:pt x="33" y="222"/>
                  </a:moveTo>
                  <a:cubicBezTo>
                    <a:pt x="34" y="222"/>
                    <a:pt x="34" y="222"/>
                    <a:pt x="34" y="221"/>
                  </a:cubicBezTo>
                  <a:cubicBezTo>
                    <a:pt x="34" y="221"/>
                    <a:pt x="33" y="221"/>
                    <a:pt x="33" y="221"/>
                  </a:cubicBezTo>
                  <a:cubicBezTo>
                    <a:pt x="33" y="222"/>
                    <a:pt x="33" y="222"/>
                    <a:pt x="33" y="222"/>
                  </a:cubicBezTo>
                  <a:close/>
                  <a:moveTo>
                    <a:pt x="64" y="224"/>
                  </a:moveTo>
                  <a:cubicBezTo>
                    <a:pt x="65" y="225"/>
                    <a:pt x="66" y="223"/>
                    <a:pt x="67" y="223"/>
                  </a:cubicBezTo>
                  <a:cubicBezTo>
                    <a:pt x="66" y="220"/>
                    <a:pt x="64" y="223"/>
                    <a:pt x="64" y="224"/>
                  </a:cubicBezTo>
                  <a:close/>
                  <a:moveTo>
                    <a:pt x="54" y="222"/>
                  </a:moveTo>
                  <a:cubicBezTo>
                    <a:pt x="54" y="222"/>
                    <a:pt x="53" y="223"/>
                    <a:pt x="53" y="223"/>
                  </a:cubicBezTo>
                  <a:cubicBezTo>
                    <a:pt x="53" y="223"/>
                    <a:pt x="54" y="222"/>
                    <a:pt x="54" y="222"/>
                  </a:cubicBezTo>
                  <a:close/>
                  <a:moveTo>
                    <a:pt x="28" y="223"/>
                  </a:moveTo>
                  <a:cubicBezTo>
                    <a:pt x="28" y="223"/>
                    <a:pt x="28" y="224"/>
                    <a:pt x="29" y="224"/>
                  </a:cubicBezTo>
                  <a:cubicBezTo>
                    <a:pt x="30" y="224"/>
                    <a:pt x="28" y="222"/>
                    <a:pt x="28" y="222"/>
                  </a:cubicBezTo>
                  <a:cubicBezTo>
                    <a:pt x="28" y="222"/>
                    <a:pt x="28" y="223"/>
                    <a:pt x="28" y="223"/>
                  </a:cubicBezTo>
                  <a:close/>
                  <a:moveTo>
                    <a:pt x="56" y="224"/>
                  </a:moveTo>
                  <a:cubicBezTo>
                    <a:pt x="56" y="223"/>
                    <a:pt x="57" y="223"/>
                    <a:pt x="57" y="222"/>
                  </a:cubicBezTo>
                  <a:cubicBezTo>
                    <a:pt x="56" y="222"/>
                    <a:pt x="55" y="223"/>
                    <a:pt x="56" y="224"/>
                  </a:cubicBezTo>
                  <a:close/>
                  <a:moveTo>
                    <a:pt x="31" y="224"/>
                  </a:moveTo>
                  <a:cubicBezTo>
                    <a:pt x="31" y="224"/>
                    <a:pt x="33" y="223"/>
                    <a:pt x="32" y="222"/>
                  </a:cubicBezTo>
                  <a:cubicBezTo>
                    <a:pt x="32" y="223"/>
                    <a:pt x="31" y="223"/>
                    <a:pt x="31" y="224"/>
                  </a:cubicBezTo>
                  <a:close/>
                  <a:moveTo>
                    <a:pt x="35" y="225"/>
                  </a:moveTo>
                  <a:cubicBezTo>
                    <a:pt x="35" y="224"/>
                    <a:pt x="35" y="223"/>
                    <a:pt x="34" y="223"/>
                  </a:cubicBezTo>
                  <a:cubicBezTo>
                    <a:pt x="34" y="224"/>
                    <a:pt x="35" y="225"/>
                    <a:pt x="35" y="225"/>
                  </a:cubicBezTo>
                  <a:close/>
                  <a:moveTo>
                    <a:pt x="61" y="225"/>
                  </a:moveTo>
                  <a:cubicBezTo>
                    <a:pt x="61" y="225"/>
                    <a:pt x="62" y="224"/>
                    <a:pt x="62" y="223"/>
                  </a:cubicBezTo>
                  <a:cubicBezTo>
                    <a:pt x="61" y="224"/>
                    <a:pt x="60" y="224"/>
                    <a:pt x="61" y="225"/>
                  </a:cubicBezTo>
                  <a:close/>
                  <a:moveTo>
                    <a:pt x="67" y="224"/>
                  </a:moveTo>
                  <a:cubicBezTo>
                    <a:pt x="67" y="224"/>
                    <a:pt x="68" y="224"/>
                    <a:pt x="68" y="223"/>
                  </a:cubicBezTo>
                  <a:cubicBezTo>
                    <a:pt x="67" y="223"/>
                    <a:pt x="67" y="224"/>
                    <a:pt x="67" y="224"/>
                  </a:cubicBezTo>
                  <a:close/>
                  <a:moveTo>
                    <a:pt x="56" y="225"/>
                  </a:moveTo>
                  <a:cubicBezTo>
                    <a:pt x="57" y="225"/>
                    <a:pt x="57" y="224"/>
                    <a:pt x="58" y="224"/>
                  </a:cubicBezTo>
                  <a:cubicBezTo>
                    <a:pt x="57" y="224"/>
                    <a:pt x="57" y="224"/>
                    <a:pt x="56" y="225"/>
                  </a:cubicBezTo>
                  <a:close/>
                  <a:moveTo>
                    <a:pt x="26" y="225"/>
                  </a:moveTo>
                  <a:cubicBezTo>
                    <a:pt x="26" y="225"/>
                    <a:pt x="26" y="226"/>
                    <a:pt x="27" y="226"/>
                  </a:cubicBezTo>
                  <a:cubicBezTo>
                    <a:pt x="27" y="225"/>
                    <a:pt x="27" y="225"/>
                    <a:pt x="27" y="225"/>
                  </a:cubicBezTo>
                  <a:cubicBezTo>
                    <a:pt x="27" y="224"/>
                    <a:pt x="26" y="223"/>
                    <a:pt x="26" y="225"/>
                  </a:cubicBezTo>
                  <a:close/>
                  <a:moveTo>
                    <a:pt x="53" y="226"/>
                  </a:moveTo>
                  <a:cubicBezTo>
                    <a:pt x="54" y="225"/>
                    <a:pt x="55" y="225"/>
                    <a:pt x="55" y="224"/>
                  </a:cubicBezTo>
                  <a:cubicBezTo>
                    <a:pt x="54" y="225"/>
                    <a:pt x="54" y="225"/>
                    <a:pt x="53" y="226"/>
                  </a:cubicBezTo>
                  <a:close/>
                  <a:moveTo>
                    <a:pt x="33" y="226"/>
                  </a:moveTo>
                  <a:cubicBezTo>
                    <a:pt x="33" y="226"/>
                    <a:pt x="34" y="226"/>
                    <a:pt x="34" y="225"/>
                  </a:cubicBezTo>
                  <a:cubicBezTo>
                    <a:pt x="33" y="225"/>
                    <a:pt x="34" y="225"/>
                    <a:pt x="33" y="225"/>
                  </a:cubicBezTo>
                  <a:cubicBezTo>
                    <a:pt x="33" y="225"/>
                    <a:pt x="33" y="226"/>
                    <a:pt x="33" y="226"/>
                  </a:cubicBezTo>
                  <a:close/>
                  <a:moveTo>
                    <a:pt x="67" y="225"/>
                  </a:moveTo>
                  <a:cubicBezTo>
                    <a:pt x="67" y="225"/>
                    <a:pt x="68" y="225"/>
                    <a:pt x="67" y="225"/>
                  </a:cubicBezTo>
                  <a:cubicBezTo>
                    <a:pt x="67" y="225"/>
                    <a:pt x="67" y="225"/>
                    <a:pt x="67" y="225"/>
                  </a:cubicBezTo>
                  <a:close/>
                  <a:moveTo>
                    <a:pt x="57" y="226"/>
                  </a:moveTo>
                  <a:cubicBezTo>
                    <a:pt x="57" y="226"/>
                    <a:pt x="58" y="226"/>
                    <a:pt x="58" y="225"/>
                  </a:cubicBezTo>
                  <a:cubicBezTo>
                    <a:pt x="57" y="225"/>
                    <a:pt x="57" y="226"/>
                    <a:pt x="57" y="226"/>
                  </a:cubicBezTo>
                  <a:close/>
                  <a:moveTo>
                    <a:pt x="61" y="226"/>
                  </a:moveTo>
                  <a:cubicBezTo>
                    <a:pt x="61" y="226"/>
                    <a:pt x="62" y="226"/>
                    <a:pt x="62" y="226"/>
                  </a:cubicBezTo>
                  <a:cubicBezTo>
                    <a:pt x="62" y="226"/>
                    <a:pt x="63" y="226"/>
                    <a:pt x="63" y="225"/>
                  </a:cubicBezTo>
                  <a:cubicBezTo>
                    <a:pt x="63" y="226"/>
                    <a:pt x="62" y="226"/>
                    <a:pt x="61" y="226"/>
                  </a:cubicBezTo>
                  <a:close/>
                  <a:moveTo>
                    <a:pt x="37" y="227"/>
                  </a:moveTo>
                  <a:cubicBezTo>
                    <a:pt x="36" y="227"/>
                    <a:pt x="36" y="226"/>
                    <a:pt x="36" y="226"/>
                  </a:cubicBezTo>
                  <a:cubicBezTo>
                    <a:pt x="36" y="226"/>
                    <a:pt x="36" y="227"/>
                    <a:pt x="37" y="227"/>
                  </a:cubicBezTo>
                  <a:close/>
                  <a:moveTo>
                    <a:pt x="25" y="227"/>
                  </a:moveTo>
                  <a:cubicBezTo>
                    <a:pt x="25" y="226"/>
                    <a:pt x="25" y="226"/>
                    <a:pt x="25" y="226"/>
                  </a:cubicBezTo>
                  <a:cubicBezTo>
                    <a:pt x="24" y="226"/>
                    <a:pt x="25" y="227"/>
                    <a:pt x="25" y="227"/>
                  </a:cubicBezTo>
                  <a:close/>
                  <a:moveTo>
                    <a:pt x="59" y="227"/>
                  </a:moveTo>
                  <a:cubicBezTo>
                    <a:pt x="59" y="227"/>
                    <a:pt x="59" y="227"/>
                    <a:pt x="59" y="227"/>
                  </a:cubicBezTo>
                  <a:cubicBezTo>
                    <a:pt x="60" y="227"/>
                    <a:pt x="60" y="226"/>
                    <a:pt x="60" y="226"/>
                  </a:cubicBezTo>
                  <a:cubicBezTo>
                    <a:pt x="60" y="226"/>
                    <a:pt x="59" y="226"/>
                    <a:pt x="59" y="227"/>
                  </a:cubicBezTo>
                  <a:close/>
                  <a:moveTo>
                    <a:pt x="31" y="227"/>
                  </a:moveTo>
                  <a:cubicBezTo>
                    <a:pt x="32" y="227"/>
                    <a:pt x="32" y="227"/>
                    <a:pt x="32" y="227"/>
                  </a:cubicBezTo>
                  <a:cubicBezTo>
                    <a:pt x="32" y="226"/>
                    <a:pt x="30" y="226"/>
                    <a:pt x="31" y="227"/>
                  </a:cubicBezTo>
                  <a:close/>
                  <a:moveTo>
                    <a:pt x="35" y="227"/>
                  </a:moveTo>
                  <a:cubicBezTo>
                    <a:pt x="35" y="227"/>
                    <a:pt x="35" y="228"/>
                    <a:pt x="36" y="229"/>
                  </a:cubicBezTo>
                  <a:cubicBezTo>
                    <a:pt x="36" y="229"/>
                    <a:pt x="37" y="229"/>
                    <a:pt x="37" y="228"/>
                  </a:cubicBezTo>
                  <a:cubicBezTo>
                    <a:pt x="36" y="228"/>
                    <a:pt x="36" y="226"/>
                    <a:pt x="35" y="227"/>
                  </a:cubicBezTo>
                  <a:close/>
                  <a:moveTo>
                    <a:pt x="28" y="228"/>
                  </a:moveTo>
                  <a:cubicBezTo>
                    <a:pt x="29" y="228"/>
                    <a:pt x="29" y="227"/>
                    <a:pt x="29" y="227"/>
                  </a:cubicBezTo>
                  <a:cubicBezTo>
                    <a:pt x="28" y="227"/>
                    <a:pt x="28" y="227"/>
                    <a:pt x="28" y="228"/>
                  </a:cubicBezTo>
                  <a:close/>
                  <a:moveTo>
                    <a:pt x="65" y="227"/>
                  </a:moveTo>
                  <a:cubicBezTo>
                    <a:pt x="65" y="227"/>
                    <a:pt x="65" y="227"/>
                    <a:pt x="65" y="227"/>
                  </a:cubicBezTo>
                  <a:cubicBezTo>
                    <a:pt x="65" y="227"/>
                    <a:pt x="65" y="227"/>
                    <a:pt x="65" y="227"/>
                  </a:cubicBezTo>
                  <a:close/>
                  <a:moveTo>
                    <a:pt x="34" y="228"/>
                  </a:moveTo>
                  <a:cubicBezTo>
                    <a:pt x="34" y="228"/>
                    <a:pt x="34" y="227"/>
                    <a:pt x="34" y="227"/>
                  </a:cubicBezTo>
                  <a:cubicBezTo>
                    <a:pt x="34" y="228"/>
                    <a:pt x="34" y="228"/>
                    <a:pt x="34" y="228"/>
                  </a:cubicBezTo>
                  <a:close/>
                  <a:moveTo>
                    <a:pt x="33" y="229"/>
                  </a:moveTo>
                  <a:cubicBezTo>
                    <a:pt x="33" y="229"/>
                    <a:pt x="34" y="229"/>
                    <a:pt x="34" y="229"/>
                  </a:cubicBezTo>
                  <a:cubicBezTo>
                    <a:pt x="33" y="229"/>
                    <a:pt x="34" y="228"/>
                    <a:pt x="33" y="228"/>
                  </a:cubicBezTo>
                  <a:cubicBezTo>
                    <a:pt x="33" y="229"/>
                    <a:pt x="33" y="229"/>
                    <a:pt x="33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00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17"/>
            <p:cNvSpPr>
              <a:spLocks noEditPoints="1"/>
            </p:cNvSpPr>
            <p:nvPr/>
          </p:nvSpPr>
          <p:spPr bwMode="auto">
            <a:xfrm>
              <a:off x="8842375" y="3035301"/>
              <a:ext cx="134938" cy="184150"/>
            </a:xfrm>
            <a:custGeom>
              <a:avLst/>
              <a:gdLst>
                <a:gd name="T0" fmla="*/ 24 w 36"/>
                <a:gd name="T1" fmla="*/ 47 h 49"/>
                <a:gd name="T2" fmla="*/ 10 w 36"/>
                <a:gd name="T3" fmla="*/ 2 h 49"/>
                <a:gd name="T4" fmla="*/ 14 w 36"/>
                <a:gd name="T5" fmla="*/ 3 h 49"/>
                <a:gd name="T6" fmla="*/ 14 w 36"/>
                <a:gd name="T7" fmla="*/ 4 h 49"/>
                <a:gd name="T8" fmla="*/ 19 w 36"/>
                <a:gd name="T9" fmla="*/ 6 h 49"/>
                <a:gd name="T10" fmla="*/ 24 w 36"/>
                <a:gd name="T11" fmla="*/ 8 h 49"/>
                <a:gd name="T12" fmla="*/ 17 w 36"/>
                <a:gd name="T13" fmla="*/ 8 h 49"/>
                <a:gd name="T14" fmla="*/ 31 w 36"/>
                <a:gd name="T15" fmla="*/ 12 h 49"/>
                <a:gd name="T16" fmla="*/ 17 w 36"/>
                <a:gd name="T17" fmla="*/ 10 h 49"/>
                <a:gd name="T18" fmla="*/ 22 w 36"/>
                <a:gd name="T19" fmla="*/ 10 h 49"/>
                <a:gd name="T20" fmla="*/ 13 w 36"/>
                <a:gd name="T21" fmla="*/ 13 h 49"/>
                <a:gd name="T22" fmla="*/ 23 w 36"/>
                <a:gd name="T23" fmla="*/ 12 h 49"/>
                <a:gd name="T24" fmla="*/ 21 w 36"/>
                <a:gd name="T25" fmla="*/ 12 h 49"/>
                <a:gd name="T26" fmla="*/ 17 w 36"/>
                <a:gd name="T27" fmla="*/ 12 h 49"/>
                <a:gd name="T28" fmla="*/ 28 w 36"/>
                <a:gd name="T29" fmla="*/ 14 h 49"/>
                <a:gd name="T30" fmla="*/ 5 w 36"/>
                <a:gd name="T31" fmla="*/ 15 h 49"/>
                <a:gd name="T32" fmla="*/ 18 w 36"/>
                <a:gd name="T33" fmla="*/ 15 h 49"/>
                <a:gd name="T34" fmla="*/ 15 w 36"/>
                <a:gd name="T35" fmla="*/ 17 h 49"/>
                <a:gd name="T36" fmla="*/ 13 w 36"/>
                <a:gd name="T37" fmla="*/ 15 h 49"/>
                <a:gd name="T38" fmla="*/ 26 w 36"/>
                <a:gd name="T39" fmla="*/ 16 h 49"/>
                <a:gd name="T40" fmla="*/ 20 w 36"/>
                <a:gd name="T41" fmla="*/ 17 h 49"/>
                <a:gd name="T42" fmla="*/ 29 w 36"/>
                <a:gd name="T43" fmla="*/ 19 h 49"/>
                <a:gd name="T44" fmla="*/ 17 w 36"/>
                <a:gd name="T45" fmla="*/ 18 h 49"/>
                <a:gd name="T46" fmla="*/ 20 w 36"/>
                <a:gd name="T47" fmla="*/ 20 h 49"/>
                <a:gd name="T48" fmla="*/ 27 w 36"/>
                <a:gd name="T49" fmla="*/ 20 h 49"/>
                <a:gd name="T50" fmla="*/ 12 w 36"/>
                <a:gd name="T51" fmla="*/ 21 h 49"/>
                <a:gd name="T52" fmla="*/ 30 w 36"/>
                <a:gd name="T53" fmla="*/ 20 h 49"/>
                <a:gd name="T54" fmla="*/ 26 w 36"/>
                <a:gd name="T55" fmla="*/ 22 h 49"/>
                <a:gd name="T56" fmla="*/ 1 w 36"/>
                <a:gd name="T57" fmla="*/ 26 h 49"/>
                <a:gd name="T58" fmla="*/ 3 w 36"/>
                <a:gd name="T59" fmla="*/ 22 h 49"/>
                <a:gd name="T60" fmla="*/ 6 w 36"/>
                <a:gd name="T61" fmla="*/ 25 h 49"/>
                <a:gd name="T62" fmla="*/ 10 w 36"/>
                <a:gd name="T63" fmla="*/ 23 h 49"/>
                <a:gd name="T64" fmla="*/ 18 w 36"/>
                <a:gd name="T65" fmla="*/ 27 h 49"/>
                <a:gd name="T66" fmla="*/ 11 w 36"/>
                <a:gd name="T67" fmla="*/ 26 h 49"/>
                <a:gd name="T68" fmla="*/ 16 w 36"/>
                <a:gd name="T69" fmla="*/ 25 h 49"/>
                <a:gd name="T70" fmla="*/ 34 w 36"/>
                <a:gd name="T71" fmla="*/ 27 h 49"/>
                <a:gd name="T72" fmla="*/ 19 w 36"/>
                <a:gd name="T73" fmla="*/ 27 h 49"/>
                <a:gd name="T74" fmla="*/ 26 w 36"/>
                <a:gd name="T75" fmla="*/ 29 h 49"/>
                <a:gd name="T76" fmla="*/ 6 w 36"/>
                <a:gd name="T77" fmla="*/ 27 h 49"/>
                <a:gd name="T78" fmla="*/ 11 w 36"/>
                <a:gd name="T79" fmla="*/ 28 h 49"/>
                <a:gd name="T80" fmla="*/ 17 w 36"/>
                <a:gd name="T81" fmla="*/ 30 h 49"/>
                <a:gd name="T82" fmla="*/ 20 w 36"/>
                <a:gd name="T83" fmla="*/ 32 h 49"/>
                <a:gd name="T84" fmla="*/ 24 w 36"/>
                <a:gd name="T85" fmla="*/ 29 h 49"/>
                <a:gd name="T86" fmla="*/ 5 w 36"/>
                <a:gd name="T87" fmla="*/ 30 h 49"/>
                <a:gd name="T88" fmla="*/ 18 w 36"/>
                <a:gd name="T89" fmla="*/ 33 h 49"/>
                <a:gd name="T90" fmla="*/ 17 w 36"/>
                <a:gd name="T91" fmla="*/ 32 h 49"/>
                <a:gd name="T92" fmla="*/ 23 w 36"/>
                <a:gd name="T93" fmla="*/ 32 h 49"/>
                <a:gd name="T94" fmla="*/ 19 w 36"/>
                <a:gd name="T95" fmla="*/ 35 h 49"/>
                <a:gd name="T96" fmla="*/ 16 w 36"/>
                <a:gd name="T97" fmla="*/ 33 h 49"/>
                <a:gd name="T98" fmla="*/ 13 w 36"/>
                <a:gd name="T99" fmla="*/ 36 h 49"/>
                <a:gd name="T100" fmla="*/ 23 w 36"/>
                <a:gd name="T101" fmla="*/ 37 h 49"/>
                <a:gd name="T102" fmla="*/ 18 w 36"/>
                <a:gd name="T103" fmla="*/ 35 h 49"/>
                <a:gd name="T104" fmla="*/ 8 w 36"/>
                <a:gd name="T105" fmla="*/ 38 h 49"/>
                <a:gd name="T106" fmla="*/ 28 w 36"/>
                <a:gd name="T107" fmla="*/ 39 h 49"/>
                <a:gd name="T108" fmla="*/ 19 w 36"/>
                <a:gd name="T109" fmla="*/ 40 h 49"/>
                <a:gd name="T110" fmla="*/ 25 w 36"/>
                <a:gd name="T111" fmla="*/ 42 h 49"/>
                <a:gd name="T112" fmla="*/ 10 w 36"/>
                <a:gd name="T113" fmla="*/ 40 h 49"/>
                <a:gd name="T114" fmla="*/ 17 w 36"/>
                <a:gd name="T115" fmla="*/ 43 h 49"/>
                <a:gd name="T116" fmla="*/ 14 w 36"/>
                <a:gd name="T117" fmla="*/ 45 h 49"/>
                <a:gd name="T118" fmla="*/ 22 w 36"/>
                <a:gd name="T119" fmla="*/ 4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" h="49">
                  <a:moveTo>
                    <a:pt x="22" y="1"/>
                  </a:moveTo>
                  <a:cubicBezTo>
                    <a:pt x="22" y="2"/>
                    <a:pt x="22" y="1"/>
                    <a:pt x="22" y="2"/>
                  </a:cubicBezTo>
                  <a:cubicBezTo>
                    <a:pt x="22" y="2"/>
                    <a:pt x="23" y="2"/>
                    <a:pt x="23" y="2"/>
                  </a:cubicBezTo>
                  <a:cubicBezTo>
                    <a:pt x="24" y="2"/>
                    <a:pt x="23" y="2"/>
                    <a:pt x="24" y="2"/>
                  </a:cubicBezTo>
                  <a:cubicBezTo>
                    <a:pt x="27" y="3"/>
                    <a:pt x="29" y="4"/>
                    <a:pt x="30" y="6"/>
                  </a:cubicBezTo>
                  <a:cubicBezTo>
                    <a:pt x="33" y="8"/>
                    <a:pt x="34" y="12"/>
                    <a:pt x="35" y="16"/>
                  </a:cubicBezTo>
                  <a:cubicBezTo>
                    <a:pt x="36" y="17"/>
                    <a:pt x="36" y="19"/>
                    <a:pt x="36" y="20"/>
                  </a:cubicBezTo>
                  <a:cubicBezTo>
                    <a:pt x="36" y="22"/>
                    <a:pt x="36" y="22"/>
                    <a:pt x="36" y="24"/>
                  </a:cubicBezTo>
                  <a:cubicBezTo>
                    <a:pt x="36" y="26"/>
                    <a:pt x="36" y="27"/>
                    <a:pt x="36" y="28"/>
                  </a:cubicBezTo>
                  <a:cubicBezTo>
                    <a:pt x="36" y="29"/>
                    <a:pt x="36" y="31"/>
                    <a:pt x="35" y="32"/>
                  </a:cubicBezTo>
                  <a:cubicBezTo>
                    <a:pt x="35" y="35"/>
                    <a:pt x="33" y="39"/>
                    <a:pt x="31" y="41"/>
                  </a:cubicBezTo>
                  <a:cubicBezTo>
                    <a:pt x="29" y="44"/>
                    <a:pt x="26" y="45"/>
                    <a:pt x="24" y="47"/>
                  </a:cubicBezTo>
                  <a:cubicBezTo>
                    <a:pt x="23" y="48"/>
                    <a:pt x="24" y="49"/>
                    <a:pt x="23" y="49"/>
                  </a:cubicBezTo>
                  <a:cubicBezTo>
                    <a:pt x="22" y="49"/>
                    <a:pt x="23" y="48"/>
                    <a:pt x="23" y="47"/>
                  </a:cubicBezTo>
                  <a:cubicBezTo>
                    <a:pt x="19" y="47"/>
                    <a:pt x="16" y="48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2" y="47"/>
                    <a:pt x="12" y="46"/>
                  </a:cubicBezTo>
                  <a:cubicBezTo>
                    <a:pt x="10" y="45"/>
                    <a:pt x="9" y="45"/>
                    <a:pt x="8" y="44"/>
                  </a:cubicBezTo>
                  <a:cubicBezTo>
                    <a:pt x="5" y="41"/>
                    <a:pt x="4" y="38"/>
                    <a:pt x="2" y="34"/>
                  </a:cubicBezTo>
                  <a:cubicBezTo>
                    <a:pt x="2" y="33"/>
                    <a:pt x="2" y="32"/>
                    <a:pt x="1" y="31"/>
                  </a:cubicBezTo>
                  <a:cubicBezTo>
                    <a:pt x="1" y="30"/>
                    <a:pt x="0" y="29"/>
                    <a:pt x="0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1" y="19"/>
                    <a:pt x="2" y="14"/>
                    <a:pt x="4" y="9"/>
                  </a:cubicBezTo>
                  <a:cubicBezTo>
                    <a:pt x="6" y="7"/>
                    <a:pt x="8" y="4"/>
                    <a:pt x="10" y="2"/>
                  </a:cubicBezTo>
                  <a:cubicBezTo>
                    <a:pt x="13" y="1"/>
                    <a:pt x="19" y="0"/>
                    <a:pt x="22" y="1"/>
                  </a:cubicBezTo>
                  <a:close/>
                  <a:moveTo>
                    <a:pt x="20" y="2"/>
                  </a:moveTo>
                  <a:cubicBezTo>
                    <a:pt x="20" y="2"/>
                    <a:pt x="21" y="3"/>
                    <a:pt x="22" y="2"/>
                  </a:cubicBezTo>
                  <a:cubicBezTo>
                    <a:pt x="21" y="2"/>
                    <a:pt x="20" y="2"/>
                    <a:pt x="20" y="2"/>
                  </a:cubicBezTo>
                  <a:close/>
                  <a:moveTo>
                    <a:pt x="15" y="6"/>
                  </a:moveTo>
                  <a:cubicBezTo>
                    <a:pt x="15" y="5"/>
                    <a:pt x="16" y="5"/>
                    <a:pt x="16" y="4"/>
                  </a:cubicBezTo>
                  <a:cubicBezTo>
                    <a:pt x="16" y="4"/>
                    <a:pt x="16" y="4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6" y="2"/>
                    <a:pt x="15" y="5"/>
                    <a:pt x="15" y="6"/>
                  </a:cubicBezTo>
                  <a:close/>
                  <a:moveTo>
                    <a:pt x="14" y="3"/>
                  </a:moveTo>
                  <a:cubicBezTo>
                    <a:pt x="14" y="3"/>
                    <a:pt x="15" y="3"/>
                    <a:pt x="15" y="3"/>
                  </a:cubicBezTo>
                  <a:cubicBezTo>
                    <a:pt x="15" y="3"/>
                    <a:pt x="14" y="3"/>
                    <a:pt x="14" y="3"/>
                  </a:cubicBezTo>
                  <a:close/>
                  <a:moveTo>
                    <a:pt x="19" y="4"/>
                  </a:moveTo>
                  <a:cubicBezTo>
                    <a:pt x="19" y="4"/>
                    <a:pt x="20" y="5"/>
                    <a:pt x="20" y="4"/>
                  </a:cubicBezTo>
                  <a:cubicBezTo>
                    <a:pt x="20" y="4"/>
                    <a:pt x="20" y="3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lose/>
                  <a:moveTo>
                    <a:pt x="26" y="6"/>
                  </a:moveTo>
                  <a:cubicBezTo>
                    <a:pt x="29" y="5"/>
                    <a:pt x="30" y="9"/>
                    <a:pt x="32" y="10"/>
                  </a:cubicBezTo>
                  <a:cubicBezTo>
                    <a:pt x="30" y="7"/>
                    <a:pt x="27" y="3"/>
                    <a:pt x="23" y="3"/>
                  </a:cubicBezTo>
                  <a:cubicBezTo>
                    <a:pt x="24" y="4"/>
                    <a:pt x="25" y="5"/>
                    <a:pt x="26" y="6"/>
                  </a:cubicBezTo>
                  <a:close/>
                  <a:moveTo>
                    <a:pt x="13" y="6"/>
                  </a:moveTo>
                  <a:cubicBezTo>
                    <a:pt x="13" y="5"/>
                    <a:pt x="13" y="5"/>
                    <a:pt x="14" y="4"/>
                  </a:cubicBezTo>
                  <a:cubicBezTo>
                    <a:pt x="13" y="4"/>
                    <a:pt x="12" y="5"/>
                    <a:pt x="13" y="6"/>
                  </a:cubicBezTo>
                  <a:close/>
                  <a:moveTo>
                    <a:pt x="20" y="7"/>
                  </a:moveTo>
                  <a:cubicBezTo>
                    <a:pt x="21" y="6"/>
                    <a:pt x="22" y="6"/>
                    <a:pt x="23" y="5"/>
                  </a:cubicBezTo>
                  <a:cubicBezTo>
                    <a:pt x="22" y="5"/>
                    <a:pt x="22" y="4"/>
                    <a:pt x="21" y="4"/>
                  </a:cubicBezTo>
                  <a:cubicBezTo>
                    <a:pt x="21" y="5"/>
                    <a:pt x="20" y="6"/>
                    <a:pt x="20" y="7"/>
                  </a:cubicBezTo>
                  <a:close/>
                  <a:moveTo>
                    <a:pt x="11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9" y="6"/>
                    <a:pt x="7" y="7"/>
                    <a:pt x="7" y="9"/>
                  </a:cubicBezTo>
                  <a:cubicBezTo>
                    <a:pt x="9" y="8"/>
                    <a:pt x="9" y="6"/>
                    <a:pt x="11" y="5"/>
                  </a:cubicBezTo>
                  <a:close/>
                  <a:moveTo>
                    <a:pt x="19" y="6"/>
                  </a:moveTo>
                  <a:cubicBezTo>
                    <a:pt x="19" y="6"/>
                    <a:pt x="19" y="5"/>
                    <a:pt x="19" y="5"/>
                  </a:cubicBezTo>
                  <a:cubicBezTo>
                    <a:pt x="18" y="5"/>
                    <a:pt x="18" y="5"/>
                    <a:pt x="19" y="6"/>
                  </a:cubicBezTo>
                  <a:close/>
                  <a:moveTo>
                    <a:pt x="13" y="7"/>
                  </a:moveTo>
                  <a:cubicBezTo>
                    <a:pt x="14" y="7"/>
                    <a:pt x="14" y="5"/>
                    <a:pt x="14" y="5"/>
                  </a:cubicBezTo>
                  <a:cubicBezTo>
                    <a:pt x="14" y="5"/>
                    <a:pt x="13" y="6"/>
                    <a:pt x="13" y="7"/>
                  </a:cubicBezTo>
                  <a:close/>
                  <a:moveTo>
                    <a:pt x="14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3" y="8"/>
                    <a:pt x="14" y="10"/>
                    <a:pt x="14" y="10"/>
                  </a:cubicBezTo>
                  <a:cubicBezTo>
                    <a:pt x="15" y="9"/>
                    <a:pt x="16" y="7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6"/>
                    <a:pt x="15" y="7"/>
                    <a:pt x="14" y="7"/>
                  </a:cubicBezTo>
                  <a:close/>
                  <a:moveTo>
                    <a:pt x="24" y="6"/>
                  </a:moveTo>
                  <a:cubicBezTo>
                    <a:pt x="23" y="7"/>
                    <a:pt x="23" y="8"/>
                    <a:pt x="24" y="9"/>
                  </a:cubicBezTo>
                  <a:cubicBezTo>
                    <a:pt x="24" y="9"/>
                    <a:pt x="24" y="8"/>
                    <a:pt x="24" y="8"/>
                  </a:cubicBezTo>
                  <a:cubicBezTo>
                    <a:pt x="25" y="8"/>
                    <a:pt x="25" y="8"/>
                    <a:pt x="25" y="9"/>
                  </a:cubicBezTo>
                  <a:cubicBezTo>
                    <a:pt x="25" y="9"/>
                    <a:pt x="24" y="9"/>
                    <a:pt x="24" y="10"/>
                  </a:cubicBezTo>
                  <a:cubicBezTo>
                    <a:pt x="24" y="11"/>
                    <a:pt x="25" y="12"/>
                    <a:pt x="25" y="13"/>
                  </a:cubicBezTo>
                  <a:cubicBezTo>
                    <a:pt x="26" y="13"/>
                    <a:pt x="26" y="12"/>
                    <a:pt x="27" y="12"/>
                  </a:cubicBezTo>
                  <a:cubicBezTo>
                    <a:pt x="26" y="10"/>
                    <a:pt x="25" y="9"/>
                    <a:pt x="26" y="7"/>
                  </a:cubicBezTo>
                  <a:cubicBezTo>
                    <a:pt x="25" y="7"/>
                    <a:pt x="25" y="6"/>
                    <a:pt x="24" y="6"/>
                  </a:cubicBezTo>
                  <a:close/>
                  <a:moveTo>
                    <a:pt x="11" y="8"/>
                  </a:moveTo>
                  <a:cubicBezTo>
                    <a:pt x="11" y="7"/>
                    <a:pt x="12" y="7"/>
                    <a:pt x="12" y="7"/>
                  </a:cubicBezTo>
                  <a:cubicBezTo>
                    <a:pt x="12" y="7"/>
                    <a:pt x="11" y="7"/>
                    <a:pt x="11" y="8"/>
                  </a:cubicBezTo>
                  <a:close/>
                  <a:moveTo>
                    <a:pt x="17" y="8"/>
                  </a:move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8"/>
                  </a:cubicBezTo>
                  <a:close/>
                  <a:moveTo>
                    <a:pt x="9" y="9"/>
                  </a:moveTo>
                  <a:cubicBezTo>
                    <a:pt x="10" y="9"/>
                    <a:pt x="10" y="8"/>
                    <a:pt x="10" y="7"/>
                  </a:cubicBezTo>
                  <a:cubicBezTo>
                    <a:pt x="10" y="7"/>
                    <a:pt x="9" y="8"/>
                    <a:pt x="9" y="9"/>
                  </a:cubicBezTo>
                  <a:close/>
                  <a:moveTo>
                    <a:pt x="21" y="8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22" y="8"/>
                    <a:pt x="22" y="8"/>
                    <a:pt x="22" y="7"/>
                  </a:cubicBezTo>
                  <a:cubicBezTo>
                    <a:pt x="21" y="7"/>
                    <a:pt x="21" y="7"/>
                    <a:pt x="21" y="8"/>
                  </a:cubicBezTo>
                  <a:close/>
                  <a:moveTo>
                    <a:pt x="29" y="9"/>
                  </a:moveTo>
                  <a:cubicBezTo>
                    <a:pt x="29" y="10"/>
                    <a:pt x="29" y="9"/>
                    <a:pt x="29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30" y="10"/>
                    <a:pt x="30" y="10"/>
                  </a:cubicBezTo>
                  <a:cubicBezTo>
                    <a:pt x="29" y="11"/>
                    <a:pt x="30" y="12"/>
                    <a:pt x="31" y="12"/>
                  </a:cubicBezTo>
                  <a:cubicBezTo>
                    <a:pt x="30" y="13"/>
                    <a:pt x="32" y="13"/>
                    <a:pt x="32" y="14"/>
                  </a:cubicBezTo>
                  <a:cubicBezTo>
                    <a:pt x="32" y="14"/>
                    <a:pt x="32" y="14"/>
                    <a:pt x="32" y="15"/>
                  </a:cubicBezTo>
                  <a:cubicBezTo>
                    <a:pt x="32" y="15"/>
                    <a:pt x="33" y="16"/>
                    <a:pt x="33" y="16"/>
                  </a:cubicBezTo>
                  <a:cubicBezTo>
                    <a:pt x="34" y="18"/>
                    <a:pt x="34" y="19"/>
                    <a:pt x="35" y="20"/>
                  </a:cubicBezTo>
                  <a:cubicBezTo>
                    <a:pt x="35" y="14"/>
                    <a:pt x="31" y="10"/>
                    <a:pt x="28" y="7"/>
                  </a:cubicBezTo>
                  <a:cubicBezTo>
                    <a:pt x="28" y="8"/>
                    <a:pt x="29" y="9"/>
                    <a:pt x="29" y="9"/>
                  </a:cubicBezTo>
                  <a:close/>
                  <a:moveTo>
                    <a:pt x="17" y="9"/>
                  </a:moveTo>
                  <a:cubicBezTo>
                    <a:pt x="16" y="9"/>
                    <a:pt x="17" y="8"/>
                    <a:pt x="16" y="8"/>
                  </a:cubicBezTo>
                  <a:cubicBezTo>
                    <a:pt x="16" y="9"/>
                    <a:pt x="15" y="10"/>
                    <a:pt x="16" y="10"/>
                  </a:cubicBezTo>
                  <a:cubicBezTo>
                    <a:pt x="14" y="11"/>
                    <a:pt x="15" y="13"/>
                    <a:pt x="16" y="13"/>
                  </a:cubicBezTo>
                  <a:cubicBezTo>
                    <a:pt x="17" y="12"/>
                    <a:pt x="16" y="11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9"/>
                    <a:pt x="18" y="9"/>
                    <a:pt x="18" y="8"/>
                  </a:cubicBezTo>
                  <a:cubicBezTo>
                    <a:pt x="18" y="7"/>
                    <a:pt x="17" y="8"/>
                    <a:pt x="17" y="9"/>
                  </a:cubicBezTo>
                  <a:close/>
                  <a:moveTo>
                    <a:pt x="11" y="9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0" y="8"/>
                    <a:pt x="11" y="9"/>
                  </a:cubicBezTo>
                  <a:close/>
                  <a:moveTo>
                    <a:pt x="11" y="10"/>
                  </a:moveTo>
                  <a:cubicBezTo>
                    <a:pt x="12" y="10"/>
                    <a:pt x="12" y="9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1" y="9"/>
                    <a:pt x="11" y="10"/>
                  </a:cubicBezTo>
                  <a:close/>
                  <a:moveTo>
                    <a:pt x="22" y="10"/>
                  </a:moveTo>
                  <a:cubicBezTo>
                    <a:pt x="23" y="10"/>
                    <a:pt x="23" y="9"/>
                    <a:pt x="22" y="8"/>
                  </a:cubicBezTo>
                  <a:cubicBezTo>
                    <a:pt x="21" y="9"/>
                    <a:pt x="22" y="10"/>
                    <a:pt x="22" y="10"/>
                  </a:cubicBezTo>
                  <a:close/>
                  <a:moveTo>
                    <a:pt x="20" y="10"/>
                  </a:moveTo>
                  <a:cubicBezTo>
                    <a:pt x="21" y="10"/>
                    <a:pt x="20" y="9"/>
                    <a:pt x="20" y="9"/>
                  </a:cubicBezTo>
                  <a:cubicBezTo>
                    <a:pt x="20" y="9"/>
                    <a:pt x="20" y="10"/>
                    <a:pt x="20" y="10"/>
                  </a:cubicBezTo>
                  <a:close/>
                  <a:moveTo>
                    <a:pt x="19" y="9"/>
                  </a:moveTo>
                  <a:cubicBezTo>
                    <a:pt x="18" y="10"/>
                    <a:pt x="18" y="10"/>
                    <a:pt x="18" y="11"/>
                  </a:cubicBezTo>
                  <a:cubicBezTo>
                    <a:pt x="18" y="11"/>
                    <a:pt x="18" y="12"/>
                    <a:pt x="19" y="13"/>
                  </a:cubicBezTo>
                  <a:cubicBezTo>
                    <a:pt x="19" y="12"/>
                    <a:pt x="19" y="12"/>
                    <a:pt x="20" y="11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18" y="10"/>
                    <a:pt x="20" y="10"/>
                    <a:pt x="19" y="9"/>
                  </a:cubicBezTo>
                  <a:close/>
                  <a:moveTo>
                    <a:pt x="13" y="13"/>
                  </a:moveTo>
                  <a:cubicBezTo>
                    <a:pt x="14" y="12"/>
                    <a:pt x="14" y="10"/>
                    <a:pt x="13" y="9"/>
                  </a:cubicBezTo>
                  <a:cubicBezTo>
                    <a:pt x="11" y="10"/>
                    <a:pt x="12" y="13"/>
                    <a:pt x="13" y="13"/>
                  </a:cubicBezTo>
                  <a:close/>
                  <a:moveTo>
                    <a:pt x="8" y="11"/>
                  </a:moveTo>
                  <a:cubicBezTo>
                    <a:pt x="9" y="11"/>
                    <a:pt x="9" y="10"/>
                    <a:pt x="9" y="10"/>
                  </a:cubicBezTo>
                  <a:cubicBezTo>
                    <a:pt x="9" y="10"/>
                    <a:pt x="8" y="10"/>
                    <a:pt x="8" y="10"/>
                  </a:cubicBezTo>
                  <a:cubicBezTo>
                    <a:pt x="8" y="10"/>
                    <a:pt x="8" y="11"/>
                    <a:pt x="8" y="11"/>
                  </a:cubicBezTo>
                  <a:close/>
                  <a:moveTo>
                    <a:pt x="4" y="14"/>
                  </a:moveTo>
                  <a:cubicBezTo>
                    <a:pt x="4" y="13"/>
                    <a:pt x="5" y="11"/>
                    <a:pt x="6" y="10"/>
                  </a:cubicBezTo>
                  <a:cubicBezTo>
                    <a:pt x="5" y="11"/>
                    <a:pt x="4" y="13"/>
                    <a:pt x="4" y="14"/>
                  </a:cubicBezTo>
                  <a:close/>
                  <a:moveTo>
                    <a:pt x="21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0"/>
                    <a:pt x="21" y="10"/>
                  </a:cubicBezTo>
                  <a:cubicBezTo>
                    <a:pt x="21" y="10"/>
                    <a:pt x="21" y="10"/>
                    <a:pt x="21" y="11"/>
                  </a:cubicBezTo>
                  <a:close/>
                  <a:moveTo>
                    <a:pt x="23" y="12"/>
                  </a:moveTo>
                  <a:cubicBezTo>
                    <a:pt x="23" y="12"/>
                    <a:pt x="24" y="12"/>
                    <a:pt x="24" y="11"/>
                  </a:cubicBezTo>
                  <a:cubicBezTo>
                    <a:pt x="24" y="11"/>
                    <a:pt x="23" y="11"/>
                    <a:pt x="23" y="11"/>
                  </a:cubicBezTo>
                  <a:cubicBezTo>
                    <a:pt x="23" y="11"/>
                    <a:pt x="23" y="12"/>
                    <a:pt x="23" y="12"/>
                  </a:cubicBezTo>
                  <a:close/>
                  <a:moveTo>
                    <a:pt x="9" y="14"/>
                  </a:moveTo>
                  <a:cubicBezTo>
                    <a:pt x="10" y="13"/>
                    <a:pt x="11" y="12"/>
                    <a:pt x="10" y="11"/>
                  </a:cubicBezTo>
                  <a:cubicBezTo>
                    <a:pt x="10" y="12"/>
                    <a:pt x="8" y="13"/>
                    <a:pt x="9" y="14"/>
                  </a:cubicBezTo>
                  <a:close/>
                  <a:moveTo>
                    <a:pt x="30" y="16"/>
                  </a:moveTo>
                  <a:cubicBezTo>
                    <a:pt x="30" y="16"/>
                    <a:pt x="30" y="15"/>
                    <a:pt x="31" y="15"/>
                  </a:cubicBezTo>
                  <a:cubicBezTo>
                    <a:pt x="30" y="14"/>
                    <a:pt x="30" y="12"/>
                    <a:pt x="28" y="11"/>
                  </a:cubicBezTo>
                  <a:cubicBezTo>
                    <a:pt x="29" y="13"/>
                    <a:pt x="29" y="14"/>
                    <a:pt x="30" y="16"/>
                  </a:cubicBezTo>
                  <a:close/>
                  <a:moveTo>
                    <a:pt x="21" y="12"/>
                  </a:moveTo>
                  <a:cubicBezTo>
                    <a:pt x="22" y="13"/>
                    <a:pt x="22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lose/>
                  <a:moveTo>
                    <a:pt x="19" y="14"/>
                  </a:moveTo>
                  <a:cubicBezTo>
                    <a:pt x="19" y="13"/>
                    <a:pt x="20" y="13"/>
                    <a:pt x="20" y="12"/>
                  </a:cubicBezTo>
                  <a:cubicBezTo>
                    <a:pt x="20" y="12"/>
                    <a:pt x="19" y="13"/>
                    <a:pt x="19" y="14"/>
                  </a:cubicBezTo>
                  <a:close/>
                  <a:moveTo>
                    <a:pt x="14" y="15"/>
                  </a:moveTo>
                  <a:cubicBezTo>
                    <a:pt x="15" y="15"/>
                    <a:pt x="15" y="15"/>
                    <a:pt x="15" y="14"/>
                  </a:cubicBezTo>
                  <a:cubicBezTo>
                    <a:pt x="15" y="13"/>
                    <a:pt x="15" y="13"/>
                    <a:pt x="14" y="12"/>
                  </a:cubicBezTo>
                  <a:cubicBezTo>
                    <a:pt x="14" y="14"/>
                    <a:pt x="13" y="15"/>
                    <a:pt x="14" y="15"/>
                  </a:cubicBezTo>
                  <a:close/>
                  <a:moveTo>
                    <a:pt x="16" y="14"/>
                  </a:moveTo>
                  <a:cubicBezTo>
                    <a:pt x="16" y="14"/>
                    <a:pt x="16" y="15"/>
                    <a:pt x="17" y="16"/>
                  </a:cubicBezTo>
                  <a:cubicBezTo>
                    <a:pt x="17" y="15"/>
                    <a:pt x="18" y="14"/>
                    <a:pt x="18" y="14"/>
                  </a:cubicBezTo>
                  <a:cubicBezTo>
                    <a:pt x="17" y="13"/>
                    <a:pt x="18" y="12"/>
                    <a:pt x="17" y="12"/>
                  </a:cubicBezTo>
                  <a:cubicBezTo>
                    <a:pt x="17" y="13"/>
                    <a:pt x="16" y="13"/>
                    <a:pt x="16" y="14"/>
                  </a:cubicBezTo>
                  <a:close/>
                  <a:moveTo>
                    <a:pt x="24" y="15"/>
                  </a:moveTo>
                  <a:cubicBezTo>
                    <a:pt x="25" y="14"/>
                    <a:pt x="25" y="13"/>
                    <a:pt x="24" y="13"/>
                  </a:cubicBezTo>
                  <a:cubicBezTo>
                    <a:pt x="24" y="13"/>
                    <a:pt x="24" y="14"/>
                    <a:pt x="24" y="15"/>
                  </a:cubicBezTo>
                  <a:close/>
                  <a:moveTo>
                    <a:pt x="20" y="15"/>
                  </a:moveTo>
                  <a:cubicBezTo>
                    <a:pt x="21" y="14"/>
                    <a:pt x="21" y="13"/>
                    <a:pt x="20" y="13"/>
                  </a:cubicBezTo>
                  <a:cubicBezTo>
                    <a:pt x="20" y="13"/>
                    <a:pt x="19" y="15"/>
                    <a:pt x="20" y="15"/>
                  </a:cubicBezTo>
                  <a:close/>
                  <a:moveTo>
                    <a:pt x="12" y="15"/>
                  </a:moveTo>
                  <a:cubicBezTo>
                    <a:pt x="12" y="14"/>
                    <a:pt x="12" y="14"/>
                    <a:pt x="11" y="13"/>
                  </a:cubicBezTo>
                  <a:cubicBezTo>
                    <a:pt x="12" y="14"/>
                    <a:pt x="11" y="14"/>
                    <a:pt x="12" y="15"/>
                  </a:cubicBezTo>
                  <a:close/>
                  <a:moveTo>
                    <a:pt x="27" y="15"/>
                  </a:moveTo>
                  <a:cubicBezTo>
                    <a:pt x="27" y="15"/>
                    <a:pt x="27" y="14"/>
                    <a:pt x="28" y="14"/>
                  </a:cubicBezTo>
                  <a:cubicBezTo>
                    <a:pt x="27" y="14"/>
                    <a:pt x="28" y="13"/>
                    <a:pt x="27" y="13"/>
                  </a:cubicBezTo>
                  <a:cubicBezTo>
                    <a:pt x="27" y="14"/>
                    <a:pt x="26" y="14"/>
                    <a:pt x="27" y="15"/>
                  </a:cubicBezTo>
                  <a:close/>
                  <a:moveTo>
                    <a:pt x="11" y="17"/>
                  </a:moveTo>
                  <a:cubicBezTo>
                    <a:pt x="11" y="16"/>
                    <a:pt x="12" y="16"/>
                    <a:pt x="12" y="15"/>
                  </a:cubicBezTo>
                  <a:cubicBezTo>
                    <a:pt x="11" y="15"/>
                    <a:pt x="11" y="14"/>
                    <a:pt x="10" y="13"/>
                  </a:cubicBezTo>
                  <a:cubicBezTo>
                    <a:pt x="9" y="14"/>
                    <a:pt x="10" y="16"/>
                    <a:pt x="11" y="17"/>
                  </a:cubicBezTo>
                  <a:close/>
                  <a:moveTo>
                    <a:pt x="24" y="15"/>
                  </a:moveTo>
                  <a:cubicBezTo>
                    <a:pt x="24" y="15"/>
                    <a:pt x="24" y="16"/>
                    <a:pt x="25" y="16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4"/>
                    <a:pt x="25" y="14"/>
                  </a:cubicBezTo>
                  <a:cubicBezTo>
                    <a:pt x="25" y="14"/>
                    <a:pt x="25" y="15"/>
                    <a:pt x="24" y="15"/>
                  </a:cubicBezTo>
                  <a:close/>
                  <a:moveTo>
                    <a:pt x="5" y="15"/>
                  </a:moveTo>
                  <a:cubicBezTo>
                    <a:pt x="5" y="15"/>
                    <a:pt x="5" y="15"/>
                    <a:pt x="5" y="14"/>
                  </a:cubicBezTo>
                  <a:cubicBezTo>
                    <a:pt x="5" y="15"/>
                    <a:pt x="4" y="15"/>
                    <a:pt x="5" y="15"/>
                  </a:cubicBezTo>
                  <a:close/>
                  <a:moveTo>
                    <a:pt x="7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5"/>
                    <a:pt x="7" y="15"/>
                  </a:cubicBezTo>
                  <a:close/>
                  <a:moveTo>
                    <a:pt x="18" y="15"/>
                  </a:moveTo>
                  <a:cubicBezTo>
                    <a:pt x="18" y="16"/>
                    <a:pt x="17" y="17"/>
                    <a:pt x="18" y="17"/>
                  </a:cubicBezTo>
                  <a:cubicBezTo>
                    <a:pt x="18" y="17"/>
                    <a:pt x="18" y="18"/>
                    <a:pt x="18" y="18"/>
                  </a:cubicBezTo>
                  <a:cubicBezTo>
                    <a:pt x="19" y="17"/>
                    <a:pt x="19" y="17"/>
                    <a:pt x="20" y="16"/>
                  </a:cubicBezTo>
                  <a:cubicBezTo>
                    <a:pt x="19" y="16"/>
                    <a:pt x="19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lose/>
                  <a:moveTo>
                    <a:pt x="23" y="15"/>
                  </a:move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lose/>
                  <a:moveTo>
                    <a:pt x="7" y="18"/>
                  </a:moveTo>
                  <a:cubicBezTo>
                    <a:pt x="8" y="17"/>
                    <a:pt x="9" y="16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6"/>
                    <a:pt x="6" y="17"/>
                    <a:pt x="7" y="18"/>
                  </a:cubicBezTo>
                  <a:close/>
                  <a:moveTo>
                    <a:pt x="21" y="16"/>
                  </a:moveTo>
                  <a:cubicBezTo>
                    <a:pt x="21" y="16"/>
                    <a:pt x="22" y="16"/>
                    <a:pt x="22" y="15"/>
                  </a:cubicBezTo>
                  <a:cubicBezTo>
                    <a:pt x="22" y="15"/>
                    <a:pt x="22" y="15"/>
                    <a:pt x="21" y="15"/>
                  </a:cubicBezTo>
                  <a:cubicBezTo>
                    <a:pt x="21" y="15"/>
                    <a:pt x="20" y="16"/>
                    <a:pt x="21" y="16"/>
                  </a:cubicBezTo>
                  <a:close/>
                  <a:moveTo>
                    <a:pt x="15" y="17"/>
                  </a:move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6" y="17"/>
                    <a:pt x="16" y="17"/>
                  </a:cubicBezTo>
                  <a:cubicBezTo>
                    <a:pt x="16" y="16"/>
                    <a:pt x="16" y="15"/>
                    <a:pt x="15" y="15"/>
                  </a:cubicBezTo>
                  <a:cubicBezTo>
                    <a:pt x="15" y="15"/>
                    <a:pt x="15" y="16"/>
                    <a:pt x="15" y="17"/>
                  </a:cubicBezTo>
                  <a:close/>
                  <a:moveTo>
                    <a:pt x="29" y="16"/>
                  </a:moveTo>
                  <a:cubicBezTo>
                    <a:pt x="28" y="16"/>
                    <a:pt x="28" y="15"/>
                    <a:pt x="28" y="15"/>
                  </a:cubicBezTo>
                  <a:cubicBezTo>
                    <a:pt x="27" y="16"/>
                    <a:pt x="28" y="18"/>
                    <a:pt x="29" y="16"/>
                  </a:cubicBezTo>
                  <a:close/>
                  <a:moveTo>
                    <a:pt x="3" y="20"/>
                  </a:moveTo>
                  <a:cubicBezTo>
                    <a:pt x="4" y="19"/>
                    <a:pt x="4" y="16"/>
                    <a:pt x="3" y="15"/>
                  </a:cubicBezTo>
                  <a:cubicBezTo>
                    <a:pt x="3" y="17"/>
                    <a:pt x="2" y="18"/>
                    <a:pt x="3" y="20"/>
                  </a:cubicBezTo>
                  <a:close/>
                  <a:moveTo>
                    <a:pt x="13" y="18"/>
                  </a:moveTo>
                  <a:cubicBezTo>
                    <a:pt x="14" y="17"/>
                    <a:pt x="13" y="16"/>
                    <a:pt x="13" y="15"/>
                  </a:cubicBezTo>
                  <a:cubicBezTo>
                    <a:pt x="12" y="16"/>
                    <a:pt x="11" y="18"/>
                    <a:pt x="12" y="19"/>
                  </a:cubicBezTo>
                  <a:cubicBezTo>
                    <a:pt x="13" y="18"/>
                    <a:pt x="12" y="17"/>
                    <a:pt x="13" y="16"/>
                  </a:cubicBezTo>
                  <a:cubicBezTo>
                    <a:pt x="13" y="17"/>
                    <a:pt x="13" y="17"/>
                    <a:pt x="13" y="18"/>
                  </a:cubicBezTo>
                  <a:close/>
                  <a:moveTo>
                    <a:pt x="22" y="18"/>
                  </a:moveTo>
                  <a:cubicBezTo>
                    <a:pt x="22" y="17"/>
                    <a:pt x="22" y="17"/>
                    <a:pt x="23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7"/>
                    <a:pt x="21" y="17"/>
                    <a:pt x="22" y="18"/>
                  </a:cubicBezTo>
                  <a:close/>
                  <a:moveTo>
                    <a:pt x="24" y="17"/>
                  </a:moveTo>
                  <a:cubicBezTo>
                    <a:pt x="24" y="17"/>
                    <a:pt x="24" y="16"/>
                    <a:pt x="24" y="16"/>
                  </a:cubicBezTo>
                  <a:cubicBezTo>
                    <a:pt x="24" y="17"/>
                    <a:pt x="24" y="17"/>
                    <a:pt x="24" y="17"/>
                  </a:cubicBezTo>
                  <a:close/>
                  <a:moveTo>
                    <a:pt x="26" y="17"/>
                  </a:moveTo>
                  <a:cubicBezTo>
                    <a:pt x="26" y="17"/>
                    <a:pt x="27" y="16"/>
                    <a:pt x="26" y="16"/>
                  </a:cubicBezTo>
                  <a:cubicBezTo>
                    <a:pt x="26" y="17"/>
                    <a:pt x="25" y="17"/>
                    <a:pt x="26" y="17"/>
                  </a:cubicBezTo>
                  <a:close/>
                  <a:moveTo>
                    <a:pt x="8" y="18"/>
                  </a:moveTo>
                  <a:cubicBezTo>
                    <a:pt x="8" y="19"/>
                    <a:pt x="8" y="20"/>
                    <a:pt x="9" y="20"/>
                  </a:cubicBezTo>
                  <a:cubicBezTo>
                    <a:pt x="10" y="20"/>
                    <a:pt x="10" y="19"/>
                    <a:pt x="10" y="18"/>
                  </a:cubicBezTo>
                  <a:cubicBezTo>
                    <a:pt x="9" y="18"/>
                    <a:pt x="9" y="17"/>
                    <a:pt x="9" y="16"/>
                  </a:cubicBezTo>
                  <a:cubicBezTo>
                    <a:pt x="9" y="17"/>
                    <a:pt x="8" y="17"/>
                    <a:pt x="8" y="18"/>
                  </a:cubicBezTo>
                  <a:close/>
                  <a:moveTo>
                    <a:pt x="31" y="18"/>
                  </a:moveTo>
                  <a:cubicBezTo>
                    <a:pt x="31" y="18"/>
                    <a:pt x="32" y="18"/>
                    <a:pt x="32" y="18"/>
                  </a:cubicBezTo>
                  <a:cubicBezTo>
                    <a:pt x="32" y="17"/>
                    <a:pt x="32" y="17"/>
                    <a:pt x="31" y="16"/>
                  </a:cubicBezTo>
                  <a:cubicBezTo>
                    <a:pt x="31" y="17"/>
                    <a:pt x="30" y="18"/>
                    <a:pt x="31" y="18"/>
                  </a:cubicBezTo>
                  <a:close/>
                  <a:moveTo>
                    <a:pt x="19" y="19"/>
                  </a:moveTo>
                  <a:cubicBezTo>
                    <a:pt x="20" y="19"/>
                    <a:pt x="21" y="18"/>
                    <a:pt x="20" y="17"/>
                  </a:cubicBezTo>
                  <a:cubicBezTo>
                    <a:pt x="20" y="18"/>
                    <a:pt x="19" y="19"/>
                    <a:pt x="19" y="19"/>
                  </a:cubicBezTo>
                  <a:close/>
                  <a:moveTo>
                    <a:pt x="22" y="18"/>
                  </a:moveTo>
                  <a:cubicBezTo>
                    <a:pt x="22" y="19"/>
                    <a:pt x="22" y="19"/>
                    <a:pt x="23" y="19"/>
                  </a:cubicBezTo>
                  <a:cubicBezTo>
                    <a:pt x="23" y="19"/>
                    <a:pt x="23" y="18"/>
                    <a:pt x="23" y="18"/>
                  </a:cubicBezTo>
                  <a:cubicBezTo>
                    <a:pt x="23" y="18"/>
                    <a:pt x="23" y="17"/>
                    <a:pt x="23" y="17"/>
                  </a:cubicBezTo>
                  <a:cubicBezTo>
                    <a:pt x="23" y="18"/>
                    <a:pt x="22" y="18"/>
                    <a:pt x="22" y="18"/>
                  </a:cubicBezTo>
                  <a:close/>
                  <a:moveTo>
                    <a:pt x="26" y="19"/>
                  </a:moveTo>
                  <a:cubicBezTo>
                    <a:pt x="27" y="19"/>
                    <a:pt x="26" y="18"/>
                    <a:pt x="27" y="18"/>
                  </a:cubicBezTo>
                  <a:cubicBezTo>
                    <a:pt x="27" y="18"/>
                    <a:pt x="27" y="17"/>
                    <a:pt x="27" y="17"/>
                  </a:cubicBezTo>
                  <a:cubicBezTo>
                    <a:pt x="27" y="18"/>
                    <a:pt x="26" y="18"/>
                    <a:pt x="26" y="19"/>
                  </a:cubicBezTo>
                  <a:close/>
                  <a:moveTo>
                    <a:pt x="28" y="18"/>
                  </a:moveTo>
                  <a:cubicBezTo>
                    <a:pt x="28" y="18"/>
                    <a:pt x="29" y="19"/>
                    <a:pt x="29" y="19"/>
                  </a:cubicBezTo>
                  <a:cubicBezTo>
                    <a:pt x="30" y="18"/>
                    <a:pt x="29" y="16"/>
                    <a:pt x="28" y="18"/>
                  </a:cubicBezTo>
                  <a:close/>
                  <a:moveTo>
                    <a:pt x="14" y="19"/>
                  </a:moveTo>
                  <a:cubicBezTo>
                    <a:pt x="14" y="19"/>
                    <a:pt x="14" y="19"/>
                    <a:pt x="14" y="20"/>
                  </a:cubicBezTo>
                  <a:cubicBezTo>
                    <a:pt x="13" y="20"/>
                    <a:pt x="13" y="19"/>
                    <a:pt x="13" y="19"/>
                  </a:cubicBezTo>
                  <a:cubicBezTo>
                    <a:pt x="13" y="20"/>
                    <a:pt x="13" y="21"/>
                    <a:pt x="14" y="22"/>
                  </a:cubicBezTo>
                  <a:cubicBezTo>
                    <a:pt x="14" y="21"/>
                    <a:pt x="15" y="20"/>
                    <a:pt x="15" y="19"/>
                  </a:cubicBezTo>
                  <a:cubicBezTo>
                    <a:pt x="15" y="19"/>
                    <a:pt x="15" y="18"/>
                    <a:pt x="14" y="18"/>
                  </a:cubicBezTo>
                  <a:cubicBezTo>
                    <a:pt x="14" y="18"/>
                    <a:pt x="13" y="18"/>
                    <a:pt x="14" y="19"/>
                  </a:cubicBezTo>
                  <a:close/>
                  <a:moveTo>
                    <a:pt x="16" y="19"/>
                  </a:moveTo>
                  <a:cubicBezTo>
                    <a:pt x="17" y="20"/>
                    <a:pt x="16" y="20"/>
                    <a:pt x="17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8"/>
                    <a:pt x="17" y="18"/>
                  </a:cubicBezTo>
                  <a:cubicBezTo>
                    <a:pt x="17" y="18"/>
                    <a:pt x="17" y="19"/>
                    <a:pt x="16" y="19"/>
                  </a:cubicBezTo>
                  <a:close/>
                  <a:moveTo>
                    <a:pt x="6" y="19"/>
                  </a:move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6" y="19"/>
                    <a:pt x="6" y="19"/>
                  </a:cubicBezTo>
                  <a:close/>
                  <a:moveTo>
                    <a:pt x="20" y="20"/>
                  </a:moveTo>
                  <a:cubicBezTo>
                    <a:pt x="20" y="20"/>
                    <a:pt x="21" y="20"/>
                    <a:pt x="21" y="20"/>
                  </a:cubicBezTo>
                  <a:cubicBezTo>
                    <a:pt x="21" y="20"/>
                    <a:pt x="20" y="20"/>
                    <a:pt x="20" y="20"/>
                  </a:cubicBezTo>
                  <a:cubicBezTo>
                    <a:pt x="20" y="21"/>
                    <a:pt x="20" y="21"/>
                    <a:pt x="21" y="22"/>
                  </a:cubicBezTo>
                  <a:cubicBezTo>
                    <a:pt x="21" y="21"/>
                    <a:pt x="22" y="21"/>
                    <a:pt x="22" y="20"/>
                  </a:cubicBezTo>
                  <a:cubicBezTo>
                    <a:pt x="22" y="20"/>
                    <a:pt x="21" y="19"/>
                    <a:pt x="21" y="19"/>
                  </a:cubicBezTo>
                  <a:cubicBezTo>
                    <a:pt x="21" y="19"/>
                    <a:pt x="21" y="18"/>
                    <a:pt x="21" y="18"/>
                  </a:cubicBezTo>
                  <a:cubicBezTo>
                    <a:pt x="21" y="19"/>
                    <a:pt x="20" y="19"/>
                    <a:pt x="20" y="20"/>
                  </a:cubicBezTo>
                  <a:close/>
                  <a:moveTo>
                    <a:pt x="28" y="21"/>
                  </a:moveTo>
                  <a:cubicBezTo>
                    <a:pt x="28" y="20"/>
                    <a:pt x="28" y="19"/>
                    <a:pt x="27" y="19"/>
                  </a:cubicBezTo>
                  <a:cubicBezTo>
                    <a:pt x="27" y="20"/>
                    <a:pt x="28" y="20"/>
                    <a:pt x="28" y="21"/>
                  </a:cubicBezTo>
                  <a:close/>
                  <a:moveTo>
                    <a:pt x="31" y="19"/>
                  </a:moveTo>
                  <a:cubicBezTo>
                    <a:pt x="32" y="19"/>
                    <a:pt x="32" y="19"/>
                    <a:pt x="32" y="19"/>
                  </a:cubicBezTo>
                  <a:cubicBezTo>
                    <a:pt x="31" y="19"/>
                    <a:pt x="31" y="19"/>
                    <a:pt x="31" y="19"/>
                  </a:cubicBezTo>
                  <a:close/>
                  <a:moveTo>
                    <a:pt x="24" y="21"/>
                  </a:moveTo>
                  <a:cubicBezTo>
                    <a:pt x="24" y="20"/>
                    <a:pt x="25" y="20"/>
                    <a:pt x="24" y="19"/>
                  </a:cubicBezTo>
                  <a:cubicBezTo>
                    <a:pt x="24" y="20"/>
                    <a:pt x="23" y="21"/>
                    <a:pt x="24" y="21"/>
                  </a:cubicBezTo>
                  <a:close/>
                  <a:moveTo>
                    <a:pt x="27" y="20"/>
                  </a:moveTo>
                  <a:cubicBezTo>
                    <a:pt x="27" y="20"/>
                    <a:pt x="27" y="19"/>
                    <a:pt x="27" y="19"/>
                  </a:cubicBezTo>
                  <a:cubicBezTo>
                    <a:pt x="27" y="20"/>
                    <a:pt x="27" y="20"/>
                    <a:pt x="27" y="20"/>
                  </a:cubicBezTo>
                  <a:close/>
                  <a:moveTo>
                    <a:pt x="11" y="23"/>
                  </a:moveTo>
                  <a:cubicBezTo>
                    <a:pt x="11" y="22"/>
                    <a:pt x="11" y="22"/>
                    <a:pt x="11" y="21"/>
                  </a:cubicBezTo>
                  <a:cubicBezTo>
                    <a:pt x="11" y="21"/>
                    <a:pt x="11" y="20"/>
                    <a:pt x="11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9" y="22"/>
                    <a:pt x="11" y="23"/>
                  </a:cubicBezTo>
                  <a:close/>
                  <a:moveTo>
                    <a:pt x="7" y="20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6" y="20"/>
                    <a:pt x="7" y="20"/>
                  </a:cubicBezTo>
                  <a:close/>
                  <a:moveTo>
                    <a:pt x="33" y="22"/>
                  </a:moveTo>
                  <a:cubicBezTo>
                    <a:pt x="33" y="21"/>
                    <a:pt x="33" y="20"/>
                    <a:pt x="32" y="20"/>
                  </a:cubicBezTo>
                  <a:cubicBezTo>
                    <a:pt x="32" y="20"/>
                    <a:pt x="32" y="22"/>
                    <a:pt x="33" y="22"/>
                  </a:cubicBezTo>
                  <a:close/>
                  <a:moveTo>
                    <a:pt x="12" y="21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1"/>
                    <a:pt x="12" y="21"/>
                  </a:cubicBezTo>
                  <a:close/>
                  <a:moveTo>
                    <a:pt x="15" y="22"/>
                  </a:moveTo>
                  <a:cubicBezTo>
                    <a:pt x="15" y="22"/>
                    <a:pt x="15" y="23"/>
                    <a:pt x="16" y="23"/>
                  </a:cubicBezTo>
                  <a:cubicBezTo>
                    <a:pt x="16" y="22"/>
                    <a:pt x="16" y="22"/>
                    <a:pt x="17" y="22"/>
                  </a:cubicBezTo>
                  <a:cubicBezTo>
                    <a:pt x="16" y="21"/>
                    <a:pt x="16" y="21"/>
                    <a:pt x="16" y="20"/>
                  </a:cubicBezTo>
                  <a:cubicBezTo>
                    <a:pt x="15" y="21"/>
                    <a:pt x="15" y="21"/>
                    <a:pt x="15" y="22"/>
                  </a:cubicBezTo>
                  <a:close/>
                  <a:moveTo>
                    <a:pt x="18" y="22"/>
                  </a:moveTo>
                  <a:cubicBezTo>
                    <a:pt x="18" y="21"/>
                    <a:pt x="19" y="21"/>
                    <a:pt x="19" y="20"/>
                  </a:cubicBezTo>
                  <a:cubicBezTo>
                    <a:pt x="18" y="21"/>
                    <a:pt x="17" y="21"/>
                    <a:pt x="18" y="22"/>
                  </a:cubicBezTo>
                  <a:close/>
                  <a:moveTo>
                    <a:pt x="30" y="22"/>
                  </a:moveTo>
                  <a:cubicBezTo>
                    <a:pt x="30" y="21"/>
                    <a:pt x="30" y="20"/>
                    <a:pt x="30" y="20"/>
                  </a:cubicBezTo>
                  <a:cubicBezTo>
                    <a:pt x="30" y="21"/>
                    <a:pt x="30" y="21"/>
                    <a:pt x="30" y="22"/>
                  </a:cubicBezTo>
                  <a:close/>
                  <a:moveTo>
                    <a:pt x="8" y="22"/>
                  </a:moveTo>
                  <a:cubicBezTo>
                    <a:pt x="8" y="21"/>
                    <a:pt x="7" y="21"/>
                    <a:pt x="7" y="20"/>
                  </a:cubicBezTo>
                  <a:cubicBezTo>
                    <a:pt x="7" y="21"/>
                    <a:pt x="7" y="22"/>
                    <a:pt x="8" y="22"/>
                  </a:cubicBezTo>
                  <a:close/>
                  <a:moveTo>
                    <a:pt x="22" y="23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3" y="24"/>
                    <a:pt x="23" y="23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3"/>
                    <a:pt x="22" y="23"/>
                  </a:cubicBezTo>
                  <a:close/>
                  <a:moveTo>
                    <a:pt x="26" y="25"/>
                  </a:moveTo>
                  <a:cubicBezTo>
                    <a:pt x="26" y="25"/>
                    <a:pt x="26" y="24"/>
                    <a:pt x="26" y="24"/>
                  </a:cubicBezTo>
                  <a:cubicBezTo>
                    <a:pt x="26" y="23"/>
                    <a:pt x="26" y="23"/>
                    <a:pt x="26" y="22"/>
                  </a:cubicBezTo>
                  <a:cubicBezTo>
                    <a:pt x="23" y="21"/>
                    <a:pt x="26" y="24"/>
                    <a:pt x="26" y="25"/>
                  </a:cubicBezTo>
                  <a:close/>
                  <a:moveTo>
                    <a:pt x="29" y="24"/>
                  </a:moveTo>
                  <a:cubicBezTo>
                    <a:pt x="30" y="23"/>
                    <a:pt x="30" y="22"/>
                    <a:pt x="29" y="22"/>
                  </a:cubicBezTo>
                  <a:cubicBezTo>
                    <a:pt x="28" y="22"/>
                    <a:pt x="29" y="23"/>
                    <a:pt x="29" y="24"/>
                  </a:cubicBezTo>
                  <a:close/>
                  <a:moveTo>
                    <a:pt x="6" y="23"/>
                  </a:moveTo>
                  <a:cubicBezTo>
                    <a:pt x="6" y="23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3"/>
                  </a:cubicBezTo>
                  <a:close/>
                  <a:moveTo>
                    <a:pt x="13" y="23"/>
                  </a:moveTo>
                  <a:cubicBezTo>
                    <a:pt x="13" y="23"/>
                    <a:pt x="13" y="22"/>
                    <a:pt x="12" y="22"/>
                  </a:cubicBezTo>
                  <a:cubicBezTo>
                    <a:pt x="12" y="22"/>
                    <a:pt x="13" y="23"/>
                    <a:pt x="13" y="23"/>
                  </a:cubicBezTo>
                  <a:close/>
                  <a:moveTo>
                    <a:pt x="1" y="26"/>
                  </a:moveTo>
                  <a:cubicBezTo>
                    <a:pt x="1" y="28"/>
                    <a:pt x="2" y="28"/>
                    <a:pt x="2" y="30"/>
                  </a:cubicBezTo>
                  <a:cubicBezTo>
                    <a:pt x="2" y="31"/>
                    <a:pt x="2" y="32"/>
                    <a:pt x="3" y="32"/>
                  </a:cubicBezTo>
                  <a:cubicBezTo>
                    <a:pt x="3" y="31"/>
                    <a:pt x="3" y="30"/>
                    <a:pt x="3" y="29"/>
                  </a:cubicBezTo>
                  <a:cubicBezTo>
                    <a:pt x="2" y="29"/>
                    <a:pt x="2" y="30"/>
                    <a:pt x="2" y="29"/>
                  </a:cubicBezTo>
                  <a:cubicBezTo>
                    <a:pt x="2" y="27"/>
                    <a:pt x="2" y="24"/>
                    <a:pt x="2" y="22"/>
                  </a:cubicBezTo>
                  <a:cubicBezTo>
                    <a:pt x="1" y="23"/>
                    <a:pt x="1" y="25"/>
                    <a:pt x="1" y="26"/>
                  </a:cubicBezTo>
                  <a:close/>
                  <a:moveTo>
                    <a:pt x="3" y="22"/>
                  </a:moveTo>
                  <a:cubicBezTo>
                    <a:pt x="3" y="23"/>
                    <a:pt x="3" y="24"/>
                    <a:pt x="4" y="25"/>
                  </a:cubicBezTo>
                  <a:cubicBezTo>
                    <a:pt x="4" y="25"/>
                    <a:pt x="4" y="24"/>
                    <a:pt x="4" y="23"/>
                  </a:cubicBezTo>
                  <a:cubicBezTo>
                    <a:pt x="4" y="24"/>
                    <a:pt x="4" y="23"/>
                    <a:pt x="3" y="23"/>
                  </a:cubicBezTo>
                  <a:cubicBezTo>
                    <a:pt x="3" y="22"/>
                    <a:pt x="4" y="22"/>
                    <a:pt x="3" y="22"/>
                  </a:cubicBezTo>
                  <a:cubicBezTo>
                    <a:pt x="3" y="23"/>
                    <a:pt x="3" y="22"/>
                    <a:pt x="3" y="22"/>
                  </a:cubicBezTo>
                  <a:close/>
                  <a:moveTo>
                    <a:pt x="19" y="23"/>
                  </a:moveTo>
                  <a:cubicBezTo>
                    <a:pt x="19" y="23"/>
                    <a:pt x="19" y="24"/>
                    <a:pt x="19" y="24"/>
                  </a:cubicBezTo>
                  <a:cubicBezTo>
                    <a:pt x="20" y="24"/>
                    <a:pt x="20" y="23"/>
                    <a:pt x="20" y="23"/>
                  </a:cubicBezTo>
                  <a:cubicBezTo>
                    <a:pt x="20" y="22"/>
                    <a:pt x="20" y="22"/>
                    <a:pt x="19" y="22"/>
                  </a:cubicBezTo>
                  <a:cubicBezTo>
                    <a:pt x="19" y="22"/>
                    <a:pt x="19" y="23"/>
                    <a:pt x="19" y="23"/>
                  </a:cubicBezTo>
                  <a:close/>
                  <a:moveTo>
                    <a:pt x="14" y="23"/>
                  </a:moveTo>
                  <a:cubicBezTo>
                    <a:pt x="15" y="23"/>
                    <a:pt x="15" y="24"/>
                    <a:pt x="15" y="24"/>
                  </a:cubicBezTo>
                  <a:cubicBezTo>
                    <a:pt x="16" y="24"/>
                    <a:pt x="15" y="22"/>
                    <a:pt x="15" y="22"/>
                  </a:cubicBezTo>
                  <a:cubicBezTo>
                    <a:pt x="14" y="22"/>
                    <a:pt x="14" y="23"/>
                    <a:pt x="14" y="23"/>
                  </a:cubicBezTo>
                  <a:close/>
                  <a:moveTo>
                    <a:pt x="6" y="25"/>
                  </a:moveTo>
                  <a:cubicBezTo>
                    <a:pt x="7" y="25"/>
                    <a:pt x="7" y="23"/>
                    <a:pt x="6" y="22"/>
                  </a:cubicBezTo>
                  <a:cubicBezTo>
                    <a:pt x="6" y="23"/>
                    <a:pt x="6" y="24"/>
                    <a:pt x="6" y="25"/>
                  </a:cubicBezTo>
                  <a:close/>
                  <a:moveTo>
                    <a:pt x="12" y="25"/>
                  </a:moveTo>
                  <a:cubicBezTo>
                    <a:pt x="13" y="24"/>
                    <a:pt x="12" y="23"/>
                    <a:pt x="12" y="22"/>
                  </a:cubicBezTo>
                  <a:cubicBezTo>
                    <a:pt x="11" y="23"/>
                    <a:pt x="11" y="24"/>
                    <a:pt x="12" y="25"/>
                  </a:cubicBezTo>
                  <a:close/>
                  <a:moveTo>
                    <a:pt x="16" y="25"/>
                  </a:moveTo>
                  <a:cubicBezTo>
                    <a:pt x="17" y="24"/>
                    <a:pt x="17" y="24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6" y="24"/>
                    <a:pt x="16" y="25"/>
                  </a:cubicBezTo>
                  <a:close/>
                  <a:moveTo>
                    <a:pt x="9" y="24"/>
                  </a:moveTo>
                  <a:cubicBezTo>
                    <a:pt x="9" y="24"/>
                    <a:pt x="9" y="23"/>
                    <a:pt x="9" y="23"/>
                  </a:cubicBezTo>
                  <a:cubicBezTo>
                    <a:pt x="8" y="24"/>
                    <a:pt x="9" y="24"/>
                    <a:pt x="9" y="25"/>
                  </a:cubicBezTo>
                  <a:cubicBezTo>
                    <a:pt x="10" y="25"/>
                    <a:pt x="10" y="24"/>
                    <a:pt x="10" y="24"/>
                  </a:cubicBezTo>
                  <a:cubicBezTo>
                    <a:pt x="10" y="24"/>
                    <a:pt x="10" y="23"/>
                    <a:pt x="10" y="23"/>
                  </a:cubicBezTo>
                  <a:cubicBezTo>
                    <a:pt x="10" y="23"/>
                    <a:pt x="10" y="24"/>
                    <a:pt x="9" y="24"/>
                  </a:cubicBezTo>
                  <a:close/>
                  <a:moveTo>
                    <a:pt x="24" y="27"/>
                  </a:moveTo>
                  <a:cubicBezTo>
                    <a:pt x="25" y="27"/>
                    <a:pt x="25" y="26"/>
                    <a:pt x="25" y="26"/>
                  </a:cubicBezTo>
                  <a:cubicBezTo>
                    <a:pt x="25" y="25"/>
                    <a:pt x="25" y="24"/>
                    <a:pt x="24" y="23"/>
                  </a:cubicBezTo>
                  <a:cubicBezTo>
                    <a:pt x="23" y="24"/>
                    <a:pt x="23" y="26"/>
                    <a:pt x="24" y="27"/>
                  </a:cubicBezTo>
                  <a:close/>
                  <a:moveTo>
                    <a:pt x="14" y="26"/>
                  </a:moveTo>
                  <a:cubicBezTo>
                    <a:pt x="15" y="26"/>
                    <a:pt x="14" y="24"/>
                    <a:pt x="14" y="24"/>
                  </a:cubicBezTo>
                  <a:cubicBezTo>
                    <a:pt x="13" y="25"/>
                    <a:pt x="14" y="25"/>
                    <a:pt x="14" y="26"/>
                  </a:cubicBezTo>
                  <a:close/>
                  <a:moveTo>
                    <a:pt x="18" y="27"/>
                  </a:moveTo>
                  <a:cubicBezTo>
                    <a:pt x="18" y="27"/>
                    <a:pt x="18" y="26"/>
                    <a:pt x="19" y="25"/>
                  </a:cubicBezTo>
                  <a:cubicBezTo>
                    <a:pt x="18" y="25"/>
                    <a:pt x="19" y="24"/>
                    <a:pt x="18" y="24"/>
                  </a:cubicBezTo>
                  <a:cubicBezTo>
                    <a:pt x="17" y="25"/>
                    <a:pt x="17" y="26"/>
                    <a:pt x="18" y="27"/>
                  </a:cubicBezTo>
                  <a:close/>
                  <a:moveTo>
                    <a:pt x="20" y="26"/>
                  </a:moveTo>
                  <a:cubicBezTo>
                    <a:pt x="21" y="26"/>
                    <a:pt x="21" y="27"/>
                    <a:pt x="21" y="27"/>
                  </a:cubicBezTo>
                  <a:cubicBezTo>
                    <a:pt x="22" y="26"/>
                    <a:pt x="22" y="25"/>
                    <a:pt x="21" y="24"/>
                  </a:cubicBezTo>
                  <a:cubicBezTo>
                    <a:pt x="21" y="25"/>
                    <a:pt x="20" y="25"/>
                    <a:pt x="20" y="26"/>
                  </a:cubicBezTo>
                  <a:close/>
                  <a:moveTo>
                    <a:pt x="31" y="26"/>
                  </a:moveTo>
                  <a:cubicBezTo>
                    <a:pt x="31" y="26"/>
                    <a:pt x="31" y="25"/>
                    <a:pt x="30" y="25"/>
                  </a:cubicBezTo>
                  <a:cubicBezTo>
                    <a:pt x="30" y="25"/>
                    <a:pt x="31" y="26"/>
                    <a:pt x="31" y="26"/>
                  </a:cubicBezTo>
                  <a:close/>
                  <a:moveTo>
                    <a:pt x="11" y="25"/>
                  </a:moveTo>
                  <a:cubicBezTo>
                    <a:pt x="10" y="26"/>
                    <a:pt x="10" y="25"/>
                    <a:pt x="10" y="26"/>
                  </a:cubicBezTo>
                  <a:cubicBezTo>
                    <a:pt x="10" y="26"/>
                    <a:pt x="10" y="27"/>
                    <a:pt x="11" y="27"/>
                  </a:cubicBezTo>
                  <a:cubicBezTo>
                    <a:pt x="11" y="27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5"/>
                    <a:pt x="11" y="25"/>
                    <a:pt x="10" y="25"/>
                  </a:cubicBezTo>
                  <a:cubicBezTo>
                    <a:pt x="10" y="25"/>
                    <a:pt x="11" y="25"/>
                    <a:pt x="11" y="25"/>
                  </a:cubicBezTo>
                  <a:close/>
                  <a:moveTo>
                    <a:pt x="26" y="26"/>
                  </a:moveTo>
                  <a:cubicBezTo>
                    <a:pt x="27" y="26"/>
                    <a:pt x="27" y="27"/>
                    <a:pt x="27" y="27"/>
                  </a:cubicBezTo>
                  <a:cubicBezTo>
                    <a:pt x="27" y="27"/>
                    <a:pt x="28" y="27"/>
                    <a:pt x="28" y="26"/>
                  </a:cubicBezTo>
                  <a:cubicBezTo>
                    <a:pt x="27" y="26"/>
                    <a:pt x="27" y="25"/>
                    <a:pt x="27" y="25"/>
                  </a:cubicBezTo>
                  <a:cubicBezTo>
                    <a:pt x="27" y="25"/>
                    <a:pt x="26" y="25"/>
                    <a:pt x="26" y="26"/>
                  </a:cubicBezTo>
                  <a:close/>
                  <a:moveTo>
                    <a:pt x="8" y="28"/>
                  </a:moveTo>
                  <a:cubicBezTo>
                    <a:pt x="9" y="27"/>
                    <a:pt x="8" y="25"/>
                    <a:pt x="7" y="25"/>
                  </a:cubicBezTo>
                  <a:cubicBezTo>
                    <a:pt x="7" y="26"/>
                    <a:pt x="7" y="27"/>
                    <a:pt x="8" y="28"/>
                  </a:cubicBezTo>
                  <a:close/>
                  <a:moveTo>
                    <a:pt x="16" y="26"/>
                  </a:moveTo>
                  <a:cubicBezTo>
                    <a:pt x="16" y="26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6"/>
                    <a:pt x="16" y="26"/>
                  </a:cubicBezTo>
                  <a:close/>
                  <a:moveTo>
                    <a:pt x="13" y="26"/>
                  </a:moveTo>
                  <a:cubicBezTo>
                    <a:pt x="13" y="26"/>
                    <a:pt x="13" y="27"/>
                    <a:pt x="13" y="27"/>
                  </a:cubicBezTo>
                  <a:cubicBezTo>
                    <a:pt x="15" y="27"/>
                    <a:pt x="13" y="24"/>
                    <a:pt x="13" y="26"/>
                  </a:cubicBezTo>
                  <a:close/>
                  <a:moveTo>
                    <a:pt x="4" y="26"/>
                  </a:moveTo>
                  <a:cubicBezTo>
                    <a:pt x="4" y="27"/>
                    <a:pt x="5" y="28"/>
                    <a:pt x="5" y="28"/>
                  </a:cubicBezTo>
                  <a:cubicBezTo>
                    <a:pt x="5" y="27"/>
                    <a:pt x="5" y="26"/>
                    <a:pt x="5" y="25"/>
                  </a:cubicBezTo>
                  <a:cubicBezTo>
                    <a:pt x="5" y="26"/>
                    <a:pt x="4" y="26"/>
                    <a:pt x="4" y="26"/>
                  </a:cubicBezTo>
                  <a:close/>
                  <a:moveTo>
                    <a:pt x="34" y="27"/>
                  </a:moveTo>
                  <a:cubicBezTo>
                    <a:pt x="34" y="27"/>
                    <a:pt x="34" y="26"/>
                    <a:pt x="34" y="26"/>
                  </a:cubicBezTo>
                  <a:cubicBezTo>
                    <a:pt x="34" y="26"/>
                    <a:pt x="34" y="27"/>
                    <a:pt x="34" y="27"/>
                  </a:cubicBezTo>
                  <a:close/>
                  <a:moveTo>
                    <a:pt x="15" y="27"/>
                  </a:moveTo>
                  <a:cubicBezTo>
                    <a:pt x="16" y="27"/>
                    <a:pt x="15" y="26"/>
                    <a:pt x="15" y="26"/>
                  </a:cubicBezTo>
                  <a:cubicBezTo>
                    <a:pt x="15" y="27"/>
                    <a:pt x="15" y="27"/>
                    <a:pt x="15" y="27"/>
                  </a:cubicBezTo>
                  <a:close/>
                  <a:moveTo>
                    <a:pt x="22" y="28"/>
                  </a:moveTo>
                  <a:cubicBezTo>
                    <a:pt x="22" y="29"/>
                    <a:pt x="22" y="29"/>
                    <a:pt x="23" y="30"/>
                  </a:cubicBezTo>
                  <a:cubicBezTo>
                    <a:pt x="23" y="29"/>
                    <a:pt x="23" y="29"/>
                    <a:pt x="24" y="28"/>
                  </a:cubicBezTo>
                  <a:cubicBezTo>
                    <a:pt x="23" y="28"/>
                    <a:pt x="23" y="27"/>
                    <a:pt x="22" y="26"/>
                  </a:cubicBezTo>
                  <a:cubicBezTo>
                    <a:pt x="22" y="27"/>
                    <a:pt x="22" y="28"/>
                    <a:pt x="22" y="28"/>
                  </a:cubicBezTo>
                  <a:close/>
                  <a:moveTo>
                    <a:pt x="17" y="28"/>
                  </a:moveTo>
                  <a:cubicBezTo>
                    <a:pt x="17" y="28"/>
                    <a:pt x="17" y="27"/>
                    <a:pt x="17" y="27"/>
                  </a:cubicBezTo>
                  <a:cubicBezTo>
                    <a:pt x="17" y="27"/>
                    <a:pt x="17" y="27"/>
                    <a:pt x="17" y="28"/>
                  </a:cubicBezTo>
                  <a:close/>
                  <a:moveTo>
                    <a:pt x="19" y="27"/>
                  </a:moveTo>
                  <a:cubicBezTo>
                    <a:pt x="19" y="27"/>
                    <a:pt x="19" y="28"/>
                    <a:pt x="19" y="29"/>
                  </a:cubicBezTo>
                  <a:cubicBezTo>
                    <a:pt x="19" y="29"/>
                    <a:pt x="19" y="30"/>
                    <a:pt x="19" y="30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0" y="27"/>
                    <a:pt x="20" y="26"/>
                    <a:pt x="19" y="27"/>
                  </a:cubicBezTo>
                  <a:close/>
                  <a:moveTo>
                    <a:pt x="12" y="27"/>
                  </a:moveTo>
                  <a:cubicBezTo>
                    <a:pt x="12" y="28"/>
                    <a:pt x="12" y="28"/>
                    <a:pt x="13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lose/>
                  <a:moveTo>
                    <a:pt x="26" y="29"/>
                  </a:moveTo>
                  <a:cubicBezTo>
                    <a:pt x="26" y="29"/>
                    <a:pt x="25" y="28"/>
                    <a:pt x="25" y="28"/>
                  </a:cubicBezTo>
                  <a:cubicBezTo>
                    <a:pt x="26" y="28"/>
                    <a:pt x="26" y="29"/>
                    <a:pt x="26" y="29"/>
                  </a:cubicBezTo>
                  <a:cubicBezTo>
                    <a:pt x="26" y="29"/>
                    <a:pt x="26" y="29"/>
                    <a:pt x="26" y="28"/>
                  </a:cubicBezTo>
                  <a:cubicBezTo>
                    <a:pt x="26" y="28"/>
                    <a:pt x="26" y="27"/>
                    <a:pt x="26" y="27"/>
                  </a:cubicBezTo>
                  <a:cubicBezTo>
                    <a:pt x="25" y="27"/>
                    <a:pt x="25" y="29"/>
                    <a:pt x="26" y="29"/>
                  </a:cubicBezTo>
                  <a:close/>
                  <a:moveTo>
                    <a:pt x="4" y="30"/>
                  </a:moveTo>
                  <a:cubicBezTo>
                    <a:pt x="5" y="29"/>
                    <a:pt x="4" y="28"/>
                    <a:pt x="3" y="27"/>
                  </a:cubicBezTo>
                  <a:cubicBezTo>
                    <a:pt x="3" y="28"/>
                    <a:pt x="4" y="29"/>
                    <a:pt x="4" y="30"/>
                  </a:cubicBezTo>
                  <a:close/>
                  <a:moveTo>
                    <a:pt x="14" y="28"/>
                  </a:moveTo>
                  <a:cubicBezTo>
                    <a:pt x="14" y="28"/>
                    <a:pt x="14" y="29"/>
                    <a:pt x="15" y="29"/>
                  </a:cubicBezTo>
                  <a:cubicBezTo>
                    <a:pt x="15" y="28"/>
                    <a:pt x="15" y="27"/>
                    <a:pt x="14" y="27"/>
                  </a:cubicBezTo>
                  <a:cubicBezTo>
                    <a:pt x="14" y="28"/>
                    <a:pt x="14" y="28"/>
                    <a:pt x="14" y="28"/>
                  </a:cubicBezTo>
                  <a:close/>
                  <a:moveTo>
                    <a:pt x="7" y="30"/>
                  </a:moveTo>
                  <a:cubicBezTo>
                    <a:pt x="7" y="29"/>
                    <a:pt x="7" y="28"/>
                    <a:pt x="6" y="27"/>
                  </a:cubicBezTo>
                  <a:cubicBezTo>
                    <a:pt x="7" y="28"/>
                    <a:pt x="6" y="29"/>
                    <a:pt x="7" y="30"/>
                  </a:cubicBezTo>
                  <a:close/>
                  <a:moveTo>
                    <a:pt x="10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lose/>
                  <a:moveTo>
                    <a:pt x="32" y="29"/>
                  </a:moveTo>
                  <a:cubicBezTo>
                    <a:pt x="33" y="30"/>
                    <a:pt x="30" y="32"/>
                    <a:pt x="31" y="34"/>
                  </a:cubicBezTo>
                  <a:cubicBezTo>
                    <a:pt x="32" y="32"/>
                    <a:pt x="33" y="29"/>
                    <a:pt x="33" y="28"/>
                  </a:cubicBezTo>
                  <a:cubicBezTo>
                    <a:pt x="32" y="28"/>
                    <a:pt x="32" y="29"/>
                    <a:pt x="32" y="29"/>
                  </a:cubicBezTo>
                  <a:close/>
                  <a:moveTo>
                    <a:pt x="11" y="29"/>
                  </a:move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2" y="28"/>
                    <a:pt x="11" y="28"/>
                  </a:cubicBezTo>
                  <a:cubicBezTo>
                    <a:pt x="11" y="28"/>
                    <a:pt x="12" y="28"/>
                    <a:pt x="11" y="29"/>
                  </a:cubicBezTo>
                  <a:close/>
                  <a:moveTo>
                    <a:pt x="33" y="32"/>
                  </a:moveTo>
                  <a:cubicBezTo>
                    <a:pt x="33" y="30"/>
                    <a:pt x="34" y="29"/>
                    <a:pt x="34" y="28"/>
                  </a:cubicBezTo>
                  <a:cubicBezTo>
                    <a:pt x="33" y="29"/>
                    <a:pt x="33" y="31"/>
                    <a:pt x="33" y="32"/>
                  </a:cubicBezTo>
                  <a:close/>
                  <a:moveTo>
                    <a:pt x="8" y="29"/>
                  </a:moveTo>
                  <a:cubicBezTo>
                    <a:pt x="9" y="29"/>
                    <a:pt x="9" y="30"/>
                    <a:pt x="9" y="30"/>
                  </a:cubicBezTo>
                  <a:cubicBezTo>
                    <a:pt x="10" y="30"/>
                    <a:pt x="10" y="28"/>
                    <a:pt x="9" y="28"/>
                  </a:cubicBezTo>
                  <a:cubicBezTo>
                    <a:pt x="9" y="28"/>
                    <a:pt x="9" y="29"/>
                    <a:pt x="8" y="29"/>
                  </a:cubicBezTo>
                  <a:close/>
                  <a:moveTo>
                    <a:pt x="17" y="30"/>
                  </a:moveTo>
                  <a:cubicBezTo>
                    <a:pt x="16" y="29"/>
                    <a:pt x="17" y="29"/>
                    <a:pt x="17" y="29"/>
                  </a:cubicBezTo>
                  <a:cubicBezTo>
                    <a:pt x="16" y="29"/>
                    <a:pt x="17" y="28"/>
                    <a:pt x="16" y="28"/>
                  </a:cubicBezTo>
                  <a:cubicBezTo>
                    <a:pt x="16" y="29"/>
                    <a:pt x="16" y="29"/>
                    <a:pt x="17" y="30"/>
                  </a:cubicBezTo>
                  <a:close/>
                  <a:moveTo>
                    <a:pt x="29" y="30"/>
                  </a:moveTo>
                  <a:cubicBezTo>
                    <a:pt x="29" y="29"/>
                    <a:pt x="29" y="29"/>
                    <a:pt x="29" y="29"/>
                  </a:cubicBezTo>
                  <a:cubicBezTo>
                    <a:pt x="28" y="29"/>
                    <a:pt x="29" y="28"/>
                    <a:pt x="28" y="28"/>
                  </a:cubicBezTo>
                  <a:cubicBezTo>
                    <a:pt x="28" y="29"/>
                    <a:pt x="28" y="30"/>
                    <a:pt x="29" y="30"/>
                  </a:cubicBezTo>
                  <a:close/>
                  <a:moveTo>
                    <a:pt x="14" y="30"/>
                  </a:moveTo>
                  <a:cubicBezTo>
                    <a:pt x="14" y="30"/>
                    <a:pt x="14" y="29"/>
                    <a:pt x="13" y="29"/>
                  </a:cubicBezTo>
                  <a:cubicBezTo>
                    <a:pt x="13" y="29"/>
                    <a:pt x="13" y="30"/>
                    <a:pt x="14" y="30"/>
                  </a:cubicBezTo>
                  <a:close/>
                  <a:moveTo>
                    <a:pt x="20" y="32"/>
                  </a:moveTo>
                  <a:cubicBezTo>
                    <a:pt x="20" y="32"/>
                    <a:pt x="20" y="33"/>
                    <a:pt x="21" y="33"/>
                  </a:cubicBezTo>
                  <a:cubicBezTo>
                    <a:pt x="21" y="32"/>
                    <a:pt x="22" y="32"/>
                    <a:pt x="22" y="31"/>
                  </a:cubicBezTo>
                  <a:cubicBezTo>
                    <a:pt x="22" y="30"/>
                    <a:pt x="21" y="30"/>
                    <a:pt x="21" y="29"/>
                  </a:cubicBezTo>
                  <a:cubicBezTo>
                    <a:pt x="21" y="30"/>
                    <a:pt x="20" y="31"/>
                    <a:pt x="20" y="32"/>
                  </a:cubicBezTo>
                  <a:close/>
                  <a:moveTo>
                    <a:pt x="11" y="31"/>
                  </a:moveTo>
                  <a:cubicBezTo>
                    <a:pt x="11" y="31"/>
                    <a:pt x="10" y="31"/>
                    <a:pt x="10" y="30"/>
                  </a:cubicBezTo>
                  <a:cubicBezTo>
                    <a:pt x="10" y="31"/>
                    <a:pt x="10" y="32"/>
                    <a:pt x="10" y="32"/>
                  </a:cubicBezTo>
                  <a:cubicBezTo>
                    <a:pt x="11" y="32"/>
                    <a:pt x="12" y="30"/>
                    <a:pt x="11" y="29"/>
                  </a:cubicBezTo>
                  <a:cubicBezTo>
                    <a:pt x="10" y="30"/>
                    <a:pt x="11" y="30"/>
                    <a:pt x="11" y="31"/>
                  </a:cubicBezTo>
                  <a:close/>
                  <a:moveTo>
                    <a:pt x="16" y="31"/>
                  </a:moveTo>
                  <a:cubicBezTo>
                    <a:pt x="16" y="30"/>
                    <a:pt x="16" y="29"/>
                    <a:pt x="15" y="29"/>
                  </a:cubicBezTo>
                  <a:cubicBezTo>
                    <a:pt x="15" y="30"/>
                    <a:pt x="16" y="30"/>
                    <a:pt x="16" y="31"/>
                  </a:cubicBezTo>
                  <a:close/>
                  <a:moveTo>
                    <a:pt x="23" y="31"/>
                  </a:moveTo>
                  <a:cubicBezTo>
                    <a:pt x="24" y="31"/>
                    <a:pt x="24" y="32"/>
                    <a:pt x="24" y="32"/>
                  </a:cubicBezTo>
                  <a:cubicBezTo>
                    <a:pt x="25" y="32"/>
                    <a:pt x="25" y="31"/>
                    <a:pt x="25" y="30"/>
                  </a:cubicBezTo>
                  <a:cubicBezTo>
                    <a:pt x="25" y="30"/>
                    <a:pt x="25" y="30"/>
                    <a:pt x="24" y="29"/>
                  </a:cubicBezTo>
                  <a:cubicBezTo>
                    <a:pt x="24" y="30"/>
                    <a:pt x="24" y="30"/>
                    <a:pt x="23" y="31"/>
                  </a:cubicBezTo>
                  <a:close/>
                  <a:moveTo>
                    <a:pt x="27" y="32"/>
                  </a:moveTo>
                  <a:cubicBezTo>
                    <a:pt x="28" y="31"/>
                    <a:pt x="28" y="30"/>
                    <a:pt x="27" y="30"/>
                  </a:cubicBezTo>
                  <a:cubicBezTo>
                    <a:pt x="26" y="30"/>
                    <a:pt x="27" y="31"/>
                    <a:pt x="27" y="32"/>
                  </a:cubicBezTo>
                  <a:close/>
                  <a:moveTo>
                    <a:pt x="30" y="30"/>
                  </a:moveTo>
                  <a:cubicBezTo>
                    <a:pt x="30" y="30"/>
                    <a:pt x="30" y="31"/>
                    <a:pt x="30" y="31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lose/>
                  <a:moveTo>
                    <a:pt x="6" y="33"/>
                  </a:moveTo>
                  <a:cubicBezTo>
                    <a:pt x="6" y="33"/>
                    <a:pt x="5" y="32"/>
                    <a:pt x="6" y="31"/>
                  </a:cubicBezTo>
                  <a:cubicBezTo>
                    <a:pt x="6" y="31"/>
                    <a:pt x="6" y="30"/>
                    <a:pt x="5" y="30"/>
                  </a:cubicBezTo>
                  <a:cubicBezTo>
                    <a:pt x="4" y="31"/>
                    <a:pt x="5" y="34"/>
                    <a:pt x="6" y="33"/>
                  </a:cubicBezTo>
                  <a:close/>
                  <a:moveTo>
                    <a:pt x="8" y="33"/>
                  </a:moveTo>
                  <a:cubicBezTo>
                    <a:pt x="8" y="32"/>
                    <a:pt x="8" y="32"/>
                    <a:pt x="9" y="31"/>
                  </a:cubicBezTo>
                  <a:cubicBezTo>
                    <a:pt x="8" y="31"/>
                    <a:pt x="8" y="30"/>
                    <a:pt x="8" y="30"/>
                  </a:cubicBezTo>
                  <a:cubicBezTo>
                    <a:pt x="7" y="31"/>
                    <a:pt x="7" y="32"/>
                    <a:pt x="8" y="33"/>
                  </a:cubicBezTo>
                  <a:close/>
                  <a:moveTo>
                    <a:pt x="13" y="31"/>
                  </a:move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0"/>
                    <a:pt x="13" y="30"/>
                  </a:cubicBezTo>
                  <a:cubicBezTo>
                    <a:pt x="13" y="31"/>
                    <a:pt x="13" y="31"/>
                    <a:pt x="13" y="31"/>
                  </a:cubicBezTo>
                  <a:close/>
                  <a:moveTo>
                    <a:pt x="17" y="31"/>
                  </a:moveTo>
                  <a:cubicBezTo>
                    <a:pt x="18" y="32"/>
                    <a:pt x="18" y="32"/>
                    <a:pt x="18" y="33"/>
                  </a:cubicBezTo>
                  <a:cubicBezTo>
                    <a:pt x="18" y="32"/>
                    <a:pt x="18" y="32"/>
                    <a:pt x="19" y="32"/>
                  </a:cubicBezTo>
                  <a:cubicBezTo>
                    <a:pt x="18" y="31"/>
                    <a:pt x="18" y="30"/>
                    <a:pt x="17" y="30"/>
                  </a:cubicBezTo>
                  <a:cubicBezTo>
                    <a:pt x="18" y="31"/>
                    <a:pt x="17" y="31"/>
                    <a:pt x="17" y="31"/>
                  </a:cubicBezTo>
                  <a:close/>
                  <a:moveTo>
                    <a:pt x="15" y="32"/>
                  </a:moveTo>
                  <a:cubicBezTo>
                    <a:pt x="16" y="32"/>
                    <a:pt x="15" y="31"/>
                    <a:pt x="15" y="31"/>
                  </a:cubicBezTo>
                  <a:cubicBezTo>
                    <a:pt x="14" y="31"/>
                    <a:pt x="15" y="32"/>
                    <a:pt x="15" y="32"/>
                  </a:cubicBezTo>
                  <a:close/>
                  <a:moveTo>
                    <a:pt x="12" y="33"/>
                  </a:moveTo>
                  <a:cubicBezTo>
                    <a:pt x="12" y="33"/>
                    <a:pt x="13" y="33"/>
                    <a:pt x="13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3"/>
                    <a:pt x="12" y="33"/>
                  </a:cubicBezTo>
                  <a:close/>
                  <a:moveTo>
                    <a:pt x="17" y="33"/>
                  </a:moveTo>
                  <a:cubicBezTo>
                    <a:pt x="18" y="33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3"/>
                    <a:pt x="17" y="33"/>
                  </a:cubicBezTo>
                  <a:close/>
                  <a:moveTo>
                    <a:pt x="26" y="32"/>
                  </a:moveTo>
                  <a:cubicBezTo>
                    <a:pt x="25" y="33"/>
                    <a:pt x="25" y="34"/>
                    <a:pt x="26" y="35"/>
                  </a:cubicBezTo>
                  <a:cubicBezTo>
                    <a:pt x="26" y="34"/>
                    <a:pt x="25" y="34"/>
                    <a:pt x="26" y="33"/>
                  </a:cubicBezTo>
                  <a:cubicBezTo>
                    <a:pt x="26" y="33"/>
                    <a:pt x="26" y="34"/>
                    <a:pt x="26" y="34"/>
                  </a:cubicBezTo>
                  <a:cubicBezTo>
                    <a:pt x="27" y="33"/>
                    <a:pt x="27" y="33"/>
                    <a:pt x="26" y="32"/>
                  </a:cubicBezTo>
                  <a:cubicBezTo>
                    <a:pt x="25" y="32"/>
                    <a:pt x="26" y="33"/>
                    <a:pt x="26" y="33"/>
                  </a:cubicBezTo>
                  <a:cubicBezTo>
                    <a:pt x="26" y="33"/>
                    <a:pt x="26" y="33"/>
                    <a:pt x="26" y="32"/>
                  </a:cubicBezTo>
                  <a:close/>
                  <a:moveTo>
                    <a:pt x="22" y="35"/>
                  </a:moveTo>
                  <a:cubicBezTo>
                    <a:pt x="23" y="35"/>
                    <a:pt x="23" y="34"/>
                    <a:pt x="24" y="33"/>
                  </a:cubicBezTo>
                  <a:cubicBezTo>
                    <a:pt x="23" y="33"/>
                    <a:pt x="23" y="32"/>
                    <a:pt x="23" y="32"/>
                  </a:cubicBezTo>
                  <a:cubicBezTo>
                    <a:pt x="22" y="33"/>
                    <a:pt x="21" y="34"/>
                    <a:pt x="22" y="35"/>
                  </a:cubicBezTo>
                  <a:close/>
                  <a:moveTo>
                    <a:pt x="15" y="33"/>
                  </a:moveTo>
                  <a:cubicBezTo>
                    <a:pt x="14" y="33"/>
                    <a:pt x="14" y="32"/>
                    <a:pt x="14" y="32"/>
                  </a:cubicBezTo>
                  <a:cubicBezTo>
                    <a:pt x="14" y="32"/>
                    <a:pt x="14" y="33"/>
                    <a:pt x="15" y="33"/>
                  </a:cubicBezTo>
                  <a:close/>
                  <a:moveTo>
                    <a:pt x="28" y="33"/>
                  </a:moveTo>
                  <a:cubicBezTo>
                    <a:pt x="29" y="33"/>
                    <a:pt x="28" y="34"/>
                    <a:pt x="29" y="34"/>
                  </a:cubicBezTo>
                  <a:cubicBezTo>
                    <a:pt x="29" y="33"/>
                    <a:pt x="29" y="32"/>
                    <a:pt x="29" y="32"/>
                  </a:cubicBezTo>
                  <a:cubicBezTo>
                    <a:pt x="28" y="32"/>
                    <a:pt x="28" y="33"/>
                    <a:pt x="28" y="33"/>
                  </a:cubicBezTo>
                  <a:close/>
                  <a:moveTo>
                    <a:pt x="19" y="36"/>
                  </a:moveTo>
                  <a:cubicBezTo>
                    <a:pt x="20" y="35"/>
                    <a:pt x="20" y="35"/>
                    <a:pt x="20" y="34"/>
                  </a:cubicBezTo>
                  <a:cubicBezTo>
                    <a:pt x="20" y="34"/>
                    <a:pt x="20" y="33"/>
                    <a:pt x="19" y="33"/>
                  </a:cubicBezTo>
                  <a:cubicBezTo>
                    <a:pt x="18" y="34"/>
                    <a:pt x="20" y="35"/>
                    <a:pt x="19" y="35"/>
                  </a:cubicBezTo>
                  <a:cubicBezTo>
                    <a:pt x="19" y="35"/>
                    <a:pt x="19" y="35"/>
                    <a:pt x="19" y="36"/>
                  </a:cubicBezTo>
                  <a:close/>
                  <a:moveTo>
                    <a:pt x="33" y="34"/>
                  </a:moveTo>
                  <a:cubicBezTo>
                    <a:pt x="34" y="34"/>
                    <a:pt x="34" y="33"/>
                    <a:pt x="34" y="33"/>
                  </a:cubicBezTo>
                  <a:cubicBezTo>
                    <a:pt x="34" y="33"/>
                    <a:pt x="33" y="33"/>
                    <a:pt x="33" y="34"/>
                  </a:cubicBezTo>
                  <a:close/>
                  <a:moveTo>
                    <a:pt x="9" y="34"/>
                  </a:moveTo>
                  <a:cubicBezTo>
                    <a:pt x="9" y="34"/>
                    <a:pt x="9" y="35"/>
                    <a:pt x="9" y="35"/>
                  </a:cubicBezTo>
                  <a:cubicBezTo>
                    <a:pt x="9" y="34"/>
                    <a:pt x="10" y="34"/>
                    <a:pt x="10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4"/>
                    <a:pt x="9" y="34"/>
                  </a:cubicBezTo>
                  <a:close/>
                  <a:moveTo>
                    <a:pt x="17" y="35"/>
                  </a:moveTo>
                  <a:cubicBezTo>
                    <a:pt x="18" y="35"/>
                    <a:pt x="17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5"/>
                    <a:pt x="17" y="35"/>
                  </a:cubicBezTo>
                  <a:close/>
                  <a:moveTo>
                    <a:pt x="3" y="34"/>
                  </a:moveTo>
                  <a:cubicBezTo>
                    <a:pt x="3" y="34"/>
                    <a:pt x="4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4"/>
                    <a:pt x="3" y="34"/>
                  </a:cubicBezTo>
                  <a:close/>
                  <a:moveTo>
                    <a:pt x="11" y="34"/>
                  </a:moveTo>
                  <a:cubicBezTo>
                    <a:pt x="11" y="34"/>
                    <a:pt x="11" y="34"/>
                    <a:pt x="12" y="34"/>
                  </a:cubicBezTo>
                  <a:cubicBezTo>
                    <a:pt x="12" y="34"/>
                    <a:pt x="12" y="33"/>
                    <a:pt x="11" y="33"/>
                  </a:cubicBezTo>
                  <a:cubicBezTo>
                    <a:pt x="11" y="34"/>
                    <a:pt x="11" y="33"/>
                    <a:pt x="11" y="34"/>
                  </a:cubicBezTo>
                  <a:close/>
                  <a:moveTo>
                    <a:pt x="13" y="36"/>
                  </a:moveTo>
                  <a:cubicBezTo>
                    <a:pt x="14" y="35"/>
                    <a:pt x="14" y="34"/>
                    <a:pt x="13" y="34"/>
                  </a:cubicBezTo>
                  <a:cubicBezTo>
                    <a:pt x="13" y="34"/>
                    <a:pt x="13" y="35"/>
                    <a:pt x="13" y="36"/>
                  </a:cubicBezTo>
                  <a:close/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4"/>
                    <a:pt x="6" y="34"/>
                    <a:pt x="6" y="34"/>
                  </a:cubicBezTo>
                  <a:cubicBezTo>
                    <a:pt x="6" y="35"/>
                    <a:pt x="6" y="35"/>
                    <a:pt x="7" y="35"/>
                  </a:cubicBezTo>
                  <a:close/>
                  <a:moveTo>
                    <a:pt x="27" y="36"/>
                  </a:moveTo>
                  <a:cubicBezTo>
                    <a:pt x="28" y="36"/>
                    <a:pt x="28" y="35"/>
                    <a:pt x="28" y="35"/>
                  </a:cubicBezTo>
                  <a:cubicBezTo>
                    <a:pt x="28" y="35"/>
                    <a:pt x="28" y="34"/>
                    <a:pt x="27" y="34"/>
                  </a:cubicBezTo>
                  <a:cubicBezTo>
                    <a:pt x="27" y="35"/>
                    <a:pt x="27" y="35"/>
                    <a:pt x="27" y="36"/>
                  </a:cubicBezTo>
                  <a:close/>
                  <a:moveTo>
                    <a:pt x="23" y="37"/>
                  </a:move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6" y="35"/>
                    <a:pt x="24" y="35"/>
                  </a:cubicBezTo>
                  <a:cubicBezTo>
                    <a:pt x="24" y="35"/>
                    <a:pt x="24" y="36"/>
                    <a:pt x="23" y="37"/>
                  </a:cubicBezTo>
                  <a:close/>
                  <a:moveTo>
                    <a:pt x="30" y="36"/>
                  </a:move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1" y="35"/>
                    <a:pt x="30" y="35"/>
                  </a:cubicBezTo>
                  <a:cubicBezTo>
                    <a:pt x="30" y="35"/>
                    <a:pt x="30" y="35"/>
                    <a:pt x="30" y="36"/>
                  </a:cubicBezTo>
                  <a:close/>
                  <a:moveTo>
                    <a:pt x="10" y="37"/>
                  </a:moveTo>
                  <a:cubicBezTo>
                    <a:pt x="11" y="36"/>
                    <a:pt x="10" y="36"/>
                    <a:pt x="10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5"/>
                    <a:pt x="11" y="35"/>
                    <a:pt x="10" y="35"/>
                  </a:cubicBezTo>
                  <a:cubicBezTo>
                    <a:pt x="10" y="35"/>
                    <a:pt x="9" y="36"/>
                    <a:pt x="10" y="37"/>
                  </a:cubicBezTo>
                  <a:close/>
                  <a:moveTo>
                    <a:pt x="18" y="38"/>
                  </a:moveTo>
                  <a:cubicBezTo>
                    <a:pt x="18" y="38"/>
                    <a:pt x="19" y="37"/>
                    <a:pt x="19" y="37"/>
                  </a:cubicBezTo>
                  <a:cubicBezTo>
                    <a:pt x="18" y="36"/>
                    <a:pt x="18" y="36"/>
                    <a:pt x="18" y="35"/>
                  </a:cubicBezTo>
                  <a:cubicBezTo>
                    <a:pt x="17" y="36"/>
                    <a:pt x="17" y="37"/>
                    <a:pt x="18" y="38"/>
                  </a:cubicBezTo>
                  <a:close/>
                  <a:moveTo>
                    <a:pt x="21" y="38"/>
                  </a:moveTo>
                  <a:cubicBezTo>
                    <a:pt x="22" y="37"/>
                    <a:pt x="22" y="36"/>
                    <a:pt x="21" y="36"/>
                  </a:cubicBezTo>
                  <a:cubicBezTo>
                    <a:pt x="20" y="36"/>
                    <a:pt x="20" y="38"/>
                    <a:pt x="21" y="38"/>
                  </a:cubicBezTo>
                  <a:close/>
                  <a:moveTo>
                    <a:pt x="13" y="36"/>
                  </a:moveTo>
                  <a:cubicBezTo>
                    <a:pt x="13" y="36"/>
                    <a:pt x="13" y="36"/>
                    <a:pt x="12" y="36"/>
                  </a:cubicBezTo>
                  <a:cubicBezTo>
                    <a:pt x="12" y="36"/>
                    <a:pt x="12" y="36"/>
                    <a:pt x="13" y="36"/>
                  </a:cubicBezTo>
                  <a:close/>
                  <a:moveTo>
                    <a:pt x="14" y="37"/>
                  </a:moveTo>
                  <a:cubicBezTo>
                    <a:pt x="14" y="38"/>
                    <a:pt x="15" y="38"/>
                    <a:pt x="15" y="39"/>
                  </a:cubicBezTo>
                  <a:cubicBezTo>
                    <a:pt x="16" y="38"/>
                    <a:pt x="16" y="36"/>
                    <a:pt x="14" y="36"/>
                  </a:cubicBezTo>
                  <a:cubicBezTo>
                    <a:pt x="14" y="36"/>
                    <a:pt x="14" y="36"/>
                    <a:pt x="14" y="37"/>
                  </a:cubicBezTo>
                  <a:close/>
                  <a:moveTo>
                    <a:pt x="8" y="38"/>
                  </a:moveTo>
                  <a:cubicBezTo>
                    <a:pt x="8" y="38"/>
                    <a:pt x="8" y="38"/>
                    <a:pt x="9" y="38"/>
                  </a:cubicBezTo>
                  <a:cubicBezTo>
                    <a:pt x="8" y="38"/>
                    <a:pt x="8" y="37"/>
                    <a:pt x="8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7"/>
                    <a:pt x="8" y="37"/>
                    <a:pt x="8" y="38"/>
                  </a:cubicBezTo>
                  <a:close/>
                  <a:moveTo>
                    <a:pt x="25" y="39"/>
                  </a:moveTo>
                  <a:cubicBezTo>
                    <a:pt x="25" y="38"/>
                    <a:pt x="27" y="37"/>
                    <a:pt x="26" y="37"/>
                  </a:cubicBezTo>
                  <a:cubicBezTo>
                    <a:pt x="25" y="37"/>
                    <a:pt x="24" y="38"/>
                    <a:pt x="25" y="39"/>
                  </a:cubicBezTo>
                  <a:close/>
                  <a:moveTo>
                    <a:pt x="8" y="42"/>
                  </a:moveTo>
                  <a:cubicBezTo>
                    <a:pt x="8" y="41"/>
                    <a:pt x="7" y="41"/>
                    <a:pt x="7" y="40"/>
                  </a:cubicBezTo>
                  <a:cubicBezTo>
                    <a:pt x="6" y="39"/>
                    <a:pt x="6" y="37"/>
                    <a:pt x="5" y="37"/>
                  </a:cubicBezTo>
                  <a:cubicBezTo>
                    <a:pt x="5" y="39"/>
                    <a:pt x="6" y="41"/>
                    <a:pt x="8" y="42"/>
                  </a:cubicBezTo>
                  <a:close/>
                  <a:moveTo>
                    <a:pt x="28" y="39"/>
                  </a:moveTo>
                  <a:cubicBezTo>
                    <a:pt x="28" y="39"/>
                    <a:pt x="29" y="38"/>
                    <a:pt x="29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8" y="39"/>
                    <a:pt x="28" y="39"/>
                  </a:cubicBezTo>
                  <a:close/>
                  <a:moveTo>
                    <a:pt x="14" y="38"/>
                  </a:moveTo>
                  <a:cubicBezTo>
                    <a:pt x="14" y="38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lose/>
                  <a:moveTo>
                    <a:pt x="19" y="40"/>
                  </a:moveTo>
                  <a:cubicBezTo>
                    <a:pt x="19" y="40"/>
                    <a:pt x="19" y="40"/>
                    <a:pt x="20" y="41"/>
                  </a:cubicBezTo>
                  <a:cubicBezTo>
                    <a:pt x="20" y="40"/>
                    <a:pt x="20" y="40"/>
                    <a:pt x="20" y="39"/>
                  </a:cubicBezTo>
                  <a:cubicBezTo>
                    <a:pt x="20" y="39"/>
                    <a:pt x="20" y="38"/>
                    <a:pt x="20" y="38"/>
                  </a:cubicBezTo>
                  <a:cubicBezTo>
                    <a:pt x="19" y="39"/>
                    <a:pt x="19" y="39"/>
                    <a:pt x="19" y="40"/>
                  </a:cubicBezTo>
                  <a:close/>
                  <a:moveTo>
                    <a:pt x="16" y="41"/>
                  </a:moveTo>
                  <a:cubicBezTo>
                    <a:pt x="17" y="41"/>
                    <a:pt x="17" y="40"/>
                    <a:pt x="17" y="40"/>
                  </a:cubicBezTo>
                  <a:cubicBezTo>
                    <a:pt x="17" y="39"/>
                    <a:pt x="17" y="39"/>
                    <a:pt x="16" y="38"/>
                  </a:cubicBezTo>
                  <a:cubicBezTo>
                    <a:pt x="16" y="39"/>
                    <a:pt x="15" y="41"/>
                    <a:pt x="16" y="41"/>
                  </a:cubicBezTo>
                  <a:close/>
                  <a:moveTo>
                    <a:pt x="22" y="40"/>
                  </a:moveTo>
                  <a:cubicBezTo>
                    <a:pt x="23" y="39"/>
                    <a:pt x="23" y="39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9"/>
                    <a:pt x="22" y="39"/>
                    <a:pt x="22" y="40"/>
                  </a:cubicBezTo>
                  <a:close/>
                  <a:moveTo>
                    <a:pt x="25" y="42"/>
                  </a:moveTo>
                  <a:cubicBezTo>
                    <a:pt x="25" y="42"/>
                    <a:pt x="25" y="41"/>
                    <a:pt x="25" y="41"/>
                  </a:cubicBezTo>
                  <a:cubicBezTo>
                    <a:pt x="25" y="40"/>
                    <a:pt x="27" y="39"/>
                    <a:pt x="27" y="38"/>
                  </a:cubicBezTo>
                  <a:cubicBezTo>
                    <a:pt x="26" y="39"/>
                    <a:pt x="25" y="40"/>
                    <a:pt x="25" y="42"/>
                  </a:cubicBezTo>
                  <a:close/>
                  <a:moveTo>
                    <a:pt x="26" y="43"/>
                  </a:moveTo>
                  <a:cubicBezTo>
                    <a:pt x="26" y="43"/>
                    <a:pt x="27" y="42"/>
                    <a:pt x="27" y="43"/>
                  </a:cubicBezTo>
                  <a:cubicBezTo>
                    <a:pt x="28" y="41"/>
                    <a:pt x="29" y="40"/>
                    <a:pt x="30" y="39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9" y="40"/>
                    <a:pt x="27" y="41"/>
                    <a:pt x="26" y="43"/>
                  </a:cubicBezTo>
                  <a:close/>
                  <a:moveTo>
                    <a:pt x="14" y="41"/>
                  </a:moveTo>
                  <a:cubicBezTo>
                    <a:pt x="14" y="40"/>
                    <a:pt x="13" y="39"/>
                    <a:pt x="13" y="39"/>
                  </a:cubicBezTo>
                  <a:cubicBezTo>
                    <a:pt x="13" y="40"/>
                    <a:pt x="13" y="40"/>
                    <a:pt x="14" y="41"/>
                  </a:cubicBezTo>
                  <a:close/>
                  <a:moveTo>
                    <a:pt x="10" y="40"/>
                  </a:moveTo>
                  <a:cubicBezTo>
                    <a:pt x="10" y="40"/>
                    <a:pt x="10" y="41"/>
                    <a:pt x="10" y="41"/>
                  </a:cubicBezTo>
                  <a:cubicBezTo>
                    <a:pt x="10" y="40"/>
                    <a:pt x="11" y="40"/>
                    <a:pt x="11" y="40"/>
                  </a:cubicBezTo>
                  <a:cubicBezTo>
                    <a:pt x="11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lose/>
                  <a:moveTo>
                    <a:pt x="23" y="41"/>
                  </a:moveTo>
                  <a:cubicBezTo>
                    <a:pt x="24" y="41"/>
                    <a:pt x="24" y="40"/>
                    <a:pt x="24" y="40"/>
                  </a:cubicBezTo>
                  <a:cubicBezTo>
                    <a:pt x="24" y="41"/>
                    <a:pt x="23" y="41"/>
                    <a:pt x="23" y="41"/>
                  </a:cubicBezTo>
                  <a:close/>
                  <a:moveTo>
                    <a:pt x="21" y="42"/>
                  </a:moveTo>
                  <a:cubicBezTo>
                    <a:pt x="21" y="42"/>
                    <a:pt x="21" y="41"/>
                    <a:pt x="22" y="41"/>
                  </a:cubicBezTo>
                  <a:cubicBezTo>
                    <a:pt x="21" y="41"/>
                    <a:pt x="22" y="41"/>
                    <a:pt x="21" y="41"/>
                  </a:cubicBezTo>
                  <a:cubicBezTo>
                    <a:pt x="21" y="41"/>
                    <a:pt x="21" y="42"/>
                    <a:pt x="21" y="42"/>
                  </a:cubicBezTo>
                  <a:close/>
                  <a:moveTo>
                    <a:pt x="17" y="43"/>
                  </a:moveTo>
                  <a:cubicBezTo>
                    <a:pt x="18" y="43"/>
                    <a:pt x="18" y="43"/>
                    <a:pt x="19" y="43"/>
                  </a:cubicBezTo>
                  <a:cubicBezTo>
                    <a:pt x="19" y="42"/>
                    <a:pt x="18" y="41"/>
                    <a:pt x="18" y="41"/>
                  </a:cubicBezTo>
                  <a:cubicBezTo>
                    <a:pt x="18" y="42"/>
                    <a:pt x="17" y="42"/>
                    <a:pt x="17" y="43"/>
                  </a:cubicBezTo>
                  <a:close/>
                  <a:moveTo>
                    <a:pt x="11" y="41"/>
                  </a:moveTo>
                  <a:cubicBezTo>
                    <a:pt x="11" y="42"/>
                    <a:pt x="12" y="42"/>
                    <a:pt x="12" y="43"/>
                  </a:cubicBezTo>
                  <a:cubicBezTo>
                    <a:pt x="12" y="42"/>
                    <a:pt x="12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lose/>
                  <a:moveTo>
                    <a:pt x="13" y="43"/>
                  </a:moveTo>
                  <a:cubicBezTo>
                    <a:pt x="13" y="43"/>
                    <a:pt x="13" y="42"/>
                    <a:pt x="13" y="42"/>
                  </a:cubicBezTo>
                  <a:cubicBezTo>
                    <a:pt x="13" y="42"/>
                    <a:pt x="12" y="42"/>
                    <a:pt x="12" y="42"/>
                  </a:cubicBezTo>
                  <a:cubicBezTo>
                    <a:pt x="12" y="42"/>
                    <a:pt x="13" y="43"/>
                    <a:pt x="13" y="43"/>
                  </a:cubicBezTo>
                  <a:close/>
                  <a:moveTo>
                    <a:pt x="14" y="44"/>
                  </a:moveTo>
                  <a:cubicBezTo>
                    <a:pt x="14" y="44"/>
                    <a:pt x="14" y="43"/>
                    <a:pt x="13" y="4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4" y="44"/>
                    <a:pt x="14" y="45"/>
                  </a:cubicBezTo>
                  <a:cubicBezTo>
                    <a:pt x="14" y="45"/>
                    <a:pt x="14" y="45"/>
                    <a:pt x="14" y="44"/>
                  </a:cubicBezTo>
                  <a:cubicBezTo>
                    <a:pt x="14" y="45"/>
                    <a:pt x="14" y="44"/>
                    <a:pt x="14" y="44"/>
                  </a:cubicBezTo>
                  <a:close/>
                  <a:moveTo>
                    <a:pt x="22" y="44"/>
                  </a:moveTo>
                  <a:cubicBezTo>
                    <a:pt x="22" y="44"/>
                    <a:pt x="23" y="44"/>
                    <a:pt x="23" y="44"/>
                  </a:cubicBezTo>
                  <a:cubicBezTo>
                    <a:pt x="22" y="44"/>
                    <a:pt x="22" y="44"/>
                    <a:pt x="22" y="44"/>
                  </a:cubicBezTo>
                  <a:close/>
                  <a:moveTo>
                    <a:pt x="14" y="45"/>
                  </a:moveTo>
                  <a:cubicBezTo>
                    <a:pt x="15" y="46"/>
                    <a:pt x="17" y="47"/>
                    <a:pt x="18" y="46"/>
                  </a:cubicBezTo>
                  <a:cubicBezTo>
                    <a:pt x="17" y="46"/>
                    <a:pt x="16" y="45"/>
                    <a:pt x="16" y="45"/>
                  </a:cubicBezTo>
                  <a:cubicBezTo>
                    <a:pt x="16" y="45"/>
                    <a:pt x="16" y="45"/>
                    <a:pt x="15" y="45"/>
                  </a:cubicBezTo>
                  <a:cubicBezTo>
                    <a:pt x="15" y="46"/>
                    <a:pt x="15" y="45"/>
                    <a:pt x="14" y="45"/>
                  </a:cubicBezTo>
                  <a:close/>
                  <a:moveTo>
                    <a:pt x="19" y="46"/>
                  </a:moveTo>
                  <a:cubicBezTo>
                    <a:pt x="20" y="46"/>
                    <a:pt x="21" y="46"/>
                    <a:pt x="22" y="46"/>
                  </a:cubicBezTo>
                  <a:cubicBezTo>
                    <a:pt x="21" y="46"/>
                    <a:pt x="20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00">
                <a:solidFill>
                  <a:srgbClr val="005790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803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3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42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762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68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68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339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671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986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42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762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autoUpdateAnimBg="0"/>
      <p:bldP spid="4" grpId="0" animBg="1"/>
      <p:bldP spid="8" grpId="0" animBg="1" autoUpdateAnimBg="0"/>
      <p:bldP spid="9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12113" y="2204559"/>
            <a:ext cx="4015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Click here to add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080" y="1442228"/>
            <a:ext cx="2961429" cy="2515595"/>
          </a:xfrm>
          <a:prstGeom prst="rect">
            <a:avLst/>
          </a:prstGeom>
        </p:spPr>
      </p:pic>
      <p:grpSp>
        <p:nvGrpSpPr>
          <p:cNvPr id="3" name="组合 5"/>
          <p:cNvGrpSpPr/>
          <p:nvPr/>
        </p:nvGrpSpPr>
        <p:grpSpPr>
          <a:xfrm>
            <a:off x="6193627" y="1442227"/>
            <a:ext cx="2083491" cy="699284"/>
            <a:chOff x="7325360" y="2384859"/>
            <a:chExt cx="2777505" cy="932090"/>
          </a:xfrm>
        </p:grpSpPr>
        <p:sp>
          <p:nvSpPr>
            <p:cNvPr id="4" name="矩形 3"/>
            <p:cNvSpPr/>
            <p:nvPr/>
          </p:nvSpPr>
          <p:spPr>
            <a:xfrm>
              <a:off x="7325360" y="2737483"/>
              <a:ext cx="2777504" cy="57946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900" dirty="0">
                  <a:solidFill>
                    <a:srgbClr val="3C3C3B"/>
                  </a:solidFill>
                  <a:cs typeface="+mn-ea"/>
                  <a:sym typeface="+mn-lt"/>
                </a:rPr>
                <a:t>Add the appropriate text information here, and it is recommended that the spacing be maintained</a:t>
              </a:r>
              <a:r>
                <a:rPr lang="en-US" altLang="zh-CN" sz="900" dirty="0">
                  <a:solidFill>
                    <a:srgbClr val="3C3C3B"/>
                  </a:solidFill>
                  <a:cs typeface="+mn-ea"/>
                  <a:sym typeface="+mn-lt"/>
                </a:rPr>
                <a:t>1.3</a:t>
              </a:r>
              <a:r>
                <a:rPr lang="zh-CN" altLang="en-US" sz="900" dirty="0">
                  <a:solidFill>
                    <a:srgbClr val="3C3C3B"/>
                  </a:solidFill>
                  <a:cs typeface="+mn-ea"/>
                  <a:sym typeface="+mn-lt"/>
                </a:rPr>
                <a:t>Around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7325361" y="2384859"/>
              <a:ext cx="2777504" cy="42690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dirty="0">
                  <a:solidFill>
                    <a:srgbClr val="3C3C3B"/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</p:grpSp>
      <p:grpSp>
        <p:nvGrpSpPr>
          <p:cNvPr id="6" name="组合 8"/>
          <p:cNvGrpSpPr/>
          <p:nvPr/>
        </p:nvGrpSpPr>
        <p:grpSpPr>
          <a:xfrm>
            <a:off x="6193627" y="2934030"/>
            <a:ext cx="2083491" cy="699284"/>
            <a:chOff x="7325360" y="2384859"/>
            <a:chExt cx="2777505" cy="932090"/>
          </a:xfrm>
        </p:grpSpPr>
        <p:sp>
          <p:nvSpPr>
            <p:cNvPr id="7" name="矩形 6"/>
            <p:cNvSpPr/>
            <p:nvPr/>
          </p:nvSpPr>
          <p:spPr>
            <a:xfrm>
              <a:off x="7325360" y="2737483"/>
              <a:ext cx="2777504" cy="57946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900" dirty="0">
                  <a:solidFill>
                    <a:srgbClr val="3C3C3B"/>
                  </a:solidFill>
                  <a:cs typeface="+mn-ea"/>
                  <a:sym typeface="+mn-lt"/>
                </a:rPr>
                <a:t>Add the appropriate text information here, and it is recommended that the spacing be maintained</a:t>
              </a:r>
              <a:r>
                <a:rPr lang="en-US" altLang="zh-CN" sz="900" dirty="0">
                  <a:solidFill>
                    <a:srgbClr val="3C3C3B"/>
                  </a:solidFill>
                  <a:cs typeface="+mn-ea"/>
                  <a:sym typeface="+mn-lt"/>
                </a:rPr>
                <a:t>1.3</a:t>
              </a:r>
              <a:r>
                <a:rPr lang="zh-CN" altLang="en-US" sz="900" dirty="0">
                  <a:solidFill>
                    <a:srgbClr val="3C3C3B"/>
                  </a:solidFill>
                  <a:cs typeface="+mn-ea"/>
                  <a:sym typeface="+mn-lt"/>
                </a:rPr>
                <a:t>Around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325361" y="2384859"/>
              <a:ext cx="2777504" cy="42690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dirty="0">
                  <a:solidFill>
                    <a:srgbClr val="3C3C3B"/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</p:grpSp>
      <p:grpSp>
        <p:nvGrpSpPr>
          <p:cNvPr id="9" name="组合 11"/>
          <p:cNvGrpSpPr/>
          <p:nvPr/>
        </p:nvGrpSpPr>
        <p:grpSpPr>
          <a:xfrm>
            <a:off x="865630" y="1442227"/>
            <a:ext cx="2226450" cy="699284"/>
            <a:chOff x="7325360" y="2384859"/>
            <a:chExt cx="2968084" cy="932090"/>
          </a:xfrm>
        </p:grpSpPr>
        <p:sp>
          <p:nvSpPr>
            <p:cNvPr id="10" name="矩形 9"/>
            <p:cNvSpPr/>
            <p:nvPr/>
          </p:nvSpPr>
          <p:spPr>
            <a:xfrm>
              <a:off x="7325360" y="2737483"/>
              <a:ext cx="2777504" cy="57946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900" dirty="0">
                  <a:solidFill>
                    <a:srgbClr val="3C3C3B"/>
                  </a:solidFill>
                  <a:cs typeface="+mn-ea"/>
                  <a:sym typeface="+mn-lt"/>
                </a:rPr>
                <a:t>Add the appropriate text information here, and it is recommended that the spacing be maintained</a:t>
              </a:r>
              <a:r>
                <a:rPr lang="en-US" altLang="zh-CN" sz="900" dirty="0">
                  <a:solidFill>
                    <a:srgbClr val="3C3C3B"/>
                  </a:solidFill>
                  <a:cs typeface="+mn-ea"/>
                  <a:sym typeface="+mn-lt"/>
                </a:rPr>
                <a:t>1.3</a:t>
              </a:r>
              <a:r>
                <a:rPr lang="zh-CN" altLang="en-US" sz="900" dirty="0">
                  <a:solidFill>
                    <a:srgbClr val="3C3C3B"/>
                  </a:solidFill>
                  <a:cs typeface="+mn-ea"/>
                  <a:sym typeface="+mn-lt"/>
                </a:rPr>
                <a:t>Around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325360" y="2384859"/>
              <a:ext cx="2968084" cy="42690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dirty="0">
                  <a:solidFill>
                    <a:srgbClr val="3C3C3B"/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</p:grpSp>
      <p:grpSp>
        <p:nvGrpSpPr>
          <p:cNvPr id="12" name="组合 14"/>
          <p:cNvGrpSpPr/>
          <p:nvPr/>
        </p:nvGrpSpPr>
        <p:grpSpPr>
          <a:xfrm>
            <a:off x="865630" y="2934030"/>
            <a:ext cx="2083490" cy="699284"/>
            <a:chOff x="7325360" y="2384859"/>
            <a:chExt cx="2777504" cy="932090"/>
          </a:xfrm>
        </p:grpSpPr>
        <p:sp>
          <p:nvSpPr>
            <p:cNvPr id="13" name="矩形 12"/>
            <p:cNvSpPr/>
            <p:nvPr/>
          </p:nvSpPr>
          <p:spPr>
            <a:xfrm>
              <a:off x="7325360" y="2737483"/>
              <a:ext cx="2777504" cy="57946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900" dirty="0">
                  <a:solidFill>
                    <a:srgbClr val="3C3C3B"/>
                  </a:solidFill>
                  <a:cs typeface="+mn-ea"/>
                  <a:sym typeface="+mn-lt"/>
                </a:rPr>
                <a:t>Add the appropriate text information here, and it is recommended that the spacing be maintained</a:t>
              </a:r>
              <a:r>
                <a:rPr lang="en-US" altLang="zh-CN" sz="900" dirty="0">
                  <a:solidFill>
                    <a:srgbClr val="3C3C3B"/>
                  </a:solidFill>
                  <a:cs typeface="+mn-ea"/>
                  <a:sym typeface="+mn-lt"/>
                </a:rPr>
                <a:t>1.3</a:t>
              </a:r>
              <a:r>
                <a:rPr lang="zh-CN" altLang="en-US" sz="900" dirty="0">
                  <a:solidFill>
                    <a:srgbClr val="3C3C3B"/>
                  </a:solidFill>
                  <a:cs typeface="+mn-ea"/>
                  <a:sym typeface="+mn-lt"/>
                </a:rPr>
                <a:t>Around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325360" y="2384859"/>
              <a:ext cx="2777504" cy="42690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dirty="0">
                  <a:solidFill>
                    <a:srgbClr val="3C3C3B"/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557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28"/>
          <p:cNvGrpSpPr/>
          <p:nvPr/>
        </p:nvGrpSpPr>
        <p:grpSpPr>
          <a:xfrm>
            <a:off x="668043" y="1317542"/>
            <a:ext cx="3183138" cy="1150396"/>
            <a:chOff x="890569" y="1883140"/>
            <a:chExt cx="4243447" cy="1533387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1297" y="1883140"/>
              <a:ext cx="596606" cy="609600"/>
            </a:xfrm>
            <a:prstGeom prst="rect">
              <a:avLst/>
            </a:prstGeom>
          </p:spPr>
        </p:pic>
        <p:grpSp>
          <p:nvGrpSpPr>
            <p:cNvPr id="21" name="组合 10"/>
            <p:cNvGrpSpPr/>
            <p:nvPr/>
          </p:nvGrpSpPr>
          <p:grpSpPr>
            <a:xfrm>
              <a:off x="890569" y="2715795"/>
              <a:ext cx="4243447" cy="700732"/>
              <a:chOff x="7325359" y="2384859"/>
              <a:chExt cx="4243447" cy="700732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7325359" y="2737483"/>
                <a:ext cx="4243447" cy="34810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rgbClr val="3C3C3B"/>
                    </a:solidFill>
                    <a:cs typeface="+mn-ea"/>
                    <a:sym typeface="+mn-lt"/>
                  </a:rPr>
                  <a:t>Add the right text information here</a:t>
                </a: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7937263" y="2384859"/>
                <a:ext cx="2630806" cy="42690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dirty="0">
                    <a:solidFill>
                      <a:srgbClr val="3C3C3B"/>
                    </a:solidFill>
                    <a:cs typeface="+mn-ea"/>
                    <a:sym typeface="+mn-lt"/>
                  </a:rPr>
                  <a:t>The title text is added</a:t>
                </a:r>
              </a:p>
            </p:txBody>
          </p:sp>
        </p:grpSp>
      </p:grpSp>
      <p:grpSp>
        <p:nvGrpSpPr>
          <p:cNvPr id="24" name="组合 29"/>
          <p:cNvGrpSpPr/>
          <p:nvPr/>
        </p:nvGrpSpPr>
        <p:grpSpPr>
          <a:xfrm>
            <a:off x="2981225" y="1341362"/>
            <a:ext cx="3183138" cy="1126576"/>
            <a:chOff x="3974275" y="1914890"/>
            <a:chExt cx="4243447" cy="1501637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73859" y="1914890"/>
              <a:ext cx="444281" cy="546100"/>
            </a:xfrm>
            <a:prstGeom prst="rect">
              <a:avLst/>
            </a:prstGeom>
          </p:spPr>
        </p:pic>
        <p:grpSp>
          <p:nvGrpSpPr>
            <p:cNvPr id="26" name="组合 13"/>
            <p:cNvGrpSpPr/>
            <p:nvPr/>
          </p:nvGrpSpPr>
          <p:grpSpPr>
            <a:xfrm>
              <a:off x="3974275" y="2715795"/>
              <a:ext cx="4243447" cy="700732"/>
              <a:chOff x="7325359" y="2384859"/>
              <a:chExt cx="4243447" cy="700732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7325359" y="2737483"/>
                <a:ext cx="4243447" cy="34810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rgbClr val="3C3C3B"/>
                    </a:solidFill>
                    <a:cs typeface="+mn-ea"/>
                    <a:sym typeface="+mn-lt"/>
                  </a:rPr>
                  <a:t>Add the right text information here</a:t>
                </a: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8326095" y="2384859"/>
                <a:ext cx="2630806" cy="42690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dirty="0">
                    <a:solidFill>
                      <a:srgbClr val="3C3C3B"/>
                    </a:solidFill>
                    <a:cs typeface="+mn-ea"/>
                    <a:sym typeface="+mn-lt"/>
                  </a:rPr>
                  <a:t>The title text is added</a:t>
                </a:r>
              </a:p>
            </p:txBody>
          </p:sp>
        </p:grpSp>
      </p:grpSp>
      <p:grpSp>
        <p:nvGrpSpPr>
          <p:cNvPr id="29" name="组合 30"/>
          <p:cNvGrpSpPr/>
          <p:nvPr/>
        </p:nvGrpSpPr>
        <p:grpSpPr>
          <a:xfrm>
            <a:off x="5246796" y="1393768"/>
            <a:ext cx="3183138" cy="1074172"/>
            <a:chOff x="6994512" y="1984740"/>
            <a:chExt cx="4243447" cy="1431786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94096" y="1984740"/>
              <a:ext cx="444281" cy="406400"/>
            </a:xfrm>
            <a:prstGeom prst="rect">
              <a:avLst/>
            </a:prstGeom>
          </p:spPr>
        </p:pic>
        <p:grpSp>
          <p:nvGrpSpPr>
            <p:cNvPr id="31" name="组合 16"/>
            <p:cNvGrpSpPr/>
            <p:nvPr/>
          </p:nvGrpSpPr>
          <p:grpSpPr>
            <a:xfrm>
              <a:off x="6994512" y="2715795"/>
              <a:ext cx="4243447" cy="700731"/>
              <a:chOff x="7325359" y="2384859"/>
              <a:chExt cx="4243447" cy="700731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7325359" y="2737482"/>
                <a:ext cx="4243447" cy="34810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rgbClr val="3C3C3B"/>
                    </a:solidFill>
                    <a:cs typeface="+mn-ea"/>
                    <a:sym typeface="+mn-lt"/>
                  </a:rPr>
                  <a:t>Add the right text information here</a:t>
                </a: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8326095" y="2384859"/>
                <a:ext cx="2630806" cy="42690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dirty="0">
                    <a:solidFill>
                      <a:srgbClr val="3C3C3B"/>
                    </a:solidFill>
                    <a:cs typeface="+mn-ea"/>
                    <a:sym typeface="+mn-lt"/>
                  </a:rPr>
                  <a:t>The title text is added</a:t>
                </a: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668043" y="2883594"/>
            <a:ext cx="3183138" cy="1129001"/>
            <a:chOff x="890569" y="3970563"/>
            <a:chExt cx="4243447" cy="1504869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26684" y="3970563"/>
              <a:ext cx="571219" cy="622300"/>
            </a:xfrm>
            <a:prstGeom prst="rect">
              <a:avLst/>
            </a:prstGeom>
          </p:spPr>
        </p:pic>
        <p:grpSp>
          <p:nvGrpSpPr>
            <p:cNvPr id="36" name="组合 19"/>
            <p:cNvGrpSpPr/>
            <p:nvPr/>
          </p:nvGrpSpPr>
          <p:grpSpPr>
            <a:xfrm>
              <a:off x="890569" y="4774701"/>
              <a:ext cx="4243447" cy="700731"/>
              <a:chOff x="7325359" y="2384859"/>
              <a:chExt cx="4243447" cy="700731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7325359" y="2737482"/>
                <a:ext cx="4243447" cy="34810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rgbClr val="3C3C3B"/>
                    </a:solidFill>
                    <a:cs typeface="+mn-ea"/>
                    <a:sym typeface="+mn-lt"/>
                  </a:rPr>
                  <a:t>Add the right text information here</a:t>
                </a: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7752999" y="2384859"/>
                <a:ext cx="2815071" cy="42690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dirty="0">
                    <a:solidFill>
                      <a:srgbClr val="3C3C3B"/>
                    </a:solidFill>
                    <a:cs typeface="+mn-ea"/>
                    <a:sym typeface="+mn-lt"/>
                  </a:rPr>
                  <a:t>The title text is added</a:t>
                </a:r>
              </a:p>
            </p:txBody>
          </p:sp>
        </p:grpSp>
      </p:grpSp>
      <p:grpSp>
        <p:nvGrpSpPr>
          <p:cNvPr id="39" name="组合 32"/>
          <p:cNvGrpSpPr/>
          <p:nvPr/>
        </p:nvGrpSpPr>
        <p:grpSpPr>
          <a:xfrm>
            <a:off x="2981225" y="2769257"/>
            <a:ext cx="3183138" cy="1243337"/>
            <a:chOff x="3974275" y="3818163"/>
            <a:chExt cx="4243447" cy="1657270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42125" y="3818163"/>
              <a:ext cx="507750" cy="774700"/>
            </a:xfrm>
            <a:prstGeom prst="rect">
              <a:avLst/>
            </a:prstGeom>
          </p:spPr>
        </p:pic>
        <p:grpSp>
          <p:nvGrpSpPr>
            <p:cNvPr id="41" name="组合 22"/>
            <p:cNvGrpSpPr/>
            <p:nvPr/>
          </p:nvGrpSpPr>
          <p:grpSpPr>
            <a:xfrm>
              <a:off x="3974275" y="4774701"/>
              <a:ext cx="4243447" cy="700732"/>
              <a:chOff x="7325359" y="2384859"/>
              <a:chExt cx="4243447" cy="700732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7325359" y="2737483"/>
                <a:ext cx="4243447" cy="34810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rgbClr val="3C3C3B"/>
                    </a:solidFill>
                    <a:cs typeface="+mn-ea"/>
                    <a:sym typeface="+mn-lt"/>
                  </a:rPr>
                  <a:t>Add the right text information here</a:t>
                </a: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8326095" y="2384859"/>
                <a:ext cx="2630806" cy="42690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dirty="0">
                    <a:solidFill>
                      <a:srgbClr val="3C3C3B"/>
                    </a:solidFill>
                    <a:cs typeface="+mn-ea"/>
                    <a:sym typeface="+mn-lt"/>
                  </a:rPr>
                  <a:t>The title text is added</a:t>
                </a:r>
              </a:p>
            </p:txBody>
          </p:sp>
        </p:grpSp>
      </p:grpSp>
      <p:grpSp>
        <p:nvGrpSpPr>
          <p:cNvPr id="44" name="组合 31"/>
          <p:cNvGrpSpPr/>
          <p:nvPr/>
        </p:nvGrpSpPr>
        <p:grpSpPr>
          <a:xfrm>
            <a:off x="5246796" y="2883594"/>
            <a:ext cx="3183138" cy="1129001"/>
            <a:chOff x="6994512" y="3970563"/>
            <a:chExt cx="4243447" cy="1504869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817877" y="3970563"/>
              <a:ext cx="520500" cy="610261"/>
            </a:xfrm>
            <a:prstGeom prst="rect">
              <a:avLst/>
            </a:prstGeom>
          </p:spPr>
        </p:pic>
        <p:grpSp>
          <p:nvGrpSpPr>
            <p:cNvPr id="46" name="组合 25"/>
            <p:cNvGrpSpPr/>
            <p:nvPr/>
          </p:nvGrpSpPr>
          <p:grpSpPr>
            <a:xfrm>
              <a:off x="6994512" y="4774701"/>
              <a:ext cx="4243447" cy="700731"/>
              <a:chOff x="7325359" y="2384859"/>
              <a:chExt cx="4243447" cy="700731"/>
            </a:xfrm>
          </p:grpSpPr>
          <p:sp>
            <p:nvSpPr>
              <p:cNvPr id="47" name="矩形 46"/>
              <p:cNvSpPr/>
              <p:nvPr/>
            </p:nvSpPr>
            <p:spPr>
              <a:xfrm>
                <a:off x="7325359" y="2737482"/>
                <a:ext cx="4243447" cy="34810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rgbClr val="3C3C3B"/>
                    </a:solidFill>
                    <a:cs typeface="+mn-ea"/>
                    <a:sym typeface="+mn-lt"/>
                  </a:rPr>
                  <a:t>Add the right text information here</a:t>
                </a: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8326095" y="2384859"/>
                <a:ext cx="2630806" cy="42690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dirty="0">
                    <a:solidFill>
                      <a:srgbClr val="3C3C3B"/>
                    </a:solidFill>
                    <a:cs typeface="+mn-ea"/>
                    <a:sym typeface="+mn-lt"/>
                  </a:rPr>
                  <a:t>The title text is added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25"/>
          <p:cNvGrpSpPr/>
          <p:nvPr/>
        </p:nvGrpSpPr>
        <p:grpSpPr>
          <a:xfrm>
            <a:off x="802093" y="1538243"/>
            <a:ext cx="1516380" cy="1148347"/>
            <a:chOff x="1476298" y="2287801"/>
            <a:chExt cx="1749502" cy="1324710"/>
          </a:xfrm>
        </p:grpSpPr>
        <p:grpSp>
          <p:nvGrpSpPr>
            <p:cNvPr id="20" name="Group 28"/>
            <p:cNvGrpSpPr>
              <a:grpSpLocks noChangeAspect="1"/>
            </p:cNvGrpSpPr>
            <p:nvPr/>
          </p:nvGrpSpPr>
          <p:grpSpPr bwMode="auto">
            <a:xfrm>
              <a:off x="1476298" y="2287801"/>
              <a:ext cx="1749502" cy="1324710"/>
              <a:chOff x="3407" y="1835"/>
              <a:chExt cx="869" cy="658"/>
            </a:xfrm>
            <a:solidFill>
              <a:srgbClr val="20558B"/>
            </a:solidFill>
          </p:grpSpPr>
          <p:sp>
            <p:nvSpPr>
              <p:cNvPr id="22" name="Freeform 29"/>
              <p:cNvSpPr>
                <a:spLocks noEditPoints="1"/>
              </p:cNvSpPr>
              <p:nvPr/>
            </p:nvSpPr>
            <p:spPr bwMode="auto">
              <a:xfrm>
                <a:off x="3407" y="1835"/>
                <a:ext cx="869" cy="658"/>
              </a:xfrm>
              <a:custGeom>
                <a:avLst/>
                <a:gdLst>
                  <a:gd name="T0" fmla="*/ 244 w 323"/>
                  <a:gd name="T1" fmla="*/ 0 h 244"/>
                  <a:gd name="T2" fmla="*/ 302 w 323"/>
                  <a:gd name="T3" fmla="*/ 22 h 244"/>
                  <a:gd name="T4" fmla="*/ 307 w 323"/>
                  <a:gd name="T5" fmla="*/ 54 h 244"/>
                  <a:gd name="T6" fmla="*/ 316 w 323"/>
                  <a:gd name="T7" fmla="*/ 111 h 244"/>
                  <a:gd name="T8" fmla="*/ 308 w 323"/>
                  <a:gd name="T9" fmla="*/ 217 h 244"/>
                  <a:gd name="T10" fmla="*/ 284 w 323"/>
                  <a:gd name="T11" fmla="*/ 238 h 244"/>
                  <a:gd name="T12" fmla="*/ 222 w 323"/>
                  <a:gd name="T13" fmla="*/ 235 h 244"/>
                  <a:gd name="T14" fmla="*/ 191 w 323"/>
                  <a:gd name="T15" fmla="*/ 236 h 244"/>
                  <a:gd name="T16" fmla="*/ 50 w 323"/>
                  <a:gd name="T17" fmla="*/ 241 h 244"/>
                  <a:gd name="T18" fmla="*/ 6 w 323"/>
                  <a:gd name="T19" fmla="*/ 224 h 244"/>
                  <a:gd name="T20" fmla="*/ 3 w 323"/>
                  <a:gd name="T21" fmla="*/ 173 h 244"/>
                  <a:gd name="T22" fmla="*/ 4 w 323"/>
                  <a:gd name="T23" fmla="*/ 67 h 244"/>
                  <a:gd name="T24" fmla="*/ 11 w 323"/>
                  <a:gd name="T25" fmla="*/ 23 h 244"/>
                  <a:gd name="T26" fmla="*/ 65 w 323"/>
                  <a:gd name="T27" fmla="*/ 8 h 244"/>
                  <a:gd name="T28" fmla="*/ 185 w 323"/>
                  <a:gd name="T29" fmla="*/ 6 h 244"/>
                  <a:gd name="T30" fmla="*/ 216 w 323"/>
                  <a:gd name="T31" fmla="*/ 2 h 244"/>
                  <a:gd name="T32" fmla="*/ 244 w 323"/>
                  <a:gd name="T33" fmla="*/ 0 h 244"/>
                  <a:gd name="T34" fmla="*/ 161 w 323"/>
                  <a:gd name="T35" fmla="*/ 9 h 244"/>
                  <a:gd name="T36" fmla="*/ 161 w 323"/>
                  <a:gd name="T37" fmla="*/ 9 h 244"/>
                  <a:gd name="T38" fmla="*/ 53 w 323"/>
                  <a:gd name="T39" fmla="*/ 16 h 244"/>
                  <a:gd name="T40" fmla="*/ 16 w 323"/>
                  <a:gd name="T41" fmla="*/ 27 h 244"/>
                  <a:gd name="T42" fmla="*/ 9 w 323"/>
                  <a:gd name="T43" fmla="*/ 73 h 244"/>
                  <a:gd name="T44" fmla="*/ 9 w 323"/>
                  <a:gd name="T45" fmla="*/ 175 h 244"/>
                  <a:gd name="T46" fmla="*/ 13 w 323"/>
                  <a:gd name="T47" fmla="*/ 222 h 244"/>
                  <a:gd name="T48" fmla="*/ 83 w 323"/>
                  <a:gd name="T49" fmla="*/ 238 h 244"/>
                  <a:gd name="T50" fmla="*/ 232 w 323"/>
                  <a:gd name="T51" fmla="*/ 229 h 244"/>
                  <a:gd name="T52" fmla="*/ 280 w 323"/>
                  <a:gd name="T53" fmla="*/ 233 h 244"/>
                  <a:gd name="T54" fmla="*/ 312 w 323"/>
                  <a:gd name="T55" fmla="*/ 134 h 244"/>
                  <a:gd name="T56" fmla="*/ 310 w 323"/>
                  <a:gd name="T57" fmla="*/ 93 h 244"/>
                  <a:gd name="T58" fmla="*/ 301 w 323"/>
                  <a:gd name="T59" fmla="*/ 55 h 244"/>
                  <a:gd name="T60" fmla="*/ 296 w 323"/>
                  <a:gd name="T61" fmla="*/ 23 h 244"/>
                  <a:gd name="T62" fmla="*/ 222 w 323"/>
                  <a:gd name="T63" fmla="*/ 7 h 244"/>
                  <a:gd name="T64" fmla="*/ 161 w 323"/>
                  <a:gd name="T65" fmla="*/ 9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3" h="244">
                    <a:moveTo>
                      <a:pt x="244" y="0"/>
                    </a:moveTo>
                    <a:cubicBezTo>
                      <a:pt x="261" y="1"/>
                      <a:pt x="293" y="7"/>
                      <a:pt x="302" y="22"/>
                    </a:cubicBezTo>
                    <a:cubicBezTo>
                      <a:pt x="305" y="28"/>
                      <a:pt x="306" y="46"/>
                      <a:pt x="307" y="54"/>
                    </a:cubicBezTo>
                    <a:cubicBezTo>
                      <a:pt x="309" y="69"/>
                      <a:pt x="315" y="88"/>
                      <a:pt x="316" y="111"/>
                    </a:cubicBezTo>
                    <a:cubicBezTo>
                      <a:pt x="319" y="149"/>
                      <a:pt x="323" y="191"/>
                      <a:pt x="308" y="217"/>
                    </a:cubicBezTo>
                    <a:cubicBezTo>
                      <a:pt x="304" y="224"/>
                      <a:pt x="294" y="235"/>
                      <a:pt x="284" y="238"/>
                    </a:cubicBezTo>
                    <a:cubicBezTo>
                      <a:pt x="266" y="244"/>
                      <a:pt x="240" y="235"/>
                      <a:pt x="222" y="235"/>
                    </a:cubicBezTo>
                    <a:cubicBezTo>
                      <a:pt x="212" y="234"/>
                      <a:pt x="202" y="235"/>
                      <a:pt x="191" y="236"/>
                    </a:cubicBezTo>
                    <a:cubicBezTo>
                      <a:pt x="146" y="237"/>
                      <a:pt x="101" y="244"/>
                      <a:pt x="50" y="241"/>
                    </a:cubicBezTo>
                    <a:cubicBezTo>
                      <a:pt x="30" y="239"/>
                      <a:pt x="12" y="237"/>
                      <a:pt x="6" y="224"/>
                    </a:cubicBezTo>
                    <a:cubicBezTo>
                      <a:pt x="0" y="214"/>
                      <a:pt x="3" y="187"/>
                      <a:pt x="3" y="173"/>
                    </a:cubicBezTo>
                    <a:cubicBezTo>
                      <a:pt x="3" y="133"/>
                      <a:pt x="4" y="104"/>
                      <a:pt x="4" y="67"/>
                    </a:cubicBezTo>
                    <a:cubicBezTo>
                      <a:pt x="4" y="50"/>
                      <a:pt x="3" y="32"/>
                      <a:pt x="11" y="23"/>
                    </a:cubicBezTo>
                    <a:cubicBezTo>
                      <a:pt x="19" y="15"/>
                      <a:pt x="46" y="10"/>
                      <a:pt x="65" y="8"/>
                    </a:cubicBezTo>
                    <a:cubicBezTo>
                      <a:pt x="109" y="3"/>
                      <a:pt x="149" y="7"/>
                      <a:pt x="185" y="6"/>
                    </a:cubicBezTo>
                    <a:cubicBezTo>
                      <a:pt x="196" y="5"/>
                      <a:pt x="206" y="3"/>
                      <a:pt x="216" y="2"/>
                    </a:cubicBezTo>
                    <a:cubicBezTo>
                      <a:pt x="225" y="1"/>
                      <a:pt x="233" y="0"/>
                      <a:pt x="244" y="0"/>
                    </a:cubicBezTo>
                    <a:close/>
                    <a:moveTo>
                      <a:pt x="161" y="9"/>
                    </a:moveTo>
                    <a:cubicBezTo>
                      <a:pt x="161" y="9"/>
                      <a:pt x="161" y="9"/>
                      <a:pt x="161" y="9"/>
                    </a:cubicBezTo>
                    <a:cubicBezTo>
                      <a:pt x="124" y="9"/>
                      <a:pt x="87" y="10"/>
                      <a:pt x="53" y="16"/>
                    </a:cubicBezTo>
                    <a:cubicBezTo>
                      <a:pt x="41" y="18"/>
                      <a:pt x="22" y="21"/>
                      <a:pt x="16" y="27"/>
                    </a:cubicBezTo>
                    <a:cubicBezTo>
                      <a:pt x="8" y="36"/>
                      <a:pt x="9" y="52"/>
                      <a:pt x="9" y="73"/>
                    </a:cubicBezTo>
                    <a:cubicBezTo>
                      <a:pt x="9" y="114"/>
                      <a:pt x="9" y="141"/>
                      <a:pt x="9" y="175"/>
                    </a:cubicBezTo>
                    <a:cubicBezTo>
                      <a:pt x="10" y="194"/>
                      <a:pt x="7" y="214"/>
                      <a:pt x="13" y="222"/>
                    </a:cubicBezTo>
                    <a:cubicBezTo>
                      <a:pt x="24" y="235"/>
                      <a:pt x="55" y="238"/>
                      <a:pt x="83" y="238"/>
                    </a:cubicBezTo>
                    <a:cubicBezTo>
                      <a:pt x="132" y="238"/>
                      <a:pt x="190" y="227"/>
                      <a:pt x="232" y="229"/>
                    </a:cubicBezTo>
                    <a:cubicBezTo>
                      <a:pt x="251" y="230"/>
                      <a:pt x="269" y="236"/>
                      <a:pt x="280" y="233"/>
                    </a:cubicBezTo>
                    <a:cubicBezTo>
                      <a:pt x="314" y="225"/>
                      <a:pt x="314" y="176"/>
                      <a:pt x="312" y="134"/>
                    </a:cubicBezTo>
                    <a:cubicBezTo>
                      <a:pt x="312" y="120"/>
                      <a:pt x="312" y="106"/>
                      <a:pt x="310" y="93"/>
                    </a:cubicBezTo>
                    <a:cubicBezTo>
                      <a:pt x="308" y="80"/>
                      <a:pt x="303" y="67"/>
                      <a:pt x="301" y="55"/>
                    </a:cubicBezTo>
                    <a:cubicBezTo>
                      <a:pt x="299" y="42"/>
                      <a:pt x="301" y="31"/>
                      <a:pt x="296" y="23"/>
                    </a:cubicBezTo>
                    <a:cubicBezTo>
                      <a:pt x="285" y="6"/>
                      <a:pt x="250" y="5"/>
                      <a:pt x="222" y="7"/>
                    </a:cubicBezTo>
                    <a:cubicBezTo>
                      <a:pt x="202" y="8"/>
                      <a:pt x="182" y="10"/>
                      <a:pt x="161" y="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cs typeface="+mn-ea"/>
                  <a:sym typeface="+mn-lt"/>
                </a:endParaRPr>
              </a:p>
            </p:txBody>
          </p:sp>
          <p:sp>
            <p:nvSpPr>
              <p:cNvPr id="23" name="Freeform 30"/>
              <p:cNvSpPr>
                <a:spLocks noEditPoints="1"/>
              </p:cNvSpPr>
              <p:nvPr/>
            </p:nvSpPr>
            <p:spPr bwMode="auto">
              <a:xfrm>
                <a:off x="3442" y="1870"/>
                <a:ext cx="783" cy="578"/>
              </a:xfrm>
              <a:custGeom>
                <a:avLst/>
                <a:gdLst>
                  <a:gd name="T0" fmla="*/ 283 w 291"/>
                  <a:gd name="T1" fmla="*/ 41 h 214"/>
                  <a:gd name="T2" fmla="*/ 209 w 291"/>
                  <a:gd name="T3" fmla="*/ 22 h 214"/>
                  <a:gd name="T4" fmla="*/ 247 w 291"/>
                  <a:gd name="T5" fmla="*/ 17 h 214"/>
                  <a:gd name="T6" fmla="*/ 112 w 291"/>
                  <a:gd name="T7" fmla="*/ 37 h 214"/>
                  <a:gd name="T8" fmla="*/ 114 w 291"/>
                  <a:gd name="T9" fmla="*/ 17 h 214"/>
                  <a:gd name="T10" fmla="*/ 269 w 291"/>
                  <a:gd name="T11" fmla="*/ 17 h 214"/>
                  <a:gd name="T12" fmla="*/ 54 w 291"/>
                  <a:gd name="T13" fmla="*/ 22 h 214"/>
                  <a:gd name="T14" fmla="*/ 116 w 291"/>
                  <a:gd name="T15" fmla="*/ 19 h 214"/>
                  <a:gd name="T16" fmla="*/ 133 w 291"/>
                  <a:gd name="T17" fmla="*/ 50 h 214"/>
                  <a:gd name="T18" fmla="*/ 269 w 291"/>
                  <a:gd name="T19" fmla="*/ 22 h 214"/>
                  <a:gd name="T20" fmla="*/ 130 w 291"/>
                  <a:gd name="T21" fmla="*/ 38 h 214"/>
                  <a:gd name="T22" fmla="*/ 31 w 291"/>
                  <a:gd name="T23" fmla="*/ 37 h 214"/>
                  <a:gd name="T24" fmla="*/ 61 w 291"/>
                  <a:gd name="T25" fmla="*/ 42 h 214"/>
                  <a:gd name="T26" fmla="*/ 18 w 291"/>
                  <a:gd name="T27" fmla="*/ 31 h 214"/>
                  <a:gd name="T28" fmla="*/ 86 w 291"/>
                  <a:gd name="T29" fmla="*/ 46 h 214"/>
                  <a:gd name="T30" fmla="*/ 212 w 291"/>
                  <a:gd name="T31" fmla="*/ 50 h 214"/>
                  <a:gd name="T32" fmla="*/ 189 w 291"/>
                  <a:gd name="T33" fmla="*/ 76 h 214"/>
                  <a:gd name="T34" fmla="*/ 88 w 291"/>
                  <a:gd name="T35" fmla="*/ 62 h 214"/>
                  <a:gd name="T36" fmla="*/ 19 w 291"/>
                  <a:gd name="T37" fmla="*/ 98 h 214"/>
                  <a:gd name="T38" fmla="*/ 26 w 291"/>
                  <a:gd name="T39" fmla="*/ 83 h 214"/>
                  <a:gd name="T40" fmla="*/ 14 w 291"/>
                  <a:gd name="T41" fmla="*/ 69 h 214"/>
                  <a:gd name="T42" fmla="*/ 47 w 291"/>
                  <a:gd name="T43" fmla="*/ 47 h 214"/>
                  <a:gd name="T44" fmla="*/ 69 w 291"/>
                  <a:gd name="T45" fmla="*/ 80 h 214"/>
                  <a:gd name="T46" fmla="*/ 219 w 291"/>
                  <a:gd name="T47" fmla="*/ 92 h 214"/>
                  <a:gd name="T48" fmla="*/ 83 w 291"/>
                  <a:gd name="T49" fmla="*/ 79 h 214"/>
                  <a:gd name="T50" fmla="*/ 256 w 291"/>
                  <a:gd name="T51" fmla="*/ 84 h 214"/>
                  <a:gd name="T52" fmla="*/ 130 w 291"/>
                  <a:gd name="T53" fmla="*/ 94 h 214"/>
                  <a:gd name="T54" fmla="*/ 94 w 291"/>
                  <a:gd name="T55" fmla="*/ 79 h 214"/>
                  <a:gd name="T56" fmla="*/ 89 w 291"/>
                  <a:gd name="T57" fmla="*/ 97 h 214"/>
                  <a:gd name="T58" fmla="*/ 262 w 291"/>
                  <a:gd name="T59" fmla="*/ 89 h 214"/>
                  <a:gd name="T60" fmla="*/ 139 w 291"/>
                  <a:gd name="T61" fmla="*/ 82 h 214"/>
                  <a:gd name="T62" fmla="*/ 201 w 291"/>
                  <a:gd name="T63" fmla="*/ 82 h 214"/>
                  <a:gd name="T64" fmla="*/ 233 w 291"/>
                  <a:gd name="T65" fmla="*/ 89 h 214"/>
                  <a:gd name="T66" fmla="*/ 177 w 291"/>
                  <a:gd name="T67" fmla="*/ 94 h 214"/>
                  <a:gd name="T68" fmla="*/ 233 w 291"/>
                  <a:gd name="T69" fmla="*/ 104 h 214"/>
                  <a:gd name="T70" fmla="*/ 82 w 291"/>
                  <a:gd name="T71" fmla="*/ 118 h 214"/>
                  <a:gd name="T72" fmla="*/ 136 w 291"/>
                  <a:gd name="T73" fmla="*/ 108 h 214"/>
                  <a:gd name="T74" fmla="*/ 26 w 291"/>
                  <a:gd name="T75" fmla="*/ 120 h 214"/>
                  <a:gd name="T76" fmla="*/ 260 w 291"/>
                  <a:gd name="T77" fmla="*/ 113 h 214"/>
                  <a:gd name="T78" fmla="*/ 191 w 291"/>
                  <a:gd name="T79" fmla="*/ 148 h 214"/>
                  <a:gd name="T80" fmla="*/ 236 w 291"/>
                  <a:gd name="T81" fmla="*/ 117 h 214"/>
                  <a:gd name="T82" fmla="*/ 41 w 291"/>
                  <a:gd name="T83" fmla="*/ 146 h 214"/>
                  <a:gd name="T84" fmla="*/ 103 w 291"/>
                  <a:gd name="T85" fmla="*/ 136 h 214"/>
                  <a:gd name="T86" fmla="*/ 168 w 291"/>
                  <a:gd name="T87" fmla="*/ 145 h 214"/>
                  <a:gd name="T88" fmla="*/ 125 w 291"/>
                  <a:gd name="T89" fmla="*/ 138 h 214"/>
                  <a:gd name="T90" fmla="*/ 126 w 291"/>
                  <a:gd name="T91" fmla="*/ 146 h 214"/>
                  <a:gd name="T92" fmla="*/ 212 w 291"/>
                  <a:gd name="T93" fmla="*/ 140 h 214"/>
                  <a:gd name="T94" fmla="*/ 100 w 291"/>
                  <a:gd name="T95" fmla="*/ 152 h 214"/>
                  <a:gd name="T96" fmla="*/ 154 w 291"/>
                  <a:gd name="T97" fmla="*/ 139 h 214"/>
                  <a:gd name="T98" fmla="*/ 23 w 291"/>
                  <a:gd name="T99" fmla="*/ 145 h 214"/>
                  <a:gd name="T100" fmla="*/ 21 w 291"/>
                  <a:gd name="T101" fmla="*/ 155 h 214"/>
                  <a:gd name="T102" fmla="*/ 126 w 291"/>
                  <a:gd name="T103" fmla="*/ 162 h 214"/>
                  <a:gd name="T104" fmla="*/ 212 w 291"/>
                  <a:gd name="T105" fmla="*/ 167 h 214"/>
                  <a:gd name="T106" fmla="*/ 158 w 291"/>
                  <a:gd name="T107" fmla="*/ 172 h 214"/>
                  <a:gd name="T108" fmla="*/ 162 w 291"/>
                  <a:gd name="T109" fmla="*/ 172 h 214"/>
                  <a:gd name="T110" fmla="*/ 33 w 291"/>
                  <a:gd name="T111" fmla="*/ 169 h 214"/>
                  <a:gd name="T112" fmla="*/ 231 w 291"/>
                  <a:gd name="T113" fmla="*/ 171 h 214"/>
                  <a:gd name="T114" fmla="*/ 18 w 291"/>
                  <a:gd name="T115" fmla="*/ 178 h 214"/>
                  <a:gd name="T116" fmla="*/ 201 w 291"/>
                  <a:gd name="T117" fmla="*/ 183 h 214"/>
                  <a:gd name="T118" fmla="*/ 42 w 291"/>
                  <a:gd name="T119" fmla="*/ 192 h 214"/>
                  <a:gd name="T120" fmla="*/ 101 w 291"/>
                  <a:gd name="T121" fmla="*/ 201 h 214"/>
                  <a:gd name="T122" fmla="*/ 89 w 291"/>
                  <a:gd name="T123" fmla="*/ 209 h 214"/>
                  <a:gd name="T124" fmla="*/ 33 w 291"/>
                  <a:gd name="T125" fmla="*/ 201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91" h="214">
                    <a:moveTo>
                      <a:pt x="274" y="200"/>
                    </a:moveTo>
                    <a:cubicBezTo>
                      <a:pt x="229" y="199"/>
                      <a:pt x="188" y="205"/>
                      <a:pt x="142" y="210"/>
                    </a:cubicBezTo>
                    <a:cubicBezTo>
                      <a:pt x="110" y="214"/>
                      <a:pt x="82" y="213"/>
                      <a:pt x="47" y="211"/>
                    </a:cubicBezTo>
                    <a:cubicBezTo>
                      <a:pt x="34" y="211"/>
                      <a:pt x="17" y="208"/>
                      <a:pt x="13" y="197"/>
                    </a:cubicBezTo>
                    <a:cubicBezTo>
                      <a:pt x="8" y="186"/>
                      <a:pt x="12" y="167"/>
                      <a:pt x="12" y="152"/>
                    </a:cubicBezTo>
                    <a:cubicBezTo>
                      <a:pt x="11" y="141"/>
                      <a:pt x="11" y="124"/>
                      <a:pt x="10" y="110"/>
                    </a:cubicBezTo>
                    <a:cubicBezTo>
                      <a:pt x="10" y="84"/>
                      <a:pt x="0" y="45"/>
                      <a:pt x="16" y="27"/>
                    </a:cubicBezTo>
                    <a:cubicBezTo>
                      <a:pt x="29" y="11"/>
                      <a:pt x="60" y="13"/>
                      <a:pt x="92" y="10"/>
                    </a:cubicBezTo>
                    <a:cubicBezTo>
                      <a:pt x="118" y="8"/>
                      <a:pt x="152" y="9"/>
                      <a:pt x="176" y="8"/>
                    </a:cubicBezTo>
                    <a:cubicBezTo>
                      <a:pt x="184" y="7"/>
                      <a:pt x="192" y="5"/>
                      <a:pt x="201" y="4"/>
                    </a:cubicBezTo>
                    <a:cubicBezTo>
                      <a:pt x="226" y="2"/>
                      <a:pt x="261" y="0"/>
                      <a:pt x="274" y="15"/>
                    </a:cubicBezTo>
                    <a:cubicBezTo>
                      <a:pt x="277" y="19"/>
                      <a:pt x="281" y="33"/>
                      <a:pt x="283" y="41"/>
                    </a:cubicBezTo>
                    <a:cubicBezTo>
                      <a:pt x="286" y="51"/>
                      <a:pt x="287" y="74"/>
                      <a:pt x="288" y="88"/>
                    </a:cubicBezTo>
                    <a:cubicBezTo>
                      <a:pt x="289" y="101"/>
                      <a:pt x="288" y="117"/>
                      <a:pt x="288" y="132"/>
                    </a:cubicBezTo>
                    <a:cubicBezTo>
                      <a:pt x="288" y="165"/>
                      <a:pt x="291" y="182"/>
                      <a:pt x="274" y="200"/>
                    </a:cubicBezTo>
                    <a:close/>
                    <a:moveTo>
                      <a:pt x="201" y="13"/>
                    </a:moveTo>
                    <a:cubicBezTo>
                      <a:pt x="201" y="13"/>
                      <a:pt x="201" y="13"/>
                      <a:pt x="201" y="13"/>
                    </a:cubicBezTo>
                    <a:cubicBezTo>
                      <a:pt x="205" y="13"/>
                      <a:pt x="206" y="11"/>
                      <a:pt x="206" y="8"/>
                    </a:cubicBezTo>
                    <a:cubicBezTo>
                      <a:pt x="203" y="8"/>
                      <a:pt x="200" y="9"/>
                      <a:pt x="201" y="13"/>
                    </a:cubicBezTo>
                    <a:close/>
                    <a:moveTo>
                      <a:pt x="208" y="18"/>
                    </a:moveTo>
                    <a:cubicBezTo>
                      <a:pt x="208" y="18"/>
                      <a:pt x="208" y="18"/>
                      <a:pt x="208" y="18"/>
                    </a:cubicBezTo>
                    <a:cubicBezTo>
                      <a:pt x="213" y="14"/>
                      <a:pt x="221" y="13"/>
                      <a:pt x="224" y="8"/>
                    </a:cubicBezTo>
                    <a:cubicBezTo>
                      <a:pt x="214" y="5"/>
                      <a:pt x="205" y="12"/>
                      <a:pt x="208" y="18"/>
                    </a:cubicBezTo>
                    <a:close/>
                    <a:moveTo>
                      <a:pt x="209" y="22"/>
                    </a:moveTo>
                    <a:cubicBezTo>
                      <a:pt x="209" y="22"/>
                      <a:pt x="209" y="22"/>
                      <a:pt x="209" y="22"/>
                    </a:cubicBezTo>
                    <a:cubicBezTo>
                      <a:pt x="220" y="22"/>
                      <a:pt x="229" y="14"/>
                      <a:pt x="237" y="8"/>
                    </a:cubicBezTo>
                    <a:cubicBezTo>
                      <a:pt x="225" y="10"/>
                      <a:pt x="218" y="17"/>
                      <a:pt x="209" y="22"/>
                    </a:cubicBezTo>
                    <a:close/>
                    <a:moveTo>
                      <a:pt x="232" y="15"/>
                    </a:moveTo>
                    <a:cubicBezTo>
                      <a:pt x="232" y="15"/>
                      <a:pt x="232" y="15"/>
                      <a:pt x="232" y="15"/>
                    </a:cubicBezTo>
                    <a:cubicBezTo>
                      <a:pt x="226" y="19"/>
                      <a:pt x="219" y="21"/>
                      <a:pt x="215" y="26"/>
                    </a:cubicBezTo>
                    <a:cubicBezTo>
                      <a:pt x="226" y="25"/>
                      <a:pt x="240" y="16"/>
                      <a:pt x="248" y="9"/>
                    </a:cubicBezTo>
                    <a:cubicBezTo>
                      <a:pt x="243" y="8"/>
                      <a:pt x="237" y="13"/>
                      <a:pt x="232" y="15"/>
                    </a:cubicBezTo>
                    <a:close/>
                    <a:moveTo>
                      <a:pt x="247" y="17"/>
                    </a:moveTo>
                    <a:cubicBezTo>
                      <a:pt x="247" y="17"/>
                      <a:pt x="247" y="17"/>
                      <a:pt x="247" y="17"/>
                    </a:cubicBezTo>
                    <a:cubicBezTo>
                      <a:pt x="253" y="17"/>
                      <a:pt x="256" y="15"/>
                      <a:pt x="257" y="10"/>
                    </a:cubicBezTo>
                    <a:cubicBezTo>
                      <a:pt x="251" y="10"/>
                      <a:pt x="251" y="15"/>
                      <a:pt x="247" y="17"/>
                    </a:cubicBezTo>
                    <a:close/>
                    <a:moveTo>
                      <a:pt x="126" y="17"/>
                    </a:moveTo>
                    <a:cubicBezTo>
                      <a:pt x="126" y="17"/>
                      <a:pt x="126" y="17"/>
                      <a:pt x="126" y="17"/>
                    </a:cubicBezTo>
                    <a:cubicBezTo>
                      <a:pt x="127" y="14"/>
                      <a:pt x="132" y="16"/>
                      <a:pt x="131" y="12"/>
                    </a:cubicBezTo>
                    <a:cubicBezTo>
                      <a:pt x="129" y="12"/>
                      <a:pt x="123" y="15"/>
                      <a:pt x="126" y="17"/>
                    </a:cubicBezTo>
                    <a:close/>
                    <a:moveTo>
                      <a:pt x="125" y="23"/>
                    </a:moveTo>
                    <a:cubicBezTo>
                      <a:pt x="125" y="23"/>
                      <a:pt x="125" y="23"/>
                      <a:pt x="125" y="23"/>
                    </a:cubicBezTo>
                    <a:cubicBezTo>
                      <a:pt x="133" y="20"/>
                      <a:pt x="141" y="18"/>
                      <a:pt x="144" y="12"/>
                    </a:cubicBezTo>
                    <a:cubicBezTo>
                      <a:pt x="134" y="12"/>
                      <a:pt x="130" y="18"/>
                      <a:pt x="125" y="23"/>
                    </a:cubicBezTo>
                    <a:close/>
                    <a:moveTo>
                      <a:pt x="125" y="26"/>
                    </a:moveTo>
                    <a:cubicBezTo>
                      <a:pt x="125" y="26"/>
                      <a:pt x="125" y="26"/>
                      <a:pt x="125" y="26"/>
                    </a:cubicBezTo>
                    <a:cubicBezTo>
                      <a:pt x="115" y="30"/>
                      <a:pt x="129" y="24"/>
                      <a:pt x="125" y="26"/>
                    </a:cubicBezTo>
                    <a:close/>
                    <a:moveTo>
                      <a:pt x="112" y="37"/>
                    </a:moveTo>
                    <a:cubicBezTo>
                      <a:pt x="112" y="37"/>
                      <a:pt x="112" y="37"/>
                      <a:pt x="112" y="37"/>
                    </a:cubicBezTo>
                    <a:cubicBezTo>
                      <a:pt x="126" y="34"/>
                      <a:pt x="136" y="25"/>
                      <a:pt x="148" y="19"/>
                    </a:cubicBezTo>
                    <a:cubicBezTo>
                      <a:pt x="155" y="16"/>
                      <a:pt x="164" y="17"/>
                      <a:pt x="171" y="12"/>
                    </a:cubicBezTo>
                    <a:cubicBezTo>
                      <a:pt x="164" y="12"/>
                      <a:pt x="158" y="12"/>
                      <a:pt x="152" y="12"/>
                    </a:cubicBezTo>
                    <a:cubicBezTo>
                      <a:pt x="143" y="20"/>
                      <a:pt x="132" y="24"/>
                      <a:pt x="120" y="29"/>
                    </a:cubicBezTo>
                    <a:cubicBezTo>
                      <a:pt x="120" y="29"/>
                      <a:pt x="119" y="28"/>
                      <a:pt x="119" y="29"/>
                    </a:cubicBezTo>
                    <a:cubicBezTo>
                      <a:pt x="122" y="33"/>
                      <a:pt x="111" y="32"/>
                      <a:pt x="112" y="37"/>
                    </a:cubicBezTo>
                    <a:close/>
                    <a:moveTo>
                      <a:pt x="100" y="18"/>
                    </a:moveTo>
                    <a:cubicBezTo>
                      <a:pt x="100" y="18"/>
                      <a:pt x="100" y="18"/>
                      <a:pt x="100" y="18"/>
                    </a:cubicBezTo>
                    <a:cubicBezTo>
                      <a:pt x="102" y="20"/>
                      <a:pt x="107" y="16"/>
                      <a:pt x="110" y="14"/>
                    </a:cubicBezTo>
                    <a:cubicBezTo>
                      <a:pt x="106" y="11"/>
                      <a:pt x="99" y="13"/>
                      <a:pt x="100" y="18"/>
                    </a:cubicBezTo>
                    <a:close/>
                    <a:moveTo>
                      <a:pt x="114" y="17"/>
                    </a:moveTo>
                    <a:cubicBezTo>
                      <a:pt x="114" y="17"/>
                      <a:pt x="114" y="17"/>
                      <a:pt x="114" y="17"/>
                    </a:cubicBezTo>
                    <a:cubicBezTo>
                      <a:pt x="116" y="16"/>
                      <a:pt x="120" y="17"/>
                      <a:pt x="120" y="13"/>
                    </a:cubicBezTo>
                    <a:cubicBezTo>
                      <a:pt x="116" y="13"/>
                      <a:pt x="113" y="13"/>
                      <a:pt x="114" y="17"/>
                    </a:cubicBezTo>
                    <a:close/>
                    <a:moveTo>
                      <a:pt x="180" y="19"/>
                    </a:moveTo>
                    <a:cubicBezTo>
                      <a:pt x="180" y="19"/>
                      <a:pt x="180" y="19"/>
                      <a:pt x="180" y="19"/>
                    </a:cubicBezTo>
                    <a:cubicBezTo>
                      <a:pt x="183" y="18"/>
                      <a:pt x="188" y="18"/>
                      <a:pt x="189" y="13"/>
                    </a:cubicBezTo>
                    <a:cubicBezTo>
                      <a:pt x="183" y="12"/>
                      <a:pt x="181" y="15"/>
                      <a:pt x="180" y="19"/>
                    </a:cubicBezTo>
                    <a:close/>
                    <a:moveTo>
                      <a:pt x="233" y="31"/>
                    </a:moveTo>
                    <a:cubicBezTo>
                      <a:pt x="233" y="31"/>
                      <a:pt x="233" y="31"/>
                      <a:pt x="233" y="31"/>
                    </a:cubicBezTo>
                    <a:cubicBezTo>
                      <a:pt x="248" y="31"/>
                      <a:pt x="252" y="20"/>
                      <a:pt x="264" y="17"/>
                    </a:cubicBezTo>
                    <a:cubicBezTo>
                      <a:pt x="264" y="20"/>
                      <a:pt x="262" y="21"/>
                      <a:pt x="261" y="23"/>
                    </a:cubicBezTo>
                    <a:cubicBezTo>
                      <a:pt x="266" y="23"/>
                      <a:pt x="268" y="21"/>
                      <a:pt x="269" y="17"/>
                    </a:cubicBezTo>
                    <a:cubicBezTo>
                      <a:pt x="265" y="16"/>
                      <a:pt x="265" y="12"/>
                      <a:pt x="260" y="13"/>
                    </a:cubicBezTo>
                    <a:cubicBezTo>
                      <a:pt x="256" y="23"/>
                      <a:pt x="238" y="21"/>
                      <a:pt x="233" y="31"/>
                    </a:cubicBezTo>
                    <a:close/>
                    <a:moveTo>
                      <a:pt x="78" y="18"/>
                    </a:moveTo>
                    <a:cubicBezTo>
                      <a:pt x="78" y="18"/>
                      <a:pt x="78" y="18"/>
                      <a:pt x="78" y="18"/>
                    </a:cubicBezTo>
                    <a:cubicBezTo>
                      <a:pt x="81" y="18"/>
                      <a:pt x="84" y="18"/>
                      <a:pt x="84" y="14"/>
                    </a:cubicBezTo>
                    <a:cubicBezTo>
                      <a:pt x="82" y="15"/>
                      <a:pt x="77" y="14"/>
                      <a:pt x="78" y="18"/>
                    </a:cubicBezTo>
                    <a:close/>
                    <a:moveTo>
                      <a:pt x="63" y="17"/>
                    </a:moveTo>
                    <a:cubicBezTo>
                      <a:pt x="63" y="17"/>
                      <a:pt x="63" y="17"/>
                      <a:pt x="63" y="17"/>
                    </a:cubicBezTo>
                    <a:cubicBezTo>
                      <a:pt x="63" y="24"/>
                      <a:pt x="47" y="21"/>
                      <a:pt x="52" y="29"/>
                    </a:cubicBezTo>
                    <a:cubicBezTo>
                      <a:pt x="57" y="24"/>
                      <a:pt x="65" y="21"/>
                      <a:pt x="70" y="17"/>
                    </a:cubicBezTo>
                    <a:cubicBezTo>
                      <a:pt x="66" y="17"/>
                      <a:pt x="67" y="15"/>
                      <a:pt x="63" y="17"/>
                    </a:cubicBezTo>
                    <a:close/>
                    <a:moveTo>
                      <a:pt x="54" y="22"/>
                    </a:move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20"/>
                      <a:pt x="56" y="20"/>
                      <a:pt x="58" y="21"/>
                    </a:cubicBezTo>
                    <a:cubicBezTo>
                      <a:pt x="58" y="19"/>
                      <a:pt x="58" y="18"/>
                      <a:pt x="58" y="17"/>
                    </a:cubicBezTo>
                    <a:cubicBezTo>
                      <a:pt x="55" y="16"/>
                      <a:pt x="50" y="20"/>
                      <a:pt x="54" y="22"/>
                    </a:cubicBezTo>
                    <a:close/>
                    <a:moveTo>
                      <a:pt x="223" y="29"/>
                    </a:moveTo>
                    <a:cubicBezTo>
                      <a:pt x="223" y="29"/>
                      <a:pt x="223" y="29"/>
                      <a:pt x="223" y="29"/>
                    </a:cubicBezTo>
                    <a:cubicBezTo>
                      <a:pt x="230" y="26"/>
                      <a:pt x="245" y="24"/>
                      <a:pt x="243" y="17"/>
                    </a:cubicBezTo>
                    <a:cubicBezTo>
                      <a:pt x="237" y="21"/>
                      <a:pt x="226" y="21"/>
                      <a:pt x="223" y="29"/>
                    </a:cubicBezTo>
                    <a:close/>
                    <a:moveTo>
                      <a:pt x="101" y="31"/>
                    </a:moveTo>
                    <a:cubicBezTo>
                      <a:pt x="101" y="31"/>
                      <a:pt x="101" y="31"/>
                      <a:pt x="101" y="31"/>
                    </a:cubicBezTo>
                    <a:cubicBezTo>
                      <a:pt x="109" y="34"/>
                      <a:pt x="116" y="26"/>
                      <a:pt x="120" y="21"/>
                    </a:cubicBezTo>
                    <a:cubicBezTo>
                      <a:pt x="118" y="21"/>
                      <a:pt x="117" y="20"/>
                      <a:pt x="116" y="19"/>
                    </a:cubicBezTo>
                    <a:cubicBezTo>
                      <a:pt x="114" y="26"/>
                      <a:pt x="103" y="24"/>
                      <a:pt x="101" y="31"/>
                    </a:cubicBezTo>
                    <a:close/>
                    <a:moveTo>
                      <a:pt x="206" y="19"/>
                    </a:moveTo>
                    <a:cubicBezTo>
                      <a:pt x="206" y="19"/>
                      <a:pt x="206" y="19"/>
                      <a:pt x="206" y="19"/>
                    </a:cubicBezTo>
                    <a:cubicBezTo>
                      <a:pt x="205" y="18"/>
                      <a:pt x="203" y="20"/>
                      <a:pt x="203" y="21"/>
                    </a:cubicBezTo>
                    <a:cubicBezTo>
                      <a:pt x="201" y="25"/>
                      <a:pt x="209" y="21"/>
                      <a:pt x="206" y="19"/>
                    </a:cubicBezTo>
                    <a:close/>
                    <a:moveTo>
                      <a:pt x="28" y="26"/>
                    </a:moveTo>
                    <a:cubicBezTo>
                      <a:pt x="28" y="26"/>
                      <a:pt x="28" y="26"/>
                      <a:pt x="28" y="26"/>
                    </a:cubicBezTo>
                    <a:cubicBezTo>
                      <a:pt x="31" y="25"/>
                      <a:pt x="34" y="25"/>
                      <a:pt x="33" y="22"/>
                    </a:cubicBezTo>
                    <a:cubicBezTo>
                      <a:pt x="31" y="22"/>
                      <a:pt x="28" y="22"/>
                      <a:pt x="28" y="26"/>
                    </a:cubicBezTo>
                    <a:close/>
                    <a:moveTo>
                      <a:pt x="134" y="45"/>
                    </a:moveTo>
                    <a:cubicBezTo>
                      <a:pt x="134" y="45"/>
                      <a:pt x="134" y="45"/>
                      <a:pt x="134" y="45"/>
                    </a:cubicBezTo>
                    <a:cubicBezTo>
                      <a:pt x="132" y="48"/>
                      <a:pt x="135" y="49"/>
                      <a:pt x="133" y="50"/>
                    </a:cubicBezTo>
                    <a:cubicBezTo>
                      <a:pt x="126" y="53"/>
                      <a:pt x="118" y="55"/>
                      <a:pt x="117" y="64"/>
                    </a:cubicBezTo>
                    <a:cubicBezTo>
                      <a:pt x="119" y="64"/>
                      <a:pt x="121" y="64"/>
                      <a:pt x="121" y="65"/>
                    </a:cubicBezTo>
                    <a:cubicBezTo>
                      <a:pt x="115" y="67"/>
                      <a:pt x="109" y="71"/>
                      <a:pt x="105" y="75"/>
                    </a:cubicBezTo>
                    <a:cubicBezTo>
                      <a:pt x="116" y="73"/>
                      <a:pt x="124" y="68"/>
                      <a:pt x="129" y="59"/>
                    </a:cubicBezTo>
                    <a:cubicBezTo>
                      <a:pt x="129" y="60"/>
                      <a:pt x="129" y="62"/>
                      <a:pt x="131" y="61"/>
                    </a:cubicBezTo>
                    <a:cubicBezTo>
                      <a:pt x="136" y="50"/>
                      <a:pt x="153" y="51"/>
                      <a:pt x="156" y="37"/>
                    </a:cubicBezTo>
                    <a:cubicBezTo>
                      <a:pt x="163" y="35"/>
                      <a:pt x="169" y="30"/>
                      <a:pt x="176" y="27"/>
                    </a:cubicBezTo>
                    <a:cubicBezTo>
                      <a:pt x="178" y="26"/>
                      <a:pt x="183" y="28"/>
                      <a:pt x="184" y="23"/>
                    </a:cubicBezTo>
                    <a:cubicBezTo>
                      <a:pt x="164" y="22"/>
                      <a:pt x="152" y="40"/>
                      <a:pt x="134" y="45"/>
                    </a:cubicBezTo>
                    <a:close/>
                    <a:moveTo>
                      <a:pt x="273" y="40"/>
                    </a:moveTo>
                    <a:cubicBezTo>
                      <a:pt x="273" y="40"/>
                      <a:pt x="273" y="40"/>
                      <a:pt x="273" y="40"/>
                    </a:cubicBezTo>
                    <a:cubicBezTo>
                      <a:pt x="278" y="36"/>
                      <a:pt x="275" y="22"/>
                      <a:pt x="269" y="22"/>
                    </a:cubicBezTo>
                    <a:cubicBezTo>
                      <a:pt x="270" y="30"/>
                      <a:pt x="270" y="38"/>
                      <a:pt x="273" y="40"/>
                    </a:cubicBezTo>
                    <a:close/>
                    <a:moveTo>
                      <a:pt x="130" y="38"/>
                    </a:moveTo>
                    <a:cubicBezTo>
                      <a:pt x="130" y="38"/>
                      <a:pt x="130" y="38"/>
                      <a:pt x="130" y="38"/>
                    </a:cubicBezTo>
                    <a:cubicBezTo>
                      <a:pt x="131" y="36"/>
                      <a:pt x="129" y="30"/>
                      <a:pt x="128" y="35"/>
                    </a:cubicBezTo>
                    <a:cubicBezTo>
                      <a:pt x="130" y="35"/>
                      <a:pt x="124" y="38"/>
                      <a:pt x="122" y="40"/>
                    </a:cubicBezTo>
                    <a:cubicBezTo>
                      <a:pt x="122" y="38"/>
                      <a:pt x="123" y="36"/>
                      <a:pt x="121" y="36"/>
                    </a:cubicBezTo>
                    <a:cubicBezTo>
                      <a:pt x="121" y="37"/>
                      <a:pt x="120" y="37"/>
                      <a:pt x="119" y="37"/>
                    </a:cubicBezTo>
                    <a:cubicBezTo>
                      <a:pt x="119" y="40"/>
                      <a:pt x="122" y="41"/>
                      <a:pt x="125" y="42"/>
                    </a:cubicBezTo>
                    <a:cubicBezTo>
                      <a:pt x="127" y="42"/>
                      <a:pt x="126" y="40"/>
                      <a:pt x="128" y="40"/>
                    </a:cubicBezTo>
                    <a:cubicBezTo>
                      <a:pt x="132" y="46"/>
                      <a:pt x="138" y="37"/>
                      <a:pt x="144" y="33"/>
                    </a:cubicBezTo>
                    <a:cubicBezTo>
                      <a:pt x="149" y="30"/>
                      <a:pt x="158" y="29"/>
                      <a:pt x="157" y="23"/>
                    </a:cubicBezTo>
                    <a:cubicBezTo>
                      <a:pt x="145" y="26"/>
                      <a:pt x="139" y="34"/>
                      <a:pt x="130" y="38"/>
                    </a:cubicBezTo>
                    <a:close/>
                    <a:moveTo>
                      <a:pt x="86" y="29"/>
                    </a:moveTo>
                    <a:cubicBezTo>
                      <a:pt x="86" y="29"/>
                      <a:pt x="86" y="29"/>
                      <a:pt x="86" y="29"/>
                    </a:cubicBezTo>
                    <a:cubicBezTo>
                      <a:pt x="87" y="27"/>
                      <a:pt x="93" y="30"/>
                      <a:pt x="92" y="24"/>
                    </a:cubicBezTo>
                    <a:cubicBezTo>
                      <a:pt x="88" y="24"/>
                      <a:pt x="82" y="27"/>
                      <a:pt x="86" y="29"/>
                    </a:cubicBezTo>
                    <a:close/>
                    <a:moveTo>
                      <a:pt x="248" y="29"/>
                    </a:moveTo>
                    <a:cubicBezTo>
                      <a:pt x="248" y="29"/>
                      <a:pt x="248" y="29"/>
                      <a:pt x="248" y="29"/>
                    </a:cubicBezTo>
                    <a:cubicBezTo>
                      <a:pt x="252" y="30"/>
                      <a:pt x="255" y="30"/>
                      <a:pt x="255" y="26"/>
                    </a:cubicBezTo>
                    <a:cubicBezTo>
                      <a:pt x="252" y="26"/>
                      <a:pt x="249" y="27"/>
                      <a:pt x="248" y="29"/>
                    </a:cubicBezTo>
                    <a:close/>
                    <a:moveTo>
                      <a:pt x="63" y="28"/>
                    </a:moveTo>
                    <a:cubicBezTo>
                      <a:pt x="63" y="28"/>
                      <a:pt x="63" y="28"/>
                      <a:pt x="63" y="28"/>
                    </a:cubicBezTo>
                    <a:cubicBezTo>
                      <a:pt x="49" y="29"/>
                      <a:pt x="45" y="36"/>
                      <a:pt x="32" y="41"/>
                    </a:cubicBezTo>
                    <a:cubicBezTo>
                      <a:pt x="34" y="39"/>
                      <a:pt x="33" y="38"/>
                      <a:pt x="31" y="37"/>
                    </a:cubicBezTo>
                    <a:cubicBezTo>
                      <a:pt x="30" y="40"/>
                      <a:pt x="26" y="38"/>
                      <a:pt x="27" y="42"/>
                    </a:cubicBezTo>
                    <a:cubicBezTo>
                      <a:pt x="27" y="44"/>
                      <a:pt x="31" y="43"/>
                      <a:pt x="31" y="45"/>
                    </a:cubicBezTo>
                    <a:cubicBezTo>
                      <a:pt x="28" y="47"/>
                      <a:pt x="25" y="48"/>
                      <a:pt x="26" y="54"/>
                    </a:cubicBezTo>
                    <a:cubicBezTo>
                      <a:pt x="34" y="53"/>
                      <a:pt x="29" y="48"/>
                      <a:pt x="36" y="46"/>
                    </a:cubicBezTo>
                    <a:cubicBezTo>
                      <a:pt x="45" y="47"/>
                      <a:pt x="49" y="35"/>
                      <a:pt x="55" y="37"/>
                    </a:cubicBezTo>
                    <a:cubicBezTo>
                      <a:pt x="54" y="41"/>
                      <a:pt x="49" y="41"/>
                      <a:pt x="49" y="45"/>
                    </a:cubicBezTo>
                    <a:cubicBezTo>
                      <a:pt x="53" y="45"/>
                      <a:pt x="53" y="41"/>
                      <a:pt x="58" y="41"/>
                    </a:cubicBezTo>
                    <a:cubicBezTo>
                      <a:pt x="58" y="43"/>
                      <a:pt x="58" y="44"/>
                      <a:pt x="59" y="45"/>
                    </a:cubicBezTo>
                    <a:cubicBezTo>
                      <a:pt x="54" y="48"/>
                      <a:pt x="50" y="52"/>
                      <a:pt x="45" y="55"/>
                    </a:cubicBezTo>
                    <a:cubicBezTo>
                      <a:pt x="49" y="60"/>
                      <a:pt x="37" y="61"/>
                      <a:pt x="41" y="65"/>
                    </a:cubicBezTo>
                    <a:cubicBezTo>
                      <a:pt x="54" y="50"/>
                      <a:pt x="72" y="48"/>
                      <a:pt x="84" y="32"/>
                    </a:cubicBezTo>
                    <a:cubicBezTo>
                      <a:pt x="75" y="29"/>
                      <a:pt x="72" y="42"/>
                      <a:pt x="61" y="42"/>
                    </a:cubicBezTo>
                    <a:cubicBezTo>
                      <a:pt x="64" y="39"/>
                      <a:pt x="66" y="35"/>
                      <a:pt x="69" y="32"/>
                    </a:cubicBezTo>
                    <a:cubicBezTo>
                      <a:pt x="66" y="33"/>
                      <a:pt x="59" y="37"/>
                      <a:pt x="58" y="35"/>
                    </a:cubicBezTo>
                    <a:cubicBezTo>
                      <a:pt x="60" y="33"/>
                      <a:pt x="63" y="32"/>
                      <a:pt x="63" y="28"/>
                    </a:cubicBezTo>
                    <a:close/>
                    <a:moveTo>
                      <a:pt x="157" y="45"/>
                    </a:moveTo>
                    <a:cubicBezTo>
                      <a:pt x="157" y="45"/>
                      <a:pt x="157" y="45"/>
                      <a:pt x="157" y="45"/>
                    </a:cubicBezTo>
                    <a:cubicBezTo>
                      <a:pt x="150" y="50"/>
                      <a:pt x="142" y="54"/>
                      <a:pt x="138" y="60"/>
                    </a:cubicBezTo>
                    <a:cubicBezTo>
                      <a:pt x="146" y="59"/>
                      <a:pt x="149" y="53"/>
                      <a:pt x="157" y="52"/>
                    </a:cubicBezTo>
                    <a:cubicBezTo>
                      <a:pt x="162" y="41"/>
                      <a:pt x="177" y="39"/>
                      <a:pt x="185" y="31"/>
                    </a:cubicBezTo>
                    <a:cubicBezTo>
                      <a:pt x="173" y="29"/>
                      <a:pt x="166" y="38"/>
                      <a:pt x="157" y="45"/>
                    </a:cubicBezTo>
                    <a:close/>
                    <a:moveTo>
                      <a:pt x="14" y="42"/>
                    </a:moveTo>
                    <a:cubicBezTo>
                      <a:pt x="14" y="42"/>
                      <a:pt x="14" y="42"/>
                      <a:pt x="14" y="42"/>
                    </a:cubicBezTo>
                    <a:cubicBezTo>
                      <a:pt x="19" y="42"/>
                      <a:pt x="23" y="33"/>
                      <a:pt x="18" y="31"/>
                    </a:cubicBezTo>
                    <a:cubicBezTo>
                      <a:pt x="16" y="34"/>
                      <a:pt x="14" y="37"/>
                      <a:pt x="14" y="42"/>
                    </a:cubicBezTo>
                    <a:close/>
                    <a:moveTo>
                      <a:pt x="158" y="57"/>
                    </a:moveTo>
                    <a:cubicBezTo>
                      <a:pt x="158" y="57"/>
                      <a:pt x="158" y="57"/>
                      <a:pt x="158" y="57"/>
                    </a:cubicBezTo>
                    <a:cubicBezTo>
                      <a:pt x="155" y="71"/>
                      <a:pt x="138" y="70"/>
                      <a:pt x="131" y="80"/>
                    </a:cubicBezTo>
                    <a:cubicBezTo>
                      <a:pt x="144" y="78"/>
                      <a:pt x="151" y="69"/>
                      <a:pt x="162" y="65"/>
                    </a:cubicBezTo>
                    <a:cubicBezTo>
                      <a:pt x="161" y="62"/>
                      <a:pt x="162" y="60"/>
                      <a:pt x="163" y="59"/>
                    </a:cubicBezTo>
                    <a:cubicBezTo>
                      <a:pt x="177" y="50"/>
                      <a:pt x="192" y="45"/>
                      <a:pt x="203" y="33"/>
                    </a:cubicBezTo>
                    <a:cubicBezTo>
                      <a:pt x="183" y="36"/>
                      <a:pt x="175" y="51"/>
                      <a:pt x="158" y="57"/>
                    </a:cubicBezTo>
                    <a:close/>
                    <a:moveTo>
                      <a:pt x="86" y="46"/>
                    </a:moveTo>
                    <a:cubicBezTo>
                      <a:pt x="86" y="46"/>
                      <a:pt x="86" y="46"/>
                      <a:pt x="86" y="46"/>
                    </a:cubicBezTo>
                    <a:cubicBezTo>
                      <a:pt x="92" y="44"/>
                      <a:pt x="97" y="41"/>
                      <a:pt x="98" y="35"/>
                    </a:cubicBezTo>
                    <a:cubicBezTo>
                      <a:pt x="90" y="35"/>
                      <a:pt x="87" y="40"/>
                      <a:pt x="86" y="46"/>
                    </a:cubicBezTo>
                    <a:close/>
                    <a:moveTo>
                      <a:pt x="181" y="38"/>
                    </a:moveTo>
                    <a:cubicBezTo>
                      <a:pt x="181" y="38"/>
                      <a:pt x="181" y="38"/>
                      <a:pt x="181" y="38"/>
                    </a:cubicBezTo>
                    <a:cubicBezTo>
                      <a:pt x="184" y="38"/>
                      <a:pt x="188" y="38"/>
                      <a:pt x="187" y="35"/>
                    </a:cubicBezTo>
                    <a:cubicBezTo>
                      <a:pt x="184" y="35"/>
                      <a:pt x="182" y="36"/>
                      <a:pt x="181" y="38"/>
                    </a:cubicBezTo>
                    <a:close/>
                    <a:moveTo>
                      <a:pt x="215" y="36"/>
                    </a:moveTo>
                    <a:cubicBezTo>
                      <a:pt x="215" y="36"/>
                      <a:pt x="215" y="36"/>
                      <a:pt x="215" y="36"/>
                    </a:cubicBezTo>
                    <a:cubicBezTo>
                      <a:pt x="204" y="34"/>
                      <a:pt x="200" y="41"/>
                      <a:pt x="192" y="43"/>
                    </a:cubicBezTo>
                    <a:cubicBezTo>
                      <a:pt x="184" y="56"/>
                      <a:pt x="170" y="62"/>
                      <a:pt x="161" y="74"/>
                    </a:cubicBezTo>
                    <a:cubicBezTo>
                      <a:pt x="180" y="68"/>
                      <a:pt x="189" y="52"/>
                      <a:pt x="206" y="43"/>
                    </a:cubicBezTo>
                    <a:cubicBezTo>
                      <a:pt x="204" y="48"/>
                      <a:pt x="198" y="48"/>
                      <a:pt x="196" y="54"/>
                    </a:cubicBezTo>
                    <a:cubicBezTo>
                      <a:pt x="206" y="50"/>
                      <a:pt x="216" y="45"/>
                      <a:pt x="215" y="36"/>
                    </a:cubicBezTo>
                    <a:close/>
                    <a:moveTo>
                      <a:pt x="212" y="50"/>
                    </a:moveTo>
                    <a:cubicBezTo>
                      <a:pt x="212" y="50"/>
                      <a:pt x="212" y="50"/>
                      <a:pt x="212" y="50"/>
                    </a:cubicBezTo>
                    <a:cubicBezTo>
                      <a:pt x="215" y="44"/>
                      <a:pt x="225" y="46"/>
                      <a:pt x="227" y="38"/>
                    </a:cubicBezTo>
                    <a:cubicBezTo>
                      <a:pt x="219" y="39"/>
                      <a:pt x="211" y="45"/>
                      <a:pt x="212" y="50"/>
                    </a:cubicBezTo>
                    <a:close/>
                    <a:moveTo>
                      <a:pt x="226" y="54"/>
                    </a:moveTo>
                    <a:cubicBezTo>
                      <a:pt x="226" y="54"/>
                      <a:pt x="226" y="54"/>
                      <a:pt x="226" y="54"/>
                    </a:cubicBezTo>
                    <a:cubicBezTo>
                      <a:pt x="232" y="50"/>
                      <a:pt x="241" y="47"/>
                      <a:pt x="246" y="40"/>
                    </a:cubicBezTo>
                    <a:cubicBezTo>
                      <a:pt x="239" y="39"/>
                      <a:pt x="232" y="43"/>
                      <a:pt x="226" y="46"/>
                    </a:cubicBezTo>
                    <a:cubicBezTo>
                      <a:pt x="212" y="53"/>
                      <a:pt x="198" y="65"/>
                      <a:pt x="185" y="71"/>
                    </a:cubicBezTo>
                    <a:cubicBezTo>
                      <a:pt x="183" y="72"/>
                      <a:pt x="181" y="71"/>
                      <a:pt x="180" y="71"/>
                    </a:cubicBezTo>
                    <a:cubicBezTo>
                      <a:pt x="170" y="75"/>
                      <a:pt x="163" y="85"/>
                      <a:pt x="158" y="90"/>
                    </a:cubicBezTo>
                    <a:cubicBezTo>
                      <a:pt x="160" y="87"/>
                      <a:pt x="158" y="93"/>
                      <a:pt x="158" y="94"/>
                    </a:cubicBezTo>
                    <a:cubicBezTo>
                      <a:pt x="171" y="96"/>
                      <a:pt x="180" y="83"/>
                      <a:pt x="189" y="76"/>
                    </a:cubicBezTo>
                    <a:cubicBezTo>
                      <a:pt x="183" y="75"/>
                      <a:pt x="180" y="82"/>
                      <a:pt x="177" y="79"/>
                    </a:cubicBezTo>
                    <a:cubicBezTo>
                      <a:pt x="196" y="70"/>
                      <a:pt x="209" y="63"/>
                      <a:pt x="226" y="54"/>
                    </a:cubicBezTo>
                    <a:close/>
                    <a:moveTo>
                      <a:pt x="228" y="55"/>
                    </a:moveTo>
                    <a:cubicBezTo>
                      <a:pt x="228" y="55"/>
                      <a:pt x="228" y="55"/>
                      <a:pt x="228" y="55"/>
                    </a:cubicBezTo>
                    <a:cubicBezTo>
                      <a:pt x="217" y="62"/>
                      <a:pt x="205" y="71"/>
                      <a:pt x="194" y="75"/>
                    </a:cubicBezTo>
                    <a:cubicBezTo>
                      <a:pt x="192" y="80"/>
                      <a:pt x="175" y="85"/>
                      <a:pt x="181" y="88"/>
                    </a:cubicBezTo>
                    <a:cubicBezTo>
                      <a:pt x="204" y="77"/>
                      <a:pt x="222" y="62"/>
                      <a:pt x="243" y="50"/>
                    </a:cubicBezTo>
                    <a:cubicBezTo>
                      <a:pt x="238" y="45"/>
                      <a:pt x="233" y="52"/>
                      <a:pt x="228" y="55"/>
                    </a:cubicBezTo>
                    <a:close/>
                    <a:moveTo>
                      <a:pt x="88" y="62"/>
                    </a:moveTo>
                    <a:cubicBezTo>
                      <a:pt x="88" y="62"/>
                      <a:pt x="88" y="62"/>
                      <a:pt x="88" y="62"/>
                    </a:cubicBezTo>
                    <a:cubicBezTo>
                      <a:pt x="98" y="58"/>
                      <a:pt x="108" y="53"/>
                      <a:pt x="115" y="45"/>
                    </a:cubicBezTo>
                    <a:cubicBezTo>
                      <a:pt x="104" y="44"/>
                      <a:pt x="94" y="54"/>
                      <a:pt x="88" y="62"/>
                    </a:cubicBezTo>
                    <a:close/>
                    <a:moveTo>
                      <a:pt x="17" y="50"/>
                    </a:moveTo>
                    <a:cubicBezTo>
                      <a:pt x="17" y="50"/>
                      <a:pt x="17" y="50"/>
                      <a:pt x="17" y="50"/>
                    </a:cubicBezTo>
                    <a:cubicBezTo>
                      <a:pt x="22" y="50"/>
                      <a:pt x="23" y="48"/>
                      <a:pt x="24" y="45"/>
                    </a:cubicBezTo>
                    <a:cubicBezTo>
                      <a:pt x="21" y="45"/>
                      <a:pt x="19" y="47"/>
                      <a:pt x="17" y="50"/>
                    </a:cubicBezTo>
                    <a:close/>
                    <a:moveTo>
                      <a:pt x="22" y="70"/>
                    </a:moveTo>
                    <a:cubicBezTo>
                      <a:pt x="22" y="70"/>
                      <a:pt x="22" y="70"/>
                      <a:pt x="22" y="70"/>
                    </a:cubicBezTo>
                    <a:cubicBezTo>
                      <a:pt x="19" y="71"/>
                      <a:pt x="17" y="74"/>
                      <a:pt x="14" y="75"/>
                    </a:cubicBezTo>
                    <a:cubicBezTo>
                      <a:pt x="17" y="100"/>
                      <a:pt x="14" y="122"/>
                      <a:pt x="18" y="144"/>
                    </a:cubicBezTo>
                    <a:cubicBezTo>
                      <a:pt x="22" y="139"/>
                      <a:pt x="28" y="130"/>
                      <a:pt x="27" y="125"/>
                    </a:cubicBezTo>
                    <a:cubicBezTo>
                      <a:pt x="27" y="126"/>
                      <a:pt x="21" y="129"/>
                      <a:pt x="21" y="126"/>
                    </a:cubicBezTo>
                    <a:cubicBezTo>
                      <a:pt x="23" y="120"/>
                      <a:pt x="20" y="118"/>
                      <a:pt x="18" y="113"/>
                    </a:cubicBezTo>
                    <a:cubicBezTo>
                      <a:pt x="19" y="109"/>
                      <a:pt x="27" y="101"/>
                      <a:pt x="19" y="98"/>
                    </a:cubicBezTo>
                    <a:cubicBezTo>
                      <a:pt x="22" y="94"/>
                      <a:pt x="26" y="91"/>
                      <a:pt x="30" y="88"/>
                    </a:cubicBezTo>
                    <a:cubicBezTo>
                      <a:pt x="30" y="90"/>
                      <a:pt x="29" y="92"/>
                      <a:pt x="32" y="92"/>
                    </a:cubicBezTo>
                    <a:cubicBezTo>
                      <a:pt x="38" y="89"/>
                      <a:pt x="41" y="84"/>
                      <a:pt x="46" y="80"/>
                    </a:cubicBezTo>
                    <a:cubicBezTo>
                      <a:pt x="50" y="77"/>
                      <a:pt x="58" y="74"/>
                      <a:pt x="59" y="68"/>
                    </a:cubicBezTo>
                    <a:cubicBezTo>
                      <a:pt x="49" y="70"/>
                      <a:pt x="41" y="81"/>
                      <a:pt x="35" y="83"/>
                    </a:cubicBezTo>
                    <a:cubicBezTo>
                      <a:pt x="39" y="72"/>
                      <a:pt x="52" y="70"/>
                      <a:pt x="59" y="61"/>
                    </a:cubicBezTo>
                    <a:cubicBezTo>
                      <a:pt x="61" y="61"/>
                      <a:pt x="60" y="65"/>
                      <a:pt x="61" y="65"/>
                    </a:cubicBezTo>
                    <a:cubicBezTo>
                      <a:pt x="68" y="58"/>
                      <a:pt x="79" y="56"/>
                      <a:pt x="82" y="45"/>
                    </a:cubicBezTo>
                    <a:cubicBezTo>
                      <a:pt x="74" y="49"/>
                      <a:pt x="68" y="55"/>
                      <a:pt x="59" y="54"/>
                    </a:cubicBezTo>
                    <a:cubicBezTo>
                      <a:pt x="59" y="57"/>
                      <a:pt x="56" y="58"/>
                      <a:pt x="59" y="60"/>
                    </a:cubicBezTo>
                    <a:cubicBezTo>
                      <a:pt x="52" y="60"/>
                      <a:pt x="45" y="69"/>
                      <a:pt x="37" y="73"/>
                    </a:cubicBezTo>
                    <a:cubicBezTo>
                      <a:pt x="32" y="75"/>
                      <a:pt x="28" y="79"/>
                      <a:pt x="26" y="83"/>
                    </a:cubicBezTo>
                    <a:cubicBezTo>
                      <a:pt x="26" y="87"/>
                      <a:pt x="30" y="80"/>
                      <a:pt x="30" y="84"/>
                    </a:cubicBezTo>
                    <a:cubicBezTo>
                      <a:pt x="26" y="85"/>
                      <a:pt x="22" y="92"/>
                      <a:pt x="18" y="88"/>
                    </a:cubicBezTo>
                    <a:cubicBezTo>
                      <a:pt x="20" y="84"/>
                      <a:pt x="25" y="83"/>
                      <a:pt x="26" y="78"/>
                    </a:cubicBezTo>
                    <a:cubicBezTo>
                      <a:pt x="22" y="77"/>
                      <a:pt x="19" y="84"/>
                      <a:pt x="16" y="80"/>
                    </a:cubicBezTo>
                    <a:cubicBezTo>
                      <a:pt x="17" y="77"/>
                      <a:pt x="24" y="69"/>
                      <a:pt x="22" y="70"/>
                    </a:cubicBezTo>
                    <a:close/>
                    <a:moveTo>
                      <a:pt x="21" y="76"/>
                    </a:moveTo>
                    <a:cubicBezTo>
                      <a:pt x="21" y="76"/>
                      <a:pt x="21" y="76"/>
                      <a:pt x="21" y="76"/>
                    </a:cubicBezTo>
                    <a:cubicBezTo>
                      <a:pt x="29" y="75"/>
                      <a:pt x="34" y="70"/>
                      <a:pt x="38" y="65"/>
                    </a:cubicBezTo>
                    <a:cubicBezTo>
                      <a:pt x="32" y="68"/>
                      <a:pt x="22" y="68"/>
                      <a:pt x="21" y="76"/>
                    </a:cubicBezTo>
                    <a:close/>
                    <a:moveTo>
                      <a:pt x="21" y="60"/>
                    </a:moveTo>
                    <a:cubicBezTo>
                      <a:pt x="21" y="60"/>
                      <a:pt x="21" y="60"/>
                      <a:pt x="21" y="60"/>
                    </a:cubicBezTo>
                    <a:cubicBezTo>
                      <a:pt x="19" y="63"/>
                      <a:pt x="10" y="64"/>
                      <a:pt x="14" y="69"/>
                    </a:cubicBezTo>
                    <a:cubicBezTo>
                      <a:pt x="16" y="66"/>
                      <a:pt x="24" y="63"/>
                      <a:pt x="21" y="60"/>
                    </a:cubicBezTo>
                    <a:close/>
                    <a:moveTo>
                      <a:pt x="24" y="52"/>
                    </a:moveTo>
                    <a:cubicBezTo>
                      <a:pt x="24" y="52"/>
                      <a:pt x="24" y="52"/>
                      <a:pt x="24" y="52"/>
                    </a:cubicBezTo>
                    <a:cubicBezTo>
                      <a:pt x="19" y="52"/>
                      <a:pt x="17" y="56"/>
                      <a:pt x="16" y="61"/>
                    </a:cubicBezTo>
                    <a:cubicBezTo>
                      <a:pt x="20" y="59"/>
                      <a:pt x="25" y="58"/>
                      <a:pt x="24" y="52"/>
                    </a:cubicBezTo>
                    <a:close/>
                    <a:moveTo>
                      <a:pt x="17" y="55"/>
                    </a:moveTo>
                    <a:cubicBezTo>
                      <a:pt x="17" y="55"/>
                      <a:pt x="17" y="55"/>
                      <a:pt x="17" y="55"/>
                    </a:cubicBezTo>
                    <a:cubicBezTo>
                      <a:pt x="15" y="55"/>
                      <a:pt x="14" y="56"/>
                      <a:pt x="13" y="57"/>
                    </a:cubicBezTo>
                    <a:cubicBezTo>
                      <a:pt x="15" y="57"/>
                      <a:pt x="16" y="56"/>
                      <a:pt x="17" y="55"/>
                    </a:cubicBezTo>
                    <a:close/>
                    <a:moveTo>
                      <a:pt x="19" y="68"/>
                    </a:moveTo>
                    <a:cubicBezTo>
                      <a:pt x="19" y="68"/>
                      <a:pt x="19" y="68"/>
                      <a:pt x="19" y="68"/>
                    </a:cubicBezTo>
                    <a:cubicBezTo>
                      <a:pt x="30" y="62"/>
                      <a:pt x="41" y="57"/>
                      <a:pt x="47" y="47"/>
                    </a:cubicBezTo>
                    <a:cubicBezTo>
                      <a:pt x="38" y="54"/>
                      <a:pt x="26" y="58"/>
                      <a:pt x="19" y="68"/>
                    </a:cubicBezTo>
                    <a:close/>
                    <a:moveTo>
                      <a:pt x="63" y="70"/>
                    </a:moveTo>
                    <a:cubicBezTo>
                      <a:pt x="63" y="70"/>
                      <a:pt x="63" y="70"/>
                      <a:pt x="63" y="70"/>
                    </a:cubicBezTo>
                    <a:cubicBezTo>
                      <a:pt x="60" y="77"/>
                      <a:pt x="54" y="79"/>
                      <a:pt x="50" y="84"/>
                    </a:cubicBezTo>
                    <a:cubicBezTo>
                      <a:pt x="56" y="83"/>
                      <a:pt x="60" y="73"/>
                      <a:pt x="66" y="75"/>
                    </a:cubicBezTo>
                    <a:cubicBezTo>
                      <a:pt x="56" y="88"/>
                      <a:pt x="38" y="93"/>
                      <a:pt x="30" y="107"/>
                    </a:cubicBezTo>
                    <a:cubicBezTo>
                      <a:pt x="45" y="105"/>
                      <a:pt x="52" y="88"/>
                      <a:pt x="64" y="87"/>
                    </a:cubicBezTo>
                    <a:cubicBezTo>
                      <a:pt x="59" y="95"/>
                      <a:pt x="46" y="96"/>
                      <a:pt x="44" y="107"/>
                    </a:cubicBezTo>
                    <a:cubicBezTo>
                      <a:pt x="55" y="105"/>
                      <a:pt x="56" y="92"/>
                      <a:pt x="70" y="92"/>
                    </a:cubicBezTo>
                    <a:cubicBezTo>
                      <a:pt x="71" y="89"/>
                      <a:pt x="69" y="89"/>
                      <a:pt x="68" y="88"/>
                    </a:cubicBezTo>
                    <a:cubicBezTo>
                      <a:pt x="74" y="87"/>
                      <a:pt x="80" y="78"/>
                      <a:pt x="79" y="74"/>
                    </a:cubicBezTo>
                    <a:cubicBezTo>
                      <a:pt x="77" y="77"/>
                      <a:pt x="75" y="80"/>
                      <a:pt x="69" y="80"/>
                    </a:cubicBezTo>
                    <a:cubicBezTo>
                      <a:pt x="70" y="76"/>
                      <a:pt x="77" y="77"/>
                      <a:pt x="77" y="71"/>
                    </a:cubicBezTo>
                    <a:cubicBezTo>
                      <a:pt x="75" y="71"/>
                      <a:pt x="73" y="72"/>
                      <a:pt x="73" y="70"/>
                    </a:cubicBezTo>
                    <a:cubicBezTo>
                      <a:pt x="79" y="61"/>
                      <a:pt x="92" y="59"/>
                      <a:pt x="96" y="48"/>
                    </a:cubicBezTo>
                    <a:cubicBezTo>
                      <a:pt x="82" y="48"/>
                      <a:pt x="75" y="65"/>
                      <a:pt x="63" y="70"/>
                    </a:cubicBezTo>
                    <a:close/>
                    <a:moveTo>
                      <a:pt x="227" y="69"/>
                    </a:moveTo>
                    <a:cubicBezTo>
                      <a:pt x="227" y="69"/>
                      <a:pt x="227" y="69"/>
                      <a:pt x="227" y="69"/>
                    </a:cubicBezTo>
                    <a:cubicBezTo>
                      <a:pt x="237" y="65"/>
                      <a:pt x="246" y="58"/>
                      <a:pt x="255" y="52"/>
                    </a:cubicBezTo>
                    <a:cubicBezTo>
                      <a:pt x="258" y="55"/>
                      <a:pt x="264" y="52"/>
                      <a:pt x="265" y="48"/>
                    </a:cubicBezTo>
                    <a:cubicBezTo>
                      <a:pt x="253" y="48"/>
                      <a:pt x="237" y="57"/>
                      <a:pt x="227" y="69"/>
                    </a:cubicBezTo>
                    <a:close/>
                    <a:moveTo>
                      <a:pt x="218" y="89"/>
                    </a:moveTo>
                    <a:cubicBezTo>
                      <a:pt x="218" y="89"/>
                      <a:pt x="218" y="89"/>
                      <a:pt x="218" y="89"/>
                    </a:cubicBezTo>
                    <a:cubicBezTo>
                      <a:pt x="219" y="89"/>
                      <a:pt x="219" y="90"/>
                      <a:pt x="219" y="92"/>
                    </a:cubicBezTo>
                    <a:cubicBezTo>
                      <a:pt x="224" y="91"/>
                      <a:pt x="228" y="89"/>
                      <a:pt x="231" y="85"/>
                    </a:cubicBezTo>
                    <a:cubicBezTo>
                      <a:pt x="228" y="85"/>
                      <a:pt x="227" y="84"/>
                      <a:pt x="227" y="83"/>
                    </a:cubicBezTo>
                    <a:cubicBezTo>
                      <a:pt x="242" y="73"/>
                      <a:pt x="258" y="65"/>
                      <a:pt x="274" y="56"/>
                    </a:cubicBezTo>
                    <a:cubicBezTo>
                      <a:pt x="274" y="53"/>
                      <a:pt x="272" y="52"/>
                      <a:pt x="270" y="51"/>
                    </a:cubicBezTo>
                    <a:cubicBezTo>
                      <a:pt x="252" y="63"/>
                      <a:pt x="228" y="70"/>
                      <a:pt x="218" y="89"/>
                    </a:cubicBezTo>
                    <a:close/>
                    <a:moveTo>
                      <a:pt x="134" y="64"/>
                    </a:moveTo>
                    <a:cubicBezTo>
                      <a:pt x="134" y="64"/>
                      <a:pt x="134" y="64"/>
                      <a:pt x="134" y="64"/>
                    </a:cubicBezTo>
                    <a:cubicBezTo>
                      <a:pt x="131" y="70"/>
                      <a:pt x="126" y="72"/>
                      <a:pt x="121" y="79"/>
                    </a:cubicBezTo>
                    <a:cubicBezTo>
                      <a:pt x="129" y="81"/>
                      <a:pt x="135" y="73"/>
                      <a:pt x="140" y="69"/>
                    </a:cubicBezTo>
                    <a:cubicBezTo>
                      <a:pt x="146" y="64"/>
                      <a:pt x="156" y="61"/>
                      <a:pt x="158" y="54"/>
                    </a:cubicBezTo>
                    <a:cubicBezTo>
                      <a:pt x="149" y="55"/>
                      <a:pt x="139" y="70"/>
                      <a:pt x="134" y="64"/>
                    </a:cubicBezTo>
                    <a:close/>
                    <a:moveTo>
                      <a:pt x="83" y="79"/>
                    </a:moveTo>
                    <a:cubicBezTo>
                      <a:pt x="83" y="79"/>
                      <a:pt x="83" y="79"/>
                      <a:pt x="83" y="79"/>
                    </a:cubicBezTo>
                    <a:cubicBezTo>
                      <a:pt x="92" y="72"/>
                      <a:pt x="102" y="66"/>
                      <a:pt x="110" y="57"/>
                    </a:cubicBezTo>
                    <a:cubicBezTo>
                      <a:pt x="97" y="60"/>
                      <a:pt x="85" y="70"/>
                      <a:pt x="83" y="79"/>
                    </a:cubicBezTo>
                    <a:close/>
                    <a:moveTo>
                      <a:pt x="248" y="83"/>
                    </a:moveTo>
                    <a:cubicBezTo>
                      <a:pt x="248" y="83"/>
                      <a:pt x="248" y="83"/>
                      <a:pt x="248" y="83"/>
                    </a:cubicBezTo>
                    <a:cubicBezTo>
                      <a:pt x="253" y="81"/>
                      <a:pt x="259" y="79"/>
                      <a:pt x="261" y="74"/>
                    </a:cubicBezTo>
                    <a:cubicBezTo>
                      <a:pt x="255" y="75"/>
                      <a:pt x="250" y="77"/>
                      <a:pt x="248" y="83"/>
                    </a:cubicBezTo>
                    <a:close/>
                    <a:moveTo>
                      <a:pt x="256" y="84"/>
                    </a:moveTo>
                    <a:cubicBezTo>
                      <a:pt x="256" y="84"/>
                      <a:pt x="256" y="84"/>
                      <a:pt x="256" y="84"/>
                    </a:cubicBezTo>
                    <a:cubicBezTo>
                      <a:pt x="262" y="85"/>
                      <a:pt x="273" y="79"/>
                      <a:pt x="276" y="73"/>
                    </a:cubicBezTo>
                    <a:cubicBezTo>
                      <a:pt x="275" y="72"/>
                      <a:pt x="274" y="71"/>
                      <a:pt x="274" y="70"/>
                    </a:cubicBezTo>
                    <a:cubicBezTo>
                      <a:pt x="267" y="74"/>
                      <a:pt x="258" y="76"/>
                      <a:pt x="256" y="84"/>
                    </a:cubicBezTo>
                    <a:close/>
                    <a:moveTo>
                      <a:pt x="256" y="74"/>
                    </a:moveTo>
                    <a:cubicBezTo>
                      <a:pt x="256" y="74"/>
                      <a:pt x="256" y="74"/>
                      <a:pt x="256" y="74"/>
                    </a:cubicBezTo>
                    <a:cubicBezTo>
                      <a:pt x="262" y="70"/>
                      <a:pt x="270" y="69"/>
                      <a:pt x="275" y="64"/>
                    </a:cubicBezTo>
                    <a:cubicBezTo>
                      <a:pt x="263" y="63"/>
                      <a:pt x="246" y="71"/>
                      <a:pt x="242" y="80"/>
                    </a:cubicBezTo>
                    <a:cubicBezTo>
                      <a:pt x="247" y="82"/>
                      <a:pt x="251" y="77"/>
                      <a:pt x="256" y="74"/>
                    </a:cubicBezTo>
                    <a:close/>
                    <a:moveTo>
                      <a:pt x="102" y="73"/>
                    </a:moveTo>
                    <a:cubicBezTo>
                      <a:pt x="102" y="73"/>
                      <a:pt x="102" y="73"/>
                      <a:pt x="102" y="73"/>
                    </a:cubicBezTo>
                    <a:cubicBezTo>
                      <a:pt x="106" y="73"/>
                      <a:pt x="107" y="70"/>
                      <a:pt x="108" y="68"/>
                    </a:cubicBezTo>
                    <a:cubicBezTo>
                      <a:pt x="104" y="67"/>
                      <a:pt x="102" y="69"/>
                      <a:pt x="102" y="73"/>
                    </a:cubicBezTo>
                    <a:close/>
                    <a:moveTo>
                      <a:pt x="135" y="94"/>
                    </a:moveTo>
                    <a:cubicBezTo>
                      <a:pt x="135" y="94"/>
                      <a:pt x="135" y="94"/>
                      <a:pt x="135" y="94"/>
                    </a:cubicBezTo>
                    <a:cubicBezTo>
                      <a:pt x="134" y="95"/>
                      <a:pt x="131" y="94"/>
                      <a:pt x="130" y="94"/>
                    </a:cubicBezTo>
                    <a:cubicBezTo>
                      <a:pt x="127" y="96"/>
                      <a:pt x="129" y="98"/>
                      <a:pt x="126" y="98"/>
                    </a:cubicBezTo>
                    <a:cubicBezTo>
                      <a:pt x="124" y="98"/>
                      <a:pt x="122" y="90"/>
                      <a:pt x="120" y="97"/>
                    </a:cubicBezTo>
                    <a:cubicBezTo>
                      <a:pt x="121" y="97"/>
                      <a:pt x="122" y="97"/>
                      <a:pt x="122" y="98"/>
                    </a:cubicBezTo>
                    <a:cubicBezTo>
                      <a:pt x="119" y="97"/>
                      <a:pt x="119" y="100"/>
                      <a:pt x="116" y="99"/>
                    </a:cubicBezTo>
                    <a:cubicBezTo>
                      <a:pt x="109" y="111"/>
                      <a:pt x="98" y="118"/>
                      <a:pt x="84" y="124"/>
                    </a:cubicBezTo>
                    <a:cubicBezTo>
                      <a:pt x="93" y="133"/>
                      <a:pt x="109" y="114"/>
                      <a:pt x="114" y="110"/>
                    </a:cubicBezTo>
                    <a:cubicBezTo>
                      <a:pt x="114" y="117"/>
                      <a:pt x="118" y="108"/>
                      <a:pt x="122" y="113"/>
                    </a:cubicBezTo>
                    <a:cubicBezTo>
                      <a:pt x="125" y="109"/>
                      <a:pt x="128" y="106"/>
                      <a:pt x="129" y="101"/>
                    </a:cubicBezTo>
                    <a:cubicBezTo>
                      <a:pt x="134" y="99"/>
                      <a:pt x="131" y="101"/>
                      <a:pt x="135" y="102"/>
                    </a:cubicBezTo>
                    <a:cubicBezTo>
                      <a:pt x="146" y="92"/>
                      <a:pt x="159" y="85"/>
                      <a:pt x="170" y="74"/>
                    </a:cubicBezTo>
                    <a:cubicBezTo>
                      <a:pt x="158" y="77"/>
                      <a:pt x="146" y="89"/>
                      <a:pt x="135" y="94"/>
                    </a:cubicBezTo>
                    <a:close/>
                    <a:moveTo>
                      <a:pt x="94" y="79"/>
                    </a:moveTo>
                    <a:cubicBezTo>
                      <a:pt x="94" y="79"/>
                      <a:pt x="94" y="79"/>
                      <a:pt x="94" y="79"/>
                    </a:cubicBezTo>
                    <a:cubicBezTo>
                      <a:pt x="98" y="79"/>
                      <a:pt x="100" y="78"/>
                      <a:pt x="101" y="76"/>
                    </a:cubicBezTo>
                    <a:cubicBezTo>
                      <a:pt x="98" y="76"/>
                      <a:pt x="95" y="75"/>
                      <a:pt x="94" y="79"/>
                    </a:cubicBezTo>
                    <a:close/>
                    <a:moveTo>
                      <a:pt x="101" y="80"/>
                    </a:moveTo>
                    <a:cubicBezTo>
                      <a:pt x="101" y="80"/>
                      <a:pt x="101" y="80"/>
                      <a:pt x="101" y="80"/>
                    </a:cubicBezTo>
                    <a:cubicBezTo>
                      <a:pt x="95" y="86"/>
                      <a:pt x="84" y="90"/>
                      <a:pt x="80" y="94"/>
                    </a:cubicBezTo>
                    <a:cubicBezTo>
                      <a:pt x="80" y="95"/>
                      <a:pt x="80" y="99"/>
                      <a:pt x="80" y="98"/>
                    </a:cubicBezTo>
                    <a:cubicBezTo>
                      <a:pt x="77" y="102"/>
                      <a:pt x="65" y="106"/>
                      <a:pt x="61" y="117"/>
                    </a:cubicBezTo>
                    <a:cubicBezTo>
                      <a:pt x="53" y="124"/>
                      <a:pt x="42" y="129"/>
                      <a:pt x="36" y="139"/>
                    </a:cubicBezTo>
                    <a:cubicBezTo>
                      <a:pt x="50" y="136"/>
                      <a:pt x="62" y="121"/>
                      <a:pt x="74" y="111"/>
                    </a:cubicBezTo>
                    <a:cubicBezTo>
                      <a:pt x="79" y="107"/>
                      <a:pt x="83" y="104"/>
                      <a:pt x="87" y="101"/>
                    </a:cubicBezTo>
                    <a:cubicBezTo>
                      <a:pt x="87" y="98"/>
                      <a:pt x="88" y="97"/>
                      <a:pt x="89" y="97"/>
                    </a:cubicBezTo>
                    <a:cubicBezTo>
                      <a:pt x="89" y="95"/>
                      <a:pt x="89" y="94"/>
                      <a:pt x="88" y="93"/>
                    </a:cubicBezTo>
                    <a:cubicBezTo>
                      <a:pt x="91" y="92"/>
                      <a:pt x="92" y="89"/>
                      <a:pt x="96" y="89"/>
                    </a:cubicBezTo>
                    <a:cubicBezTo>
                      <a:pt x="95" y="92"/>
                      <a:pt x="93" y="93"/>
                      <a:pt x="93" y="97"/>
                    </a:cubicBezTo>
                    <a:cubicBezTo>
                      <a:pt x="98" y="97"/>
                      <a:pt x="98" y="93"/>
                      <a:pt x="102" y="93"/>
                    </a:cubicBezTo>
                    <a:cubicBezTo>
                      <a:pt x="102" y="95"/>
                      <a:pt x="102" y="98"/>
                      <a:pt x="103" y="98"/>
                    </a:cubicBezTo>
                    <a:cubicBezTo>
                      <a:pt x="108" y="92"/>
                      <a:pt x="111" y="102"/>
                      <a:pt x="116" y="98"/>
                    </a:cubicBezTo>
                    <a:cubicBezTo>
                      <a:pt x="117" y="90"/>
                      <a:pt x="111" y="94"/>
                      <a:pt x="110" y="93"/>
                    </a:cubicBezTo>
                    <a:cubicBezTo>
                      <a:pt x="111" y="88"/>
                      <a:pt x="123" y="88"/>
                      <a:pt x="119" y="80"/>
                    </a:cubicBezTo>
                    <a:cubicBezTo>
                      <a:pt x="113" y="80"/>
                      <a:pt x="114" y="87"/>
                      <a:pt x="108" y="87"/>
                    </a:cubicBezTo>
                    <a:cubicBezTo>
                      <a:pt x="110" y="79"/>
                      <a:pt x="102" y="88"/>
                      <a:pt x="101" y="80"/>
                    </a:cubicBezTo>
                    <a:close/>
                    <a:moveTo>
                      <a:pt x="262" y="89"/>
                    </a:moveTo>
                    <a:cubicBezTo>
                      <a:pt x="262" y="89"/>
                      <a:pt x="262" y="89"/>
                      <a:pt x="262" y="89"/>
                    </a:cubicBezTo>
                    <a:cubicBezTo>
                      <a:pt x="267" y="87"/>
                      <a:pt x="275" y="87"/>
                      <a:pt x="275" y="80"/>
                    </a:cubicBezTo>
                    <a:cubicBezTo>
                      <a:pt x="270" y="83"/>
                      <a:pt x="264" y="83"/>
                      <a:pt x="262" y="89"/>
                    </a:cubicBezTo>
                    <a:close/>
                    <a:moveTo>
                      <a:pt x="50" y="110"/>
                    </a:moveTo>
                    <a:cubicBezTo>
                      <a:pt x="50" y="110"/>
                      <a:pt x="50" y="110"/>
                      <a:pt x="50" y="110"/>
                    </a:cubicBezTo>
                    <a:cubicBezTo>
                      <a:pt x="47" y="113"/>
                      <a:pt x="39" y="112"/>
                      <a:pt x="40" y="120"/>
                    </a:cubicBezTo>
                    <a:cubicBezTo>
                      <a:pt x="53" y="119"/>
                      <a:pt x="54" y="105"/>
                      <a:pt x="68" y="104"/>
                    </a:cubicBezTo>
                    <a:cubicBezTo>
                      <a:pt x="72" y="94"/>
                      <a:pt x="83" y="90"/>
                      <a:pt x="89" y="82"/>
                    </a:cubicBezTo>
                    <a:cubicBezTo>
                      <a:pt x="73" y="88"/>
                      <a:pt x="63" y="100"/>
                      <a:pt x="50" y="110"/>
                    </a:cubicBezTo>
                    <a:close/>
                    <a:moveTo>
                      <a:pt x="138" y="84"/>
                    </a:moveTo>
                    <a:cubicBezTo>
                      <a:pt x="138" y="84"/>
                      <a:pt x="138" y="84"/>
                      <a:pt x="138" y="84"/>
                    </a:cubicBezTo>
                    <a:cubicBezTo>
                      <a:pt x="140" y="84"/>
                      <a:pt x="142" y="84"/>
                      <a:pt x="142" y="82"/>
                    </a:cubicBezTo>
                    <a:cubicBezTo>
                      <a:pt x="141" y="82"/>
                      <a:pt x="140" y="82"/>
                      <a:pt x="139" y="82"/>
                    </a:cubicBezTo>
                    <a:cubicBezTo>
                      <a:pt x="139" y="83"/>
                      <a:pt x="138" y="83"/>
                      <a:pt x="138" y="84"/>
                    </a:cubicBezTo>
                    <a:close/>
                    <a:moveTo>
                      <a:pt x="212" y="83"/>
                    </a:moveTo>
                    <a:cubicBezTo>
                      <a:pt x="212" y="83"/>
                      <a:pt x="212" y="83"/>
                      <a:pt x="212" y="83"/>
                    </a:cubicBezTo>
                    <a:cubicBezTo>
                      <a:pt x="200" y="82"/>
                      <a:pt x="197" y="90"/>
                      <a:pt x="191" y="94"/>
                    </a:cubicBezTo>
                    <a:cubicBezTo>
                      <a:pt x="197" y="95"/>
                      <a:pt x="199" y="92"/>
                      <a:pt x="203" y="90"/>
                    </a:cubicBezTo>
                    <a:cubicBezTo>
                      <a:pt x="202" y="93"/>
                      <a:pt x="198" y="93"/>
                      <a:pt x="199" y="97"/>
                    </a:cubicBezTo>
                    <a:cubicBezTo>
                      <a:pt x="206" y="98"/>
                      <a:pt x="212" y="91"/>
                      <a:pt x="215" y="85"/>
                    </a:cubicBezTo>
                    <a:cubicBezTo>
                      <a:pt x="210" y="87"/>
                      <a:pt x="214" y="86"/>
                      <a:pt x="212" y="83"/>
                    </a:cubicBezTo>
                    <a:close/>
                    <a:moveTo>
                      <a:pt x="201" y="82"/>
                    </a:moveTo>
                    <a:cubicBezTo>
                      <a:pt x="201" y="82"/>
                      <a:pt x="201" y="82"/>
                      <a:pt x="201" y="82"/>
                    </a:cubicBezTo>
                    <a:cubicBezTo>
                      <a:pt x="195" y="85"/>
                      <a:pt x="187" y="87"/>
                      <a:pt x="185" y="94"/>
                    </a:cubicBezTo>
                    <a:cubicBezTo>
                      <a:pt x="193" y="93"/>
                      <a:pt x="197" y="87"/>
                      <a:pt x="201" y="82"/>
                    </a:cubicBezTo>
                    <a:close/>
                    <a:moveTo>
                      <a:pt x="40" y="90"/>
                    </a:moveTo>
                    <a:cubicBezTo>
                      <a:pt x="40" y="90"/>
                      <a:pt x="40" y="90"/>
                      <a:pt x="40" y="90"/>
                    </a:cubicBezTo>
                    <a:cubicBezTo>
                      <a:pt x="42" y="92"/>
                      <a:pt x="45" y="87"/>
                      <a:pt x="42" y="87"/>
                    </a:cubicBezTo>
                    <a:cubicBezTo>
                      <a:pt x="42" y="88"/>
                      <a:pt x="40" y="89"/>
                      <a:pt x="40" y="90"/>
                    </a:cubicBezTo>
                    <a:close/>
                    <a:moveTo>
                      <a:pt x="243" y="107"/>
                    </a:moveTo>
                    <a:cubicBezTo>
                      <a:pt x="243" y="107"/>
                      <a:pt x="243" y="107"/>
                      <a:pt x="243" y="107"/>
                    </a:cubicBezTo>
                    <a:cubicBezTo>
                      <a:pt x="257" y="104"/>
                      <a:pt x="266" y="97"/>
                      <a:pt x="274" y="88"/>
                    </a:cubicBezTo>
                    <a:cubicBezTo>
                      <a:pt x="265" y="96"/>
                      <a:pt x="250" y="97"/>
                      <a:pt x="243" y="107"/>
                    </a:cubicBezTo>
                    <a:close/>
                    <a:moveTo>
                      <a:pt x="220" y="99"/>
                    </a:moveTo>
                    <a:cubicBezTo>
                      <a:pt x="220" y="99"/>
                      <a:pt x="220" y="99"/>
                      <a:pt x="220" y="99"/>
                    </a:cubicBezTo>
                    <a:cubicBezTo>
                      <a:pt x="226" y="106"/>
                      <a:pt x="231" y="96"/>
                      <a:pt x="238" y="96"/>
                    </a:cubicBezTo>
                    <a:cubicBezTo>
                      <a:pt x="235" y="93"/>
                      <a:pt x="236" y="90"/>
                      <a:pt x="233" y="89"/>
                    </a:cubicBezTo>
                    <a:cubicBezTo>
                      <a:pt x="228" y="92"/>
                      <a:pt x="223" y="95"/>
                      <a:pt x="220" y="99"/>
                    </a:cubicBezTo>
                    <a:close/>
                    <a:moveTo>
                      <a:pt x="273" y="101"/>
                    </a:moveTo>
                    <a:cubicBezTo>
                      <a:pt x="273" y="101"/>
                      <a:pt x="273" y="101"/>
                      <a:pt x="273" y="101"/>
                    </a:cubicBezTo>
                    <a:cubicBezTo>
                      <a:pt x="276" y="101"/>
                      <a:pt x="280" y="95"/>
                      <a:pt x="278" y="93"/>
                    </a:cubicBezTo>
                    <a:cubicBezTo>
                      <a:pt x="276" y="96"/>
                      <a:pt x="272" y="95"/>
                      <a:pt x="273" y="101"/>
                    </a:cubicBezTo>
                    <a:close/>
                    <a:moveTo>
                      <a:pt x="154" y="120"/>
                    </a:moveTo>
                    <a:cubicBezTo>
                      <a:pt x="154" y="120"/>
                      <a:pt x="154" y="120"/>
                      <a:pt x="154" y="120"/>
                    </a:cubicBezTo>
                    <a:cubicBezTo>
                      <a:pt x="154" y="118"/>
                      <a:pt x="157" y="119"/>
                      <a:pt x="159" y="118"/>
                    </a:cubicBezTo>
                    <a:cubicBezTo>
                      <a:pt x="161" y="108"/>
                      <a:pt x="179" y="107"/>
                      <a:pt x="178" y="98"/>
                    </a:cubicBezTo>
                    <a:cubicBezTo>
                      <a:pt x="168" y="102"/>
                      <a:pt x="154" y="109"/>
                      <a:pt x="154" y="120"/>
                    </a:cubicBezTo>
                    <a:close/>
                    <a:moveTo>
                      <a:pt x="177" y="94"/>
                    </a:moveTo>
                    <a:cubicBezTo>
                      <a:pt x="177" y="94"/>
                      <a:pt x="177" y="94"/>
                      <a:pt x="177" y="94"/>
                    </a:cubicBezTo>
                    <a:cubicBezTo>
                      <a:pt x="164" y="97"/>
                      <a:pt x="154" y="104"/>
                      <a:pt x="149" y="113"/>
                    </a:cubicBezTo>
                    <a:cubicBezTo>
                      <a:pt x="160" y="109"/>
                      <a:pt x="168" y="101"/>
                      <a:pt x="177" y="94"/>
                    </a:cubicBezTo>
                    <a:close/>
                    <a:moveTo>
                      <a:pt x="204" y="107"/>
                    </a:moveTo>
                    <a:cubicBezTo>
                      <a:pt x="204" y="107"/>
                      <a:pt x="204" y="107"/>
                      <a:pt x="204" y="107"/>
                    </a:cubicBezTo>
                    <a:cubicBezTo>
                      <a:pt x="210" y="105"/>
                      <a:pt x="220" y="100"/>
                      <a:pt x="218" y="94"/>
                    </a:cubicBezTo>
                    <a:cubicBezTo>
                      <a:pt x="214" y="100"/>
                      <a:pt x="204" y="98"/>
                      <a:pt x="204" y="107"/>
                    </a:cubicBezTo>
                    <a:close/>
                    <a:moveTo>
                      <a:pt x="88" y="102"/>
                    </a:moveTo>
                    <a:cubicBezTo>
                      <a:pt x="88" y="102"/>
                      <a:pt x="88" y="102"/>
                      <a:pt x="88" y="102"/>
                    </a:cubicBezTo>
                    <a:cubicBezTo>
                      <a:pt x="91" y="103"/>
                      <a:pt x="93" y="97"/>
                      <a:pt x="91" y="97"/>
                    </a:cubicBezTo>
                    <a:cubicBezTo>
                      <a:pt x="91" y="99"/>
                      <a:pt x="87" y="98"/>
                      <a:pt x="88" y="102"/>
                    </a:cubicBezTo>
                    <a:close/>
                    <a:moveTo>
                      <a:pt x="233" y="104"/>
                    </a:moveTo>
                    <a:cubicBezTo>
                      <a:pt x="233" y="104"/>
                      <a:pt x="233" y="104"/>
                      <a:pt x="233" y="104"/>
                    </a:cubicBezTo>
                    <a:cubicBezTo>
                      <a:pt x="240" y="105"/>
                      <a:pt x="244" y="101"/>
                      <a:pt x="247" y="97"/>
                    </a:cubicBezTo>
                    <a:cubicBezTo>
                      <a:pt x="240" y="97"/>
                      <a:pt x="233" y="97"/>
                      <a:pt x="233" y="104"/>
                    </a:cubicBezTo>
                    <a:close/>
                    <a:moveTo>
                      <a:pt x="28" y="102"/>
                    </a:moveTo>
                    <a:cubicBezTo>
                      <a:pt x="28" y="102"/>
                      <a:pt x="28" y="102"/>
                      <a:pt x="28" y="102"/>
                    </a:cubicBezTo>
                    <a:cubicBezTo>
                      <a:pt x="31" y="102"/>
                      <a:pt x="32" y="100"/>
                      <a:pt x="33" y="98"/>
                    </a:cubicBezTo>
                    <a:cubicBezTo>
                      <a:pt x="30" y="98"/>
                      <a:pt x="28" y="99"/>
                      <a:pt x="28" y="102"/>
                    </a:cubicBezTo>
                    <a:close/>
                    <a:moveTo>
                      <a:pt x="166" y="116"/>
                    </a:moveTo>
                    <a:cubicBezTo>
                      <a:pt x="166" y="116"/>
                      <a:pt x="166" y="116"/>
                      <a:pt x="166" y="116"/>
                    </a:cubicBezTo>
                    <a:cubicBezTo>
                      <a:pt x="176" y="111"/>
                      <a:pt x="190" y="110"/>
                      <a:pt x="195" y="99"/>
                    </a:cubicBezTo>
                    <a:cubicBezTo>
                      <a:pt x="180" y="100"/>
                      <a:pt x="175" y="110"/>
                      <a:pt x="166" y="116"/>
                    </a:cubicBezTo>
                    <a:close/>
                    <a:moveTo>
                      <a:pt x="82" y="118"/>
                    </a:moveTo>
                    <a:cubicBezTo>
                      <a:pt x="82" y="118"/>
                      <a:pt x="82" y="118"/>
                      <a:pt x="82" y="118"/>
                    </a:cubicBezTo>
                    <a:cubicBezTo>
                      <a:pt x="86" y="120"/>
                      <a:pt x="89" y="114"/>
                      <a:pt x="92" y="111"/>
                    </a:cubicBezTo>
                    <a:cubicBezTo>
                      <a:pt x="94" y="109"/>
                      <a:pt x="103" y="104"/>
                      <a:pt x="97" y="102"/>
                    </a:cubicBezTo>
                    <a:cubicBezTo>
                      <a:pt x="93" y="108"/>
                      <a:pt x="79" y="110"/>
                      <a:pt x="82" y="118"/>
                    </a:cubicBezTo>
                    <a:close/>
                    <a:moveTo>
                      <a:pt x="198" y="106"/>
                    </a:moveTo>
                    <a:cubicBezTo>
                      <a:pt x="198" y="106"/>
                      <a:pt x="198" y="106"/>
                      <a:pt x="198" y="106"/>
                    </a:cubicBezTo>
                    <a:cubicBezTo>
                      <a:pt x="184" y="116"/>
                      <a:pt x="168" y="123"/>
                      <a:pt x="158" y="138"/>
                    </a:cubicBezTo>
                    <a:cubicBezTo>
                      <a:pt x="167" y="137"/>
                      <a:pt x="171" y="131"/>
                      <a:pt x="176" y="126"/>
                    </a:cubicBezTo>
                    <a:cubicBezTo>
                      <a:pt x="186" y="121"/>
                      <a:pt x="197" y="117"/>
                      <a:pt x="201" y="107"/>
                    </a:cubicBezTo>
                    <a:cubicBezTo>
                      <a:pt x="200" y="107"/>
                      <a:pt x="200" y="105"/>
                      <a:pt x="198" y="106"/>
                    </a:cubicBezTo>
                    <a:close/>
                    <a:moveTo>
                      <a:pt x="133" y="112"/>
                    </a:moveTo>
                    <a:cubicBezTo>
                      <a:pt x="133" y="112"/>
                      <a:pt x="133" y="112"/>
                      <a:pt x="133" y="112"/>
                    </a:cubicBezTo>
                    <a:cubicBezTo>
                      <a:pt x="136" y="113"/>
                      <a:pt x="135" y="109"/>
                      <a:pt x="136" y="108"/>
                    </a:cubicBezTo>
                    <a:cubicBezTo>
                      <a:pt x="135" y="108"/>
                      <a:pt x="134" y="108"/>
                      <a:pt x="133" y="108"/>
                    </a:cubicBezTo>
                    <a:cubicBezTo>
                      <a:pt x="133" y="110"/>
                      <a:pt x="133" y="111"/>
                      <a:pt x="133" y="112"/>
                    </a:cubicBezTo>
                    <a:close/>
                    <a:moveTo>
                      <a:pt x="206" y="122"/>
                    </a:moveTo>
                    <a:cubicBezTo>
                      <a:pt x="206" y="122"/>
                      <a:pt x="206" y="122"/>
                      <a:pt x="206" y="122"/>
                    </a:cubicBezTo>
                    <a:cubicBezTo>
                      <a:pt x="205" y="127"/>
                      <a:pt x="206" y="125"/>
                      <a:pt x="205" y="130"/>
                    </a:cubicBezTo>
                    <a:cubicBezTo>
                      <a:pt x="220" y="129"/>
                      <a:pt x="224" y="118"/>
                      <a:pt x="233" y="112"/>
                    </a:cubicBezTo>
                    <a:cubicBezTo>
                      <a:pt x="233" y="110"/>
                      <a:pt x="232" y="109"/>
                      <a:pt x="231" y="108"/>
                    </a:cubicBezTo>
                    <a:cubicBezTo>
                      <a:pt x="225" y="117"/>
                      <a:pt x="217" y="123"/>
                      <a:pt x="206" y="122"/>
                    </a:cubicBezTo>
                    <a:close/>
                    <a:moveTo>
                      <a:pt x="26" y="120"/>
                    </a:moveTo>
                    <a:cubicBezTo>
                      <a:pt x="26" y="120"/>
                      <a:pt x="26" y="120"/>
                      <a:pt x="26" y="120"/>
                    </a:cubicBezTo>
                    <a:cubicBezTo>
                      <a:pt x="32" y="118"/>
                      <a:pt x="36" y="115"/>
                      <a:pt x="38" y="111"/>
                    </a:cubicBezTo>
                    <a:cubicBezTo>
                      <a:pt x="32" y="112"/>
                      <a:pt x="27" y="114"/>
                      <a:pt x="26" y="120"/>
                    </a:cubicBezTo>
                    <a:close/>
                    <a:moveTo>
                      <a:pt x="144" y="117"/>
                    </a:moveTo>
                    <a:cubicBezTo>
                      <a:pt x="144" y="117"/>
                      <a:pt x="144" y="117"/>
                      <a:pt x="144" y="117"/>
                    </a:cubicBezTo>
                    <a:cubicBezTo>
                      <a:pt x="138" y="105"/>
                      <a:pt x="126" y="124"/>
                      <a:pt x="121" y="129"/>
                    </a:cubicBezTo>
                    <a:cubicBezTo>
                      <a:pt x="129" y="127"/>
                      <a:pt x="131" y="126"/>
                      <a:pt x="135" y="122"/>
                    </a:cubicBezTo>
                    <a:cubicBezTo>
                      <a:pt x="136" y="124"/>
                      <a:pt x="137" y="126"/>
                      <a:pt x="140" y="126"/>
                    </a:cubicBezTo>
                    <a:cubicBezTo>
                      <a:pt x="141" y="119"/>
                      <a:pt x="146" y="119"/>
                      <a:pt x="152" y="122"/>
                    </a:cubicBezTo>
                    <a:cubicBezTo>
                      <a:pt x="151" y="119"/>
                      <a:pt x="149" y="117"/>
                      <a:pt x="144" y="117"/>
                    </a:cubicBezTo>
                    <a:close/>
                    <a:moveTo>
                      <a:pt x="196" y="121"/>
                    </a:moveTo>
                    <a:cubicBezTo>
                      <a:pt x="196" y="121"/>
                      <a:pt x="196" y="121"/>
                      <a:pt x="196" y="121"/>
                    </a:cubicBezTo>
                    <a:cubicBezTo>
                      <a:pt x="202" y="125"/>
                      <a:pt x="213" y="117"/>
                      <a:pt x="210" y="112"/>
                    </a:cubicBezTo>
                    <a:cubicBezTo>
                      <a:pt x="206" y="116"/>
                      <a:pt x="198" y="115"/>
                      <a:pt x="196" y="121"/>
                    </a:cubicBezTo>
                    <a:close/>
                    <a:moveTo>
                      <a:pt x="260" y="113"/>
                    </a:moveTo>
                    <a:cubicBezTo>
                      <a:pt x="260" y="113"/>
                      <a:pt x="260" y="113"/>
                      <a:pt x="260" y="113"/>
                    </a:cubicBezTo>
                    <a:cubicBezTo>
                      <a:pt x="247" y="124"/>
                      <a:pt x="233" y="134"/>
                      <a:pt x="223" y="146"/>
                    </a:cubicBezTo>
                    <a:cubicBezTo>
                      <a:pt x="232" y="146"/>
                      <a:pt x="237" y="138"/>
                      <a:pt x="243" y="134"/>
                    </a:cubicBezTo>
                    <a:cubicBezTo>
                      <a:pt x="251" y="128"/>
                      <a:pt x="262" y="124"/>
                      <a:pt x="266" y="115"/>
                    </a:cubicBezTo>
                    <a:cubicBezTo>
                      <a:pt x="265" y="114"/>
                      <a:pt x="263" y="113"/>
                      <a:pt x="260" y="113"/>
                    </a:cubicBezTo>
                    <a:close/>
                    <a:moveTo>
                      <a:pt x="198" y="152"/>
                    </a:moveTo>
                    <a:cubicBezTo>
                      <a:pt x="198" y="152"/>
                      <a:pt x="198" y="152"/>
                      <a:pt x="198" y="152"/>
                    </a:cubicBezTo>
                    <a:cubicBezTo>
                      <a:pt x="192" y="152"/>
                      <a:pt x="188" y="155"/>
                      <a:pt x="186" y="159"/>
                    </a:cubicBezTo>
                    <a:cubicBezTo>
                      <a:pt x="192" y="159"/>
                      <a:pt x="197" y="157"/>
                      <a:pt x="198" y="152"/>
                    </a:cubicBezTo>
                    <a:close/>
                    <a:moveTo>
                      <a:pt x="192" y="152"/>
                    </a:moveTo>
                    <a:cubicBezTo>
                      <a:pt x="192" y="152"/>
                      <a:pt x="192" y="152"/>
                      <a:pt x="192" y="152"/>
                    </a:cubicBezTo>
                    <a:cubicBezTo>
                      <a:pt x="192" y="150"/>
                      <a:pt x="192" y="149"/>
                      <a:pt x="191" y="148"/>
                    </a:cubicBezTo>
                    <a:cubicBezTo>
                      <a:pt x="185" y="148"/>
                      <a:pt x="180" y="151"/>
                      <a:pt x="180" y="158"/>
                    </a:cubicBezTo>
                    <a:cubicBezTo>
                      <a:pt x="185" y="157"/>
                      <a:pt x="188" y="153"/>
                      <a:pt x="192" y="152"/>
                    </a:cubicBezTo>
                    <a:close/>
                    <a:moveTo>
                      <a:pt x="214" y="145"/>
                    </a:moveTo>
                    <a:cubicBezTo>
                      <a:pt x="214" y="145"/>
                      <a:pt x="214" y="145"/>
                      <a:pt x="214" y="145"/>
                    </a:cubicBezTo>
                    <a:cubicBezTo>
                      <a:pt x="203" y="146"/>
                      <a:pt x="199" y="154"/>
                      <a:pt x="194" y="160"/>
                    </a:cubicBezTo>
                    <a:cubicBezTo>
                      <a:pt x="203" y="163"/>
                      <a:pt x="210" y="154"/>
                      <a:pt x="218" y="152"/>
                    </a:cubicBezTo>
                    <a:cubicBezTo>
                      <a:pt x="218" y="149"/>
                      <a:pt x="218" y="148"/>
                      <a:pt x="217" y="146"/>
                    </a:cubicBezTo>
                    <a:cubicBezTo>
                      <a:pt x="227" y="135"/>
                      <a:pt x="242" y="128"/>
                      <a:pt x="251" y="115"/>
                    </a:cubicBezTo>
                    <a:cubicBezTo>
                      <a:pt x="231" y="117"/>
                      <a:pt x="226" y="134"/>
                      <a:pt x="214" y="145"/>
                    </a:cubicBezTo>
                    <a:close/>
                    <a:moveTo>
                      <a:pt x="220" y="131"/>
                    </a:moveTo>
                    <a:cubicBezTo>
                      <a:pt x="220" y="131"/>
                      <a:pt x="220" y="131"/>
                      <a:pt x="220" y="131"/>
                    </a:cubicBezTo>
                    <a:cubicBezTo>
                      <a:pt x="228" y="129"/>
                      <a:pt x="232" y="124"/>
                      <a:pt x="236" y="117"/>
                    </a:cubicBezTo>
                    <a:cubicBezTo>
                      <a:pt x="228" y="119"/>
                      <a:pt x="221" y="122"/>
                      <a:pt x="220" y="131"/>
                    </a:cubicBezTo>
                    <a:close/>
                    <a:moveTo>
                      <a:pt x="31" y="129"/>
                    </a:moveTo>
                    <a:cubicBezTo>
                      <a:pt x="31" y="129"/>
                      <a:pt x="31" y="129"/>
                      <a:pt x="31" y="129"/>
                    </a:cubicBezTo>
                    <a:cubicBezTo>
                      <a:pt x="34" y="127"/>
                      <a:pt x="41" y="122"/>
                      <a:pt x="36" y="120"/>
                    </a:cubicBezTo>
                    <a:cubicBezTo>
                      <a:pt x="35" y="123"/>
                      <a:pt x="27" y="125"/>
                      <a:pt x="31" y="129"/>
                    </a:cubicBezTo>
                    <a:close/>
                    <a:moveTo>
                      <a:pt x="41" y="146"/>
                    </a:moveTo>
                    <a:cubicBezTo>
                      <a:pt x="41" y="146"/>
                      <a:pt x="41" y="146"/>
                      <a:pt x="41" y="146"/>
                    </a:cubicBezTo>
                    <a:cubicBezTo>
                      <a:pt x="41" y="160"/>
                      <a:pt x="28" y="161"/>
                      <a:pt x="23" y="169"/>
                    </a:cubicBezTo>
                    <a:cubicBezTo>
                      <a:pt x="34" y="165"/>
                      <a:pt x="42" y="159"/>
                      <a:pt x="49" y="152"/>
                    </a:cubicBezTo>
                    <a:cubicBezTo>
                      <a:pt x="47" y="149"/>
                      <a:pt x="46" y="153"/>
                      <a:pt x="45" y="150"/>
                    </a:cubicBezTo>
                    <a:cubicBezTo>
                      <a:pt x="55" y="139"/>
                      <a:pt x="74" y="135"/>
                      <a:pt x="80" y="120"/>
                    </a:cubicBezTo>
                    <a:cubicBezTo>
                      <a:pt x="58" y="120"/>
                      <a:pt x="58" y="141"/>
                      <a:pt x="41" y="146"/>
                    </a:cubicBezTo>
                    <a:close/>
                    <a:moveTo>
                      <a:pt x="101" y="134"/>
                    </a:moveTo>
                    <a:cubicBezTo>
                      <a:pt x="101" y="134"/>
                      <a:pt x="101" y="134"/>
                      <a:pt x="101" y="134"/>
                    </a:cubicBezTo>
                    <a:cubicBezTo>
                      <a:pt x="98" y="136"/>
                      <a:pt x="93" y="141"/>
                      <a:pt x="89" y="141"/>
                    </a:cubicBezTo>
                    <a:cubicBezTo>
                      <a:pt x="89" y="141"/>
                      <a:pt x="89" y="138"/>
                      <a:pt x="87" y="139"/>
                    </a:cubicBezTo>
                    <a:cubicBezTo>
                      <a:pt x="82" y="141"/>
                      <a:pt x="79" y="145"/>
                      <a:pt x="75" y="149"/>
                    </a:cubicBezTo>
                    <a:cubicBezTo>
                      <a:pt x="72" y="146"/>
                      <a:pt x="67" y="151"/>
                      <a:pt x="66" y="155"/>
                    </a:cubicBezTo>
                    <a:cubicBezTo>
                      <a:pt x="77" y="153"/>
                      <a:pt x="81" y="143"/>
                      <a:pt x="91" y="144"/>
                    </a:cubicBezTo>
                    <a:cubicBezTo>
                      <a:pt x="83" y="154"/>
                      <a:pt x="68" y="156"/>
                      <a:pt x="63" y="168"/>
                    </a:cubicBezTo>
                    <a:cubicBezTo>
                      <a:pt x="68" y="166"/>
                      <a:pt x="63" y="174"/>
                      <a:pt x="66" y="173"/>
                    </a:cubicBezTo>
                    <a:cubicBezTo>
                      <a:pt x="75" y="164"/>
                      <a:pt x="86" y="158"/>
                      <a:pt x="96" y="150"/>
                    </a:cubicBezTo>
                    <a:cubicBezTo>
                      <a:pt x="94" y="150"/>
                      <a:pt x="94" y="149"/>
                      <a:pt x="93" y="148"/>
                    </a:cubicBezTo>
                    <a:cubicBezTo>
                      <a:pt x="97" y="144"/>
                      <a:pt x="107" y="143"/>
                      <a:pt x="103" y="136"/>
                    </a:cubicBezTo>
                    <a:cubicBezTo>
                      <a:pt x="111" y="132"/>
                      <a:pt x="118" y="128"/>
                      <a:pt x="121" y="120"/>
                    </a:cubicBezTo>
                    <a:cubicBezTo>
                      <a:pt x="112" y="121"/>
                      <a:pt x="107" y="129"/>
                      <a:pt x="101" y="134"/>
                    </a:cubicBezTo>
                    <a:close/>
                    <a:moveTo>
                      <a:pt x="156" y="130"/>
                    </a:moveTo>
                    <a:cubicBezTo>
                      <a:pt x="156" y="130"/>
                      <a:pt x="156" y="130"/>
                      <a:pt x="156" y="130"/>
                    </a:cubicBezTo>
                    <a:cubicBezTo>
                      <a:pt x="160" y="129"/>
                      <a:pt x="166" y="123"/>
                      <a:pt x="164" y="121"/>
                    </a:cubicBezTo>
                    <a:cubicBezTo>
                      <a:pt x="162" y="125"/>
                      <a:pt x="154" y="123"/>
                      <a:pt x="156" y="130"/>
                    </a:cubicBezTo>
                    <a:close/>
                    <a:moveTo>
                      <a:pt x="94" y="130"/>
                    </a:moveTo>
                    <a:cubicBezTo>
                      <a:pt x="94" y="130"/>
                      <a:pt x="94" y="130"/>
                      <a:pt x="94" y="130"/>
                    </a:cubicBezTo>
                    <a:cubicBezTo>
                      <a:pt x="98" y="130"/>
                      <a:pt x="106" y="127"/>
                      <a:pt x="102" y="124"/>
                    </a:cubicBezTo>
                    <a:cubicBezTo>
                      <a:pt x="99" y="126"/>
                      <a:pt x="96" y="126"/>
                      <a:pt x="94" y="130"/>
                    </a:cubicBezTo>
                    <a:close/>
                    <a:moveTo>
                      <a:pt x="168" y="145"/>
                    </a:moveTo>
                    <a:cubicBezTo>
                      <a:pt x="168" y="145"/>
                      <a:pt x="168" y="145"/>
                      <a:pt x="168" y="145"/>
                    </a:cubicBezTo>
                    <a:cubicBezTo>
                      <a:pt x="180" y="140"/>
                      <a:pt x="191" y="135"/>
                      <a:pt x="198" y="125"/>
                    </a:cubicBezTo>
                    <a:cubicBezTo>
                      <a:pt x="184" y="123"/>
                      <a:pt x="176" y="137"/>
                      <a:pt x="168" y="145"/>
                    </a:cubicBezTo>
                    <a:close/>
                    <a:moveTo>
                      <a:pt x="251" y="140"/>
                    </a:moveTo>
                    <a:cubicBezTo>
                      <a:pt x="251" y="140"/>
                      <a:pt x="251" y="140"/>
                      <a:pt x="251" y="140"/>
                    </a:cubicBezTo>
                    <a:cubicBezTo>
                      <a:pt x="248" y="143"/>
                      <a:pt x="240" y="148"/>
                      <a:pt x="245" y="153"/>
                    </a:cubicBezTo>
                    <a:cubicBezTo>
                      <a:pt x="254" y="144"/>
                      <a:pt x="264" y="136"/>
                      <a:pt x="273" y="126"/>
                    </a:cubicBezTo>
                    <a:cubicBezTo>
                      <a:pt x="264" y="129"/>
                      <a:pt x="257" y="134"/>
                      <a:pt x="251" y="140"/>
                    </a:cubicBezTo>
                    <a:close/>
                    <a:moveTo>
                      <a:pt x="266" y="124"/>
                    </a:moveTo>
                    <a:cubicBezTo>
                      <a:pt x="266" y="124"/>
                      <a:pt x="266" y="124"/>
                      <a:pt x="266" y="124"/>
                    </a:cubicBezTo>
                    <a:cubicBezTo>
                      <a:pt x="251" y="130"/>
                      <a:pt x="240" y="141"/>
                      <a:pt x="229" y="152"/>
                    </a:cubicBezTo>
                    <a:cubicBezTo>
                      <a:pt x="245" y="146"/>
                      <a:pt x="257" y="134"/>
                      <a:pt x="266" y="124"/>
                    </a:cubicBezTo>
                    <a:close/>
                    <a:moveTo>
                      <a:pt x="125" y="138"/>
                    </a:moveTo>
                    <a:cubicBezTo>
                      <a:pt x="125" y="138"/>
                      <a:pt x="125" y="138"/>
                      <a:pt x="125" y="138"/>
                    </a:cubicBezTo>
                    <a:cubicBezTo>
                      <a:pt x="132" y="137"/>
                      <a:pt x="136" y="134"/>
                      <a:pt x="140" y="131"/>
                    </a:cubicBezTo>
                    <a:cubicBezTo>
                      <a:pt x="135" y="126"/>
                      <a:pt x="128" y="133"/>
                      <a:pt x="125" y="138"/>
                    </a:cubicBezTo>
                    <a:close/>
                    <a:moveTo>
                      <a:pt x="70" y="135"/>
                    </a:moveTo>
                    <a:cubicBezTo>
                      <a:pt x="70" y="135"/>
                      <a:pt x="70" y="135"/>
                      <a:pt x="70" y="135"/>
                    </a:cubicBezTo>
                    <a:cubicBezTo>
                      <a:pt x="69" y="138"/>
                      <a:pt x="62" y="142"/>
                      <a:pt x="66" y="146"/>
                    </a:cubicBezTo>
                    <a:cubicBezTo>
                      <a:pt x="69" y="140"/>
                      <a:pt x="88" y="138"/>
                      <a:pt x="78" y="131"/>
                    </a:cubicBezTo>
                    <a:cubicBezTo>
                      <a:pt x="77" y="136"/>
                      <a:pt x="76" y="137"/>
                      <a:pt x="70" y="135"/>
                    </a:cubicBezTo>
                    <a:close/>
                    <a:moveTo>
                      <a:pt x="126" y="146"/>
                    </a:moveTo>
                    <a:cubicBezTo>
                      <a:pt x="126" y="146"/>
                      <a:pt x="126" y="146"/>
                      <a:pt x="126" y="146"/>
                    </a:cubicBezTo>
                    <a:cubicBezTo>
                      <a:pt x="136" y="143"/>
                      <a:pt x="145" y="139"/>
                      <a:pt x="150" y="131"/>
                    </a:cubicBezTo>
                    <a:cubicBezTo>
                      <a:pt x="142" y="136"/>
                      <a:pt x="130" y="137"/>
                      <a:pt x="126" y="146"/>
                    </a:cubicBezTo>
                    <a:close/>
                    <a:moveTo>
                      <a:pt x="27" y="139"/>
                    </a:moveTo>
                    <a:cubicBezTo>
                      <a:pt x="27" y="139"/>
                      <a:pt x="27" y="139"/>
                      <a:pt x="27" y="139"/>
                    </a:cubicBezTo>
                    <a:cubicBezTo>
                      <a:pt x="31" y="138"/>
                      <a:pt x="34" y="137"/>
                      <a:pt x="35" y="132"/>
                    </a:cubicBezTo>
                    <a:cubicBezTo>
                      <a:pt x="30" y="133"/>
                      <a:pt x="29" y="136"/>
                      <a:pt x="27" y="139"/>
                    </a:cubicBezTo>
                    <a:close/>
                    <a:moveTo>
                      <a:pt x="192" y="144"/>
                    </a:moveTo>
                    <a:cubicBezTo>
                      <a:pt x="192" y="144"/>
                      <a:pt x="192" y="144"/>
                      <a:pt x="192" y="144"/>
                    </a:cubicBezTo>
                    <a:cubicBezTo>
                      <a:pt x="198" y="143"/>
                      <a:pt x="206" y="138"/>
                      <a:pt x="204" y="134"/>
                    </a:cubicBezTo>
                    <a:cubicBezTo>
                      <a:pt x="199" y="137"/>
                      <a:pt x="193" y="138"/>
                      <a:pt x="192" y="144"/>
                    </a:cubicBezTo>
                    <a:close/>
                    <a:moveTo>
                      <a:pt x="212" y="140"/>
                    </a:moveTo>
                    <a:cubicBezTo>
                      <a:pt x="212" y="140"/>
                      <a:pt x="212" y="140"/>
                      <a:pt x="212" y="140"/>
                    </a:cubicBezTo>
                    <a:cubicBezTo>
                      <a:pt x="215" y="140"/>
                      <a:pt x="220" y="136"/>
                      <a:pt x="217" y="134"/>
                    </a:cubicBezTo>
                    <a:cubicBezTo>
                      <a:pt x="215" y="136"/>
                      <a:pt x="208" y="137"/>
                      <a:pt x="212" y="140"/>
                    </a:cubicBezTo>
                    <a:close/>
                    <a:moveTo>
                      <a:pt x="150" y="150"/>
                    </a:moveTo>
                    <a:cubicBezTo>
                      <a:pt x="150" y="150"/>
                      <a:pt x="150" y="150"/>
                      <a:pt x="150" y="150"/>
                    </a:cubicBezTo>
                    <a:cubicBezTo>
                      <a:pt x="148" y="147"/>
                      <a:pt x="141" y="153"/>
                      <a:pt x="144" y="155"/>
                    </a:cubicBezTo>
                    <a:cubicBezTo>
                      <a:pt x="157" y="153"/>
                      <a:pt x="164" y="145"/>
                      <a:pt x="171" y="136"/>
                    </a:cubicBezTo>
                    <a:cubicBezTo>
                      <a:pt x="162" y="139"/>
                      <a:pt x="156" y="144"/>
                      <a:pt x="150" y="150"/>
                    </a:cubicBezTo>
                    <a:close/>
                    <a:moveTo>
                      <a:pt x="257" y="149"/>
                    </a:moveTo>
                    <a:cubicBezTo>
                      <a:pt x="257" y="149"/>
                      <a:pt x="257" y="149"/>
                      <a:pt x="257" y="149"/>
                    </a:cubicBezTo>
                    <a:cubicBezTo>
                      <a:pt x="265" y="147"/>
                      <a:pt x="270" y="143"/>
                      <a:pt x="274" y="136"/>
                    </a:cubicBezTo>
                    <a:cubicBezTo>
                      <a:pt x="265" y="137"/>
                      <a:pt x="262" y="144"/>
                      <a:pt x="257" y="149"/>
                    </a:cubicBezTo>
                    <a:close/>
                    <a:moveTo>
                      <a:pt x="121" y="139"/>
                    </a:moveTo>
                    <a:cubicBezTo>
                      <a:pt x="121" y="139"/>
                      <a:pt x="121" y="139"/>
                      <a:pt x="121" y="139"/>
                    </a:cubicBezTo>
                    <a:cubicBezTo>
                      <a:pt x="113" y="137"/>
                      <a:pt x="101" y="147"/>
                      <a:pt x="100" y="152"/>
                    </a:cubicBezTo>
                    <a:cubicBezTo>
                      <a:pt x="105" y="146"/>
                      <a:pt x="117" y="146"/>
                      <a:pt x="121" y="139"/>
                    </a:cubicBezTo>
                    <a:close/>
                    <a:moveTo>
                      <a:pt x="66" y="177"/>
                    </a:moveTo>
                    <a:cubicBezTo>
                      <a:pt x="66" y="177"/>
                      <a:pt x="66" y="177"/>
                      <a:pt x="66" y="177"/>
                    </a:cubicBezTo>
                    <a:cubicBezTo>
                      <a:pt x="62" y="180"/>
                      <a:pt x="55" y="184"/>
                      <a:pt x="54" y="190"/>
                    </a:cubicBezTo>
                    <a:cubicBezTo>
                      <a:pt x="63" y="190"/>
                      <a:pt x="70" y="181"/>
                      <a:pt x="78" y="176"/>
                    </a:cubicBezTo>
                    <a:cubicBezTo>
                      <a:pt x="86" y="170"/>
                      <a:pt x="95" y="164"/>
                      <a:pt x="103" y="159"/>
                    </a:cubicBezTo>
                    <a:cubicBezTo>
                      <a:pt x="104" y="153"/>
                      <a:pt x="110" y="152"/>
                      <a:pt x="112" y="148"/>
                    </a:cubicBezTo>
                    <a:cubicBezTo>
                      <a:pt x="94" y="155"/>
                      <a:pt x="80" y="167"/>
                      <a:pt x="66" y="177"/>
                    </a:cubicBezTo>
                    <a:close/>
                    <a:moveTo>
                      <a:pt x="134" y="149"/>
                    </a:moveTo>
                    <a:cubicBezTo>
                      <a:pt x="134" y="149"/>
                      <a:pt x="134" y="149"/>
                      <a:pt x="134" y="149"/>
                    </a:cubicBezTo>
                    <a:cubicBezTo>
                      <a:pt x="140" y="150"/>
                      <a:pt x="141" y="146"/>
                      <a:pt x="144" y="144"/>
                    </a:cubicBezTo>
                    <a:cubicBezTo>
                      <a:pt x="149" y="144"/>
                      <a:pt x="154" y="144"/>
                      <a:pt x="154" y="139"/>
                    </a:cubicBezTo>
                    <a:cubicBezTo>
                      <a:pt x="145" y="140"/>
                      <a:pt x="139" y="142"/>
                      <a:pt x="134" y="149"/>
                    </a:cubicBezTo>
                    <a:close/>
                    <a:moveTo>
                      <a:pt x="203" y="144"/>
                    </a:moveTo>
                    <a:cubicBezTo>
                      <a:pt x="203" y="144"/>
                      <a:pt x="203" y="144"/>
                      <a:pt x="203" y="144"/>
                    </a:cubicBezTo>
                    <a:cubicBezTo>
                      <a:pt x="206" y="143"/>
                      <a:pt x="209" y="142"/>
                      <a:pt x="209" y="139"/>
                    </a:cubicBezTo>
                    <a:cubicBezTo>
                      <a:pt x="206" y="140"/>
                      <a:pt x="202" y="140"/>
                      <a:pt x="203" y="144"/>
                    </a:cubicBezTo>
                    <a:close/>
                    <a:moveTo>
                      <a:pt x="158" y="159"/>
                    </a:moveTo>
                    <a:cubicBezTo>
                      <a:pt x="158" y="159"/>
                      <a:pt x="158" y="159"/>
                      <a:pt x="158" y="159"/>
                    </a:cubicBezTo>
                    <a:cubicBezTo>
                      <a:pt x="169" y="154"/>
                      <a:pt x="185" y="154"/>
                      <a:pt x="189" y="141"/>
                    </a:cubicBezTo>
                    <a:cubicBezTo>
                      <a:pt x="177" y="148"/>
                      <a:pt x="167" y="149"/>
                      <a:pt x="158" y="159"/>
                    </a:cubicBezTo>
                    <a:close/>
                    <a:moveTo>
                      <a:pt x="17" y="152"/>
                    </a:moveTo>
                    <a:cubicBezTo>
                      <a:pt x="17" y="152"/>
                      <a:pt x="17" y="152"/>
                      <a:pt x="17" y="152"/>
                    </a:cubicBezTo>
                    <a:cubicBezTo>
                      <a:pt x="21" y="151"/>
                      <a:pt x="23" y="149"/>
                      <a:pt x="23" y="145"/>
                    </a:cubicBezTo>
                    <a:cubicBezTo>
                      <a:pt x="18" y="144"/>
                      <a:pt x="16" y="146"/>
                      <a:pt x="17" y="152"/>
                    </a:cubicBezTo>
                    <a:close/>
                    <a:moveTo>
                      <a:pt x="262" y="157"/>
                    </a:moveTo>
                    <a:cubicBezTo>
                      <a:pt x="262" y="157"/>
                      <a:pt x="262" y="157"/>
                      <a:pt x="262" y="157"/>
                    </a:cubicBezTo>
                    <a:cubicBezTo>
                      <a:pt x="269" y="155"/>
                      <a:pt x="272" y="151"/>
                      <a:pt x="274" y="145"/>
                    </a:cubicBezTo>
                    <a:cubicBezTo>
                      <a:pt x="267" y="146"/>
                      <a:pt x="265" y="151"/>
                      <a:pt x="262" y="157"/>
                    </a:cubicBezTo>
                    <a:close/>
                    <a:moveTo>
                      <a:pt x="271" y="158"/>
                    </a:moveTo>
                    <a:cubicBezTo>
                      <a:pt x="271" y="158"/>
                      <a:pt x="271" y="158"/>
                      <a:pt x="271" y="158"/>
                    </a:cubicBezTo>
                    <a:cubicBezTo>
                      <a:pt x="274" y="158"/>
                      <a:pt x="274" y="156"/>
                      <a:pt x="278" y="157"/>
                    </a:cubicBezTo>
                    <a:cubicBezTo>
                      <a:pt x="276" y="150"/>
                      <a:pt x="282" y="152"/>
                      <a:pt x="283" y="148"/>
                    </a:cubicBezTo>
                    <a:cubicBezTo>
                      <a:pt x="278" y="145"/>
                      <a:pt x="273" y="153"/>
                      <a:pt x="271" y="158"/>
                    </a:cubicBezTo>
                    <a:close/>
                    <a:moveTo>
                      <a:pt x="21" y="155"/>
                    </a:moveTo>
                    <a:cubicBezTo>
                      <a:pt x="21" y="155"/>
                      <a:pt x="21" y="155"/>
                      <a:pt x="21" y="155"/>
                    </a:cubicBezTo>
                    <a:cubicBezTo>
                      <a:pt x="25" y="156"/>
                      <a:pt x="25" y="152"/>
                      <a:pt x="30" y="153"/>
                    </a:cubicBezTo>
                    <a:cubicBezTo>
                      <a:pt x="30" y="151"/>
                      <a:pt x="30" y="149"/>
                      <a:pt x="30" y="148"/>
                    </a:cubicBezTo>
                    <a:cubicBezTo>
                      <a:pt x="26" y="150"/>
                      <a:pt x="21" y="150"/>
                      <a:pt x="21" y="155"/>
                    </a:cubicBezTo>
                    <a:close/>
                    <a:moveTo>
                      <a:pt x="126" y="162"/>
                    </a:moveTo>
                    <a:cubicBezTo>
                      <a:pt x="126" y="162"/>
                      <a:pt x="126" y="162"/>
                      <a:pt x="126" y="162"/>
                    </a:cubicBezTo>
                    <a:cubicBezTo>
                      <a:pt x="117" y="161"/>
                      <a:pt x="111" y="170"/>
                      <a:pt x="103" y="174"/>
                    </a:cubicBezTo>
                    <a:cubicBezTo>
                      <a:pt x="98" y="178"/>
                      <a:pt x="92" y="180"/>
                      <a:pt x="88" y="185"/>
                    </a:cubicBezTo>
                    <a:cubicBezTo>
                      <a:pt x="77" y="190"/>
                      <a:pt x="62" y="198"/>
                      <a:pt x="58" y="208"/>
                    </a:cubicBezTo>
                    <a:cubicBezTo>
                      <a:pt x="78" y="204"/>
                      <a:pt x="84" y="185"/>
                      <a:pt x="103" y="180"/>
                    </a:cubicBezTo>
                    <a:cubicBezTo>
                      <a:pt x="105" y="180"/>
                      <a:pt x="105" y="182"/>
                      <a:pt x="106" y="182"/>
                    </a:cubicBezTo>
                    <a:cubicBezTo>
                      <a:pt x="116" y="174"/>
                      <a:pt x="131" y="169"/>
                      <a:pt x="139" y="158"/>
                    </a:cubicBezTo>
                    <a:cubicBezTo>
                      <a:pt x="134" y="154"/>
                      <a:pt x="131" y="161"/>
                      <a:pt x="126" y="162"/>
                    </a:cubicBezTo>
                    <a:close/>
                    <a:moveTo>
                      <a:pt x="80" y="183"/>
                    </a:moveTo>
                    <a:cubicBezTo>
                      <a:pt x="80" y="183"/>
                      <a:pt x="80" y="183"/>
                      <a:pt x="80" y="183"/>
                    </a:cubicBezTo>
                    <a:cubicBezTo>
                      <a:pt x="92" y="176"/>
                      <a:pt x="104" y="168"/>
                      <a:pt x="116" y="160"/>
                    </a:cubicBezTo>
                    <a:cubicBezTo>
                      <a:pt x="116" y="165"/>
                      <a:pt x="117" y="161"/>
                      <a:pt x="120" y="162"/>
                    </a:cubicBezTo>
                    <a:cubicBezTo>
                      <a:pt x="122" y="157"/>
                      <a:pt x="130" y="158"/>
                      <a:pt x="131" y="152"/>
                    </a:cubicBezTo>
                    <a:cubicBezTo>
                      <a:pt x="127" y="149"/>
                      <a:pt x="124" y="156"/>
                      <a:pt x="120" y="158"/>
                    </a:cubicBezTo>
                    <a:cubicBezTo>
                      <a:pt x="120" y="156"/>
                      <a:pt x="120" y="154"/>
                      <a:pt x="117" y="154"/>
                    </a:cubicBezTo>
                    <a:cubicBezTo>
                      <a:pt x="97" y="164"/>
                      <a:pt x="80" y="179"/>
                      <a:pt x="63" y="191"/>
                    </a:cubicBezTo>
                    <a:cubicBezTo>
                      <a:pt x="57" y="195"/>
                      <a:pt x="47" y="198"/>
                      <a:pt x="46" y="206"/>
                    </a:cubicBezTo>
                    <a:cubicBezTo>
                      <a:pt x="60" y="202"/>
                      <a:pt x="69" y="191"/>
                      <a:pt x="80" y="183"/>
                    </a:cubicBezTo>
                    <a:close/>
                    <a:moveTo>
                      <a:pt x="212" y="167"/>
                    </a:moveTo>
                    <a:cubicBezTo>
                      <a:pt x="212" y="167"/>
                      <a:pt x="212" y="167"/>
                      <a:pt x="212" y="167"/>
                    </a:cubicBezTo>
                    <a:cubicBezTo>
                      <a:pt x="215" y="161"/>
                      <a:pt x="228" y="158"/>
                      <a:pt x="227" y="152"/>
                    </a:cubicBezTo>
                    <a:cubicBezTo>
                      <a:pt x="221" y="155"/>
                      <a:pt x="208" y="158"/>
                      <a:pt x="212" y="167"/>
                    </a:cubicBezTo>
                    <a:close/>
                    <a:moveTo>
                      <a:pt x="17" y="159"/>
                    </a:moveTo>
                    <a:cubicBezTo>
                      <a:pt x="17" y="159"/>
                      <a:pt x="17" y="159"/>
                      <a:pt x="17" y="159"/>
                    </a:cubicBezTo>
                    <a:cubicBezTo>
                      <a:pt x="17" y="163"/>
                      <a:pt x="17" y="167"/>
                      <a:pt x="17" y="171"/>
                    </a:cubicBezTo>
                    <a:cubicBezTo>
                      <a:pt x="24" y="170"/>
                      <a:pt x="22" y="160"/>
                      <a:pt x="26" y="157"/>
                    </a:cubicBezTo>
                    <a:cubicBezTo>
                      <a:pt x="22" y="157"/>
                      <a:pt x="20" y="158"/>
                      <a:pt x="17" y="159"/>
                    </a:cubicBezTo>
                    <a:close/>
                    <a:moveTo>
                      <a:pt x="41" y="174"/>
                    </a:moveTo>
                    <a:cubicBezTo>
                      <a:pt x="41" y="174"/>
                      <a:pt x="41" y="174"/>
                      <a:pt x="41" y="174"/>
                    </a:cubicBezTo>
                    <a:cubicBezTo>
                      <a:pt x="47" y="178"/>
                      <a:pt x="62" y="162"/>
                      <a:pt x="58" y="159"/>
                    </a:cubicBezTo>
                    <a:cubicBezTo>
                      <a:pt x="52" y="165"/>
                      <a:pt x="44" y="167"/>
                      <a:pt x="41" y="174"/>
                    </a:cubicBezTo>
                    <a:close/>
                    <a:moveTo>
                      <a:pt x="158" y="172"/>
                    </a:move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7" y="168"/>
                      <a:pt x="167" y="164"/>
                      <a:pt x="170" y="159"/>
                    </a:cubicBezTo>
                    <a:cubicBezTo>
                      <a:pt x="154" y="162"/>
                      <a:pt x="143" y="169"/>
                      <a:pt x="134" y="178"/>
                    </a:cubicBezTo>
                    <a:cubicBezTo>
                      <a:pt x="138" y="177"/>
                      <a:pt x="143" y="176"/>
                      <a:pt x="140" y="181"/>
                    </a:cubicBezTo>
                    <a:cubicBezTo>
                      <a:pt x="146" y="177"/>
                      <a:pt x="158" y="171"/>
                      <a:pt x="158" y="172"/>
                    </a:cubicBezTo>
                    <a:close/>
                    <a:moveTo>
                      <a:pt x="162" y="172"/>
                    </a:moveTo>
                    <a:cubicBezTo>
                      <a:pt x="162" y="172"/>
                      <a:pt x="162" y="172"/>
                      <a:pt x="162" y="172"/>
                    </a:cubicBezTo>
                    <a:cubicBezTo>
                      <a:pt x="157" y="187"/>
                      <a:pt x="136" y="187"/>
                      <a:pt x="129" y="200"/>
                    </a:cubicBezTo>
                    <a:cubicBezTo>
                      <a:pt x="138" y="199"/>
                      <a:pt x="145" y="192"/>
                      <a:pt x="153" y="186"/>
                    </a:cubicBezTo>
                    <a:cubicBezTo>
                      <a:pt x="161" y="180"/>
                      <a:pt x="172" y="177"/>
                      <a:pt x="178" y="172"/>
                    </a:cubicBezTo>
                    <a:cubicBezTo>
                      <a:pt x="181" y="170"/>
                      <a:pt x="186" y="166"/>
                      <a:pt x="185" y="162"/>
                    </a:cubicBezTo>
                    <a:cubicBezTo>
                      <a:pt x="175" y="163"/>
                      <a:pt x="171" y="170"/>
                      <a:pt x="162" y="172"/>
                    </a:cubicBezTo>
                    <a:close/>
                    <a:moveTo>
                      <a:pt x="144" y="199"/>
                    </a:moveTo>
                    <a:cubicBezTo>
                      <a:pt x="144" y="199"/>
                      <a:pt x="144" y="199"/>
                      <a:pt x="144" y="199"/>
                    </a:cubicBezTo>
                    <a:cubicBezTo>
                      <a:pt x="159" y="195"/>
                      <a:pt x="168" y="179"/>
                      <a:pt x="181" y="178"/>
                    </a:cubicBezTo>
                    <a:cubicBezTo>
                      <a:pt x="176" y="187"/>
                      <a:pt x="162" y="187"/>
                      <a:pt x="158" y="197"/>
                    </a:cubicBezTo>
                    <a:cubicBezTo>
                      <a:pt x="173" y="194"/>
                      <a:pt x="183" y="181"/>
                      <a:pt x="192" y="173"/>
                    </a:cubicBezTo>
                    <a:cubicBezTo>
                      <a:pt x="196" y="170"/>
                      <a:pt x="202" y="169"/>
                      <a:pt x="204" y="164"/>
                    </a:cubicBezTo>
                    <a:cubicBezTo>
                      <a:pt x="204" y="163"/>
                      <a:pt x="204" y="162"/>
                      <a:pt x="203" y="162"/>
                    </a:cubicBezTo>
                    <a:cubicBezTo>
                      <a:pt x="183" y="174"/>
                      <a:pt x="159" y="182"/>
                      <a:pt x="144" y="199"/>
                    </a:cubicBezTo>
                    <a:close/>
                    <a:moveTo>
                      <a:pt x="33" y="169"/>
                    </a:moveTo>
                    <a:cubicBezTo>
                      <a:pt x="33" y="169"/>
                      <a:pt x="33" y="169"/>
                      <a:pt x="33" y="169"/>
                    </a:cubicBezTo>
                    <a:cubicBezTo>
                      <a:pt x="38" y="169"/>
                      <a:pt x="41" y="166"/>
                      <a:pt x="44" y="163"/>
                    </a:cubicBezTo>
                    <a:cubicBezTo>
                      <a:pt x="38" y="163"/>
                      <a:pt x="36" y="166"/>
                      <a:pt x="33" y="169"/>
                    </a:cubicBezTo>
                    <a:close/>
                    <a:moveTo>
                      <a:pt x="265" y="171"/>
                    </a:moveTo>
                    <a:cubicBezTo>
                      <a:pt x="265" y="171"/>
                      <a:pt x="265" y="171"/>
                      <a:pt x="265" y="171"/>
                    </a:cubicBezTo>
                    <a:cubicBezTo>
                      <a:pt x="267" y="169"/>
                      <a:pt x="271" y="164"/>
                      <a:pt x="269" y="163"/>
                    </a:cubicBezTo>
                    <a:cubicBezTo>
                      <a:pt x="268" y="166"/>
                      <a:pt x="260" y="167"/>
                      <a:pt x="265" y="171"/>
                    </a:cubicBezTo>
                    <a:close/>
                    <a:moveTo>
                      <a:pt x="136" y="164"/>
                    </a:moveTo>
                    <a:cubicBezTo>
                      <a:pt x="136" y="164"/>
                      <a:pt x="136" y="164"/>
                      <a:pt x="136" y="164"/>
                    </a:cubicBezTo>
                    <a:cubicBezTo>
                      <a:pt x="120" y="180"/>
                      <a:pt x="98" y="188"/>
                      <a:pt x="83" y="205"/>
                    </a:cubicBezTo>
                    <a:cubicBezTo>
                      <a:pt x="93" y="206"/>
                      <a:pt x="98" y="198"/>
                      <a:pt x="105" y="192"/>
                    </a:cubicBezTo>
                    <a:cubicBezTo>
                      <a:pt x="113" y="185"/>
                      <a:pt x="122" y="180"/>
                      <a:pt x="130" y="174"/>
                    </a:cubicBezTo>
                    <a:cubicBezTo>
                      <a:pt x="134" y="172"/>
                      <a:pt x="141" y="170"/>
                      <a:pt x="142" y="164"/>
                    </a:cubicBezTo>
                    <a:cubicBezTo>
                      <a:pt x="140" y="164"/>
                      <a:pt x="138" y="164"/>
                      <a:pt x="136" y="164"/>
                    </a:cubicBezTo>
                    <a:close/>
                    <a:moveTo>
                      <a:pt x="231" y="171"/>
                    </a:moveTo>
                    <a:cubicBezTo>
                      <a:pt x="231" y="171"/>
                      <a:pt x="231" y="171"/>
                      <a:pt x="231" y="171"/>
                    </a:cubicBezTo>
                    <a:cubicBezTo>
                      <a:pt x="229" y="165"/>
                      <a:pt x="223" y="170"/>
                      <a:pt x="220" y="168"/>
                    </a:cubicBezTo>
                    <a:cubicBezTo>
                      <a:pt x="215" y="174"/>
                      <a:pt x="204" y="167"/>
                      <a:pt x="203" y="177"/>
                    </a:cubicBezTo>
                    <a:cubicBezTo>
                      <a:pt x="207" y="176"/>
                      <a:pt x="213" y="175"/>
                      <a:pt x="218" y="174"/>
                    </a:cubicBezTo>
                    <a:cubicBezTo>
                      <a:pt x="228" y="173"/>
                      <a:pt x="240" y="175"/>
                      <a:pt x="245" y="169"/>
                    </a:cubicBezTo>
                    <a:cubicBezTo>
                      <a:pt x="240" y="165"/>
                      <a:pt x="235" y="168"/>
                      <a:pt x="231" y="171"/>
                    </a:cubicBezTo>
                    <a:close/>
                    <a:moveTo>
                      <a:pt x="279" y="181"/>
                    </a:moveTo>
                    <a:cubicBezTo>
                      <a:pt x="279" y="181"/>
                      <a:pt x="279" y="181"/>
                      <a:pt x="279" y="181"/>
                    </a:cubicBezTo>
                    <a:cubicBezTo>
                      <a:pt x="280" y="178"/>
                      <a:pt x="284" y="171"/>
                      <a:pt x="281" y="168"/>
                    </a:cubicBezTo>
                    <a:cubicBezTo>
                      <a:pt x="280" y="171"/>
                      <a:pt x="275" y="177"/>
                      <a:pt x="279" y="181"/>
                    </a:cubicBezTo>
                    <a:close/>
                    <a:moveTo>
                      <a:pt x="18" y="178"/>
                    </a:moveTo>
                    <a:cubicBezTo>
                      <a:pt x="18" y="178"/>
                      <a:pt x="18" y="178"/>
                      <a:pt x="18" y="178"/>
                    </a:cubicBezTo>
                    <a:cubicBezTo>
                      <a:pt x="19" y="178"/>
                      <a:pt x="19" y="171"/>
                      <a:pt x="17" y="176"/>
                    </a:cubicBezTo>
                    <a:cubicBezTo>
                      <a:pt x="17" y="176"/>
                      <a:pt x="17" y="178"/>
                      <a:pt x="18" y="178"/>
                    </a:cubicBezTo>
                    <a:close/>
                    <a:moveTo>
                      <a:pt x="21" y="180"/>
                    </a:moveTo>
                    <a:cubicBezTo>
                      <a:pt x="21" y="180"/>
                      <a:pt x="21" y="180"/>
                      <a:pt x="21" y="180"/>
                    </a:cubicBezTo>
                    <a:cubicBezTo>
                      <a:pt x="25" y="181"/>
                      <a:pt x="28" y="176"/>
                      <a:pt x="24" y="174"/>
                    </a:cubicBezTo>
                    <a:cubicBezTo>
                      <a:pt x="24" y="177"/>
                      <a:pt x="20" y="175"/>
                      <a:pt x="21" y="180"/>
                    </a:cubicBezTo>
                    <a:close/>
                    <a:moveTo>
                      <a:pt x="201" y="183"/>
                    </a:moveTo>
                    <a:cubicBezTo>
                      <a:pt x="201" y="183"/>
                      <a:pt x="201" y="183"/>
                      <a:pt x="201" y="183"/>
                    </a:cubicBezTo>
                    <a:cubicBezTo>
                      <a:pt x="199" y="188"/>
                      <a:pt x="200" y="195"/>
                      <a:pt x="204" y="197"/>
                    </a:cubicBezTo>
                    <a:cubicBezTo>
                      <a:pt x="225" y="195"/>
                      <a:pt x="236" y="196"/>
                      <a:pt x="259" y="195"/>
                    </a:cubicBezTo>
                    <a:cubicBezTo>
                      <a:pt x="260" y="189"/>
                      <a:pt x="263" y="180"/>
                      <a:pt x="259" y="176"/>
                    </a:cubicBezTo>
                    <a:cubicBezTo>
                      <a:pt x="239" y="178"/>
                      <a:pt x="217" y="178"/>
                      <a:pt x="201" y="183"/>
                    </a:cubicBezTo>
                    <a:close/>
                    <a:moveTo>
                      <a:pt x="40" y="186"/>
                    </a:moveTo>
                    <a:cubicBezTo>
                      <a:pt x="40" y="186"/>
                      <a:pt x="40" y="186"/>
                      <a:pt x="40" y="186"/>
                    </a:cubicBezTo>
                    <a:cubicBezTo>
                      <a:pt x="44" y="186"/>
                      <a:pt x="45" y="182"/>
                      <a:pt x="46" y="180"/>
                    </a:cubicBezTo>
                    <a:cubicBezTo>
                      <a:pt x="43" y="181"/>
                      <a:pt x="39" y="181"/>
                      <a:pt x="40" y="186"/>
                    </a:cubicBezTo>
                    <a:close/>
                    <a:moveTo>
                      <a:pt x="111" y="202"/>
                    </a:moveTo>
                    <a:cubicBezTo>
                      <a:pt x="111" y="202"/>
                      <a:pt x="111" y="202"/>
                      <a:pt x="111" y="202"/>
                    </a:cubicBezTo>
                    <a:cubicBezTo>
                      <a:pt x="119" y="201"/>
                      <a:pt x="139" y="194"/>
                      <a:pt x="136" y="182"/>
                    </a:cubicBezTo>
                    <a:cubicBezTo>
                      <a:pt x="129" y="190"/>
                      <a:pt x="116" y="193"/>
                      <a:pt x="111" y="202"/>
                    </a:cubicBezTo>
                    <a:close/>
                    <a:moveTo>
                      <a:pt x="42" y="192"/>
                    </a:moveTo>
                    <a:cubicBezTo>
                      <a:pt x="42" y="192"/>
                      <a:pt x="42" y="192"/>
                      <a:pt x="42" y="192"/>
                    </a:cubicBezTo>
                    <a:cubicBezTo>
                      <a:pt x="43" y="190"/>
                      <a:pt x="47" y="191"/>
                      <a:pt x="46" y="187"/>
                    </a:cubicBezTo>
                    <a:cubicBezTo>
                      <a:pt x="42" y="186"/>
                      <a:pt x="39" y="191"/>
                      <a:pt x="42" y="192"/>
                    </a:cubicBezTo>
                    <a:close/>
                    <a:moveTo>
                      <a:pt x="172" y="196"/>
                    </a:moveTo>
                    <a:cubicBezTo>
                      <a:pt x="172" y="196"/>
                      <a:pt x="172" y="196"/>
                      <a:pt x="172" y="196"/>
                    </a:cubicBezTo>
                    <a:cubicBezTo>
                      <a:pt x="177" y="195"/>
                      <a:pt x="182" y="194"/>
                      <a:pt x="182" y="188"/>
                    </a:cubicBezTo>
                    <a:cubicBezTo>
                      <a:pt x="177" y="190"/>
                      <a:pt x="173" y="191"/>
                      <a:pt x="172" y="196"/>
                    </a:cubicBezTo>
                    <a:close/>
                    <a:moveTo>
                      <a:pt x="44" y="197"/>
                    </a:moveTo>
                    <a:cubicBezTo>
                      <a:pt x="44" y="197"/>
                      <a:pt x="44" y="197"/>
                      <a:pt x="44" y="197"/>
                    </a:cubicBezTo>
                    <a:cubicBezTo>
                      <a:pt x="48" y="196"/>
                      <a:pt x="52" y="195"/>
                      <a:pt x="51" y="190"/>
                    </a:cubicBezTo>
                    <a:cubicBezTo>
                      <a:pt x="46" y="190"/>
                      <a:pt x="44" y="192"/>
                      <a:pt x="44" y="197"/>
                    </a:cubicBezTo>
                    <a:close/>
                    <a:moveTo>
                      <a:pt x="101" y="201"/>
                    </a:moveTo>
                    <a:cubicBezTo>
                      <a:pt x="101" y="201"/>
                      <a:pt x="101" y="201"/>
                      <a:pt x="101" y="201"/>
                    </a:cubicBezTo>
                    <a:cubicBezTo>
                      <a:pt x="108" y="199"/>
                      <a:pt x="115" y="196"/>
                      <a:pt x="117" y="190"/>
                    </a:cubicBezTo>
                    <a:cubicBezTo>
                      <a:pt x="111" y="193"/>
                      <a:pt x="105" y="196"/>
                      <a:pt x="101" y="201"/>
                    </a:cubicBezTo>
                    <a:close/>
                    <a:moveTo>
                      <a:pt x="191" y="197"/>
                    </a:moveTo>
                    <a:cubicBezTo>
                      <a:pt x="191" y="197"/>
                      <a:pt x="191" y="197"/>
                      <a:pt x="191" y="197"/>
                    </a:cubicBezTo>
                    <a:cubicBezTo>
                      <a:pt x="192" y="203"/>
                      <a:pt x="198" y="190"/>
                      <a:pt x="192" y="196"/>
                    </a:cubicBezTo>
                    <a:cubicBezTo>
                      <a:pt x="192" y="197"/>
                      <a:pt x="191" y="196"/>
                      <a:pt x="191" y="197"/>
                    </a:cubicBezTo>
                    <a:close/>
                    <a:moveTo>
                      <a:pt x="168" y="200"/>
                    </a:moveTo>
                    <a:cubicBezTo>
                      <a:pt x="168" y="200"/>
                      <a:pt x="168" y="200"/>
                      <a:pt x="168" y="200"/>
                    </a:cubicBezTo>
                    <a:cubicBezTo>
                      <a:pt x="163" y="200"/>
                      <a:pt x="159" y="198"/>
                      <a:pt x="156" y="201"/>
                    </a:cubicBezTo>
                    <a:cubicBezTo>
                      <a:pt x="152" y="202"/>
                      <a:pt x="153" y="198"/>
                      <a:pt x="149" y="199"/>
                    </a:cubicBezTo>
                    <a:cubicBezTo>
                      <a:pt x="148" y="202"/>
                      <a:pt x="144" y="201"/>
                      <a:pt x="142" y="202"/>
                    </a:cubicBezTo>
                    <a:cubicBezTo>
                      <a:pt x="138" y="203"/>
                      <a:pt x="139" y="199"/>
                      <a:pt x="135" y="200"/>
                    </a:cubicBezTo>
                    <a:cubicBezTo>
                      <a:pt x="127" y="208"/>
                      <a:pt x="118" y="200"/>
                      <a:pt x="108" y="208"/>
                    </a:cubicBezTo>
                    <a:cubicBezTo>
                      <a:pt x="105" y="203"/>
                      <a:pt x="92" y="204"/>
                      <a:pt x="89" y="209"/>
                    </a:cubicBezTo>
                    <a:cubicBezTo>
                      <a:pt x="125" y="209"/>
                      <a:pt x="154" y="204"/>
                      <a:pt x="185" y="200"/>
                    </a:cubicBezTo>
                    <a:cubicBezTo>
                      <a:pt x="183" y="194"/>
                      <a:pt x="174" y="200"/>
                      <a:pt x="168" y="200"/>
                    </a:cubicBezTo>
                    <a:close/>
                    <a:moveTo>
                      <a:pt x="27" y="202"/>
                    </a:moveTo>
                    <a:cubicBezTo>
                      <a:pt x="27" y="202"/>
                      <a:pt x="27" y="202"/>
                      <a:pt x="27" y="202"/>
                    </a:cubicBezTo>
                    <a:cubicBezTo>
                      <a:pt x="28" y="202"/>
                      <a:pt x="29" y="202"/>
                      <a:pt x="30" y="202"/>
                    </a:cubicBezTo>
                    <a:cubicBezTo>
                      <a:pt x="30" y="201"/>
                      <a:pt x="31" y="201"/>
                      <a:pt x="31" y="199"/>
                    </a:cubicBezTo>
                    <a:cubicBezTo>
                      <a:pt x="30" y="199"/>
                      <a:pt x="28" y="199"/>
                      <a:pt x="27" y="199"/>
                    </a:cubicBezTo>
                    <a:cubicBezTo>
                      <a:pt x="27" y="200"/>
                      <a:pt x="27" y="201"/>
                      <a:pt x="27" y="202"/>
                    </a:cubicBezTo>
                    <a:close/>
                    <a:moveTo>
                      <a:pt x="32" y="206"/>
                    </a:moveTo>
                    <a:cubicBezTo>
                      <a:pt x="32" y="206"/>
                      <a:pt x="32" y="206"/>
                      <a:pt x="32" y="206"/>
                    </a:cubicBezTo>
                    <a:cubicBezTo>
                      <a:pt x="37" y="205"/>
                      <a:pt x="42" y="211"/>
                      <a:pt x="42" y="204"/>
                    </a:cubicBezTo>
                    <a:cubicBezTo>
                      <a:pt x="38" y="205"/>
                      <a:pt x="36" y="203"/>
                      <a:pt x="33" y="201"/>
                    </a:cubicBezTo>
                    <a:cubicBezTo>
                      <a:pt x="33" y="203"/>
                      <a:pt x="32" y="204"/>
                      <a:pt x="32" y="20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cs typeface="+mn-ea"/>
                  <a:sym typeface="+mn-lt"/>
                </a:endParaRPr>
              </a:p>
            </p:txBody>
          </p:sp>
        </p:grpSp>
        <p:sp>
          <p:nvSpPr>
            <p:cNvPr id="21" name="椭圆 20"/>
            <p:cNvSpPr/>
            <p:nvPr/>
          </p:nvSpPr>
          <p:spPr>
            <a:xfrm>
              <a:off x="1985080" y="2600293"/>
              <a:ext cx="699726" cy="6997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100" dirty="0">
                  <a:solidFill>
                    <a:srgbClr val="20558B"/>
                  </a:solidFill>
                  <a:cs typeface="+mn-ea"/>
                  <a:sym typeface="+mn-lt"/>
                </a:rPr>
                <a:t>1</a:t>
              </a:r>
              <a:endParaRPr lang="zh-CN" altLang="en-US" sz="2100" dirty="0">
                <a:solidFill>
                  <a:srgbClr val="20558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6"/>
          <p:cNvGrpSpPr/>
          <p:nvPr/>
        </p:nvGrpSpPr>
        <p:grpSpPr>
          <a:xfrm>
            <a:off x="2842365" y="2732329"/>
            <a:ext cx="1516380" cy="1148347"/>
            <a:chOff x="1476298" y="2287801"/>
            <a:chExt cx="1749502" cy="1324710"/>
          </a:xfrm>
          <a:solidFill>
            <a:schemeClr val="tx1">
              <a:lumMod val="65000"/>
              <a:lumOff val="35000"/>
            </a:schemeClr>
          </a:solidFill>
        </p:grpSpPr>
        <p:grpSp>
          <p:nvGrpSpPr>
            <p:cNvPr id="25" name="Group 28"/>
            <p:cNvGrpSpPr>
              <a:grpSpLocks noChangeAspect="1"/>
            </p:cNvGrpSpPr>
            <p:nvPr/>
          </p:nvGrpSpPr>
          <p:grpSpPr bwMode="auto">
            <a:xfrm>
              <a:off x="1476298" y="2287801"/>
              <a:ext cx="1749502" cy="1324710"/>
              <a:chOff x="3407" y="1835"/>
              <a:chExt cx="869" cy="658"/>
            </a:xfrm>
            <a:grpFill/>
          </p:grpSpPr>
          <p:sp>
            <p:nvSpPr>
              <p:cNvPr id="27" name="Freeform 29"/>
              <p:cNvSpPr>
                <a:spLocks noEditPoints="1"/>
              </p:cNvSpPr>
              <p:nvPr/>
            </p:nvSpPr>
            <p:spPr bwMode="auto">
              <a:xfrm>
                <a:off x="3407" y="1835"/>
                <a:ext cx="869" cy="658"/>
              </a:xfrm>
              <a:custGeom>
                <a:avLst/>
                <a:gdLst>
                  <a:gd name="T0" fmla="*/ 244 w 323"/>
                  <a:gd name="T1" fmla="*/ 0 h 244"/>
                  <a:gd name="T2" fmla="*/ 302 w 323"/>
                  <a:gd name="T3" fmla="*/ 22 h 244"/>
                  <a:gd name="T4" fmla="*/ 307 w 323"/>
                  <a:gd name="T5" fmla="*/ 54 h 244"/>
                  <a:gd name="T6" fmla="*/ 316 w 323"/>
                  <a:gd name="T7" fmla="*/ 111 h 244"/>
                  <a:gd name="T8" fmla="*/ 308 w 323"/>
                  <a:gd name="T9" fmla="*/ 217 h 244"/>
                  <a:gd name="T10" fmla="*/ 284 w 323"/>
                  <a:gd name="T11" fmla="*/ 238 h 244"/>
                  <a:gd name="T12" fmla="*/ 222 w 323"/>
                  <a:gd name="T13" fmla="*/ 235 h 244"/>
                  <a:gd name="T14" fmla="*/ 191 w 323"/>
                  <a:gd name="T15" fmla="*/ 236 h 244"/>
                  <a:gd name="T16" fmla="*/ 50 w 323"/>
                  <a:gd name="T17" fmla="*/ 241 h 244"/>
                  <a:gd name="T18" fmla="*/ 6 w 323"/>
                  <a:gd name="T19" fmla="*/ 224 h 244"/>
                  <a:gd name="T20" fmla="*/ 3 w 323"/>
                  <a:gd name="T21" fmla="*/ 173 h 244"/>
                  <a:gd name="T22" fmla="*/ 4 w 323"/>
                  <a:gd name="T23" fmla="*/ 67 h 244"/>
                  <a:gd name="T24" fmla="*/ 11 w 323"/>
                  <a:gd name="T25" fmla="*/ 23 h 244"/>
                  <a:gd name="T26" fmla="*/ 65 w 323"/>
                  <a:gd name="T27" fmla="*/ 8 h 244"/>
                  <a:gd name="T28" fmla="*/ 185 w 323"/>
                  <a:gd name="T29" fmla="*/ 6 h 244"/>
                  <a:gd name="T30" fmla="*/ 216 w 323"/>
                  <a:gd name="T31" fmla="*/ 2 h 244"/>
                  <a:gd name="T32" fmla="*/ 244 w 323"/>
                  <a:gd name="T33" fmla="*/ 0 h 244"/>
                  <a:gd name="T34" fmla="*/ 161 w 323"/>
                  <a:gd name="T35" fmla="*/ 9 h 244"/>
                  <a:gd name="T36" fmla="*/ 161 w 323"/>
                  <a:gd name="T37" fmla="*/ 9 h 244"/>
                  <a:gd name="T38" fmla="*/ 53 w 323"/>
                  <a:gd name="T39" fmla="*/ 16 h 244"/>
                  <a:gd name="T40" fmla="*/ 16 w 323"/>
                  <a:gd name="T41" fmla="*/ 27 h 244"/>
                  <a:gd name="T42" fmla="*/ 9 w 323"/>
                  <a:gd name="T43" fmla="*/ 73 h 244"/>
                  <a:gd name="T44" fmla="*/ 9 w 323"/>
                  <a:gd name="T45" fmla="*/ 175 h 244"/>
                  <a:gd name="T46" fmla="*/ 13 w 323"/>
                  <a:gd name="T47" fmla="*/ 222 h 244"/>
                  <a:gd name="T48" fmla="*/ 83 w 323"/>
                  <a:gd name="T49" fmla="*/ 238 h 244"/>
                  <a:gd name="T50" fmla="*/ 232 w 323"/>
                  <a:gd name="T51" fmla="*/ 229 h 244"/>
                  <a:gd name="T52" fmla="*/ 280 w 323"/>
                  <a:gd name="T53" fmla="*/ 233 h 244"/>
                  <a:gd name="T54" fmla="*/ 312 w 323"/>
                  <a:gd name="T55" fmla="*/ 134 h 244"/>
                  <a:gd name="T56" fmla="*/ 310 w 323"/>
                  <a:gd name="T57" fmla="*/ 93 h 244"/>
                  <a:gd name="T58" fmla="*/ 301 w 323"/>
                  <a:gd name="T59" fmla="*/ 55 h 244"/>
                  <a:gd name="T60" fmla="*/ 296 w 323"/>
                  <a:gd name="T61" fmla="*/ 23 h 244"/>
                  <a:gd name="T62" fmla="*/ 222 w 323"/>
                  <a:gd name="T63" fmla="*/ 7 h 244"/>
                  <a:gd name="T64" fmla="*/ 161 w 323"/>
                  <a:gd name="T65" fmla="*/ 9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3" h="244">
                    <a:moveTo>
                      <a:pt x="244" y="0"/>
                    </a:moveTo>
                    <a:cubicBezTo>
                      <a:pt x="261" y="1"/>
                      <a:pt x="293" y="7"/>
                      <a:pt x="302" y="22"/>
                    </a:cubicBezTo>
                    <a:cubicBezTo>
                      <a:pt x="305" y="28"/>
                      <a:pt x="306" y="46"/>
                      <a:pt x="307" y="54"/>
                    </a:cubicBezTo>
                    <a:cubicBezTo>
                      <a:pt x="309" y="69"/>
                      <a:pt x="315" y="88"/>
                      <a:pt x="316" y="111"/>
                    </a:cubicBezTo>
                    <a:cubicBezTo>
                      <a:pt x="319" y="149"/>
                      <a:pt x="323" y="191"/>
                      <a:pt x="308" y="217"/>
                    </a:cubicBezTo>
                    <a:cubicBezTo>
                      <a:pt x="304" y="224"/>
                      <a:pt x="294" y="235"/>
                      <a:pt x="284" y="238"/>
                    </a:cubicBezTo>
                    <a:cubicBezTo>
                      <a:pt x="266" y="244"/>
                      <a:pt x="240" y="235"/>
                      <a:pt x="222" y="235"/>
                    </a:cubicBezTo>
                    <a:cubicBezTo>
                      <a:pt x="212" y="234"/>
                      <a:pt x="202" y="235"/>
                      <a:pt x="191" y="236"/>
                    </a:cubicBezTo>
                    <a:cubicBezTo>
                      <a:pt x="146" y="237"/>
                      <a:pt x="101" y="244"/>
                      <a:pt x="50" y="241"/>
                    </a:cubicBezTo>
                    <a:cubicBezTo>
                      <a:pt x="30" y="239"/>
                      <a:pt x="12" y="237"/>
                      <a:pt x="6" y="224"/>
                    </a:cubicBezTo>
                    <a:cubicBezTo>
                      <a:pt x="0" y="214"/>
                      <a:pt x="3" y="187"/>
                      <a:pt x="3" y="173"/>
                    </a:cubicBezTo>
                    <a:cubicBezTo>
                      <a:pt x="3" y="133"/>
                      <a:pt x="4" y="104"/>
                      <a:pt x="4" y="67"/>
                    </a:cubicBezTo>
                    <a:cubicBezTo>
                      <a:pt x="4" y="50"/>
                      <a:pt x="3" y="32"/>
                      <a:pt x="11" y="23"/>
                    </a:cubicBezTo>
                    <a:cubicBezTo>
                      <a:pt x="19" y="15"/>
                      <a:pt x="46" y="10"/>
                      <a:pt x="65" y="8"/>
                    </a:cubicBezTo>
                    <a:cubicBezTo>
                      <a:pt x="109" y="3"/>
                      <a:pt x="149" y="7"/>
                      <a:pt x="185" y="6"/>
                    </a:cubicBezTo>
                    <a:cubicBezTo>
                      <a:pt x="196" y="5"/>
                      <a:pt x="206" y="3"/>
                      <a:pt x="216" y="2"/>
                    </a:cubicBezTo>
                    <a:cubicBezTo>
                      <a:pt x="225" y="1"/>
                      <a:pt x="233" y="0"/>
                      <a:pt x="244" y="0"/>
                    </a:cubicBezTo>
                    <a:close/>
                    <a:moveTo>
                      <a:pt x="161" y="9"/>
                    </a:moveTo>
                    <a:cubicBezTo>
                      <a:pt x="161" y="9"/>
                      <a:pt x="161" y="9"/>
                      <a:pt x="161" y="9"/>
                    </a:cubicBezTo>
                    <a:cubicBezTo>
                      <a:pt x="124" y="9"/>
                      <a:pt x="87" y="10"/>
                      <a:pt x="53" y="16"/>
                    </a:cubicBezTo>
                    <a:cubicBezTo>
                      <a:pt x="41" y="18"/>
                      <a:pt x="22" y="21"/>
                      <a:pt x="16" y="27"/>
                    </a:cubicBezTo>
                    <a:cubicBezTo>
                      <a:pt x="8" y="36"/>
                      <a:pt x="9" y="52"/>
                      <a:pt x="9" y="73"/>
                    </a:cubicBezTo>
                    <a:cubicBezTo>
                      <a:pt x="9" y="114"/>
                      <a:pt x="9" y="141"/>
                      <a:pt x="9" y="175"/>
                    </a:cubicBezTo>
                    <a:cubicBezTo>
                      <a:pt x="10" y="194"/>
                      <a:pt x="7" y="214"/>
                      <a:pt x="13" y="222"/>
                    </a:cubicBezTo>
                    <a:cubicBezTo>
                      <a:pt x="24" y="235"/>
                      <a:pt x="55" y="238"/>
                      <a:pt x="83" y="238"/>
                    </a:cubicBezTo>
                    <a:cubicBezTo>
                      <a:pt x="132" y="238"/>
                      <a:pt x="190" y="227"/>
                      <a:pt x="232" y="229"/>
                    </a:cubicBezTo>
                    <a:cubicBezTo>
                      <a:pt x="251" y="230"/>
                      <a:pt x="269" y="236"/>
                      <a:pt x="280" y="233"/>
                    </a:cubicBezTo>
                    <a:cubicBezTo>
                      <a:pt x="314" y="225"/>
                      <a:pt x="314" y="176"/>
                      <a:pt x="312" y="134"/>
                    </a:cubicBezTo>
                    <a:cubicBezTo>
                      <a:pt x="312" y="120"/>
                      <a:pt x="312" y="106"/>
                      <a:pt x="310" y="93"/>
                    </a:cubicBezTo>
                    <a:cubicBezTo>
                      <a:pt x="308" y="80"/>
                      <a:pt x="303" y="67"/>
                      <a:pt x="301" y="55"/>
                    </a:cubicBezTo>
                    <a:cubicBezTo>
                      <a:pt x="299" y="42"/>
                      <a:pt x="301" y="31"/>
                      <a:pt x="296" y="23"/>
                    </a:cubicBezTo>
                    <a:cubicBezTo>
                      <a:pt x="285" y="6"/>
                      <a:pt x="250" y="5"/>
                      <a:pt x="222" y="7"/>
                    </a:cubicBezTo>
                    <a:cubicBezTo>
                      <a:pt x="202" y="8"/>
                      <a:pt x="182" y="10"/>
                      <a:pt x="16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cs typeface="+mn-ea"/>
                  <a:sym typeface="+mn-lt"/>
                </a:endParaRPr>
              </a:p>
            </p:txBody>
          </p:sp>
          <p:sp>
            <p:nvSpPr>
              <p:cNvPr id="28" name="Freeform 30"/>
              <p:cNvSpPr>
                <a:spLocks noEditPoints="1"/>
              </p:cNvSpPr>
              <p:nvPr/>
            </p:nvSpPr>
            <p:spPr bwMode="auto">
              <a:xfrm>
                <a:off x="3442" y="1870"/>
                <a:ext cx="783" cy="578"/>
              </a:xfrm>
              <a:custGeom>
                <a:avLst/>
                <a:gdLst>
                  <a:gd name="T0" fmla="*/ 283 w 291"/>
                  <a:gd name="T1" fmla="*/ 41 h 214"/>
                  <a:gd name="T2" fmla="*/ 209 w 291"/>
                  <a:gd name="T3" fmla="*/ 22 h 214"/>
                  <a:gd name="T4" fmla="*/ 247 w 291"/>
                  <a:gd name="T5" fmla="*/ 17 h 214"/>
                  <a:gd name="T6" fmla="*/ 112 w 291"/>
                  <a:gd name="T7" fmla="*/ 37 h 214"/>
                  <a:gd name="T8" fmla="*/ 114 w 291"/>
                  <a:gd name="T9" fmla="*/ 17 h 214"/>
                  <a:gd name="T10" fmla="*/ 269 w 291"/>
                  <a:gd name="T11" fmla="*/ 17 h 214"/>
                  <a:gd name="T12" fmla="*/ 54 w 291"/>
                  <a:gd name="T13" fmla="*/ 22 h 214"/>
                  <a:gd name="T14" fmla="*/ 116 w 291"/>
                  <a:gd name="T15" fmla="*/ 19 h 214"/>
                  <a:gd name="T16" fmla="*/ 133 w 291"/>
                  <a:gd name="T17" fmla="*/ 50 h 214"/>
                  <a:gd name="T18" fmla="*/ 269 w 291"/>
                  <a:gd name="T19" fmla="*/ 22 h 214"/>
                  <a:gd name="T20" fmla="*/ 130 w 291"/>
                  <a:gd name="T21" fmla="*/ 38 h 214"/>
                  <a:gd name="T22" fmla="*/ 31 w 291"/>
                  <a:gd name="T23" fmla="*/ 37 h 214"/>
                  <a:gd name="T24" fmla="*/ 61 w 291"/>
                  <a:gd name="T25" fmla="*/ 42 h 214"/>
                  <a:gd name="T26" fmla="*/ 18 w 291"/>
                  <a:gd name="T27" fmla="*/ 31 h 214"/>
                  <a:gd name="T28" fmla="*/ 86 w 291"/>
                  <a:gd name="T29" fmla="*/ 46 h 214"/>
                  <a:gd name="T30" fmla="*/ 212 w 291"/>
                  <a:gd name="T31" fmla="*/ 50 h 214"/>
                  <a:gd name="T32" fmla="*/ 189 w 291"/>
                  <a:gd name="T33" fmla="*/ 76 h 214"/>
                  <a:gd name="T34" fmla="*/ 88 w 291"/>
                  <a:gd name="T35" fmla="*/ 62 h 214"/>
                  <a:gd name="T36" fmla="*/ 19 w 291"/>
                  <a:gd name="T37" fmla="*/ 98 h 214"/>
                  <a:gd name="T38" fmla="*/ 26 w 291"/>
                  <a:gd name="T39" fmla="*/ 83 h 214"/>
                  <a:gd name="T40" fmla="*/ 14 w 291"/>
                  <a:gd name="T41" fmla="*/ 69 h 214"/>
                  <a:gd name="T42" fmla="*/ 47 w 291"/>
                  <a:gd name="T43" fmla="*/ 47 h 214"/>
                  <a:gd name="T44" fmla="*/ 69 w 291"/>
                  <a:gd name="T45" fmla="*/ 80 h 214"/>
                  <a:gd name="T46" fmla="*/ 219 w 291"/>
                  <a:gd name="T47" fmla="*/ 92 h 214"/>
                  <a:gd name="T48" fmla="*/ 83 w 291"/>
                  <a:gd name="T49" fmla="*/ 79 h 214"/>
                  <a:gd name="T50" fmla="*/ 256 w 291"/>
                  <a:gd name="T51" fmla="*/ 84 h 214"/>
                  <a:gd name="T52" fmla="*/ 130 w 291"/>
                  <a:gd name="T53" fmla="*/ 94 h 214"/>
                  <a:gd name="T54" fmla="*/ 94 w 291"/>
                  <a:gd name="T55" fmla="*/ 79 h 214"/>
                  <a:gd name="T56" fmla="*/ 89 w 291"/>
                  <a:gd name="T57" fmla="*/ 97 h 214"/>
                  <a:gd name="T58" fmla="*/ 262 w 291"/>
                  <a:gd name="T59" fmla="*/ 89 h 214"/>
                  <a:gd name="T60" fmla="*/ 139 w 291"/>
                  <a:gd name="T61" fmla="*/ 82 h 214"/>
                  <a:gd name="T62" fmla="*/ 201 w 291"/>
                  <a:gd name="T63" fmla="*/ 82 h 214"/>
                  <a:gd name="T64" fmla="*/ 233 w 291"/>
                  <a:gd name="T65" fmla="*/ 89 h 214"/>
                  <a:gd name="T66" fmla="*/ 177 w 291"/>
                  <a:gd name="T67" fmla="*/ 94 h 214"/>
                  <a:gd name="T68" fmla="*/ 233 w 291"/>
                  <a:gd name="T69" fmla="*/ 104 h 214"/>
                  <a:gd name="T70" fmla="*/ 82 w 291"/>
                  <a:gd name="T71" fmla="*/ 118 h 214"/>
                  <a:gd name="T72" fmla="*/ 136 w 291"/>
                  <a:gd name="T73" fmla="*/ 108 h 214"/>
                  <a:gd name="T74" fmla="*/ 26 w 291"/>
                  <a:gd name="T75" fmla="*/ 120 h 214"/>
                  <a:gd name="T76" fmla="*/ 260 w 291"/>
                  <a:gd name="T77" fmla="*/ 113 h 214"/>
                  <a:gd name="T78" fmla="*/ 191 w 291"/>
                  <a:gd name="T79" fmla="*/ 148 h 214"/>
                  <a:gd name="T80" fmla="*/ 236 w 291"/>
                  <a:gd name="T81" fmla="*/ 117 h 214"/>
                  <a:gd name="T82" fmla="*/ 41 w 291"/>
                  <a:gd name="T83" fmla="*/ 146 h 214"/>
                  <a:gd name="T84" fmla="*/ 103 w 291"/>
                  <a:gd name="T85" fmla="*/ 136 h 214"/>
                  <a:gd name="T86" fmla="*/ 168 w 291"/>
                  <a:gd name="T87" fmla="*/ 145 h 214"/>
                  <a:gd name="T88" fmla="*/ 125 w 291"/>
                  <a:gd name="T89" fmla="*/ 138 h 214"/>
                  <a:gd name="T90" fmla="*/ 126 w 291"/>
                  <a:gd name="T91" fmla="*/ 146 h 214"/>
                  <a:gd name="T92" fmla="*/ 212 w 291"/>
                  <a:gd name="T93" fmla="*/ 140 h 214"/>
                  <a:gd name="T94" fmla="*/ 100 w 291"/>
                  <a:gd name="T95" fmla="*/ 152 h 214"/>
                  <a:gd name="T96" fmla="*/ 154 w 291"/>
                  <a:gd name="T97" fmla="*/ 139 h 214"/>
                  <a:gd name="T98" fmla="*/ 23 w 291"/>
                  <a:gd name="T99" fmla="*/ 145 h 214"/>
                  <a:gd name="T100" fmla="*/ 21 w 291"/>
                  <a:gd name="T101" fmla="*/ 155 h 214"/>
                  <a:gd name="T102" fmla="*/ 126 w 291"/>
                  <a:gd name="T103" fmla="*/ 162 h 214"/>
                  <a:gd name="T104" fmla="*/ 212 w 291"/>
                  <a:gd name="T105" fmla="*/ 167 h 214"/>
                  <a:gd name="T106" fmla="*/ 158 w 291"/>
                  <a:gd name="T107" fmla="*/ 172 h 214"/>
                  <a:gd name="T108" fmla="*/ 162 w 291"/>
                  <a:gd name="T109" fmla="*/ 172 h 214"/>
                  <a:gd name="T110" fmla="*/ 33 w 291"/>
                  <a:gd name="T111" fmla="*/ 169 h 214"/>
                  <a:gd name="T112" fmla="*/ 231 w 291"/>
                  <a:gd name="T113" fmla="*/ 171 h 214"/>
                  <a:gd name="T114" fmla="*/ 18 w 291"/>
                  <a:gd name="T115" fmla="*/ 178 h 214"/>
                  <a:gd name="T116" fmla="*/ 201 w 291"/>
                  <a:gd name="T117" fmla="*/ 183 h 214"/>
                  <a:gd name="T118" fmla="*/ 42 w 291"/>
                  <a:gd name="T119" fmla="*/ 192 h 214"/>
                  <a:gd name="T120" fmla="*/ 101 w 291"/>
                  <a:gd name="T121" fmla="*/ 201 h 214"/>
                  <a:gd name="T122" fmla="*/ 89 w 291"/>
                  <a:gd name="T123" fmla="*/ 209 h 214"/>
                  <a:gd name="T124" fmla="*/ 33 w 291"/>
                  <a:gd name="T125" fmla="*/ 201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91" h="214">
                    <a:moveTo>
                      <a:pt x="274" y="200"/>
                    </a:moveTo>
                    <a:cubicBezTo>
                      <a:pt x="229" y="199"/>
                      <a:pt x="188" y="205"/>
                      <a:pt x="142" y="210"/>
                    </a:cubicBezTo>
                    <a:cubicBezTo>
                      <a:pt x="110" y="214"/>
                      <a:pt x="82" y="213"/>
                      <a:pt x="47" y="211"/>
                    </a:cubicBezTo>
                    <a:cubicBezTo>
                      <a:pt x="34" y="211"/>
                      <a:pt x="17" y="208"/>
                      <a:pt x="13" y="197"/>
                    </a:cubicBezTo>
                    <a:cubicBezTo>
                      <a:pt x="8" y="186"/>
                      <a:pt x="12" y="167"/>
                      <a:pt x="12" y="152"/>
                    </a:cubicBezTo>
                    <a:cubicBezTo>
                      <a:pt x="11" y="141"/>
                      <a:pt x="11" y="124"/>
                      <a:pt x="10" y="110"/>
                    </a:cubicBezTo>
                    <a:cubicBezTo>
                      <a:pt x="10" y="84"/>
                      <a:pt x="0" y="45"/>
                      <a:pt x="16" y="27"/>
                    </a:cubicBezTo>
                    <a:cubicBezTo>
                      <a:pt x="29" y="11"/>
                      <a:pt x="60" y="13"/>
                      <a:pt x="92" y="10"/>
                    </a:cubicBezTo>
                    <a:cubicBezTo>
                      <a:pt x="118" y="8"/>
                      <a:pt x="152" y="9"/>
                      <a:pt x="176" y="8"/>
                    </a:cubicBezTo>
                    <a:cubicBezTo>
                      <a:pt x="184" y="7"/>
                      <a:pt x="192" y="5"/>
                      <a:pt x="201" y="4"/>
                    </a:cubicBezTo>
                    <a:cubicBezTo>
                      <a:pt x="226" y="2"/>
                      <a:pt x="261" y="0"/>
                      <a:pt x="274" y="15"/>
                    </a:cubicBezTo>
                    <a:cubicBezTo>
                      <a:pt x="277" y="19"/>
                      <a:pt x="281" y="33"/>
                      <a:pt x="283" y="41"/>
                    </a:cubicBezTo>
                    <a:cubicBezTo>
                      <a:pt x="286" y="51"/>
                      <a:pt x="287" y="74"/>
                      <a:pt x="288" y="88"/>
                    </a:cubicBezTo>
                    <a:cubicBezTo>
                      <a:pt x="289" y="101"/>
                      <a:pt x="288" y="117"/>
                      <a:pt x="288" y="132"/>
                    </a:cubicBezTo>
                    <a:cubicBezTo>
                      <a:pt x="288" y="165"/>
                      <a:pt x="291" y="182"/>
                      <a:pt x="274" y="200"/>
                    </a:cubicBezTo>
                    <a:close/>
                    <a:moveTo>
                      <a:pt x="201" y="13"/>
                    </a:moveTo>
                    <a:cubicBezTo>
                      <a:pt x="201" y="13"/>
                      <a:pt x="201" y="13"/>
                      <a:pt x="201" y="13"/>
                    </a:cubicBezTo>
                    <a:cubicBezTo>
                      <a:pt x="205" y="13"/>
                      <a:pt x="206" y="11"/>
                      <a:pt x="206" y="8"/>
                    </a:cubicBezTo>
                    <a:cubicBezTo>
                      <a:pt x="203" y="8"/>
                      <a:pt x="200" y="9"/>
                      <a:pt x="201" y="13"/>
                    </a:cubicBezTo>
                    <a:close/>
                    <a:moveTo>
                      <a:pt x="208" y="18"/>
                    </a:moveTo>
                    <a:cubicBezTo>
                      <a:pt x="208" y="18"/>
                      <a:pt x="208" y="18"/>
                      <a:pt x="208" y="18"/>
                    </a:cubicBezTo>
                    <a:cubicBezTo>
                      <a:pt x="213" y="14"/>
                      <a:pt x="221" y="13"/>
                      <a:pt x="224" y="8"/>
                    </a:cubicBezTo>
                    <a:cubicBezTo>
                      <a:pt x="214" y="5"/>
                      <a:pt x="205" y="12"/>
                      <a:pt x="208" y="18"/>
                    </a:cubicBezTo>
                    <a:close/>
                    <a:moveTo>
                      <a:pt x="209" y="22"/>
                    </a:moveTo>
                    <a:cubicBezTo>
                      <a:pt x="209" y="22"/>
                      <a:pt x="209" y="22"/>
                      <a:pt x="209" y="22"/>
                    </a:cubicBezTo>
                    <a:cubicBezTo>
                      <a:pt x="220" y="22"/>
                      <a:pt x="229" y="14"/>
                      <a:pt x="237" y="8"/>
                    </a:cubicBezTo>
                    <a:cubicBezTo>
                      <a:pt x="225" y="10"/>
                      <a:pt x="218" y="17"/>
                      <a:pt x="209" y="22"/>
                    </a:cubicBezTo>
                    <a:close/>
                    <a:moveTo>
                      <a:pt x="232" y="15"/>
                    </a:moveTo>
                    <a:cubicBezTo>
                      <a:pt x="232" y="15"/>
                      <a:pt x="232" y="15"/>
                      <a:pt x="232" y="15"/>
                    </a:cubicBezTo>
                    <a:cubicBezTo>
                      <a:pt x="226" y="19"/>
                      <a:pt x="219" y="21"/>
                      <a:pt x="215" y="26"/>
                    </a:cubicBezTo>
                    <a:cubicBezTo>
                      <a:pt x="226" y="25"/>
                      <a:pt x="240" y="16"/>
                      <a:pt x="248" y="9"/>
                    </a:cubicBezTo>
                    <a:cubicBezTo>
                      <a:pt x="243" y="8"/>
                      <a:pt x="237" y="13"/>
                      <a:pt x="232" y="15"/>
                    </a:cubicBezTo>
                    <a:close/>
                    <a:moveTo>
                      <a:pt x="247" y="17"/>
                    </a:moveTo>
                    <a:cubicBezTo>
                      <a:pt x="247" y="17"/>
                      <a:pt x="247" y="17"/>
                      <a:pt x="247" y="17"/>
                    </a:cubicBezTo>
                    <a:cubicBezTo>
                      <a:pt x="253" y="17"/>
                      <a:pt x="256" y="15"/>
                      <a:pt x="257" y="10"/>
                    </a:cubicBezTo>
                    <a:cubicBezTo>
                      <a:pt x="251" y="10"/>
                      <a:pt x="251" y="15"/>
                      <a:pt x="247" y="17"/>
                    </a:cubicBezTo>
                    <a:close/>
                    <a:moveTo>
                      <a:pt x="126" y="17"/>
                    </a:moveTo>
                    <a:cubicBezTo>
                      <a:pt x="126" y="17"/>
                      <a:pt x="126" y="17"/>
                      <a:pt x="126" y="17"/>
                    </a:cubicBezTo>
                    <a:cubicBezTo>
                      <a:pt x="127" y="14"/>
                      <a:pt x="132" y="16"/>
                      <a:pt x="131" y="12"/>
                    </a:cubicBezTo>
                    <a:cubicBezTo>
                      <a:pt x="129" y="12"/>
                      <a:pt x="123" y="15"/>
                      <a:pt x="126" y="17"/>
                    </a:cubicBezTo>
                    <a:close/>
                    <a:moveTo>
                      <a:pt x="125" y="23"/>
                    </a:moveTo>
                    <a:cubicBezTo>
                      <a:pt x="125" y="23"/>
                      <a:pt x="125" y="23"/>
                      <a:pt x="125" y="23"/>
                    </a:cubicBezTo>
                    <a:cubicBezTo>
                      <a:pt x="133" y="20"/>
                      <a:pt x="141" y="18"/>
                      <a:pt x="144" y="12"/>
                    </a:cubicBezTo>
                    <a:cubicBezTo>
                      <a:pt x="134" y="12"/>
                      <a:pt x="130" y="18"/>
                      <a:pt x="125" y="23"/>
                    </a:cubicBezTo>
                    <a:close/>
                    <a:moveTo>
                      <a:pt x="125" y="26"/>
                    </a:moveTo>
                    <a:cubicBezTo>
                      <a:pt x="125" y="26"/>
                      <a:pt x="125" y="26"/>
                      <a:pt x="125" y="26"/>
                    </a:cubicBezTo>
                    <a:cubicBezTo>
                      <a:pt x="115" y="30"/>
                      <a:pt x="129" y="24"/>
                      <a:pt x="125" y="26"/>
                    </a:cubicBezTo>
                    <a:close/>
                    <a:moveTo>
                      <a:pt x="112" y="37"/>
                    </a:moveTo>
                    <a:cubicBezTo>
                      <a:pt x="112" y="37"/>
                      <a:pt x="112" y="37"/>
                      <a:pt x="112" y="37"/>
                    </a:cubicBezTo>
                    <a:cubicBezTo>
                      <a:pt x="126" y="34"/>
                      <a:pt x="136" y="25"/>
                      <a:pt x="148" y="19"/>
                    </a:cubicBezTo>
                    <a:cubicBezTo>
                      <a:pt x="155" y="16"/>
                      <a:pt x="164" y="17"/>
                      <a:pt x="171" y="12"/>
                    </a:cubicBezTo>
                    <a:cubicBezTo>
                      <a:pt x="164" y="12"/>
                      <a:pt x="158" y="12"/>
                      <a:pt x="152" y="12"/>
                    </a:cubicBezTo>
                    <a:cubicBezTo>
                      <a:pt x="143" y="20"/>
                      <a:pt x="132" y="24"/>
                      <a:pt x="120" y="29"/>
                    </a:cubicBezTo>
                    <a:cubicBezTo>
                      <a:pt x="120" y="29"/>
                      <a:pt x="119" y="28"/>
                      <a:pt x="119" y="29"/>
                    </a:cubicBezTo>
                    <a:cubicBezTo>
                      <a:pt x="122" y="33"/>
                      <a:pt x="111" y="32"/>
                      <a:pt x="112" y="37"/>
                    </a:cubicBezTo>
                    <a:close/>
                    <a:moveTo>
                      <a:pt x="100" y="18"/>
                    </a:moveTo>
                    <a:cubicBezTo>
                      <a:pt x="100" y="18"/>
                      <a:pt x="100" y="18"/>
                      <a:pt x="100" y="18"/>
                    </a:cubicBezTo>
                    <a:cubicBezTo>
                      <a:pt x="102" y="20"/>
                      <a:pt x="107" y="16"/>
                      <a:pt x="110" y="14"/>
                    </a:cubicBezTo>
                    <a:cubicBezTo>
                      <a:pt x="106" y="11"/>
                      <a:pt x="99" y="13"/>
                      <a:pt x="100" y="18"/>
                    </a:cubicBezTo>
                    <a:close/>
                    <a:moveTo>
                      <a:pt x="114" y="17"/>
                    </a:moveTo>
                    <a:cubicBezTo>
                      <a:pt x="114" y="17"/>
                      <a:pt x="114" y="17"/>
                      <a:pt x="114" y="17"/>
                    </a:cubicBezTo>
                    <a:cubicBezTo>
                      <a:pt x="116" y="16"/>
                      <a:pt x="120" y="17"/>
                      <a:pt x="120" y="13"/>
                    </a:cubicBezTo>
                    <a:cubicBezTo>
                      <a:pt x="116" y="13"/>
                      <a:pt x="113" y="13"/>
                      <a:pt x="114" y="17"/>
                    </a:cubicBezTo>
                    <a:close/>
                    <a:moveTo>
                      <a:pt x="180" y="19"/>
                    </a:moveTo>
                    <a:cubicBezTo>
                      <a:pt x="180" y="19"/>
                      <a:pt x="180" y="19"/>
                      <a:pt x="180" y="19"/>
                    </a:cubicBezTo>
                    <a:cubicBezTo>
                      <a:pt x="183" y="18"/>
                      <a:pt x="188" y="18"/>
                      <a:pt x="189" y="13"/>
                    </a:cubicBezTo>
                    <a:cubicBezTo>
                      <a:pt x="183" y="12"/>
                      <a:pt x="181" y="15"/>
                      <a:pt x="180" y="19"/>
                    </a:cubicBezTo>
                    <a:close/>
                    <a:moveTo>
                      <a:pt x="233" y="31"/>
                    </a:moveTo>
                    <a:cubicBezTo>
                      <a:pt x="233" y="31"/>
                      <a:pt x="233" y="31"/>
                      <a:pt x="233" y="31"/>
                    </a:cubicBezTo>
                    <a:cubicBezTo>
                      <a:pt x="248" y="31"/>
                      <a:pt x="252" y="20"/>
                      <a:pt x="264" y="17"/>
                    </a:cubicBezTo>
                    <a:cubicBezTo>
                      <a:pt x="264" y="20"/>
                      <a:pt x="262" y="21"/>
                      <a:pt x="261" y="23"/>
                    </a:cubicBezTo>
                    <a:cubicBezTo>
                      <a:pt x="266" y="23"/>
                      <a:pt x="268" y="21"/>
                      <a:pt x="269" y="17"/>
                    </a:cubicBezTo>
                    <a:cubicBezTo>
                      <a:pt x="265" y="16"/>
                      <a:pt x="265" y="12"/>
                      <a:pt x="260" y="13"/>
                    </a:cubicBezTo>
                    <a:cubicBezTo>
                      <a:pt x="256" y="23"/>
                      <a:pt x="238" y="21"/>
                      <a:pt x="233" y="31"/>
                    </a:cubicBezTo>
                    <a:close/>
                    <a:moveTo>
                      <a:pt x="78" y="18"/>
                    </a:moveTo>
                    <a:cubicBezTo>
                      <a:pt x="78" y="18"/>
                      <a:pt x="78" y="18"/>
                      <a:pt x="78" y="18"/>
                    </a:cubicBezTo>
                    <a:cubicBezTo>
                      <a:pt x="81" y="18"/>
                      <a:pt x="84" y="18"/>
                      <a:pt x="84" y="14"/>
                    </a:cubicBezTo>
                    <a:cubicBezTo>
                      <a:pt x="82" y="15"/>
                      <a:pt x="77" y="14"/>
                      <a:pt x="78" y="18"/>
                    </a:cubicBezTo>
                    <a:close/>
                    <a:moveTo>
                      <a:pt x="63" y="17"/>
                    </a:moveTo>
                    <a:cubicBezTo>
                      <a:pt x="63" y="17"/>
                      <a:pt x="63" y="17"/>
                      <a:pt x="63" y="17"/>
                    </a:cubicBezTo>
                    <a:cubicBezTo>
                      <a:pt x="63" y="24"/>
                      <a:pt x="47" y="21"/>
                      <a:pt x="52" y="29"/>
                    </a:cubicBezTo>
                    <a:cubicBezTo>
                      <a:pt x="57" y="24"/>
                      <a:pt x="65" y="21"/>
                      <a:pt x="70" y="17"/>
                    </a:cubicBezTo>
                    <a:cubicBezTo>
                      <a:pt x="66" y="17"/>
                      <a:pt x="67" y="15"/>
                      <a:pt x="63" y="17"/>
                    </a:cubicBezTo>
                    <a:close/>
                    <a:moveTo>
                      <a:pt x="54" y="22"/>
                    </a:move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20"/>
                      <a:pt x="56" y="20"/>
                      <a:pt x="58" y="21"/>
                    </a:cubicBezTo>
                    <a:cubicBezTo>
                      <a:pt x="58" y="19"/>
                      <a:pt x="58" y="18"/>
                      <a:pt x="58" y="17"/>
                    </a:cubicBezTo>
                    <a:cubicBezTo>
                      <a:pt x="55" y="16"/>
                      <a:pt x="50" y="20"/>
                      <a:pt x="54" y="22"/>
                    </a:cubicBezTo>
                    <a:close/>
                    <a:moveTo>
                      <a:pt x="223" y="29"/>
                    </a:moveTo>
                    <a:cubicBezTo>
                      <a:pt x="223" y="29"/>
                      <a:pt x="223" y="29"/>
                      <a:pt x="223" y="29"/>
                    </a:cubicBezTo>
                    <a:cubicBezTo>
                      <a:pt x="230" y="26"/>
                      <a:pt x="245" y="24"/>
                      <a:pt x="243" y="17"/>
                    </a:cubicBezTo>
                    <a:cubicBezTo>
                      <a:pt x="237" y="21"/>
                      <a:pt x="226" y="21"/>
                      <a:pt x="223" y="29"/>
                    </a:cubicBezTo>
                    <a:close/>
                    <a:moveTo>
                      <a:pt x="101" y="31"/>
                    </a:moveTo>
                    <a:cubicBezTo>
                      <a:pt x="101" y="31"/>
                      <a:pt x="101" y="31"/>
                      <a:pt x="101" y="31"/>
                    </a:cubicBezTo>
                    <a:cubicBezTo>
                      <a:pt x="109" y="34"/>
                      <a:pt x="116" y="26"/>
                      <a:pt x="120" y="21"/>
                    </a:cubicBezTo>
                    <a:cubicBezTo>
                      <a:pt x="118" y="21"/>
                      <a:pt x="117" y="20"/>
                      <a:pt x="116" y="19"/>
                    </a:cubicBezTo>
                    <a:cubicBezTo>
                      <a:pt x="114" y="26"/>
                      <a:pt x="103" y="24"/>
                      <a:pt x="101" y="31"/>
                    </a:cubicBezTo>
                    <a:close/>
                    <a:moveTo>
                      <a:pt x="206" y="19"/>
                    </a:moveTo>
                    <a:cubicBezTo>
                      <a:pt x="206" y="19"/>
                      <a:pt x="206" y="19"/>
                      <a:pt x="206" y="19"/>
                    </a:cubicBezTo>
                    <a:cubicBezTo>
                      <a:pt x="205" y="18"/>
                      <a:pt x="203" y="20"/>
                      <a:pt x="203" y="21"/>
                    </a:cubicBezTo>
                    <a:cubicBezTo>
                      <a:pt x="201" y="25"/>
                      <a:pt x="209" y="21"/>
                      <a:pt x="206" y="19"/>
                    </a:cubicBezTo>
                    <a:close/>
                    <a:moveTo>
                      <a:pt x="28" y="26"/>
                    </a:moveTo>
                    <a:cubicBezTo>
                      <a:pt x="28" y="26"/>
                      <a:pt x="28" y="26"/>
                      <a:pt x="28" y="26"/>
                    </a:cubicBezTo>
                    <a:cubicBezTo>
                      <a:pt x="31" y="25"/>
                      <a:pt x="34" y="25"/>
                      <a:pt x="33" y="22"/>
                    </a:cubicBezTo>
                    <a:cubicBezTo>
                      <a:pt x="31" y="22"/>
                      <a:pt x="28" y="22"/>
                      <a:pt x="28" y="26"/>
                    </a:cubicBezTo>
                    <a:close/>
                    <a:moveTo>
                      <a:pt x="134" y="45"/>
                    </a:moveTo>
                    <a:cubicBezTo>
                      <a:pt x="134" y="45"/>
                      <a:pt x="134" y="45"/>
                      <a:pt x="134" y="45"/>
                    </a:cubicBezTo>
                    <a:cubicBezTo>
                      <a:pt x="132" y="48"/>
                      <a:pt x="135" y="49"/>
                      <a:pt x="133" y="50"/>
                    </a:cubicBezTo>
                    <a:cubicBezTo>
                      <a:pt x="126" y="53"/>
                      <a:pt x="118" y="55"/>
                      <a:pt x="117" y="64"/>
                    </a:cubicBezTo>
                    <a:cubicBezTo>
                      <a:pt x="119" y="64"/>
                      <a:pt x="121" y="64"/>
                      <a:pt x="121" y="65"/>
                    </a:cubicBezTo>
                    <a:cubicBezTo>
                      <a:pt x="115" y="67"/>
                      <a:pt x="109" y="71"/>
                      <a:pt x="105" y="75"/>
                    </a:cubicBezTo>
                    <a:cubicBezTo>
                      <a:pt x="116" y="73"/>
                      <a:pt x="124" y="68"/>
                      <a:pt x="129" y="59"/>
                    </a:cubicBezTo>
                    <a:cubicBezTo>
                      <a:pt x="129" y="60"/>
                      <a:pt x="129" y="62"/>
                      <a:pt x="131" y="61"/>
                    </a:cubicBezTo>
                    <a:cubicBezTo>
                      <a:pt x="136" y="50"/>
                      <a:pt x="153" y="51"/>
                      <a:pt x="156" y="37"/>
                    </a:cubicBezTo>
                    <a:cubicBezTo>
                      <a:pt x="163" y="35"/>
                      <a:pt x="169" y="30"/>
                      <a:pt x="176" y="27"/>
                    </a:cubicBezTo>
                    <a:cubicBezTo>
                      <a:pt x="178" y="26"/>
                      <a:pt x="183" y="28"/>
                      <a:pt x="184" y="23"/>
                    </a:cubicBezTo>
                    <a:cubicBezTo>
                      <a:pt x="164" y="22"/>
                      <a:pt x="152" y="40"/>
                      <a:pt x="134" y="45"/>
                    </a:cubicBezTo>
                    <a:close/>
                    <a:moveTo>
                      <a:pt x="273" y="40"/>
                    </a:moveTo>
                    <a:cubicBezTo>
                      <a:pt x="273" y="40"/>
                      <a:pt x="273" y="40"/>
                      <a:pt x="273" y="40"/>
                    </a:cubicBezTo>
                    <a:cubicBezTo>
                      <a:pt x="278" y="36"/>
                      <a:pt x="275" y="22"/>
                      <a:pt x="269" y="22"/>
                    </a:cubicBezTo>
                    <a:cubicBezTo>
                      <a:pt x="270" y="30"/>
                      <a:pt x="270" y="38"/>
                      <a:pt x="273" y="40"/>
                    </a:cubicBezTo>
                    <a:close/>
                    <a:moveTo>
                      <a:pt x="130" y="38"/>
                    </a:moveTo>
                    <a:cubicBezTo>
                      <a:pt x="130" y="38"/>
                      <a:pt x="130" y="38"/>
                      <a:pt x="130" y="38"/>
                    </a:cubicBezTo>
                    <a:cubicBezTo>
                      <a:pt x="131" y="36"/>
                      <a:pt x="129" y="30"/>
                      <a:pt x="128" y="35"/>
                    </a:cubicBezTo>
                    <a:cubicBezTo>
                      <a:pt x="130" y="35"/>
                      <a:pt x="124" y="38"/>
                      <a:pt x="122" y="40"/>
                    </a:cubicBezTo>
                    <a:cubicBezTo>
                      <a:pt x="122" y="38"/>
                      <a:pt x="123" y="36"/>
                      <a:pt x="121" y="36"/>
                    </a:cubicBezTo>
                    <a:cubicBezTo>
                      <a:pt x="121" y="37"/>
                      <a:pt x="120" y="37"/>
                      <a:pt x="119" y="37"/>
                    </a:cubicBezTo>
                    <a:cubicBezTo>
                      <a:pt x="119" y="40"/>
                      <a:pt x="122" y="41"/>
                      <a:pt x="125" y="42"/>
                    </a:cubicBezTo>
                    <a:cubicBezTo>
                      <a:pt x="127" y="42"/>
                      <a:pt x="126" y="40"/>
                      <a:pt x="128" y="40"/>
                    </a:cubicBezTo>
                    <a:cubicBezTo>
                      <a:pt x="132" y="46"/>
                      <a:pt x="138" y="37"/>
                      <a:pt x="144" y="33"/>
                    </a:cubicBezTo>
                    <a:cubicBezTo>
                      <a:pt x="149" y="30"/>
                      <a:pt x="158" y="29"/>
                      <a:pt x="157" y="23"/>
                    </a:cubicBezTo>
                    <a:cubicBezTo>
                      <a:pt x="145" y="26"/>
                      <a:pt x="139" y="34"/>
                      <a:pt x="130" y="38"/>
                    </a:cubicBezTo>
                    <a:close/>
                    <a:moveTo>
                      <a:pt x="86" y="29"/>
                    </a:moveTo>
                    <a:cubicBezTo>
                      <a:pt x="86" y="29"/>
                      <a:pt x="86" y="29"/>
                      <a:pt x="86" y="29"/>
                    </a:cubicBezTo>
                    <a:cubicBezTo>
                      <a:pt x="87" y="27"/>
                      <a:pt x="93" y="30"/>
                      <a:pt x="92" y="24"/>
                    </a:cubicBezTo>
                    <a:cubicBezTo>
                      <a:pt x="88" y="24"/>
                      <a:pt x="82" y="27"/>
                      <a:pt x="86" y="29"/>
                    </a:cubicBezTo>
                    <a:close/>
                    <a:moveTo>
                      <a:pt x="248" y="29"/>
                    </a:moveTo>
                    <a:cubicBezTo>
                      <a:pt x="248" y="29"/>
                      <a:pt x="248" y="29"/>
                      <a:pt x="248" y="29"/>
                    </a:cubicBezTo>
                    <a:cubicBezTo>
                      <a:pt x="252" y="30"/>
                      <a:pt x="255" y="30"/>
                      <a:pt x="255" y="26"/>
                    </a:cubicBezTo>
                    <a:cubicBezTo>
                      <a:pt x="252" y="26"/>
                      <a:pt x="249" y="27"/>
                      <a:pt x="248" y="29"/>
                    </a:cubicBezTo>
                    <a:close/>
                    <a:moveTo>
                      <a:pt x="63" y="28"/>
                    </a:moveTo>
                    <a:cubicBezTo>
                      <a:pt x="63" y="28"/>
                      <a:pt x="63" y="28"/>
                      <a:pt x="63" y="28"/>
                    </a:cubicBezTo>
                    <a:cubicBezTo>
                      <a:pt x="49" y="29"/>
                      <a:pt x="45" y="36"/>
                      <a:pt x="32" y="41"/>
                    </a:cubicBezTo>
                    <a:cubicBezTo>
                      <a:pt x="34" y="39"/>
                      <a:pt x="33" y="38"/>
                      <a:pt x="31" y="37"/>
                    </a:cubicBezTo>
                    <a:cubicBezTo>
                      <a:pt x="30" y="40"/>
                      <a:pt x="26" y="38"/>
                      <a:pt x="27" y="42"/>
                    </a:cubicBezTo>
                    <a:cubicBezTo>
                      <a:pt x="27" y="44"/>
                      <a:pt x="31" y="43"/>
                      <a:pt x="31" y="45"/>
                    </a:cubicBezTo>
                    <a:cubicBezTo>
                      <a:pt x="28" y="47"/>
                      <a:pt x="25" y="48"/>
                      <a:pt x="26" y="54"/>
                    </a:cubicBezTo>
                    <a:cubicBezTo>
                      <a:pt x="34" y="53"/>
                      <a:pt x="29" y="48"/>
                      <a:pt x="36" y="46"/>
                    </a:cubicBezTo>
                    <a:cubicBezTo>
                      <a:pt x="45" y="47"/>
                      <a:pt x="49" y="35"/>
                      <a:pt x="55" y="37"/>
                    </a:cubicBezTo>
                    <a:cubicBezTo>
                      <a:pt x="54" y="41"/>
                      <a:pt x="49" y="41"/>
                      <a:pt x="49" y="45"/>
                    </a:cubicBezTo>
                    <a:cubicBezTo>
                      <a:pt x="53" y="45"/>
                      <a:pt x="53" y="41"/>
                      <a:pt x="58" y="41"/>
                    </a:cubicBezTo>
                    <a:cubicBezTo>
                      <a:pt x="58" y="43"/>
                      <a:pt x="58" y="44"/>
                      <a:pt x="59" y="45"/>
                    </a:cubicBezTo>
                    <a:cubicBezTo>
                      <a:pt x="54" y="48"/>
                      <a:pt x="50" y="52"/>
                      <a:pt x="45" y="55"/>
                    </a:cubicBezTo>
                    <a:cubicBezTo>
                      <a:pt x="49" y="60"/>
                      <a:pt x="37" y="61"/>
                      <a:pt x="41" y="65"/>
                    </a:cubicBezTo>
                    <a:cubicBezTo>
                      <a:pt x="54" y="50"/>
                      <a:pt x="72" y="48"/>
                      <a:pt x="84" y="32"/>
                    </a:cubicBezTo>
                    <a:cubicBezTo>
                      <a:pt x="75" y="29"/>
                      <a:pt x="72" y="42"/>
                      <a:pt x="61" y="42"/>
                    </a:cubicBezTo>
                    <a:cubicBezTo>
                      <a:pt x="64" y="39"/>
                      <a:pt x="66" y="35"/>
                      <a:pt x="69" y="32"/>
                    </a:cubicBezTo>
                    <a:cubicBezTo>
                      <a:pt x="66" y="33"/>
                      <a:pt x="59" y="37"/>
                      <a:pt x="58" y="35"/>
                    </a:cubicBezTo>
                    <a:cubicBezTo>
                      <a:pt x="60" y="33"/>
                      <a:pt x="63" y="32"/>
                      <a:pt x="63" y="28"/>
                    </a:cubicBezTo>
                    <a:close/>
                    <a:moveTo>
                      <a:pt x="157" y="45"/>
                    </a:moveTo>
                    <a:cubicBezTo>
                      <a:pt x="157" y="45"/>
                      <a:pt x="157" y="45"/>
                      <a:pt x="157" y="45"/>
                    </a:cubicBezTo>
                    <a:cubicBezTo>
                      <a:pt x="150" y="50"/>
                      <a:pt x="142" y="54"/>
                      <a:pt x="138" y="60"/>
                    </a:cubicBezTo>
                    <a:cubicBezTo>
                      <a:pt x="146" y="59"/>
                      <a:pt x="149" y="53"/>
                      <a:pt x="157" y="52"/>
                    </a:cubicBezTo>
                    <a:cubicBezTo>
                      <a:pt x="162" y="41"/>
                      <a:pt x="177" y="39"/>
                      <a:pt x="185" y="31"/>
                    </a:cubicBezTo>
                    <a:cubicBezTo>
                      <a:pt x="173" y="29"/>
                      <a:pt x="166" y="38"/>
                      <a:pt x="157" y="45"/>
                    </a:cubicBezTo>
                    <a:close/>
                    <a:moveTo>
                      <a:pt x="14" y="42"/>
                    </a:moveTo>
                    <a:cubicBezTo>
                      <a:pt x="14" y="42"/>
                      <a:pt x="14" y="42"/>
                      <a:pt x="14" y="42"/>
                    </a:cubicBezTo>
                    <a:cubicBezTo>
                      <a:pt x="19" y="42"/>
                      <a:pt x="23" y="33"/>
                      <a:pt x="18" y="31"/>
                    </a:cubicBezTo>
                    <a:cubicBezTo>
                      <a:pt x="16" y="34"/>
                      <a:pt x="14" y="37"/>
                      <a:pt x="14" y="42"/>
                    </a:cubicBezTo>
                    <a:close/>
                    <a:moveTo>
                      <a:pt x="158" y="57"/>
                    </a:moveTo>
                    <a:cubicBezTo>
                      <a:pt x="158" y="57"/>
                      <a:pt x="158" y="57"/>
                      <a:pt x="158" y="57"/>
                    </a:cubicBezTo>
                    <a:cubicBezTo>
                      <a:pt x="155" y="71"/>
                      <a:pt x="138" y="70"/>
                      <a:pt x="131" y="80"/>
                    </a:cubicBezTo>
                    <a:cubicBezTo>
                      <a:pt x="144" y="78"/>
                      <a:pt x="151" y="69"/>
                      <a:pt x="162" y="65"/>
                    </a:cubicBezTo>
                    <a:cubicBezTo>
                      <a:pt x="161" y="62"/>
                      <a:pt x="162" y="60"/>
                      <a:pt x="163" y="59"/>
                    </a:cubicBezTo>
                    <a:cubicBezTo>
                      <a:pt x="177" y="50"/>
                      <a:pt x="192" y="45"/>
                      <a:pt x="203" y="33"/>
                    </a:cubicBezTo>
                    <a:cubicBezTo>
                      <a:pt x="183" y="36"/>
                      <a:pt x="175" y="51"/>
                      <a:pt x="158" y="57"/>
                    </a:cubicBezTo>
                    <a:close/>
                    <a:moveTo>
                      <a:pt x="86" y="46"/>
                    </a:moveTo>
                    <a:cubicBezTo>
                      <a:pt x="86" y="46"/>
                      <a:pt x="86" y="46"/>
                      <a:pt x="86" y="46"/>
                    </a:cubicBezTo>
                    <a:cubicBezTo>
                      <a:pt x="92" y="44"/>
                      <a:pt x="97" y="41"/>
                      <a:pt x="98" y="35"/>
                    </a:cubicBezTo>
                    <a:cubicBezTo>
                      <a:pt x="90" y="35"/>
                      <a:pt x="87" y="40"/>
                      <a:pt x="86" y="46"/>
                    </a:cubicBezTo>
                    <a:close/>
                    <a:moveTo>
                      <a:pt x="181" y="38"/>
                    </a:moveTo>
                    <a:cubicBezTo>
                      <a:pt x="181" y="38"/>
                      <a:pt x="181" y="38"/>
                      <a:pt x="181" y="38"/>
                    </a:cubicBezTo>
                    <a:cubicBezTo>
                      <a:pt x="184" y="38"/>
                      <a:pt x="188" y="38"/>
                      <a:pt x="187" y="35"/>
                    </a:cubicBezTo>
                    <a:cubicBezTo>
                      <a:pt x="184" y="35"/>
                      <a:pt x="182" y="36"/>
                      <a:pt x="181" y="38"/>
                    </a:cubicBezTo>
                    <a:close/>
                    <a:moveTo>
                      <a:pt x="215" y="36"/>
                    </a:moveTo>
                    <a:cubicBezTo>
                      <a:pt x="215" y="36"/>
                      <a:pt x="215" y="36"/>
                      <a:pt x="215" y="36"/>
                    </a:cubicBezTo>
                    <a:cubicBezTo>
                      <a:pt x="204" y="34"/>
                      <a:pt x="200" y="41"/>
                      <a:pt x="192" y="43"/>
                    </a:cubicBezTo>
                    <a:cubicBezTo>
                      <a:pt x="184" y="56"/>
                      <a:pt x="170" y="62"/>
                      <a:pt x="161" y="74"/>
                    </a:cubicBezTo>
                    <a:cubicBezTo>
                      <a:pt x="180" y="68"/>
                      <a:pt x="189" y="52"/>
                      <a:pt x="206" y="43"/>
                    </a:cubicBezTo>
                    <a:cubicBezTo>
                      <a:pt x="204" y="48"/>
                      <a:pt x="198" y="48"/>
                      <a:pt x="196" y="54"/>
                    </a:cubicBezTo>
                    <a:cubicBezTo>
                      <a:pt x="206" y="50"/>
                      <a:pt x="216" y="45"/>
                      <a:pt x="215" y="36"/>
                    </a:cubicBezTo>
                    <a:close/>
                    <a:moveTo>
                      <a:pt x="212" y="50"/>
                    </a:moveTo>
                    <a:cubicBezTo>
                      <a:pt x="212" y="50"/>
                      <a:pt x="212" y="50"/>
                      <a:pt x="212" y="50"/>
                    </a:cubicBezTo>
                    <a:cubicBezTo>
                      <a:pt x="215" y="44"/>
                      <a:pt x="225" y="46"/>
                      <a:pt x="227" y="38"/>
                    </a:cubicBezTo>
                    <a:cubicBezTo>
                      <a:pt x="219" y="39"/>
                      <a:pt x="211" y="45"/>
                      <a:pt x="212" y="50"/>
                    </a:cubicBezTo>
                    <a:close/>
                    <a:moveTo>
                      <a:pt x="226" y="54"/>
                    </a:moveTo>
                    <a:cubicBezTo>
                      <a:pt x="226" y="54"/>
                      <a:pt x="226" y="54"/>
                      <a:pt x="226" y="54"/>
                    </a:cubicBezTo>
                    <a:cubicBezTo>
                      <a:pt x="232" y="50"/>
                      <a:pt x="241" y="47"/>
                      <a:pt x="246" y="40"/>
                    </a:cubicBezTo>
                    <a:cubicBezTo>
                      <a:pt x="239" y="39"/>
                      <a:pt x="232" y="43"/>
                      <a:pt x="226" y="46"/>
                    </a:cubicBezTo>
                    <a:cubicBezTo>
                      <a:pt x="212" y="53"/>
                      <a:pt x="198" y="65"/>
                      <a:pt x="185" y="71"/>
                    </a:cubicBezTo>
                    <a:cubicBezTo>
                      <a:pt x="183" y="72"/>
                      <a:pt x="181" y="71"/>
                      <a:pt x="180" y="71"/>
                    </a:cubicBezTo>
                    <a:cubicBezTo>
                      <a:pt x="170" y="75"/>
                      <a:pt x="163" y="85"/>
                      <a:pt x="158" y="90"/>
                    </a:cubicBezTo>
                    <a:cubicBezTo>
                      <a:pt x="160" y="87"/>
                      <a:pt x="158" y="93"/>
                      <a:pt x="158" y="94"/>
                    </a:cubicBezTo>
                    <a:cubicBezTo>
                      <a:pt x="171" y="96"/>
                      <a:pt x="180" y="83"/>
                      <a:pt x="189" y="76"/>
                    </a:cubicBezTo>
                    <a:cubicBezTo>
                      <a:pt x="183" y="75"/>
                      <a:pt x="180" y="82"/>
                      <a:pt x="177" y="79"/>
                    </a:cubicBezTo>
                    <a:cubicBezTo>
                      <a:pt x="196" y="70"/>
                      <a:pt x="209" y="63"/>
                      <a:pt x="226" y="54"/>
                    </a:cubicBezTo>
                    <a:close/>
                    <a:moveTo>
                      <a:pt x="228" y="55"/>
                    </a:moveTo>
                    <a:cubicBezTo>
                      <a:pt x="228" y="55"/>
                      <a:pt x="228" y="55"/>
                      <a:pt x="228" y="55"/>
                    </a:cubicBezTo>
                    <a:cubicBezTo>
                      <a:pt x="217" y="62"/>
                      <a:pt x="205" y="71"/>
                      <a:pt x="194" y="75"/>
                    </a:cubicBezTo>
                    <a:cubicBezTo>
                      <a:pt x="192" y="80"/>
                      <a:pt x="175" y="85"/>
                      <a:pt x="181" y="88"/>
                    </a:cubicBezTo>
                    <a:cubicBezTo>
                      <a:pt x="204" y="77"/>
                      <a:pt x="222" y="62"/>
                      <a:pt x="243" y="50"/>
                    </a:cubicBezTo>
                    <a:cubicBezTo>
                      <a:pt x="238" y="45"/>
                      <a:pt x="233" y="52"/>
                      <a:pt x="228" y="55"/>
                    </a:cubicBezTo>
                    <a:close/>
                    <a:moveTo>
                      <a:pt x="88" y="62"/>
                    </a:moveTo>
                    <a:cubicBezTo>
                      <a:pt x="88" y="62"/>
                      <a:pt x="88" y="62"/>
                      <a:pt x="88" y="62"/>
                    </a:cubicBezTo>
                    <a:cubicBezTo>
                      <a:pt x="98" y="58"/>
                      <a:pt x="108" y="53"/>
                      <a:pt x="115" y="45"/>
                    </a:cubicBezTo>
                    <a:cubicBezTo>
                      <a:pt x="104" y="44"/>
                      <a:pt x="94" y="54"/>
                      <a:pt x="88" y="62"/>
                    </a:cubicBezTo>
                    <a:close/>
                    <a:moveTo>
                      <a:pt x="17" y="50"/>
                    </a:moveTo>
                    <a:cubicBezTo>
                      <a:pt x="17" y="50"/>
                      <a:pt x="17" y="50"/>
                      <a:pt x="17" y="50"/>
                    </a:cubicBezTo>
                    <a:cubicBezTo>
                      <a:pt x="22" y="50"/>
                      <a:pt x="23" y="48"/>
                      <a:pt x="24" y="45"/>
                    </a:cubicBezTo>
                    <a:cubicBezTo>
                      <a:pt x="21" y="45"/>
                      <a:pt x="19" y="47"/>
                      <a:pt x="17" y="50"/>
                    </a:cubicBezTo>
                    <a:close/>
                    <a:moveTo>
                      <a:pt x="22" y="70"/>
                    </a:moveTo>
                    <a:cubicBezTo>
                      <a:pt x="22" y="70"/>
                      <a:pt x="22" y="70"/>
                      <a:pt x="22" y="70"/>
                    </a:cubicBezTo>
                    <a:cubicBezTo>
                      <a:pt x="19" y="71"/>
                      <a:pt x="17" y="74"/>
                      <a:pt x="14" y="75"/>
                    </a:cubicBezTo>
                    <a:cubicBezTo>
                      <a:pt x="17" y="100"/>
                      <a:pt x="14" y="122"/>
                      <a:pt x="18" y="144"/>
                    </a:cubicBezTo>
                    <a:cubicBezTo>
                      <a:pt x="22" y="139"/>
                      <a:pt x="28" y="130"/>
                      <a:pt x="27" y="125"/>
                    </a:cubicBezTo>
                    <a:cubicBezTo>
                      <a:pt x="27" y="126"/>
                      <a:pt x="21" y="129"/>
                      <a:pt x="21" y="126"/>
                    </a:cubicBezTo>
                    <a:cubicBezTo>
                      <a:pt x="23" y="120"/>
                      <a:pt x="20" y="118"/>
                      <a:pt x="18" y="113"/>
                    </a:cubicBezTo>
                    <a:cubicBezTo>
                      <a:pt x="19" y="109"/>
                      <a:pt x="27" y="101"/>
                      <a:pt x="19" y="98"/>
                    </a:cubicBezTo>
                    <a:cubicBezTo>
                      <a:pt x="22" y="94"/>
                      <a:pt x="26" y="91"/>
                      <a:pt x="30" y="88"/>
                    </a:cubicBezTo>
                    <a:cubicBezTo>
                      <a:pt x="30" y="90"/>
                      <a:pt x="29" y="92"/>
                      <a:pt x="32" y="92"/>
                    </a:cubicBezTo>
                    <a:cubicBezTo>
                      <a:pt x="38" y="89"/>
                      <a:pt x="41" y="84"/>
                      <a:pt x="46" y="80"/>
                    </a:cubicBezTo>
                    <a:cubicBezTo>
                      <a:pt x="50" y="77"/>
                      <a:pt x="58" y="74"/>
                      <a:pt x="59" y="68"/>
                    </a:cubicBezTo>
                    <a:cubicBezTo>
                      <a:pt x="49" y="70"/>
                      <a:pt x="41" y="81"/>
                      <a:pt x="35" y="83"/>
                    </a:cubicBezTo>
                    <a:cubicBezTo>
                      <a:pt x="39" y="72"/>
                      <a:pt x="52" y="70"/>
                      <a:pt x="59" y="61"/>
                    </a:cubicBezTo>
                    <a:cubicBezTo>
                      <a:pt x="61" y="61"/>
                      <a:pt x="60" y="65"/>
                      <a:pt x="61" y="65"/>
                    </a:cubicBezTo>
                    <a:cubicBezTo>
                      <a:pt x="68" y="58"/>
                      <a:pt x="79" y="56"/>
                      <a:pt x="82" y="45"/>
                    </a:cubicBezTo>
                    <a:cubicBezTo>
                      <a:pt x="74" y="49"/>
                      <a:pt x="68" y="55"/>
                      <a:pt x="59" y="54"/>
                    </a:cubicBezTo>
                    <a:cubicBezTo>
                      <a:pt x="59" y="57"/>
                      <a:pt x="56" y="58"/>
                      <a:pt x="59" y="60"/>
                    </a:cubicBezTo>
                    <a:cubicBezTo>
                      <a:pt x="52" y="60"/>
                      <a:pt x="45" y="69"/>
                      <a:pt x="37" y="73"/>
                    </a:cubicBezTo>
                    <a:cubicBezTo>
                      <a:pt x="32" y="75"/>
                      <a:pt x="28" y="79"/>
                      <a:pt x="26" y="83"/>
                    </a:cubicBezTo>
                    <a:cubicBezTo>
                      <a:pt x="26" y="87"/>
                      <a:pt x="30" y="80"/>
                      <a:pt x="30" y="84"/>
                    </a:cubicBezTo>
                    <a:cubicBezTo>
                      <a:pt x="26" y="85"/>
                      <a:pt x="22" y="92"/>
                      <a:pt x="18" y="88"/>
                    </a:cubicBezTo>
                    <a:cubicBezTo>
                      <a:pt x="20" y="84"/>
                      <a:pt x="25" y="83"/>
                      <a:pt x="26" y="78"/>
                    </a:cubicBezTo>
                    <a:cubicBezTo>
                      <a:pt x="22" y="77"/>
                      <a:pt x="19" y="84"/>
                      <a:pt x="16" y="80"/>
                    </a:cubicBezTo>
                    <a:cubicBezTo>
                      <a:pt x="17" y="77"/>
                      <a:pt x="24" y="69"/>
                      <a:pt x="22" y="70"/>
                    </a:cubicBezTo>
                    <a:close/>
                    <a:moveTo>
                      <a:pt x="21" y="76"/>
                    </a:moveTo>
                    <a:cubicBezTo>
                      <a:pt x="21" y="76"/>
                      <a:pt x="21" y="76"/>
                      <a:pt x="21" y="76"/>
                    </a:cubicBezTo>
                    <a:cubicBezTo>
                      <a:pt x="29" y="75"/>
                      <a:pt x="34" y="70"/>
                      <a:pt x="38" y="65"/>
                    </a:cubicBezTo>
                    <a:cubicBezTo>
                      <a:pt x="32" y="68"/>
                      <a:pt x="22" y="68"/>
                      <a:pt x="21" y="76"/>
                    </a:cubicBezTo>
                    <a:close/>
                    <a:moveTo>
                      <a:pt x="21" y="60"/>
                    </a:moveTo>
                    <a:cubicBezTo>
                      <a:pt x="21" y="60"/>
                      <a:pt x="21" y="60"/>
                      <a:pt x="21" y="60"/>
                    </a:cubicBezTo>
                    <a:cubicBezTo>
                      <a:pt x="19" y="63"/>
                      <a:pt x="10" y="64"/>
                      <a:pt x="14" y="69"/>
                    </a:cubicBezTo>
                    <a:cubicBezTo>
                      <a:pt x="16" y="66"/>
                      <a:pt x="24" y="63"/>
                      <a:pt x="21" y="60"/>
                    </a:cubicBezTo>
                    <a:close/>
                    <a:moveTo>
                      <a:pt x="24" y="52"/>
                    </a:moveTo>
                    <a:cubicBezTo>
                      <a:pt x="24" y="52"/>
                      <a:pt x="24" y="52"/>
                      <a:pt x="24" y="52"/>
                    </a:cubicBezTo>
                    <a:cubicBezTo>
                      <a:pt x="19" y="52"/>
                      <a:pt x="17" y="56"/>
                      <a:pt x="16" y="61"/>
                    </a:cubicBezTo>
                    <a:cubicBezTo>
                      <a:pt x="20" y="59"/>
                      <a:pt x="25" y="58"/>
                      <a:pt x="24" y="52"/>
                    </a:cubicBezTo>
                    <a:close/>
                    <a:moveTo>
                      <a:pt x="17" y="55"/>
                    </a:moveTo>
                    <a:cubicBezTo>
                      <a:pt x="17" y="55"/>
                      <a:pt x="17" y="55"/>
                      <a:pt x="17" y="55"/>
                    </a:cubicBezTo>
                    <a:cubicBezTo>
                      <a:pt x="15" y="55"/>
                      <a:pt x="14" y="56"/>
                      <a:pt x="13" y="57"/>
                    </a:cubicBezTo>
                    <a:cubicBezTo>
                      <a:pt x="15" y="57"/>
                      <a:pt x="16" y="56"/>
                      <a:pt x="17" y="55"/>
                    </a:cubicBezTo>
                    <a:close/>
                    <a:moveTo>
                      <a:pt x="19" y="68"/>
                    </a:moveTo>
                    <a:cubicBezTo>
                      <a:pt x="19" y="68"/>
                      <a:pt x="19" y="68"/>
                      <a:pt x="19" y="68"/>
                    </a:cubicBezTo>
                    <a:cubicBezTo>
                      <a:pt x="30" y="62"/>
                      <a:pt x="41" y="57"/>
                      <a:pt x="47" y="47"/>
                    </a:cubicBezTo>
                    <a:cubicBezTo>
                      <a:pt x="38" y="54"/>
                      <a:pt x="26" y="58"/>
                      <a:pt x="19" y="68"/>
                    </a:cubicBezTo>
                    <a:close/>
                    <a:moveTo>
                      <a:pt x="63" y="70"/>
                    </a:moveTo>
                    <a:cubicBezTo>
                      <a:pt x="63" y="70"/>
                      <a:pt x="63" y="70"/>
                      <a:pt x="63" y="70"/>
                    </a:cubicBezTo>
                    <a:cubicBezTo>
                      <a:pt x="60" y="77"/>
                      <a:pt x="54" y="79"/>
                      <a:pt x="50" y="84"/>
                    </a:cubicBezTo>
                    <a:cubicBezTo>
                      <a:pt x="56" y="83"/>
                      <a:pt x="60" y="73"/>
                      <a:pt x="66" y="75"/>
                    </a:cubicBezTo>
                    <a:cubicBezTo>
                      <a:pt x="56" y="88"/>
                      <a:pt x="38" y="93"/>
                      <a:pt x="30" y="107"/>
                    </a:cubicBezTo>
                    <a:cubicBezTo>
                      <a:pt x="45" y="105"/>
                      <a:pt x="52" y="88"/>
                      <a:pt x="64" y="87"/>
                    </a:cubicBezTo>
                    <a:cubicBezTo>
                      <a:pt x="59" y="95"/>
                      <a:pt x="46" y="96"/>
                      <a:pt x="44" y="107"/>
                    </a:cubicBezTo>
                    <a:cubicBezTo>
                      <a:pt x="55" y="105"/>
                      <a:pt x="56" y="92"/>
                      <a:pt x="70" y="92"/>
                    </a:cubicBezTo>
                    <a:cubicBezTo>
                      <a:pt x="71" y="89"/>
                      <a:pt x="69" y="89"/>
                      <a:pt x="68" y="88"/>
                    </a:cubicBezTo>
                    <a:cubicBezTo>
                      <a:pt x="74" y="87"/>
                      <a:pt x="80" y="78"/>
                      <a:pt x="79" y="74"/>
                    </a:cubicBezTo>
                    <a:cubicBezTo>
                      <a:pt x="77" y="77"/>
                      <a:pt x="75" y="80"/>
                      <a:pt x="69" y="80"/>
                    </a:cubicBezTo>
                    <a:cubicBezTo>
                      <a:pt x="70" y="76"/>
                      <a:pt x="77" y="77"/>
                      <a:pt x="77" y="71"/>
                    </a:cubicBezTo>
                    <a:cubicBezTo>
                      <a:pt x="75" y="71"/>
                      <a:pt x="73" y="72"/>
                      <a:pt x="73" y="70"/>
                    </a:cubicBezTo>
                    <a:cubicBezTo>
                      <a:pt x="79" y="61"/>
                      <a:pt x="92" y="59"/>
                      <a:pt x="96" y="48"/>
                    </a:cubicBezTo>
                    <a:cubicBezTo>
                      <a:pt x="82" y="48"/>
                      <a:pt x="75" y="65"/>
                      <a:pt x="63" y="70"/>
                    </a:cubicBezTo>
                    <a:close/>
                    <a:moveTo>
                      <a:pt x="227" y="69"/>
                    </a:moveTo>
                    <a:cubicBezTo>
                      <a:pt x="227" y="69"/>
                      <a:pt x="227" y="69"/>
                      <a:pt x="227" y="69"/>
                    </a:cubicBezTo>
                    <a:cubicBezTo>
                      <a:pt x="237" y="65"/>
                      <a:pt x="246" y="58"/>
                      <a:pt x="255" y="52"/>
                    </a:cubicBezTo>
                    <a:cubicBezTo>
                      <a:pt x="258" y="55"/>
                      <a:pt x="264" y="52"/>
                      <a:pt x="265" y="48"/>
                    </a:cubicBezTo>
                    <a:cubicBezTo>
                      <a:pt x="253" y="48"/>
                      <a:pt x="237" y="57"/>
                      <a:pt x="227" y="69"/>
                    </a:cubicBezTo>
                    <a:close/>
                    <a:moveTo>
                      <a:pt x="218" y="89"/>
                    </a:moveTo>
                    <a:cubicBezTo>
                      <a:pt x="218" y="89"/>
                      <a:pt x="218" y="89"/>
                      <a:pt x="218" y="89"/>
                    </a:cubicBezTo>
                    <a:cubicBezTo>
                      <a:pt x="219" y="89"/>
                      <a:pt x="219" y="90"/>
                      <a:pt x="219" y="92"/>
                    </a:cubicBezTo>
                    <a:cubicBezTo>
                      <a:pt x="224" y="91"/>
                      <a:pt x="228" y="89"/>
                      <a:pt x="231" y="85"/>
                    </a:cubicBezTo>
                    <a:cubicBezTo>
                      <a:pt x="228" y="85"/>
                      <a:pt x="227" y="84"/>
                      <a:pt x="227" y="83"/>
                    </a:cubicBezTo>
                    <a:cubicBezTo>
                      <a:pt x="242" y="73"/>
                      <a:pt x="258" y="65"/>
                      <a:pt x="274" y="56"/>
                    </a:cubicBezTo>
                    <a:cubicBezTo>
                      <a:pt x="274" y="53"/>
                      <a:pt x="272" y="52"/>
                      <a:pt x="270" y="51"/>
                    </a:cubicBezTo>
                    <a:cubicBezTo>
                      <a:pt x="252" y="63"/>
                      <a:pt x="228" y="70"/>
                      <a:pt x="218" y="89"/>
                    </a:cubicBezTo>
                    <a:close/>
                    <a:moveTo>
                      <a:pt x="134" y="64"/>
                    </a:moveTo>
                    <a:cubicBezTo>
                      <a:pt x="134" y="64"/>
                      <a:pt x="134" y="64"/>
                      <a:pt x="134" y="64"/>
                    </a:cubicBezTo>
                    <a:cubicBezTo>
                      <a:pt x="131" y="70"/>
                      <a:pt x="126" y="72"/>
                      <a:pt x="121" y="79"/>
                    </a:cubicBezTo>
                    <a:cubicBezTo>
                      <a:pt x="129" y="81"/>
                      <a:pt x="135" y="73"/>
                      <a:pt x="140" y="69"/>
                    </a:cubicBezTo>
                    <a:cubicBezTo>
                      <a:pt x="146" y="64"/>
                      <a:pt x="156" y="61"/>
                      <a:pt x="158" y="54"/>
                    </a:cubicBezTo>
                    <a:cubicBezTo>
                      <a:pt x="149" y="55"/>
                      <a:pt x="139" y="70"/>
                      <a:pt x="134" y="64"/>
                    </a:cubicBezTo>
                    <a:close/>
                    <a:moveTo>
                      <a:pt x="83" y="79"/>
                    </a:moveTo>
                    <a:cubicBezTo>
                      <a:pt x="83" y="79"/>
                      <a:pt x="83" y="79"/>
                      <a:pt x="83" y="79"/>
                    </a:cubicBezTo>
                    <a:cubicBezTo>
                      <a:pt x="92" y="72"/>
                      <a:pt x="102" y="66"/>
                      <a:pt x="110" y="57"/>
                    </a:cubicBezTo>
                    <a:cubicBezTo>
                      <a:pt x="97" y="60"/>
                      <a:pt x="85" y="70"/>
                      <a:pt x="83" y="79"/>
                    </a:cubicBezTo>
                    <a:close/>
                    <a:moveTo>
                      <a:pt x="248" y="83"/>
                    </a:moveTo>
                    <a:cubicBezTo>
                      <a:pt x="248" y="83"/>
                      <a:pt x="248" y="83"/>
                      <a:pt x="248" y="83"/>
                    </a:cubicBezTo>
                    <a:cubicBezTo>
                      <a:pt x="253" y="81"/>
                      <a:pt x="259" y="79"/>
                      <a:pt x="261" y="74"/>
                    </a:cubicBezTo>
                    <a:cubicBezTo>
                      <a:pt x="255" y="75"/>
                      <a:pt x="250" y="77"/>
                      <a:pt x="248" y="83"/>
                    </a:cubicBezTo>
                    <a:close/>
                    <a:moveTo>
                      <a:pt x="256" y="84"/>
                    </a:moveTo>
                    <a:cubicBezTo>
                      <a:pt x="256" y="84"/>
                      <a:pt x="256" y="84"/>
                      <a:pt x="256" y="84"/>
                    </a:cubicBezTo>
                    <a:cubicBezTo>
                      <a:pt x="262" y="85"/>
                      <a:pt x="273" y="79"/>
                      <a:pt x="276" y="73"/>
                    </a:cubicBezTo>
                    <a:cubicBezTo>
                      <a:pt x="275" y="72"/>
                      <a:pt x="274" y="71"/>
                      <a:pt x="274" y="70"/>
                    </a:cubicBezTo>
                    <a:cubicBezTo>
                      <a:pt x="267" y="74"/>
                      <a:pt x="258" y="76"/>
                      <a:pt x="256" y="84"/>
                    </a:cubicBezTo>
                    <a:close/>
                    <a:moveTo>
                      <a:pt x="256" y="74"/>
                    </a:moveTo>
                    <a:cubicBezTo>
                      <a:pt x="256" y="74"/>
                      <a:pt x="256" y="74"/>
                      <a:pt x="256" y="74"/>
                    </a:cubicBezTo>
                    <a:cubicBezTo>
                      <a:pt x="262" y="70"/>
                      <a:pt x="270" y="69"/>
                      <a:pt x="275" y="64"/>
                    </a:cubicBezTo>
                    <a:cubicBezTo>
                      <a:pt x="263" y="63"/>
                      <a:pt x="246" y="71"/>
                      <a:pt x="242" y="80"/>
                    </a:cubicBezTo>
                    <a:cubicBezTo>
                      <a:pt x="247" y="82"/>
                      <a:pt x="251" y="77"/>
                      <a:pt x="256" y="74"/>
                    </a:cubicBezTo>
                    <a:close/>
                    <a:moveTo>
                      <a:pt x="102" y="73"/>
                    </a:moveTo>
                    <a:cubicBezTo>
                      <a:pt x="102" y="73"/>
                      <a:pt x="102" y="73"/>
                      <a:pt x="102" y="73"/>
                    </a:cubicBezTo>
                    <a:cubicBezTo>
                      <a:pt x="106" y="73"/>
                      <a:pt x="107" y="70"/>
                      <a:pt x="108" y="68"/>
                    </a:cubicBezTo>
                    <a:cubicBezTo>
                      <a:pt x="104" y="67"/>
                      <a:pt x="102" y="69"/>
                      <a:pt x="102" y="73"/>
                    </a:cubicBezTo>
                    <a:close/>
                    <a:moveTo>
                      <a:pt x="135" y="94"/>
                    </a:moveTo>
                    <a:cubicBezTo>
                      <a:pt x="135" y="94"/>
                      <a:pt x="135" y="94"/>
                      <a:pt x="135" y="94"/>
                    </a:cubicBezTo>
                    <a:cubicBezTo>
                      <a:pt x="134" y="95"/>
                      <a:pt x="131" y="94"/>
                      <a:pt x="130" y="94"/>
                    </a:cubicBezTo>
                    <a:cubicBezTo>
                      <a:pt x="127" y="96"/>
                      <a:pt x="129" y="98"/>
                      <a:pt x="126" y="98"/>
                    </a:cubicBezTo>
                    <a:cubicBezTo>
                      <a:pt x="124" y="98"/>
                      <a:pt x="122" y="90"/>
                      <a:pt x="120" y="97"/>
                    </a:cubicBezTo>
                    <a:cubicBezTo>
                      <a:pt x="121" y="97"/>
                      <a:pt x="122" y="97"/>
                      <a:pt x="122" y="98"/>
                    </a:cubicBezTo>
                    <a:cubicBezTo>
                      <a:pt x="119" y="97"/>
                      <a:pt x="119" y="100"/>
                      <a:pt x="116" y="99"/>
                    </a:cubicBezTo>
                    <a:cubicBezTo>
                      <a:pt x="109" y="111"/>
                      <a:pt x="98" y="118"/>
                      <a:pt x="84" y="124"/>
                    </a:cubicBezTo>
                    <a:cubicBezTo>
                      <a:pt x="93" y="133"/>
                      <a:pt x="109" y="114"/>
                      <a:pt x="114" y="110"/>
                    </a:cubicBezTo>
                    <a:cubicBezTo>
                      <a:pt x="114" y="117"/>
                      <a:pt x="118" y="108"/>
                      <a:pt x="122" y="113"/>
                    </a:cubicBezTo>
                    <a:cubicBezTo>
                      <a:pt x="125" y="109"/>
                      <a:pt x="128" y="106"/>
                      <a:pt x="129" y="101"/>
                    </a:cubicBezTo>
                    <a:cubicBezTo>
                      <a:pt x="134" y="99"/>
                      <a:pt x="131" y="101"/>
                      <a:pt x="135" y="102"/>
                    </a:cubicBezTo>
                    <a:cubicBezTo>
                      <a:pt x="146" y="92"/>
                      <a:pt x="159" y="85"/>
                      <a:pt x="170" y="74"/>
                    </a:cubicBezTo>
                    <a:cubicBezTo>
                      <a:pt x="158" y="77"/>
                      <a:pt x="146" y="89"/>
                      <a:pt x="135" y="94"/>
                    </a:cubicBezTo>
                    <a:close/>
                    <a:moveTo>
                      <a:pt x="94" y="79"/>
                    </a:moveTo>
                    <a:cubicBezTo>
                      <a:pt x="94" y="79"/>
                      <a:pt x="94" y="79"/>
                      <a:pt x="94" y="79"/>
                    </a:cubicBezTo>
                    <a:cubicBezTo>
                      <a:pt x="98" y="79"/>
                      <a:pt x="100" y="78"/>
                      <a:pt x="101" y="76"/>
                    </a:cubicBezTo>
                    <a:cubicBezTo>
                      <a:pt x="98" y="76"/>
                      <a:pt x="95" y="75"/>
                      <a:pt x="94" y="79"/>
                    </a:cubicBezTo>
                    <a:close/>
                    <a:moveTo>
                      <a:pt x="101" y="80"/>
                    </a:moveTo>
                    <a:cubicBezTo>
                      <a:pt x="101" y="80"/>
                      <a:pt x="101" y="80"/>
                      <a:pt x="101" y="80"/>
                    </a:cubicBezTo>
                    <a:cubicBezTo>
                      <a:pt x="95" y="86"/>
                      <a:pt x="84" y="90"/>
                      <a:pt x="80" y="94"/>
                    </a:cubicBezTo>
                    <a:cubicBezTo>
                      <a:pt x="80" y="95"/>
                      <a:pt x="80" y="99"/>
                      <a:pt x="80" y="98"/>
                    </a:cubicBezTo>
                    <a:cubicBezTo>
                      <a:pt x="77" y="102"/>
                      <a:pt x="65" y="106"/>
                      <a:pt x="61" y="117"/>
                    </a:cubicBezTo>
                    <a:cubicBezTo>
                      <a:pt x="53" y="124"/>
                      <a:pt x="42" y="129"/>
                      <a:pt x="36" y="139"/>
                    </a:cubicBezTo>
                    <a:cubicBezTo>
                      <a:pt x="50" y="136"/>
                      <a:pt x="62" y="121"/>
                      <a:pt x="74" y="111"/>
                    </a:cubicBezTo>
                    <a:cubicBezTo>
                      <a:pt x="79" y="107"/>
                      <a:pt x="83" y="104"/>
                      <a:pt x="87" y="101"/>
                    </a:cubicBezTo>
                    <a:cubicBezTo>
                      <a:pt x="87" y="98"/>
                      <a:pt x="88" y="97"/>
                      <a:pt x="89" y="97"/>
                    </a:cubicBezTo>
                    <a:cubicBezTo>
                      <a:pt x="89" y="95"/>
                      <a:pt x="89" y="94"/>
                      <a:pt x="88" y="93"/>
                    </a:cubicBezTo>
                    <a:cubicBezTo>
                      <a:pt x="91" y="92"/>
                      <a:pt x="92" y="89"/>
                      <a:pt x="96" y="89"/>
                    </a:cubicBezTo>
                    <a:cubicBezTo>
                      <a:pt x="95" y="92"/>
                      <a:pt x="93" y="93"/>
                      <a:pt x="93" y="97"/>
                    </a:cubicBezTo>
                    <a:cubicBezTo>
                      <a:pt x="98" y="97"/>
                      <a:pt x="98" y="93"/>
                      <a:pt x="102" y="93"/>
                    </a:cubicBezTo>
                    <a:cubicBezTo>
                      <a:pt x="102" y="95"/>
                      <a:pt x="102" y="98"/>
                      <a:pt x="103" y="98"/>
                    </a:cubicBezTo>
                    <a:cubicBezTo>
                      <a:pt x="108" y="92"/>
                      <a:pt x="111" y="102"/>
                      <a:pt x="116" y="98"/>
                    </a:cubicBezTo>
                    <a:cubicBezTo>
                      <a:pt x="117" y="90"/>
                      <a:pt x="111" y="94"/>
                      <a:pt x="110" y="93"/>
                    </a:cubicBezTo>
                    <a:cubicBezTo>
                      <a:pt x="111" y="88"/>
                      <a:pt x="123" y="88"/>
                      <a:pt x="119" y="80"/>
                    </a:cubicBezTo>
                    <a:cubicBezTo>
                      <a:pt x="113" y="80"/>
                      <a:pt x="114" y="87"/>
                      <a:pt x="108" y="87"/>
                    </a:cubicBezTo>
                    <a:cubicBezTo>
                      <a:pt x="110" y="79"/>
                      <a:pt x="102" y="88"/>
                      <a:pt x="101" y="80"/>
                    </a:cubicBezTo>
                    <a:close/>
                    <a:moveTo>
                      <a:pt x="262" y="89"/>
                    </a:moveTo>
                    <a:cubicBezTo>
                      <a:pt x="262" y="89"/>
                      <a:pt x="262" y="89"/>
                      <a:pt x="262" y="89"/>
                    </a:cubicBezTo>
                    <a:cubicBezTo>
                      <a:pt x="267" y="87"/>
                      <a:pt x="275" y="87"/>
                      <a:pt x="275" y="80"/>
                    </a:cubicBezTo>
                    <a:cubicBezTo>
                      <a:pt x="270" y="83"/>
                      <a:pt x="264" y="83"/>
                      <a:pt x="262" y="89"/>
                    </a:cubicBezTo>
                    <a:close/>
                    <a:moveTo>
                      <a:pt x="50" y="110"/>
                    </a:moveTo>
                    <a:cubicBezTo>
                      <a:pt x="50" y="110"/>
                      <a:pt x="50" y="110"/>
                      <a:pt x="50" y="110"/>
                    </a:cubicBezTo>
                    <a:cubicBezTo>
                      <a:pt x="47" y="113"/>
                      <a:pt x="39" y="112"/>
                      <a:pt x="40" y="120"/>
                    </a:cubicBezTo>
                    <a:cubicBezTo>
                      <a:pt x="53" y="119"/>
                      <a:pt x="54" y="105"/>
                      <a:pt x="68" y="104"/>
                    </a:cubicBezTo>
                    <a:cubicBezTo>
                      <a:pt x="72" y="94"/>
                      <a:pt x="83" y="90"/>
                      <a:pt x="89" y="82"/>
                    </a:cubicBezTo>
                    <a:cubicBezTo>
                      <a:pt x="73" y="88"/>
                      <a:pt x="63" y="100"/>
                      <a:pt x="50" y="110"/>
                    </a:cubicBezTo>
                    <a:close/>
                    <a:moveTo>
                      <a:pt x="138" y="84"/>
                    </a:moveTo>
                    <a:cubicBezTo>
                      <a:pt x="138" y="84"/>
                      <a:pt x="138" y="84"/>
                      <a:pt x="138" y="84"/>
                    </a:cubicBezTo>
                    <a:cubicBezTo>
                      <a:pt x="140" y="84"/>
                      <a:pt x="142" y="84"/>
                      <a:pt x="142" y="82"/>
                    </a:cubicBezTo>
                    <a:cubicBezTo>
                      <a:pt x="141" y="82"/>
                      <a:pt x="140" y="82"/>
                      <a:pt x="139" y="82"/>
                    </a:cubicBezTo>
                    <a:cubicBezTo>
                      <a:pt x="139" y="83"/>
                      <a:pt x="138" y="83"/>
                      <a:pt x="138" y="84"/>
                    </a:cubicBezTo>
                    <a:close/>
                    <a:moveTo>
                      <a:pt x="212" y="83"/>
                    </a:moveTo>
                    <a:cubicBezTo>
                      <a:pt x="212" y="83"/>
                      <a:pt x="212" y="83"/>
                      <a:pt x="212" y="83"/>
                    </a:cubicBezTo>
                    <a:cubicBezTo>
                      <a:pt x="200" y="82"/>
                      <a:pt x="197" y="90"/>
                      <a:pt x="191" y="94"/>
                    </a:cubicBezTo>
                    <a:cubicBezTo>
                      <a:pt x="197" y="95"/>
                      <a:pt x="199" y="92"/>
                      <a:pt x="203" y="90"/>
                    </a:cubicBezTo>
                    <a:cubicBezTo>
                      <a:pt x="202" y="93"/>
                      <a:pt x="198" y="93"/>
                      <a:pt x="199" y="97"/>
                    </a:cubicBezTo>
                    <a:cubicBezTo>
                      <a:pt x="206" y="98"/>
                      <a:pt x="212" y="91"/>
                      <a:pt x="215" y="85"/>
                    </a:cubicBezTo>
                    <a:cubicBezTo>
                      <a:pt x="210" y="87"/>
                      <a:pt x="214" y="86"/>
                      <a:pt x="212" y="83"/>
                    </a:cubicBezTo>
                    <a:close/>
                    <a:moveTo>
                      <a:pt x="201" y="82"/>
                    </a:moveTo>
                    <a:cubicBezTo>
                      <a:pt x="201" y="82"/>
                      <a:pt x="201" y="82"/>
                      <a:pt x="201" y="82"/>
                    </a:cubicBezTo>
                    <a:cubicBezTo>
                      <a:pt x="195" y="85"/>
                      <a:pt x="187" y="87"/>
                      <a:pt x="185" y="94"/>
                    </a:cubicBezTo>
                    <a:cubicBezTo>
                      <a:pt x="193" y="93"/>
                      <a:pt x="197" y="87"/>
                      <a:pt x="201" y="82"/>
                    </a:cubicBezTo>
                    <a:close/>
                    <a:moveTo>
                      <a:pt x="40" y="90"/>
                    </a:moveTo>
                    <a:cubicBezTo>
                      <a:pt x="40" y="90"/>
                      <a:pt x="40" y="90"/>
                      <a:pt x="40" y="90"/>
                    </a:cubicBezTo>
                    <a:cubicBezTo>
                      <a:pt x="42" y="92"/>
                      <a:pt x="45" y="87"/>
                      <a:pt x="42" y="87"/>
                    </a:cubicBezTo>
                    <a:cubicBezTo>
                      <a:pt x="42" y="88"/>
                      <a:pt x="40" y="89"/>
                      <a:pt x="40" y="90"/>
                    </a:cubicBezTo>
                    <a:close/>
                    <a:moveTo>
                      <a:pt x="243" y="107"/>
                    </a:moveTo>
                    <a:cubicBezTo>
                      <a:pt x="243" y="107"/>
                      <a:pt x="243" y="107"/>
                      <a:pt x="243" y="107"/>
                    </a:cubicBezTo>
                    <a:cubicBezTo>
                      <a:pt x="257" y="104"/>
                      <a:pt x="266" y="97"/>
                      <a:pt x="274" y="88"/>
                    </a:cubicBezTo>
                    <a:cubicBezTo>
                      <a:pt x="265" y="96"/>
                      <a:pt x="250" y="97"/>
                      <a:pt x="243" y="107"/>
                    </a:cubicBezTo>
                    <a:close/>
                    <a:moveTo>
                      <a:pt x="220" y="99"/>
                    </a:moveTo>
                    <a:cubicBezTo>
                      <a:pt x="220" y="99"/>
                      <a:pt x="220" y="99"/>
                      <a:pt x="220" y="99"/>
                    </a:cubicBezTo>
                    <a:cubicBezTo>
                      <a:pt x="226" y="106"/>
                      <a:pt x="231" y="96"/>
                      <a:pt x="238" y="96"/>
                    </a:cubicBezTo>
                    <a:cubicBezTo>
                      <a:pt x="235" y="93"/>
                      <a:pt x="236" y="90"/>
                      <a:pt x="233" y="89"/>
                    </a:cubicBezTo>
                    <a:cubicBezTo>
                      <a:pt x="228" y="92"/>
                      <a:pt x="223" y="95"/>
                      <a:pt x="220" y="99"/>
                    </a:cubicBezTo>
                    <a:close/>
                    <a:moveTo>
                      <a:pt x="273" y="101"/>
                    </a:moveTo>
                    <a:cubicBezTo>
                      <a:pt x="273" y="101"/>
                      <a:pt x="273" y="101"/>
                      <a:pt x="273" y="101"/>
                    </a:cubicBezTo>
                    <a:cubicBezTo>
                      <a:pt x="276" y="101"/>
                      <a:pt x="280" y="95"/>
                      <a:pt x="278" y="93"/>
                    </a:cubicBezTo>
                    <a:cubicBezTo>
                      <a:pt x="276" y="96"/>
                      <a:pt x="272" y="95"/>
                      <a:pt x="273" y="101"/>
                    </a:cubicBezTo>
                    <a:close/>
                    <a:moveTo>
                      <a:pt x="154" y="120"/>
                    </a:moveTo>
                    <a:cubicBezTo>
                      <a:pt x="154" y="120"/>
                      <a:pt x="154" y="120"/>
                      <a:pt x="154" y="120"/>
                    </a:cubicBezTo>
                    <a:cubicBezTo>
                      <a:pt x="154" y="118"/>
                      <a:pt x="157" y="119"/>
                      <a:pt x="159" y="118"/>
                    </a:cubicBezTo>
                    <a:cubicBezTo>
                      <a:pt x="161" y="108"/>
                      <a:pt x="179" y="107"/>
                      <a:pt x="178" y="98"/>
                    </a:cubicBezTo>
                    <a:cubicBezTo>
                      <a:pt x="168" y="102"/>
                      <a:pt x="154" y="109"/>
                      <a:pt x="154" y="120"/>
                    </a:cubicBezTo>
                    <a:close/>
                    <a:moveTo>
                      <a:pt x="177" y="94"/>
                    </a:moveTo>
                    <a:cubicBezTo>
                      <a:pt x="177" y="94"/>
                      <a:pt x="177" y="94"/>
                      <a:pt x="177" y="94"/>
                    </a:cubicBezTo>
                    <a:cubicBezTo>
                      <a:pt x="164" y="97"/>
                      <a:pt x="154" y="104"/>
                      <a:pt x="149" y="113"/>
                    </a:cubicBezTo>
                    <a:cubicBezTo>
                      <a:pt x="160" y="109"/>
                      <a:pt x="168" y="101"/>
                      <a:pt x="177" y="94"/>
                    </a:cubicBezTo>
                    <a:close/>
                    <a:moveTo>
                      <a:pt x="204" y="107"/>
                    </a:moveTo>
                    <a:cubicBezTo>
                      <a:pt x="204" y="107"/>
                      <a:pt x="204" y="107"/>
                      <a:pt x="204" y="107"/>
                    </a:cubicBezTo>
                    <a:cubicBezTo>
                      <a:pt x="210" y="105"/>
                      <a:pt x="220" y="100"/>
                      <a:pt x="218" y="94"/>
                    </a:cubicBezTo>
                    <a:cubicBezTo>
                      <a:pt x="214" y="100"/>
                      <a:pt x="204" y="98"/>
                      <a:pt x="204" y="107"/>
                    </a:cubicBezTo>
                    <a:close/>
                    <a:moveTo>
                      <a:pt x="88" y="102"/>
                    </a:moveTo>
                    <a:cubicBezTo>
                      <a:pt x="88" y="102"/>
                      <a:pt x="88" y="102"/>
                      <a:pt x="88" y="102"/>
                    </a:cubicBezTo>
                    <a:cubicBezTo>
                      <a:pt x="91" y="103"/>
                      <a:pt x="93" y="97"/>
                      <a:pt x="91" y="97"/>
                    </a:cubicBezTo>
                    <a:cubicBezTo>
                      <a:pt x="91" y="99"/>
                      <a:pt x="87" y="98"/>
                      <a:pt x="88" y="102"/>
                    </a:cubicBezTo>
                    <a:close/>
                    <a:moveTo>
                      <a:pt x="233" y="104"/>
                    </a:moveTo>
                    <a:cubicBezTo>
                      <a:pt x="233" y="104"/>
                      <a:pt x="233" y="104"/>
                      <a:pt x="233" y="104"/>
                    </a:cubicBezTo>
                    <a:cubicBezTo>
                      <a:pt x="240" y="105"/>
                      <a:pt x="244" y="101"/>
                      <a:pt x="247" y="97"/>
                    </a:cubicBezTo>
                    <a:cubicBezTo>
                      <a:pt x="240" y="97"/>
                      <a:pt x="233" y="97"/>
                      <a:pt x="233" y="104"/>
                    </a:cubicBezTo>
                    <a:close/>
                    <a:moveTo>
                      <a:pt x="28" y="102"/>
                    </a:moveTo>
                    <a:cubicBezTo>
                      <a:pt x="28" y="102"/>
                      <a:pt x="28" y="102"/>
                      <a:pt x="28" y="102"/>
                    </a:cubicBezTo>
                    <a:cubicBezTo>
                      <a:pt x="31" y="102"/>
                      <a:pt x="32" y="100"/>
                      <a:pt x="33" y="98"/>
                    </a:cubicBezTo>
                    <a:cubicBezTo>
                      <a:pt x="30" y="98"/>
                      <a:pt x="28" y="99"/>
                      <a:pt x="28" y="102"/>
                    </a:cubicBezTo>
                    <a:close/>
                    <a:moveTo>
                      <a:pt x="166" y="116"/>
                    </a:moveTo>
                    <a:cubicBezTo>
                      <a:pt x="166" y="116"/>
                      <a:pt x="166" y="116"/>
                      <a:pt x="166" y="116"/>
                    </a:cubicBezTo>
                    <a:cubicBezTo>
                      <a:pt x="176" y="111"/>
                      <a:pt x="190" y="110"/>
                      <a:pt x="195" y="99"/>
                    </a:cubicBezTo>
                    <a:cubicBezTo>
                      <a:pt x="180" y="100"/>
                      <a:pt x="175" y="110"/>
                      <a:pt x="166" y="116"/>
                    </a:cubicBezTo>
                    <a:close/>
                    <a:moveTo>
                      <a:pt x="82" y="118"/>
                    </a:moveTo>
                    <a:cubicBezTo>
                      <a:pt x="82" y="118"/>
                      <a:pt x="82" y="118"/>
                      <a:pt x="82" y="118"/>
                    </a:cubicBezTo>
                    <a:cubicBezTo>
                      <a:pt x="86" y="120"/>
                      <a:pt x="89" y="114"/>
                      <a:pt x="92" y="111"/>
                    </a:cubicBezTo>
                    <a:cubicBezTo>
                      <a:pt x="94" y="109"/>
                      <a:pt x="103" y="104"/>
                      <a:pt x="97" y="102"/>
                    </a:cubicBezTo>
                    <a:cubicBezTo>
                      <a:pt x="93" y="108"/>
                      <a:pt x="79" y="110"/>
                      <a:pt x="82" y="118"/>
                    </a:cubicBezTo>
                    <a:close/>
                    <a:moveTo>
                      <a:pt x="198" y="106"/>
                    </a:moveTo>
                    <a:cubicBezTo>
                      <a:pt x="198" y="106"/>
                      <a:pt x="198" y="106"/>
                      <a:pt x="198" y="106"/>
                    </a:cubicBezTo>
                    <a:cubicBezTo>
                      <a:pt x="184" y="116"/>
                      <a:pt x="168" y="123"/>
                      <a:pt x="158" y="138"/>
                    </a:cubicBezTo>
                    <a:cubicBezTo>
                      <a:pt x="167" y="137"/>
                      <a:pt x="171" y="131"/>
                      <a:pt x="176" y="126"/>
                    </a:cubicBezTo>
                    <a:cubicBezTo>
                      <a:pt x="186" y="121"/>
                      <a:pt x="197" y="117"/>
                      <a:pt x="201" y="107"/>
                    </a:cubicBezTo>
                    <a:cubicBezTo>
                      <a:pt x="200" y="107"/>
                      <a:pt x="200" y="105"/>
                      <a:pt x="198" y="106"/>
                    </a:cubicBezTo>
                    <a:close/>
                    <a:moveTo>
                      <a:pt x="133" y="112"/>
                    </a:moveTo>
                    <a:cubicBezTo>
                      <a:pt x="133" y="112"/>
                      <a:pt x="133" y="112"/>
                      <a:pt x="133" y="112"/>
                    </a:cubicBezTo>
                    <a:cubicBezTo>
                      <a:pt x="136" y="113"/>
                      <a:pt x="135" y="109"/>
                      <a:pt x="136" y="108"/>
                    </a:cubicBezTo>
                    <a:cubicBezTo>
                      <a:pt x="135" y="108"/>
                      <a:pt x="134" y="108"/>
                      <a:pt x="133" y="108"/>
                    </a:cubicBezTo>
                    <a:cubicBezTo>
                      <a:pt x="133" y="110"/>
                      <a:pt x="133" y="111"/>
                      <a:pt x="133" y="112"/>
                    </a:cubicBezTo>
                    <a:close/>
                    <a:moveTo>
                      <a:pt x="206" y="122"/>
                    </a:moveTo>
                    <a:cubicBezTo>
                      <a:pt x="206" y="122"/>
                      <a:pt x="206" y="122"/>
                      <a:pt x="206" y="122"/>
                    </a:cubicBezTo>
                    <a:cubicBezTo>
                      <a:pt x="205" y="127"/>
                      <a:pt x="206" y="125"/>
                      <a:pt x="205" y="130"/>
                    </a:cubicBezTo>
                    <a:cubicBezTo>
                      <a:pt x="220" y="129"/>
                      <a:pt x="224" y="118"/>
                      <a:pt x="233" y="112"/>
                    </a:cubicBezTo>
                    <a:cubicBezTo>
                      <a:pt x="233" y="110"/>
                      <a:pt x="232" y="109"/>
                      <a:pt x="231" y="108"/>
                    </a:cubicBezTo>
                    <a:cubicBezTo>
                      <a:pt x="225" y="117"/>
                      <a:pt x="217" y="123"/>
                      <a:pt x="206" y="122"/>
                    </a:cubicBezTo>
                    <a:close/>
                    <a:moveTo>
                      <a:pt x="26" y="120"/>
                    </a:moveTo>
                    <a:cubicBezTo>
                      <a:pt x="26" y="120"/>
                      <a:pt x="26" y="120"/>
                      <a:pt x="26" y="120"/>
                    </a:cubicBezTo>
                    <a:cubicBezTo>
                      <a:pt x="32" y="118"/>
                      <a:pt x="36" y="115"/>
                      <a:pt x="38" y="111"/>
                    </a:cubicBezTo>
                    <a:cubicBezTo>
                      <a:pt x="32" y="112"/>
                      <a:pt x="27" y="114"/>
                      <a:pt x="26" y="120"/>
                    </a:cubicBezTo>
                    <a:close/>
                    <a:moveTo>
                      <a:pt x="144" y="117"/>
                    </a:moveTo>
                    <a:cubicBezTo>
                      <a:pt x="144" y="117"/>
                      <a:pt x="144" y="117"/>
                      <a:pt x="144" y="117"/>
                    </a:cubicBezTo>
                    <a:cubicBezTo>
                      <a:pt x="138" y="105"/>
                      <a:pt x="126" y="124"/>
                      <a:pt x="121" y="129"/>
                    </a:cubicBezTo>
                    <a:cubicBezTo>
                      <a:pt x="129" y="127"/>
                      <a:pt x="131" y="126"/>
                      <a:pt x="135" y="122"/>
                    </a:cubicBezTo>
                    <a:cubicBezTo>
                      <a:pt x="136" y="124"/>
                      <a:pt x="137" y="126"/>
                      <a:pt x="140" y="126"/>
                    </a:cubicBezTo>
                    <a:cubicBezTo>
                      <a:pt x="141" y="119"/>
                      <a:pt x="146" y="119"/>
                      <a:pt x="152" y="122"/>
                    </a:cubicBezTo>
                    <a:cubicBezTo>
                      <a:pt x="151" y="119"/>
                      <a:pt x="149" y="117"/>
                      <a:pt x="144" y="117"/>
                    </a:cubicBezTo>
                    <a:close/>
                    <a:moveTo>
                      <a:pt x="196" y="121"/>
                    </a:moveTo>
                    <a:cubicBezTo>
                      <a:pt x="196" y="121"/>
                      <a:pt x="196" y="121"/>
                      <a:pt x="196" y="121"/>
                    </a:cubicBezTo>
                    <a:cubicBezTo>
                      <a:pt x="202" y="125"/>
                      <a:pt x="213" y="117"/>
                      <a:pt x="210" y="112"/>
                    </a:cubicBezTo>
                    <a:cubicBezTo>
                      <a:pt x="206" y="116"/>
                      <a:pt x="198" y="115"/>
                      <a:pt x="196" y="121"/>
                    </a:cubicBezTo>
                    <a:close/>
                    <a:moveTo>
                      <a:pt x="260" y="113"/>
                    </a:moveTo>
                    <a:cubicBezTo>
                      <a:pt x="260" y="113"/>
                      <a:pt x="260" y="113"/>
                      <a:pt x="260" y="113"/>
                    </a:cubicBezTo>
                    <a:cubicBezTo>
                      <a:pt x="247" y="124"/>
                      <a:pt x="233" y="134"/>
                      <a:pt x="223" y="146"/>
                    </a:cubicBezTo>
                    <a:cubicBezTo>
                      <a:pt x="232" y="146"/>
                      <a:pt x="237" y="138"/>
                      <a:pt x="243" y="134"/>
                    </a:cubicBezTo>
                    <a:cubicBezTo>
                      <a:pt x="251" y="128"/>
                      <a:pt x="262" y="124"/>
                      <a:pt x="266" y="115"/>
                    </a:cubicBezTo>
                    <a:cubicBezTo>
                      <a:pt x="265" y="114"/>
                      <a:pt x="263" y="113"/>
                      <a:pt x="260" y="113"/>
                    </a:cubicBezTo>
                    <a:close/>
                    <a:moveTo>
                      <a:pt x="198" y="152"/>
                    </a:moveTo>
                    <a:cubicBezTo>
                      <a:pt x="198" y="152"/>
                      <a:pt x="198" y="152"/>
                      <a:pt x="198" y="152"/>
                    </a:cubicBezTo>
                    <a:cubicBezTo>
                      <a:pt x="192" y="152"/>
                      <a:pt x="188" y="155"/>
                      <a:pt x="186" y="159"/>
                    </a:cubicBezTo>
                    <a:cubicBezTo>
                      <a:pt x="192" y="159"/>
                      <a:pt x="197" y="157"/>
                      <a:pt x="198" y="152"/>
                    </a:cubicBezTo>
                    <a:close/>
                    <a:moveTo>
                      <a:pt x="192" y="152"/>
                    </a:moveTo>
                    <a:cubicBezTo>
                      <a:pt x="192" y="152"/>
                      <a:pt x="192" y="152"/>
                      <a:pt x="192" y="152"/>
                    </a:cubicBezTo>
                    <a:cubicBezTo>
                      <a:pt x="192" y="150"/>
                      <a:pt x="192" y="149"/>
                      <a:pt x="191" y="148"/>
                    </a:cubicBezTo>
                    <a:cubicBezTo>
                      <a:pt x="185" y="148"/>
                      <a:pt x="180" y="151"/>
                      <a:pt x="180" y="158"/>
                    </a:cubicBezTo>
                    <a:cubicBezTo>
                      <a:pt x="185" y="157"/>
                      <a:pt x="188" y="153"/>
                      <a:pt x="192" y="152"/>
                    </a:cubicBezTo>
                    <a:close/>
                    <a:moveTo>
                      <a:pt x="214" y="145"/>
                    </a:moveTo>
                    <a:cubicBezTo>
                      <a:pt x="214" y="145"/>
                      <a:pt x="214" y="145"/>
                      <a:pt x="214" y="145"/>
                    </a:cubicBezTo>
                    <a:cubicBezTo>
                      <a:pt x="203" y="146"/>
                      <a:pt x="199" y="154"/>
                      <a:pt x="194" y="160"/>
                    </a:cubicBezTo>
                    <a:cubicBezTo>
                      <a:pt x="203" y="163"/>
                      <a:pt x="210" y="154"/>
                      <a:pt x="218" y="152"/>
                    </a:cubicBezTo>
                    <a:cubicBezTo>
                      <a:pt x="218" y="149"/>
                      <a:pt x="218" y="148"/>
                      <a:pt x="217" y="146"/>
                    </a:cubicBezTo>
                    <a:cubicBezTo>
                      <a:pt x="227" y="135"/>
                      <a:pt x="242" y="128"/>
                      <a:pt x="251" y="115"/>
                    </a:cubicBezTo>
                    <a:cubicBezTo>
                      <a:pt x="231" y="117"/>
                      <a:pt x="226" y="134"/>
                      <a:pt x="214" y="145"/>
                    </a:cubicBezTo>
                    <a:close/>
                    <a:moveTo>
                      <a:pt x="220" y="131"/>
                    </a:moveTo>
                    <a:cubicBezTo>
                      <a:pt x="220" y="131"/>
                      <a:pt x="220" y="131"/>
                      <a:pt x="220" y="131"/>
                    </a:cubicBezTo>
                    <a:cubicBezTo>
                      <a:pt x="228" y="129"/>
                      <a:pt x="232" y="124"/>
                      <a:pt x="236" y="117"/>
                    </a:cubicBezTo>
                    <a:cubicBezTo>
                      <a:pt x="228" y="119"/>
                      <a:pt x="221" y="122"/>
                      <a:pt x="220" y="131"/>
                    </a:cubicBezTo>
                    <a:close/>
                    <a:moveTo>
                      <a:pt x="31" y="129"/>
                    </a:moveTo>
                    <a:cubicBezTo>
                      <a:pt x="31" y="129"/>
                      <a:pt x="31" y="129"/>
                      <a:pt x="31" y="129"/>
                    </a:cubicBezTo>
                    <a:cubicBezTo>
                      <a:pt x="34" y="127"/>
                      <a:pt x="41" y="122"/>
                      <a:pt x="36" y="120"/>
                    </a:cubicBezTo>
                    <a:cubicBezTo>
                      <a:pt x="35" y="123"/>
                      <a:pt x="27" y="125"/>
                      <a:pt x="31" y="129"/>
                    </a:cubicBezTo>
                    <a:close/>
                    <a:moveTo>
                      <a:pt x="41" y="146"/>
                    </a:moveTo>
                    <a:cubicBezTo>
                      <a:pt x="41" y="146"/>
                      <a:pt x="41" y="146"/>
                      <a:pt x="41" y="146"/>
                    </a:cubicBezTo>
                    <a:cubicBezTo>
                      <a:pt x="41" y="160"/>
                      <a:pt x="28" y="161"/>
                      <a:pt x="23" y="169"/>
                    </a:cubicBezTo>
                    <a:cubicBezTo>
                      <a:pt x="34" y="165"/>
                      <a:pt x="42" y="159"/>
                      <a:pt x="49" y="152"/>
                    </a:cubicBezTo>
                    <a:cubicBezTo>
                      <a:pt x="47" y="149"/>
                      <a:pt x="46" y="153"/>
                      <a:pt x="45" y="150"/>
                    </a:cubicBezTo>
                    <a:cubicBezTo>
                      <a:pt x="55" y="139"/>
                      <a:pt x="74" y="135"/>
                      <a:pt x="80" y="120"/>
                    </a:cubicBezTo>
                    <a:cubicBezTo>
                      <a:pt x="58" y="120"/>
                      <a:pt x="58" y="141"/>
                      <a:pt x="41" y="146"/>
                    </a:cubicBezTo>
                    <a:close/>
                    <a:moveTo>
                      <a:pt x="101" y="134"/>
                    </a:moveTo>
                    <a:cubicBezTo>
                      <a:pt x="101" y="134"/>
                      <a:pt x="101" y="134"/>
                      <a:pt x="101" y="134"/>
                    </a:cubicBezTo>
                    <a:cubicBezTo>
                      <a:pt x="98" y="136"/>
                      <a:pt x="93" y="141"/>
                      <a:pt x="89" y="141"/>
                    </a:cubicBezTo>
                    <a:cubicBezTo>
                      <a:pt x="89" y="141"/>
                      <a:pt x="89" y="138"/>
                      <a:pt x="87" y="139"/>
                    </a:cubicBezTo>
                    <a:cubicBezTo>
                      <a:pt x="82" y="141"/>
                      <a:pt x="79" y="145"/>
                      <a:pt x="75" y="149"/>
                    </a:cubicBezTo>
                    <a:cubicBezTo>
                      <a:pt x="72" y="146"/>
                      <a:pt x="67" y="151"/>
                      <a:pt x="66" y="155"/>
                    </a:cubicBezTo>
                    <a:cubicBezTo>
                      <a:pt x="77" y="153"/>
                      <a:pt x="81" y="143"/>
                      <a:pt x="91" y="144"/>
                    </a:cubicBezTo>
                    <a:cubicBezTo>
                      <a:pt x="83" y="154"/>
                      <a:pt x="68" y="156"/>
                      <a:pt x="63" y="168"/>
                    </a:cubicBezTo>
                    <a:cubicBezTo>
                      <a:pt x="68" y="166"/>
                      <a:pt x="63" y="174"/>
                      <a:pt x="66" y="173"/>
                    </a:cubicBezTo>
                    <a:cubicBezTo>
                      <a:pt x="75" y="164"/>
                      <a:pt x="86" y="158"/>
                      <a:pt x="96" y="150"/>
                    </a:cubicBezTo>
                    <a:cubicBezTo>
                      <a:pt x="94" y="150"/>
                      <a:pt x="94" y="149"/>
                      <a:pt x="93" y="148"/>
                    </a:cubicBezTo>
                    <a:cubicBezTo>
                      <a:pt x="97" y="144"/>
                      <a:pt x="107" y="143"/>
                      <a:pt x="103" y="136"/>
                    </a:cubicBezTo>
                    <a:cubicBezTo>
                      <a:pt x="111" y="132"/>
                      <a:pt x="118" y="128"/>
                      <a:pt x="121" y="120"/>
                    </a:cubicBezTo>
                    <a:cubicBezTo>
                      <a:pt x="112" y="121"/>
                      <a:pt x="107" y="129"/>
                      <a:pt x="101" y="134"/>
                    </a:cubicBezTo>
                    <a:close/>
                    <a:moveTo>
                      <a:pt x="156" y="130"/>
                    </a:moveTo>
                    <a:cubicBezTo>
                      <a:pt x="156" y="130"/>
                      <a:pt x="156" y="130"/>
                      <a:pt x="156" y="130"/>
                    </a:cubicBezTo>
                    <a:cubicBezTo>
                      <a:pt x="160" y="129"/>
                      <a:pt x="166" y="123"/>
                      <a:pt x="164" y="121"/>
                    </a:cubicBezTo>
                    <a:cubicBezTo>
                      <a:pt x="162" y="125"/>
                      <a:pt x="154" y="123"/>
                      <a:pt x="156" y="130"/>
                    </a:cubicBezTo>
                    <a:close/>
                    <a:moveTo>
                      <a:pt x="94" y="130"/>
                    </a:moveTo>
                    <a:cubicBezTo>
                      <a:pt x="94" y="130"/>
                      <a:pt x="94" y="130"/>
                      <a:pt x="94" y="130"/>
                    </a:cubicBezTo>
                    <a:cubicBezTo>
                      <a:pt x="98" y="130"/>
                      <a:pt x="106" y="127"/>
                      <a:pt x="102" y="124"/>
                    </a:cubicBezTo>
                    <a:cubicBezTo>
                      <a:pt x="99" y="126"/>
                      <a:pt x="96" y="126"/>
                      <a:pt x="94" y="130"/>
                    </a:cubicBezTo>
                    <a:close/>
                    <a:moveTo>
                      <a:pt x="168" y="145"/>
                    </a:moveTo>
                    <a:cubicBezTo>
                      <a:pt x="168" y="145"/>
                      <a:pt x="168" y="145"/>
                      <a:pt x="168" y="145"/>
                    </a:cubicBezTo>
                    <a:cubicBezTo>
                      <a:pt x="180" y="140"/>
                      <a:pt x="191" y="135"/>
                      <a:pt x="198" y="125"/>
                    </a:cubicBezTo>
                    <a:cubicBezTo>
                      <a:pt x="184" y="123"/>
                      <a:pt x="176" y="137"/>
                      <a:pt x="168" y="145"/>
                    </a:cubicBezTo>
                    <a:close/>
                    <a:moveTo>
                      <a:pt x="251" y="140"/>
                    </a:moveTo>
                    <a:cubicBezTo>
                      <a:pt x="251" y="140"/>
                      <a:pt x="251" y="140"/>
                      <a:pt x="251" y="140"/>
                    </a:cubicBezTo>
                    <a:cubicBezTo>
                      <a:pt x="248" y="143"/>
                      <a:pt x="240" y="148"/>
                      <a:pt x="245" y="153"/>
                    </a:cubicBezTo>
                    <a:cubicBezTo>
                      <a:pt x="254" y="144"/>
                      <a:pt x="264" y="136"/>
                      <a:pt x="273" y="126"/>
                    </a:cubicBezTo>
                    <a:cubicBezTo>
                      <a:pt x="264" y="129"/>
                      <a:pt x="257" y="134"/>
                      <a:pt x="251" y="140"/>
                    </a:cubicBezTo>
                    <a:close/>
                    <a:moveTo>
                      <a:pt x="266" y="124"/>
                    </a:moveTo>
                    <a:cubicBezTo>
                      <a:pt x="266" y="124"/>
                      <a:pt x="266" y="124"/>
                      <a:pt x="266" y="124"/>
                    </a:cubicBezTo>
                    <a:cubicBezTo>
                      <a:pt x="251" y="130"/>
                      <a:pt x="240" y="141"/>
                      <a:pt x="229" y="152"/>
                    </a:cubicBezTo>
                    <a:cubicBezTo>
                      <a:pt x="245" y="146"/>
                      <a:pt x="257" y="134"/>
                      <a:pt x="266" y="124"/>
                    </a:cubicBezTo>
                    <a:close/>
                    <a:moveTo>
                      <a:pt x="125" y="138"/>
                    </a:moveTo>
                    <a:cubicBezTo>
                      <a:pt x="125" y="138"/>
                      <a:pt x="125" y="138"/>
                      <a:pt x="125" y="138"/>
                    </a:cubicBezTo>
                    <a:cubicBezTo>
                      <a:pt x="132" y="137"/>
                      <a:pt x="136" y="134"/>
                      <a:pt x="140" y="131"/>
                    </a:cubicBezTo>
                    <a:cubicBezTo>
                      <a:pt x="135" y="126"/>
                      <a:pt x="128" y="133"/>
                      <a:pt x="125" y="138"/>
                    </a:cubicBezTo>
                    <a:close/>
                    <a:moveTo>
                      <a:pt x="70" y="135"/>
                    </a:moveTo>
                    <a:cubicBezTo>
                      <a:pt x="70" y="135"/>
                      <a:pt x="70" y="135"/>
                      <a:pt x="70" y="135"/>
                    </a:cubicBezTo>
                    <a:cubicBezTo>
                      <a:pt x="69" y="138"/>
                      <a:pt x="62" y="142"/>
                      <a:pt x="66" y="146"/>
                    </a:cubicBezTo>
                    <a:cubicBezTo>
                      <a:pt x="69" y="140"/>
                      <a:pt x="88" y="138"/>
                      <a:pt x="78" y="131"/>
                    </a:cubicBezTo>
                    <a:cubicBezTo>
                      <a:pt x="77" y="136"/>
                      <a:pt x="76" y="137"/>
                      <a:pt x="70" y="135"/>
                    </a:cubicBezTo>
                    <a:close/>
                    <a:moveTo>
                      <a:pt x="126" y="146"/>
                    </a:moveTo>
                    <a:cubicBezTo>
                      <a:pt x="126" y="146"/>
                      <a:pt x="126" y="146"/>
                      <a:pt x="126" y="146"/>
                    </a:cubicBezTo>
                    <a:cubicBezTo>
                      <a:pt x="136" y="143"/>
                      <a:pt x="145" y="139"/>
                      <a:pt x="150" y="131"/>
                    </a:cubicBezTo>
                    <a:cubicBezTo>
                      <a:pt x="142" y="136"/>
                      <a:pt x="130" y="137"/>
                      <a:pt x="126" y="146"/>
                    </a:cubicBezTo>
                    <a:close/>
                    <a:moveTo>
                      <a:pt x="27" y="139"/>
                    </a:moveTo>
                    <a:cubicBezTo>
                      <a:pt x="27" y="139"/>
                      <a:pt x="27" y="139"/>
                      <a:pt x="27" y="139"/>
                    </a:cubicBezTo>
                    <a:cubicBezTo>
                      <a:pt x="31" y="138"/>
                      <a:pt x="34" y="137"/>
                      <a:pt x="35" y="132"/>
                    </a:cubicBezTo>
                    <a:cubicBezTo>
                      <a:pt x="30" y="133"/>
                      <a:pt x="29" y="136"/>
                      <a:pt x="27" y="139"/>
                    </a:cubicBezTo>
                    <a:close/>
                    <a:moveTo>
                      <a:pt x="192" y="144"/>
                    </a:moveTo>
                    <a:cubicBezTo>
                      <a:pt x="192" y="144"/>
                      <a:pt x="192" y="144"/>
                      <a:pt x="192" y="144"/>
                    </a:cubicBezTo>
                    <a:cubicBezTo>
                      <a:pt x="198" y="143"/>
                      <a:pt x="206" y="138"/>
                      <a:pt x="204" y="134"/>
                    </a:cubicBezTo>
                    <a:cubicBezTo>
                      <a:pt x="199" y="137"/>
                      <a:pt x="193" y="138"/>
                      <a:pt x="192" y="144"/>
                    </a:cubicBezTo>
                    <a:close/>
                    <a:moveTo>
                      <a:pt x="212" y="140"/>
                    </a:moveTo>
                    <a:cubicBezTo>
                      <a:pt x="212" y="140"/>
                      <a:pt x="212" y="140"/>
                      <a:pt x="212" y="140"/>
                    </a:cubicBezTo>
                    <a:cubicBezTo>
                      <a:pt x="215" y="140"/>
                      <a:pt x="220" y="136"/>
                      <a:pt x="217" y="134"/>
                    </a:cubicBezTo>
                    <a:cubicBezTo>
                      <a:pt x="215" y="136"/>
                      <a:pt x="208" y="137"/>
                      <a:pt x="212" y="140"/>
                    </a:cubicBezTo>
                    <a:close/>
                    <a:moveTo>
                      <a:pt x="150" y="150"/>
                    </a:moveTo>
                    <a:cubicBezTo>
                      <a:pt x="150" y="150"/>
                      <a:pt x="150" y="150"/>
                      <a:pt x="150" y="150"/>
                    </a:cubicBezTo>
                    <a:cubicBezTo>
                      <a:pt x="148" y="147"/>
                      <a:pt x="141" y="153"/>
                      <a:pt x="144" y="155"/>
                    </a:cubicBezTo>
                    <a:cubicBezTo>
                      <a:pt x="157" y="153"/>
                      <a:pt x="164" y="145"/>
                      <a:pt x="171" y="136"/>
                    </a:cubicBezTo>
                    <a:cubicBezTo>
                      <a:pt x="162" y="139"/>
                      <a:pt x="156" y="144"/>
                      <a:pt x="150" y="150"/>
                    </a:cubicBezTo>
                    <a:close/>
                    <a:moveTo>
                      <a:pt x="257" y="149"/>
                    </a:moveTo>
                    <a:cubicBezTo>
                      <a:pt x="257" y="149"/>
                      <a:pt x="257" y="149"/>
                      <a:pt x="257" y="149"/>
                    </a:cubicBezTo>
                    <a:cubicBezTo>
                      <a:pt x="265" y="147"/>
                      <a:pt x="270" y="143"/>
                      <a:pt x="274" y="136"/>
                    </a:cubicBezTo>
                    <a:cubicBezTo>
                      <a:pt x="265" y="137"/>
                      <a:pt x="262" y="144"/>
                      <a:pt x="257" y="149"/>
                    </a:cubicBezTo>
                    <a:close/>
                    <a:moveTo>
                      <a:pt x="121" y="139"/>
                    </a:moveTo>
                    <a:cubicBezTo>
                      <a:pt x="121" y="139"/>
                      <a:pt x="121" y="139"/>
                      <a:pt x="121" y="139"/>
                    </a:cubicBezTo>
                    <a:cubicBezTo>
                      <a:pt x="113" y="137"/>
                      <a:pt x="101" y="147"/>
                      <a:pt x="100" y="152"/>
                    </a:cubicBezTo>
                    <a:cubicBezTo>
                      <a:pt x="105" y="146"/>
                      <a:pt x="117" y="146"/>
                      <a:pt x="121" y="139"/>
                    </a:cubicBezTo>
                    <a:close/>
                    <a:moveTo>
                      <a:pt x="66" y="177"/>
                    </a:moveTo>
                    <a:cubicBezTo>
                      <a:pt x="66" y="177"/>
                      <a:pt x="66" y="177"/>
                      <a:pt x="66" y="177"/>
                    </a:cubicBezTo>
                    <a:cubicBezTo>
                      <a:pt x="62" y="180"/>
                      <a:pt x="55" y="184"/>
                      <a:pt x="54" y="190"/>
                    </a:cubicBezTo>
                    <a:cubicBezTo>
                      <a:pt x="63" y="190"/>
                      <a:pt x="70" y="181"/>
                      <a:pt x="78" y="176"/>
                    </a:cubicBezTo>
                    <a:cubicBezTo>
                      <a:pt x="86" y="170"/>
                      <a:pt x="95" y="164"/>
                      <a:pt x="103" y="159"/>
                    </a:cubicBezTo>
                    <a:cubicBezTo>
                      <a:pt x="104" y="153"/>
                      <a:pt x="110" y="152"/>
                      <a:pt x="112" y="148"/>
                    </a:cubicBezTo>
                    <a:cubicBezTo>
                      <a:pt x="94" y="155"/>
                      <a:pt x="80" y="167"/>
                      <a:pt x="66" y="177"/>
                    </a:cubicBezTo>
                    <a:close/>
                    <a:moveTo>
                      <a:pt x="134" y="149"/>
                    </a:moveTo>
                    <a:cubicBezTo>
                      <a:pt x="134" y="149"/>
                      <a:pt x="134" y="149"/>
                      <a:pt x="134" y="149"/>
                    </a:cubicBezTo>
                    <a:cubicBezTo>
                      <a:pt x="140" y="150"/>
                      <a:pt x="141" y="146"/>
                      <a:pt x="144" y="144"/>
                    </a:cubicBezTo>
                    <a:cubicBezTo>
                      <a:pt x="149" y="144"/>
                      <a:pt x="154" y="144"/>
                      <a:pt x="154" y="139"/>
                    </a:cubicBezTo>
                    <a:cubicBezTo>
                      <a:pt x="145" y="140"/>
                      <a:pt x="139" y="142"/>
                      <a:pt x="134" y="149"/>
                    </a:cubicBezTo>
                    <a:close/>
                    <a:moveTo>
                      <a:pt x="203" y="144"/>
                    </a:moveTo>
                    <a:cubicBezTo>
                      <a:pt x="203" y="144"/>
                      <a:pt x="203" y="144"/>
                      <a:pt x="203" y="144"/>
                    </a:cubicBezTo>
                    <a:cubicBezTo>
                      <a:pt x="206" y="143"/>
                      <a:pt x="209" y="142"/>
                      <a:pt x="209" y="139"/>
                    </a:cubicBezTo>
                    <a:cubicBezTo>
                      <a:pt x="206" y="140"/>
                      <a:pt x="202" y="140"/>
                      <a:pt x="203" y="144"/>
                    </a:cubicBezTo>
                    <a:close/>
                    <a:moveTo>
                      <a:pt x="158" y="159"/>
                    </a:moveTo>
                    <a:cubicBezTo>
                      <a:pt x="158" y="159"/>
                      <a:pt x="158" y="159"/>
                      <a:pt x="158" y="159"/>
                    </a:cubicBezTo>
                    <a:cubicBezTo>
                      <a:pt x="169" y="154"/>
                      <a:pt x="185" y="154"/>
                      <a:pt x="189" y="141"/>
                    </a:cubicBezTo>
                    <a:cubicBezTo>
                      <a:pt x="177" y="148"/>
                      <a:pt x="167" y="149"/>
                      <a:pt x="158" y="159"/>
                    </a:cubicBezTo>
                    <a:close/>
                    <a:moveTo>
                      <a:pt x="17" y="152"/>
                    </a:moveTo>
                    <a:cubicBezTo>
                      <a:pt x="17" y="152"/>
                      <a:pt x="17" y="152"/>
                      <a:pt x="17" y="152"/>
                    </a:cubicBezTo>
                    <a:cubicBezTo>
                      <a:pt x="21" y="151"/>
                      <a:pt x="23" y="149"/>
                      <a:pt x="23" y="145"/>
                    </a:cubicBezTo>
                    <a:cubicBezTo>
                      <a:pt x="18" y="144"/>
                      <a:pt x="16" y="146"/>
                      <a:pt x="17" y="152"/>
                    </a:cubicBezTo>
                    <a:close/>
                    <a:moveTo>
                      <a:pt x="262" y="157"/>
                    </a:moveTo>
                    <a:cubicBezTo>
                      <a:pt x="262" y="157"/>
                      <a:pt x="262" y="157"/>
                      <a:pt x="262" y="157"/>
                    </a:cubicBezTo>
                    <a:cubicBezTo>
                      <a:pt x="269" y="155"/>
                      <a:pt x="272" y="151"/>
                      <a:pt x="274" y="145"/>
                    </a:cubicBezTo>
                    <a:cubicBezTo>
                      <a:pt x="267" y="146"/>
                      <a:pt x="265" y="151"/>
                      <a:pt x="262" y="157"/>
                    </a:cubicBezTo>
                    <a:close/>
                    <a:moveTo>
                      <a:pt x="271" y="158"/>
                    </a:moveTo>
                    <a:cubicBezTo>
                      <a:pt x="271" y="158"/>
                      <a:pt x="271" y="158"/>
                      <a:pt x="271" y="158"/>
                    </a:cubicBezTo>
                    <a:cubicBezTo>
                      <a:pt x="274" y="158"/>
                      <a:pt x="274" y="156"/>
                      <a:pt x="278" y="157"/>
                    </a:cubicBezTo>
                    <a:cubicBezTo>
                      <a:pt x="276" y="150"/>
                      <a:pt x="282" y="152"/>
                      <a:pt x="283" y="148"/>
                    </a:cubicBezTo>
                    <a:cubicBezTo>
                      <a:pt x="278" y="145"/>
                      <a:pt x="273" y="153"/>
                      <a:pt x="271" y="158"/>
                    </a:cubicBezTo>
                    <a:close/>
                    <a:moveTo>
                      <a:pt x="21" y="155"/>
                    </a:moveTo>
                    <a:cubicBezTo>
                      <a:pt x="21" y="155"/>
                      <a:pt x="21" y="155"/>
                      <a:pt x="21" y="155"/>
                    </a:cubicBezTo>
                    <a:cubicBezTo>
                      <a:pt x="25" y="156"/>
                      <a:pt x="25" y="152"/>
                      <a:pt x="30" y="153"/>
                    </a:cubicBezTo>
                    <a:cubicBezTo>
                      <a:pt x="30" y="151"/>
                      <a:pt x="30" y="149"/>
                      <a:pt x="30" y="148"/>
                    </a:cubicBezTo>
                    <a:cubicBezTo>
                      <a:pt x="26" y="150"/>
                      <a:pt x="21" y="150"/>
                      <a:pt x="21" y="155"/>
                    </a:cubicBezTo>
                    <a:close/>
                    <a:moveTo>
                      <a:pt x="126" y="162"/>
                    </a:moveTo>
                    <a:cubicBezTo>
                      <a:pt x="126" y="162"/>
                      <a:pt x="126" y="162"/>
                      <a:pt x="126" y="162"/>
                    </a:cubicBezTo>
                    <a:cubicBezTo>
                      <a:pt x="117" y="161"/>
                      <a:pt x="111" y="170"/>
                      <a:pt x="103" y="174"/>
                    </a:cubicBezTo>
                    <a:cubicBezTo>
                      <a:pt x="98" y="178"/>
                      <a:pt x="92" y="180"/>
                      <a:pt x="88" y="185"/>
                    </a:cubicBezTo>
                    <a:cubicBezTo>
                      <a:pt x="77" y="190"/>
                      <a:pt x="62" y="198"/>
                      <a:pt x="58" y="208"/>
                    </a:cubicBezTo>
                    <a:cubicBezTo>
                      <a:pt x="78" y="204"/>
                      <a:pt x="84" y="185"/>
                      <a:pt x="103" y="180"/>
                    </a:cubicBezTo>
                    <a:cubicBezTo>
                      <a:pt x="105" y="180"/>
                      <a:pt x="105" y="182"/>
                      <a:pt x="106" y="182"/>
                    </a:cubicBezTo>
                    <a:cubicBezTo>
                      <a:pt x="116" y="174"/>
                      <a:pt x="131" y="169"/>
                      <a:pt x="139" y="158"/>
                    </a:cubicBezTo>
                    <a:cubicBezTo>
                      <a:pt x="134" y="154"/>
                      <a:pt x="131" y="161"/>
                      <a:pt x="126" y="162"/>
                    </a:cubicBezTo>
                    <a:close/>
                    <a:moveTo>
                      <a:pt x="80" y="183"/>
                    </a:moveTo>
                    <a:cubicBezTo>
                      <a:pt x="80" y="183"/>
                      <a:pt x="80" y="183"/>
                      <a:pt x="80" y="183"/>
                    </a:cubicBezTo>
                    <a:cubicBezTo>
                      <a:pt x="92" y="176"/>
                      <a:pt x="104" y="168"/>
                      <a:pt x="116" y="160"/>
                    </a:cubicBezTo>
                    <a:cubicBezTo>
                      <a:pt x="116" y="165"/>
                      <a:pt x="117" y="161"/>
                      <a:pt x="120" y="162"/>
                    </a:cubicBezTo>
                    <a:cubicBezTo>
                      <a:pt x="122" y="157"/>
                      <a:pt x="130" y="158"/>
                      <a:pt x="131" y="152"/>
                    </a:cubicBezTo>
                    <a:cubicBezTo>
                      <a:pt x="127" y="149"/>
                      <a:pt x="124" y="156"/>
                      <a:pt x="120" y="158"/>
                    </a:cubicBezTo>
                    <a:cubicBezTo>
                      <a:pt x="120" y="156"/>
                      <a:pt x="120" y="154"/>
                      <a:pt x="117" y="154"/>
                    </a:cubicBezTo>
                    <a:cubicBezTo>
                      <a:pt x="97" y="164"/>
                      <a:pt x="80" y="179"/>
                      <a:pt x="63" y="191"/>
                    </a:cubicBezTo>
                    <a:cubicBezTo>
                      <a:pt x="57" y="195"/>
                      <a:pt x="47" y="198"/>
                      <a:pt x="46" y="206"/>
                    </a:cubicBezTo>
                    <a:cubicBezTo>
                      <a:pt x="60" y="202"/>
                      <a:pt x="69" y="191"/>
                      <a:pt x="80" y="183"/>
                    </a:cubicBezTo>
                    <a:close/>
                    <a:moveTo>
                      <a:pt x="212" y="167"/>
                    </a:moveTo>
                    <a:cubicBezTo>
                      <a:pt x="212" y="167"/>
                      <a:pt x="212" y="167"/>
                      <a:pt x="212" y="167"/>
                    </a:cubicBezTo>
                    <a:cubicBezTo>
                      <a:pt x="215" y="161"/>
                      <a:pt x="228" y="158"/>
                      <a:pt x="227" y="152"/>
                    </a:cubicBezTo>
                    <a:cubicBezTo>
                      <a:pt x="221" y="155"/>
                      <a:pt x="208" y="158"/>
                      <a:pt x="212" y="167"/>
                    </a:cubicBezTo>
                    <a:close/>
                    <a:moveTo>
                      <a:pt x="17" y="159"/>
                    </a:moveTo>
                    <a:cubicBezTo>
                      <a:pt x="17" y="159"/>
                      <a:pt x="17" y="159"/>
                      <a:pt x="17" y="159"/>
                    </a:cubicBezTo>
                    <a:cubicBezTo>
                      <a:pt x="17" y="163"/>
                      <a:pt x="17" y="167"/>
                      <a:pt x="17" y="171"/>
                    </a:cubicBezTo>
                    <a:cubicBezTo>
                      <a:pt x="24" y="170"/>
                      <a:pt x="22" y="160"/>
                      <a:pt x="26" y="157"/>
                    </a:cubicBezTo>
                    <a:cubicBezTo>
                      <a:pt x="22" y="157"/>
                      <a:pt x="20" y="158"/>
                      <a:pt x="17" y="159"/>
                    </a:cubicBezTo>
                    <a:close/>
                    <a:moveTo>
                      <a:pt x="41" y="174"/>
                    </a:moveTo>
                    <a:cubicBezTo>
                      <a:pt x="41" y="174"/>
                      <a:pt x="41" y="174"/>
                      <a:pt x="41" y="174"/>
                    </a:cubicBezTo>
                    <a:cubicBezTo>
                      <a:pt x="47" y="178"/>
                      <a:pt x="62" y="162"/>
                      <a:pt x="58" y="159"/>
                    </a:cubicBezTo>
                    <a:cubicBezTo>
                      <a:pt x="52" y="165"/>
                      <a:pt x="44" y="167"/>
                      <a:pt x="41" y="174"/>
                    </a:cubicBezTo>
                    <a:close/>
                    <a:moveTo>
                      <a:pt x="158" y="172"/>
                    </a:move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7" y="168"/>
                      <a:pt x="167" y="164"/>
                      <a:pt x="170" y="159"/>
                    </a:cubicBezTo>
                    <a:cubicBezTo>
                      <a:pt x="154" y="162"/>
                      <a:pt x="143" y="169"/>
                      <a:pt x="134" y="178"/>
                    </a:cubicBezTo>
                    <a:cubicBezTo>
                      <a:pt x="138" y="177"/>
                      <a:pt x="143" y="176"/>
                      <a:pt x="140" y="181"/>
                    </a:cubicBezTo>
                    <a:cubicBezTo>
                      <a:pt x="146" y="177"/>
                      <a:pt x="158" y="171"/>
                      <a:pt x="158" y="172"/>
                    </a:cubicBezTo>
                    <a:close/>
                    <a:moveTo>
                      <a:pt x="162" y="172"/>
                    </a:moveTo>
                    <a:cubicBezTo>
                      <a:pt x="162" y="172"/>
                      <a:pt x="162" y="172"/>
                      <a:pt x="162" y="172"/>
                    </a:cubicBezTo>
                    <a:cubicBezTo>
                      <a:pt x="157" y="187"/>
                      <a:pt x="136" y="187"/>
                      <a:pt x="129" y="200"/>
                    </a:cubicBezTo>
                    <a:cubicBezTo>
                      <a:pt x="138" y="199"/>
                      <a:pt x="145" y="192"/>
                      <a:pt x="153" y="186"/>
                    </a:cubicBezTo>
                    <a:cubicBezTo>
                      <a:pt x="161" y="180"/>
                      <a:pt x="172" y="177"/>
                      <a:pt x="178" y="172"/>
                    </a:cubicBezTo>
                    <a:cubicBezTo>
                      <a:pt x="181" y="170"/>
                      <a:pt x="186" y="166"/>
                      <a:pt x="185" y="162"/>
                    </a:cubicBezTo>
                    <a:cubicBezTo>
                      <a:pt x="175" y="163"/>
                      <a:pt x="171" y="170"/>
                      <a:pt x="162" y="172"/>
                    </a:cubicBezTo>
                    <a:close/>
                    <a:moveTo>
                      <a:pt x="144" y="199"/>
                    </a:moveTo>
                    <a:cubicBezTo>
                      <a:pt x="144" y="199"/>
                      <a:pt x="144" y="199"/>
                      <a:pt x="144" y="199"/>
                    </a:cubicBezTo>
                    <a:cubicBezTo>
                      <a:pt x="159" y="195"/>
                      <a:pt x="168" y="179"/>
                      <a:pt x="181" y="178"/>
                    </a:cubicBezTo>
                    <a:cubicBezTo>
                      <a:pt x="176" y="187"/>
                      <a:pt x="162" y="187"/>
                      <a:pt x="158" y="197"/>
                    </a:cubicBezTo>
                    <a:cubicBezTo>
                      <a:pt x="173" y="194"/>
                      <a:pt x="183" y="181"/>
                      <a:pt x="192" y="173"/>
                    </a:cubicBezTo>
                    <a:cubicBezTo>
                      <a:pt x="196" y="170"/>
                      <a:pt x="202" y="169"/>
                      <a:pt x="204" y="164"/>
                    </a:cubicBezTo>
                    <a:cubicBezTo>
                      <a:pt x="204" y="163"/>
                      <a:pt x="204" y="162"/>
                      <a:pt x="203" y="162"/>
                    </a:cubicBezTo>
                    <a:cubicBezTo>
                      <a:pt x="183" y="174"/>
                      <a:pt x="159" y="182"/>
                      <a:pt x="144" y="199"/>
                    </a:cubicBezTo>
                    <a:close/>
                    <a:moveTo>
                      <a:pt x="33" y="169"/>
                    </a:moveTo>
                    <a:cubicBezTo>
                      <a:pt x="33" y="169"/>
                      <a:pt x="33" y="169"/>
                      <a:pt x="33" y="169"/>
                    </a:cubicBezTo>
                    <a:cubicBezTo>
                      <a:pt x="38" y="169"/>
                      <a:pt x="41" y="166"/>
                      <a:pt x="44" y="163"/>
                    </a:cubicBezTo>
                    <a:cubicBezTo>
                      <a:pt x="38" y="163"/>
                      <a:pt x="36" y="166"/>
                      <a:pt x="33" y="169"/>
                    </a:cubicBezTo>
                    <a:close/>
                    <a:moveTo>
                      <a:pt x="265" y="171"/>
                    </a:moveTo>
                    <a:cubicBezTo>
                      <a:pt x="265" y="171"/>
                      <a:pt x="265" y="171"/>
                      <a:pt x="265" y="171"/>
                    </a:cubicBezTo>
                    <a:cubicBezTo>
                      <a:pt x="267" y="169"/>
                      <a:pt x="271" y="164"/>
                      <a:pt x="269" y="163"/>
                    </a:cubicBezTo>
                    <a:cubicBezTo>
                      <a:pt x="268" y="166"/>
                      <a:pt x="260" y="167"/>
                      <a:pt x="265" y="171"/>
                    </a:cubicBezTo>
                    <a:close/>
                    <a:moveTo>
                      <a:pt x="136" y="164"/>
                    </a:moveTo>
                    <a:cubicBezTo>
                      <a:pt x="136" y="164"/>
                      <a:pt x="136" y="164"/>
                      <a:pt x="136" y="164"/>
                    </a:cubicBezTo>
                    <a:cubicBezTo>
                      <a:pt x="120" y="180"/>
                      <a:pt x="98" y="188"/>
                      <a:pt x="83" y="205"/>
                    </a:cubicBezTo>
                    <a:cubicBezTo>
                      <a:pt x="93" y="206"/>
                      <a:pt x="98" y="198"/>
                      <a:pt x="105" y="192"/>
                    </a:cubicBezTo>
                    <a:cubicBezTo>
                      <a:pt x="113" y="185"/>
                      <a:pt x="122" y="180"/>
                      <a:pt x="130" y="174"/>
                    </a:cubicBezTo>
                    <a:cubicBezTo>
                      <a:pt x="134" y="172"/>
                      <a:pt x="141" y="170"/>
                      <a:pt x="142" y="164"/>
                    </a:cubicBezTo>
                    <a:cubicBezTo>
                      <a:pt x="140" y="164"/>
                      <a:pt x="138" y="164"/>
                      <a:pt x="136" y="164"/>
                    </a:cubicBezTo>
                    <a:close/>
                    <a:moveTo>
                      <a:pt x="231" y="171"/>
                    </a:moveTo>
                    <a:cubicBezTo>
                      <a:pt x="231" y="171"/>
                      <a:pt x="231" y="171"/>
                      <a:pt x="231" y="171"/>
                    </a:cubicBezTo>
                    <a:cubicBezTo>
                      <a:pt x="229" y="165"/>
                      <a:pt x="223" y="170"/>
                      <a:pt x="220" y="168"/>
                    </a:cubicBezTo>
                    <a:cubicBezTo>
                      <a:pt x="215" y="174"/>
                      <a:pt x="204" y="167"/>
                      <a:pt x="203" y="177"/>
                    </a:cubicBezTo>
                    <a:cubicBezTo>
                      <a:pt x="207" y="176"/>
                      <a:pt x="213" y="175"/>
                      <a:pt x="218" y="174"/>
                    </a:cubicBezTo>
                    <a:cubicBezTo>
                      <a:pt x="228" y="173"/>
                      <a:pt x="240" y="175"/>
                      <a:pt x="245" y="169"/>
                    </a:cubicBezTo>
                    <a:cubicBezTo>
                      <a:pt x="240" y="165"/>
                      <a:pt x="235" y="168"/>
                      <a:pt x="231" y="171"/>
                    </a:cubicBezTo>
                    <a:close/>
                    <a:moveTo>
                      <a:pt x="279" y="181"/>
                    </a:moveTo>
                    <a:cubicBezTo>
                      <a:pt x="279" y="181"/>
                      <a:pt x="279" y="181"/>
                      <a:pt x="279" y="181"/>
                    </a:cubicBezTo>
                    <a:cubicBezTo>
                      <a:pt x="280" y="178"/>
                      <a:pt x="284" y="171"/>
                      <a:pt x="281" y="168"/>
                    </a:cubicBezTo>
                    <a:cubicBezTo>
                      <a:pt x="280" y="171"/>
                      <a:pt x="275" y="177"/>
                      <a:pt x="279" y="181"/>
                    </a:cubicBezTo>
                    <a:close/>
                    <a:moveTo>
                      <a:pt x="18" y="178"/>
                    </a:moveTo>
                    <a:cubicBezTo>
                      <a:pt x="18" y="178"/>
                      <a:pt x="18" y="178"/>
                      <a:pt x="18" y="178"/>
                    </a:cubicBezTo>
                    <a:cubicBezTo>
                      <a:pt x="19" y="178"/>
                      <a:pt x="19" y="171"/>
                      <a:pt x="17" y="176"/>
                    </a:cubicBezTo>
                    <a:cubicBezTo>
                      <a:pt x="17" y="176"/>
                      <a:pt x="17" y="178"/>
                      <a:pt x="18" y="178"/>
                    </a:cubicBezTo>
                    <a:close/>
                    <a:moveTo>
                      <a:pt x="21" y="180"/>
                    </a:moveTo>
                    <a:cubicBezTo>
                      <a:pt x="21" y="180"/>
                      <a:pt x="21" y="180"/>
                      <a:pt x="21" y="180"/>
                    </a:cubicBezTo>
                    <a:cubicBezTo>
                      <a:pt x="25" y="181"/>
                      <a:pt x="28" y="176"/>
                      <a:pt x="24" y="174"/>
                    </a:cubicBezTo>
                    <a:cubicBezTo>
                      <a:pt x="24" y="177"/>
                      <a:pt x="20" y="175"/>
                      <a:pt x="21" y="180"/>
                    </a:cubicBezTo>
                    <a:close/>
                    <a:moveTo>
                      <a:pt x="201" y="183"/>
                    </a:moveTo>
                    <a:cubicBezTo>
                      <a:pt x="201" y="183"/>
                      <a:pt x="201" y="183"/>
                      <a:pt x="201" y="183"/>
                    </a:cubicBezTo>
                    <a:cubicBezTo>
                      <a:pt x="199" y="188"/>
                      <a:pt x="200" y="195"/>
                      <a:pt x="204" y="197"/>
                    </a:cubicBezTo>
                    <a:cubicBezTo>
                      <a:pt x="225" y="195"/>
                      <a:pt x="236" y="196"/>
                      <a:pt x="259" y="195"/>
                    </a:cubicBezTo>
                    <a:cubicBezTo>
                      <a:pt x="260" y="189"/>
                      <a:pt x="263" y="180"/>
                      <a:pt x="259" y="176"/>
                    </a:cubicBezTo>
                    <a:cubicBezTo>
                      <a:pt x="239" y="178"/>
                      <a:pt x="217" y="178"/>
                      <a:pt x="201" y="183"/>
                    </a:cubicBezTo>
                    <a:close/>
                    <a:moveTo>
                      <a:pt x="40" y="186"/>
                    </a:moveTo>
                    <a:cubicBezTo>
                      <a:pt x="40" y="186"/>
                      <a:pt x="40" y="186"/>
                      <a:pt x="40" y="186"/>
                    </a:cubicBezTo>
                    <a:cubicBezTo>
                      <a:pt x="44" y="186"/>
                      <a:pt x="45" y="182"/>
                      <a:pt x="46" y="180"/>
                    </a:cubicBezTo>
                    <a:cubicBezTo>
                      <a:pt x="43" y="181"/>
                      <a:pt x="39" y="181"/>
                      <a:pt x="40" y="186"/>
                    </a:cubicBezTo>
                    <a:close/>
                    <a:moveTo>
                      <a:pt x="111" y="202"/>
                    </a:moveTo>
                    <a:cubicBezTo>
                      <a:pt x="111" y="202"/>
                      <a:pt x="111" y="202"/>
                      <a:pt x="111" y="202"/>
                    </a:cubicBezTo>
                    <a:cubicBezTo>
                      <a:pt x="119" y="201"/>
                      <a:pt x="139" y="194"/>
                      <a:pt x="136" y="182"/>
                    </a:cubicBezTo>
                    <a:cubicBezTo>
                      <a:pt x="129" y="190"/>
                      <a:pt x="116" y="193"/>
                      <a:pt x="111" y="202"/>
                    </a:cubicBezTo>
                    <a:close/>
                    <a:moveTo>
                      <a:pt x="42" y="192"/>
                    </a:moveTo>
                    <a:cubicBezTo>
                      <a:pt x="42" y="192"/>
                      <a:pt x="42" y="192"/>
                      <a:pt x="42" y="192"/>
                    </a:cubicBezTo>
                    <a:cubicBezTo>
                      <a:pt x="43" y="190"/>
                      <a:pt x="47" y="191"/>
                      <a:pt x="46" y="187"/>
                    </a:cubicBezTo>
                    <a:cubicBezTo>
                      <a:pt x="42" y="186"/>
                      <a:pt x="39" y="191"/>
                      <a:pt x="42" y="192"/>
                    </a:cubicBezTo>
                    <a:close/>
                    <a:moveTo>
                      <a:pt x="172" y="196"/>
                    </a:moveTo>
                    <a:cubicBezTo>
                      <a:pt x="172" y="196"/>
                      <a:pt x="172" y="196"/>
                      <a:pt x="172" y="196"/>
                    </a:cubicBezTo>
                    <a:cubicBezTo>
                      <a:pt x="177" y="195"/>
                      <a:pt x="182" y="194"/>
                      <a:pt x="182" y="188"/>
                    </a:cubicBezTo>
                    <a:cubicBezTo>
                      <a:pt x="177" y="190"/>
                      <a:pt x="173" y="191"/>
                      <a:pt x="172" y="196"/>
                    </a:cubicBezTo>
                    <a:close/>
                    <a:moveTo>
                      <a:pt x="44" y="197"/>
                    </a:moveTo>
                    <a:cubicBezTo>
                      <a:pt x="44" y="197"/>
                      <a:pt x="44" y="197"/>
                      <a:pt x="44" y="197"/>
                    </a:cubicBezTo>
                    <a:cubicBezTo>
                      <a:pt x="48" y="196"/>
                      <a:pt x="52" y="195"/>
                      <a:pt x="51" y="190"/>
                    </a:cubicBezTo>
                    <a:cubicBezTo>
                      <a:pt x="46" y="190"/>
                      <a:pt x="44" y="192"/>
                      <a:pt x="44" y="197"/>
                    </a:cubicBezTo>
                    <a:close/>
                    <a:moveTo>
                      <a:pt x="101" y="201"/>
                    </a:moveTo>
                    <a:cubicBezTo>
                      <a:pt x="101" y="201"/>
                      <a:pt x="101" y="201"/>
                      <a:pt x="101" y="201"/>
                    </a:cubicBezTo>
                    <a:cubicBezTo>
                      <a:pt x="108" y="199"/>
                      <a:pt x="115" y="196"/>
                      <a:pt x="117" y="190"/>
                    </a:cubicBezTo>
                    <a:cubicBezTo>
                      <a:pt x="111" y="193"/>
                      <a:pt x="105" y="196"/>
                      <a:pt x="101" y="201"/>
                    </a:cubicBezTo>
                    <a:close/>
                    <a:moveTo>
                      <a:pt x="191" y="197"/>
                    </a:moveTo>
                    <a:cubicBezTo>
                      <a:pt x="191" y="197"/>
                      <a:pt x="191" y="197"/>
                      <a:pt x="191" y="197"/>
                    </a:cubicBezTo>
                    <a:cubicBezTo>
                      <a:pt x="192" y="203"/>
                      <a:pt x="198" y="190"/>
                      <a:pt x="192" y="196"/>
                    </a:cubicBezTo>
                    <a:cubicBezTo>
                      <a:pt x="192" y="197"/>
                      <a:pt x="191" y="196"/>
                      <a:pt x="191" y="197"/>
                    </a:cubicBezTo>
                    <a:close/>
                    <a:moveTo>
                      <a:pt x="168" y="200"/>
                    </a:moveTo>
                    <a:cubicBezTo>
                      <a:pt x="168" y="200"/>
                      <a:pt x="168" y="200"/>
                      <a:pt x="168" y="200"/>
                    </a:cubicBezTo>
                    <a:cubicBezTo>
                      <a:pt x="163" y="200"/>
                      <a:pt x="159" y="198"/>
                      <a:pt x="156" y="201"/>
                    </a:cubicBezTo>
                    <a:cubicBezTo>
                      <a:pt x="152" y="202"/>
                      <a:pt x="153" y="198"/>
                      <a:pt x="149" y="199"/>
                    </a:cubicBezTo>
                    <a:cubicBezTo>
                      <a:pt x="148" y="202"/>
                      <a:pt x="144" y="201"/>
                      <a:pt x="142" y="202"/>
                    </a:cubicBezTo>
                    <a:cubicBezTo>
                      <a:pt x="138" y="203"/>
                      <a:pt x="139" y="199"/>
                      <a:pt x="135" y="200"/>
                    </a:cubicBezTo>
                    <a:cubicBezTo>
                      <a:pt x="127" y="208"/>
                      <a:pt x="118" y="200"/>
                      <a:pt x="108" y="208"/>
                    </a:cubicBezTo>
                    <a:cubicBezTo>
                      <a:pt x="105" y="203"/>
                      <a:pt x="92" y="204"/>
                      <a:pt x="89" y="209"/>
                    </a:cubicBezTo>
                    <a:cubicBezTo>
                      <a:pt x="125" y="209"/>
                      <a:pt x="154" y="204"/>
                      <a:pt x="185" y="200"/>
                    </a:cubicBezTo>
                    <a:cubicBezTo>
                      <a:pt x="183" y="194"/>
                      <a:pt x="174" y="200"/>
                      <a:pt x="168" y="200"/>
                    </a:cubicBezTo>
                    <a:close/>
                    <a:moveTo>
                      <a:pt x="27" y="202"/>
                    </a:moveTo>
                    <a:cubicBezTo>
                      <a:pt x="27" y="202"/>
                      <a:pt x="27" y="202"/>
                      <a:pt x="27" y="202"/>
                    </a:cubicBezTo>
                    <a:cubicBezTo>
                      <a:pt x="28" y="202"/>
                      <a:pt x="29" y="202"/>
                      <a:pt x="30" y="202"/>
                    </a:cubicBezTo>
                    <a:cubicBezTo>
                      <a:pt x="30" y="201"/>
                      <a:pt x="31" y="201"/>
                      <a:pt x="31" y="199"/>
                    </a:cubicBezTo>
                    <a:cubicBezTo>
                      <a:pt x="30" y="199"/>
                      <a:pt x="28" y="199"/>
                      <a:pt x="27" y="199"/>
                    </a:cubicBezTo>
                    <a:cubicBezTo>
                      <a:pt x="27" y="200"/>
                      <a:pt x="27" y="201"/>
                      <a:pt x="27" y="202"/>
                    </a:cubicBezTo>
                    <a:close/>
                    <a:moveTo>
                      <a:pt x="32" y="206"/>
                    </a:moveTo>
                    <a:cubicBezTo>
                      <a:pt x="32" y="206"/>
                      <a:pt x="32" y="206"/>
                      <a:pt x="32" y="206"/>
                    </a:cubicBezTo>
                    <a:cubicBezTo>
                      <a:pt x="37" y="205"/>
                      <a:pt x="42" y="211"/>
                      <a:pt x="42" y="204"/>
                    </a:cubicBezTo>
                    <a:cubicBezTo>
                      <a:pt x="38" y="205"/>
                      <a:pt x="36" y="203"/>
                      <a:pt x="33" y="201"/>
                    </a:cubicBezTo>
                    <a:cubicBezTo>
                      <a:pt x="33" y="203"/>
                      <a:pt x="32" y="204"/>
                      <a:pt x="32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cs typeface="+mn-ea"/>
                  <a:sym typeface="+mn-lt"/>
                </a:endParaRPr>
              </a:p>
            </p:txBody>
          </p:sp>
        </p:grpSp>
        <p:sp>
          <p:nvSpPr>
            <p:cNvPr id="26" name="椭圆 25"/>
            <p:cNvSpPr/>
            <p:nvPr/>
          </p:nvSpPr>
          <p:spPr>
            <a:xfrm>
              <a:off x="1985080" y="2600293"/>
              <a:ext cx="699726" cy="6997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36"/>
          <p:cNvGrpSpPr/>
          <p:nvPr/>
        </p:nvGrpSpPr>
        <p:grpSpPr>
          <a:xfrm>
            <a:off x="4722876" y="1616777"/>
            <a:ext cx="1516380" cy="1148347"/>
            <a:chOff x="1476298" y="2287801"/>
            <a:chExt cx="1749502" cy="1324710"/>
          </a:xfrm>
          <a:solidFill>
            <a:schemeClr val="tx1">
              <a:lumMod val="65000"/>
              <a:lumOff val="35000"/>
            </a:schemeClr>
          </a:solidFill>
        </p:grpSpPr>
        <p:grpSp>
          <p:nvGrpSpPr>
            <p:cNvPr id="30" name="Group 28"/>
            <p:cNvGrpSpPr>
              <a:grpSpLocks noChangeAspect="1"/>
            </p:cNvGrpSpPr>
            <p:nvPr/>
          </p:nvGrpSpPr>
          <p:grpSpPr bwMode="auto">
            <a:xfrm>
              <a:off x="1476298" y="2287801"/>
              <a:ext cx="1749502" cy="1324710"/>
              <a:chOff x="3407" y="1835"/>
              <a:chExt cx="869" cy="658"/>
            </a:xfrm>
            <a:grpFill/>
          </p:grpSpPr>
          <p:sp>
            <p:nvSpPr>
              <p:cNvPr id="32" name="Freeform 29"/>
              <p:cNvSpPr>
                <a:spLocks noEditPoints="1"/>
              </p:cNvSpPr>
              <p:nvPr/>
            </p:nvSpPr>
            <p:spPr bwMode="auto">
              <a:xfrm>
                <a:off x="3407" y="1835"/>
                <a:ext cx="869" cy="658"/>
              </a:xfrm>
              <a:custGeom>
                <a:avLst/>
                <a:gdLst>
                  <a:gd name="T0" fmla="*/ 244 w 323"/>
                  <a:gd name="T1" fmla="*/ 0 h 244"/>
                  <a:gd name="T2" fmla="*/ 302 w 323"/>
                  <a:gd name="T3" fmla="*/ 22 h 244"/>
                  <a:gd name="T4" fmla="*/ 307 w 323"/>
                  <a:gd name="T5" fmla="*/ 54 h 244"/>
                  <a:gd name="T6" fmla="*/ 316 w 323"/>
                  <a:gd name="T7" fmla="*/ 111 h 244"/>
                  <a:gd name="T8" fmla="*/ 308 w 323"/>
                  <a:gd name="T9" fmla="*/ 217 h 244"/>
                  <a:gd name="T10" fmla="*/ 284 w 323"/>
                  <a:gd name="T11" fmla="*/ 238 h 244"/>
                  <a:gd name="T12" fmla="*/ 222 w 323"/>
                  <a:gd name="T13" fmla="*/ 235 h 244"/>
                  <a:gd name="T14" fmla="*/ 191 w 323"/>
                  <a:gd name="T15" fmla="*/ 236 h 244"/>
                  <a:gd name="T16" fmla="*/ 50 w 323"/>
                  <a:gd name="T17" fmla="*/ 241 h 244"/>
                  <a:gd name="T18" fmla="*/ 6 w 323"/>
                  <a:gd name="T19" fmla="*/ 224 h 244"/>
                  <a:gd name="T20" fmla="*/ 3 w 323"/>
                  <a:gd name="T21" fmla="*/ 173 h 244"/>
                  <a:gd name="T22" fmla="*/ 4 w 323"/>
                  <a:gd name="T23" fmla="*/ 67 h 244"/>
                  <a:gd name="T24" fmla="*/ 11 w 323"/>
                  <a:gd name="T25" fmla="*/ 23 h 244"/>
                  <a:gd name="T26" fmla="*/ 65 w 323"/>
                  <a:gd name="T27" fmla="*/ 8 h 244"/>
                  <a:gd name="T28" fmla="*/ 185 w 323"/>
                  <a:gd name="T29" fmla="*/ 6 h 244"/>
                  <a:gd name="T30" fmla="*/ 216 w 323"/>
                  <a:gd name="T31" fmla="*/ 2 h 244"/>
                  <a:gd name="T32" fmla="*/ 244 w 323"/>
                  <a:gd name="T33" fmla="*/ 0 h 244"/>
                  <a:gd name="T34" fmla="*/ 161 w 323"/>
                  <a:gd name="T35" fmla="*/ 9 h 244"/>
                  <a:gd name="T36" fmla="*/ 161 w 323"/>
                  <a:gd name="T37" fmla="*/ 9 h 244"/>
                  <a:gd name="T38" fmla="*/ 53 w 323"/>
                  <a:gd name="T39" fmla="*/ 16 h 244"/>
                  <a:gd name="T40" fmla="*/ 16 w 323"/>
                  <a:gd name="T41" fmla="*/ 27 h 244"/>
                  <a:gd name="T42" fmla="*/ 9 w 323"/>
                  <a:gd name="T43" fmla="*/ 73 h 244"/>
                  <a:gd name="T44" fmla="*/ 9 w 323"/>
                  <a:gd name="T45" fmla="*/ 175 h 244"/>
                  <a:gd name="T46" fmla="*/ 13 w 323"/>
                  <a:gd name="T47" fmla="*/ 222 h 244"/>
                  <a:gd name="T48" fmla="*/ 83 w 323"/>
                  <a:gd name="T49" fmla="*/ 238 h 244"/>
                  <a:gd name="T50" fmla="*/ 232 w 323"/>
                  <a:gd name="T51" fmla="*/ 229 h 244"/>
                  <a:gd name="T52" fmla="*/ 280 w 323"/>
                  <a:gd name="T53" fmla="*/ 233 h 244"/>
                  <a:gd name="T54" fmla="*/ 312 w 323"/>
                  <a:gd name="T55" fmla="*/ 134 h 244"/>
                  <a:gd name="T56" fmla="*/ 310 w 323"/>
                  <a:gd name="T57" fmla="*/ 93 h 244"/>
                  <a:gd name="T58" fmla="*/ 301 w 323"/>
                  <a:gd name="T59" fmla="*/ 55 h 244"/>
                  <a:gd name="T60" fmla="*/ 296 w 323"/>
                  <a:gd name="T61" fmla="*/ 23 h 244"/>
                  <a:gd name="T62" fmla="*/ 222 w 323"/>
                  <a:gd name="T63" fmla="*/ 7 h 244"/>
                  <a:gd name="T64" fmla="*/ 161 w 323"/>
                  <a:gd name="T65" fmla="*/ 9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3" h="244">
                    <a:moveTo>
                      <a:pt x="244" y="0"/>
                    </a:moveTo>
                    <a:cubicBezTo>
                      <a:pt x="261" y="1"/>
                      <a:pt x="293" y="7"/>
                      <a:pt x="302" y="22"/>
                    </a:cubicBezTo>
                    <a:cubicBezTo>
                      <a:pt x="305" y="28"/>
                      <a:pt x="306" y="46"/>
                      <a:pt x="307" y="54"/>
                    </a:cubicBezTo>
                    <a:cubicBezTo>
                      <a:pt x="309" y="69"/>
                      <a:pt x="315" y="88"/>
                      <a:pt x="316" y="111"/>
                    </a:cubicBezTo>
                    <a:cubicBezTo>
                      <a:pt x="319" y="149"/>
                      <a:pt x="323" y="191"/>
                      <a:pt x="308" y="217"/>
                    </a:cubicBezTo>
                    <a:cubicBezTo>
                      <a:pt x="304" y="224"/>
                      <a:pt x="294" y="235"/>
                      <a:pt x="284" y="238"/>
                    </a:cubicBezTo>
                    <a:cubicBezTo>
                      <a:pt x="266" y="244"/>
                      <a:pt x="240" y="235"/>
                      <a:pt x="222" y="235"/>
                    </a:cubicBezTo>
                    <a:cubicBezTo>
                      <a:pt x="212" y="234"/>
                      <a:pt x="202" y="235"/>
                      <a:pt x="191" y="236"/>
                    </a:cubicBezTo>
                    <a:cubicBezTo>
                      <a:pt x="146" y="237"/>
                      <a:pt x="101" y="244"/>
                      <a:pt x="50" y="241"/>
                    </a:cubicBezTo>
                    <a:cubicBezTo>
                      <a:pt x="30" y="239"/>
                      <a:pt x="12" y="237"/>
                      <a:pt x="6" y="224"/>
                    </a:cubicBezTo>
                    <a:cubicBezTo>
                      <a:pt x="0" y="214"/>
                      <a:pt x="3" y="187"/>
                      <a:pt x="3" y="173"/>
                    </a:cubicBezTo>
                    <a:cubicBezTo>
                      <a:pt x="3" y="133"/>
                      <a:pt x="4" y="104"/>
                      <a:pt x="4" y="67"/>
                    </a:cubicBezTo>
                    <a:cubicBezTo>
                      <a:pt x="4" y="50"/>
                      <a:pt x="3" y="32"/>
                      <a:pt x="11" y="23"/>
                    </a:cubicBezTo>
                    <a:cubicBezTo>
                      <a:pt x="19" y="15"/>
                      <a:pt x="46" y="10"/>
                      <a:pt x="65" y="8"/>
                    </a:cubicBezTo>
                    <a:cubicBezTo>
                      <a:pt x="109" y="3"/>
                      <a:pt x="149" y="7"/>
                      <a:pt x="185" y="6"/>
                    </a:cubicBezTo>
                    <a:cubicBezTo>
                      <a:pt x="196" y="5"/>
                      <a:pt x="206" y="3"/>
                      <a:pt x="216" y="2"/>
                    </a:cubicBezTo>
                    <a:cubicBezTo>
                      <a:pt x="225" y="1"/>
                      <a:pt x="233" y="0"/>
                      <a:pt x="244" y="0"/>
                    </a:cubicBezTo>
                    <a:close/>
                    <a:moveTo>
                      <a:pt x="161" y="9"/>
                    </a:moveTo>
                    <a:cubicBezTo>
                      <a:pt x="161" y="9"/>
                      <a:pt x="161" y="9"/>
                      <a:pt x="161" y="9"/>
                    </a:cubicBezTo>
                    <a:cubicBezTo>
                      <a:pt x="124" y="9"/>
                      <a:pt x="87" y="10"/>
                      <a:pt x="53" y="16"/>
                    </a:cubicBezTo>
                    <a:cubicBezTo>
                      <a:pt x="41" y="18"/>
                      <a:pt x="22" y="21"/>
                      <a:pt x="16" y="27"/>
                    </a:cubicBezTo>
                    <a:cubicBezTo>
                      <a:pt x="8" y="36"/>
                      <a:pt x="9" y="52"/>
                      <a:pt x="9" y="73"/>
                    </a:cubicBezTo>
                    <a:cubicBezTo>
                      <a:pt x="9" y="114"/>
                      <a:pt x="9" y="141"/>
                      <a:pt x="9" y="175"/>
                    </a:cubicBezTo>
                    <a:cubicBezTo>
                      <a:pt x="10" y="194"/>
                      <a:pt x="7" y="214"/>
                      <a:pt x="13" y="222"/>
                    </a:cubicBezTo>
                    <a:cubicBezTo>
                      <a:pt x="24" y="235"/>
                      <a:pt x="55" y="238"/>
                      <a:pt x="83" y="238"/>
                    </a:cubicBezTo>
                    <a:cubicBezTo>
                      <a:pt x="132" y="238"/>
                      <a:pt x="190" y="227"/>
                      <a:pt x="232" y="229"/>
                    </a:cubicBezTo>
                    <a:cubicBezTo>
                      <a:pt x="251" y="230"/>
                      <a:pt x="269" y="236"/>
                      <a:pt x="280" y="233"/>
                    </a:cubicBezTo>
                    <a:cubicBezTo>
                      <a:pt x="314" y="225"/>
                      <a:pt x="314" y="176"/>
                      <a:pt x="312" y="134"/>
                    </a:cubicBezTo>
                    <a:cubicBezTo>
                      <a:pt x="312" y="120"/>
                      <a:pt x="312" y="106"/>
                      <a:pt x="310" y="93"/>
                    </a:cubicBezTo>
                    <a:cubicBezTo>
                      <a:pt x="308" y="80"/>
                      <a:pt x="303" y="67"/>
                      <a:pt x="301" y="55"/>
                    </a:cubicBezTo>
                    <a:cubicBezTo>
                      <a:pt x="299" y="42"/>
                      <a:pt x="301" y="31"/>
                      <a:pt x="296" y="23"/>
                    </a:cubicBezTo>
                    <a:cubicBezTo>
                      <a:pt x="285" y="6"/>
                      <a:pt x="250" y="5"/>
                      <a:pt x="222" y="7"/>
                    </a:cubicBezTo>
                    <a:cubicBezTo>
                      <a:pt x="202" y="8"/>
                      <a:pt x="182" y="10"/>
                      <a:pt x="16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cs typeface="+mn-ea"/>
                  <a:sym typeface="+mn-lt"/>
                </a:endParaRPr>
              </a:p>
            </p:txBody>
          </p:sp>
          <p:sp>
            <p:nvSpPr>
              <p:cNvPr id="33" name="Freeform 30"/>
              <p:cNvSpPr>
                <a:spLocks noEditPoints="1"/>
              </p:cNvSpPr>
              <p:nvPr/>
            </p:nvSpPr>
            <p:spPr bwMode="auto">
              <a:xfrm>
                <a:off x="3442" y="1870"/>
                <a:ext cx="783" cy="578"/>
              </a:xfrm>
              <a:custGeom>
                <a:avLst/>
                <a:gdLst>
                  <a:gd name="T0" fmla="*/ 283 w 291"/>
                  <a:gd name="T1" fmla="*/ 41 h 214"/>
                  <a:gd name="T2" fmla="*/ 209 w 291"/>
                  <a:gd name="T3" fmla="*/ 22 h 214"/>
                  <a:gd name="T4" fmla="*/ 247 w 291"/>
                  <a:gd name="T5" fmla="*/ 17 h 214"/>
                  <a:gd name="T6" fmla="*/ 112 w 291"/>
                  <a:gd name="T7" fmla="*/ 37 h 214"/>
                  <a:gd name="T8" fmla="*/ 114 w 291"/>
                  <a:gd name="T9" fmla="*/ 17 h 214"/>
                  <a:gd name="T10" fmla="*/ 269 w 291"/>
                  <a:gd name="T11" fmla="*/ 17 h 214"/>
                  <a:gd name="T12" fmla="*/ 54 w 291"/>
                  <a:gd name="T13" fmla="*/ 22 h 214"/>
                  <a:gd name="T14" fmla="*/ 116 w 291"/>
                  <a:gd name="T15" fmla="*/ 19 h 214"/>
                  <a:gd name="T16" fmla="*/ 133 w 291"/>
                  <a:gd name="T17" fmla="*/ 50 h 214"/>
                  <a:gd name="T18" fmla="*/ 269 w 291"/>
                  <a:gd name="T19" fmla="*/ 22 h 214"/>
                  <a:gd name="T20" fmla="*/ 130 w 291"/>
                  <a:gd name="T21" fmla="*/ 38 h 214"/>
                  <a:gd name="T22" fmla="*/ 31 w 291"/>
                  <a:gd name="T23" fmla="*/ 37 h 214"/>
                  <a:gd name="T24" fmla="*/ 61 w 291"/>
                  <a:gd name="T25" fmla="*/ 42 h 214"/>
                  <a:gd name="T26" fmla="*/ 18 w 291"/>
                  <a:gd name="T27" fmla="*/ 31 h 214"/>
                  <a:gd name="T28" fmla="*/ 86 w 291"/>
                  <a:gd name="T29" fmla="*/ 46 h 214"/>
                  <a:gd name="T30" fmla="*/ 212 w 291"/>
                  <a:gd name="T31" fmla="*/ 50 h 214"/>
                  <a:gd name="T32" fmla="*/ 189 w 291"/>
                  <a:gd name="T33" fmla="*/ 76 h 214"/>
                  <a:gd name="T34" fmla="*/ 88 w 291"/>
                  <a:gd name="T35" fmla="*/ 62 h 214"/>
                  <a:gd name="T36" fmla="*/ 19 w 291"/>
                  <a:gd name="T37" fmla="*/ 98 h 214"/>
                  <a:gd name="T38" fmla="*/ 26 w 291"/>
                  <a:gd name="T39" fmla="*/ 83 h 214"/>
                  <a:gd name="T40" fmla="*/ 14 w 291"/>
                  <a:gd name="T41" fmla="*/ 69 h 214"/>
                  <a:gd name="T42" fmla="*/ 47 w 291"/>
                  <a:gd name="T43" fmla="*/ 47 h 214"/>
                  <a:gd name="T44" fmla="*/ 69 w 291"/>
                  <a:gd name="T45" fmla="*/ 80 h 214"/>
                  <a:gd name="T46" fmla="*/ 219 w 291"/>
                  <a:gd name="T47" fmla="*/ 92 h 214"/>
                  <a:gd name="T48" fmla="*/ 83 w 291"/>
                  <a:gd name="T49" fmla="*/ 79 h 214"/>
                  <a:gd name="T50" fmla="*/ 256 w 291"/>
                  <a:gd name="T51" fmla="*/ 84 h 214"/>
                  <a:gd name="T52" fmla="*/ 130 w 291"/>
                  <a:gd name="T53" fmla="*/ 94 h 214"/>
                  <a:gd name="T54" fmla="*/ 94 w 291"/>
                  <a:gd name="T55" fmla="*/ 79 h 214"/>
                  <a:gd name="T56" fmla="*/ 89 w 291"/>
                  <a:gd name="T57" fmla="*/ 97 h 214"/>
                  <a:gd name="T58" fmla="*/ 262 w 291"/>
                  <a:gd name="T59" fmla="*/ 89 h 214"/>
                  <a:gd name="T60" fmla="*/ 139 w 291"/>
                  <a:gd name="T61" fmla="*/ 82 h 214"/>
                  <a:gd name="T62" fmla="*/ 201 w 291"/>
                  <a:gd name="T63" fmla="*/ 82 h 214"/>
                  <a:gd name="T64" fmla="*/ 233 w 291"/>
                  <a:gd name="T65" fmla="*/ 89 h 214"/>
                  <a:gd name="T66" fmla="*/ 177 w 291"/>
                  <a:gd name="T67" fmla="*/ 94 h 214"/>
                  <a:gd name="T68" fmla="*/ 233 w 291"/>
                  <a:gd name="T69" fmla="*/ 104 h 214"/>
                  <a:gd name="T70" fmla="*/ 82 w 291"/>
                  <a:gd name="T71" fmla="*/ 118 h 214"/>
                  <a:gd name="T72" fmla="*/ 136 w 291"/>
                  <a:gd name="T73" fmla="*/ 108 h 214"/>
                  <a:gd name="T74" fmla="*/ 26 w 291"/>
                  <a:gd name="T75" fmla="*/ 120 h 214"/>
                  <a:gd name="T76" fmla="*/ 260 w 291"/>
                  <a:gd name="T77" fmla="*/ 113 h 214"/>
                  <a:gd name="T78" fmla="*/ 191 w 291"/>
                  <a:gd name="T79" fmla="*/ 148 h 214"/>
                  <a:gd name="T80" fmla="*/ 236 w 291"/>
                  <a:gd name="T81" fmla="*/ 117 h 214"/>
                  <a:gd name="T82" fmla="*/ 41 w 291"/>
                  <a:gd name="T83" fmla="*/ 146 h 214"/>
                  <a:gd name="T84" fmla="*/ 103 w 291"/>
                  <a:gd name="T85" fmla="*/ 136 h 214"/>
                  <a:gd name="T86" fmla="*/ 168 w 291"/>
                  <a:gd name="T87" fmla="*/ 145 h 214"/>
                  <a:gd name="T88" fmla="*/ 125 w 291"/>
                  <a:gd name="T89" fmla="*/ 138 h 214"/>
                  <a:gd name="T90" fmla="*/ 126 w 291"/>
                  <a:gd name="T91" fmla="*/ 146 h 214"/>
                  <a:gd name="T92" fmla="*/ 212 w 291"/>
                  <a:gd name="T93" fmla="*/ 140 h 214"/>
                  <a:gd name="T94" fmla="*/ 100 w 291"/>
                  <a:gd name="T95" fmla="*/ 152 h 214"/>
                  <a:gd name="T96" fmla="*/ 154 w 291"/>
                  <a:gd name="T97" fmla="*/ 139 h 214"/>
                  <a:gd name="T98" fmla="*/ 23 w 291"/>
                  <a:gd name="T99" fmla="*/ 145 h 214"/>
                  <a:gd name="T100" fmla="*/ 21 w 291"/>
                  <a:gd name="T101" fmla="*/ 155 h 214"/>
                  <a:gd name="T102" fmla="*/ 126 w 291"/>
                  <a:gd name="T103" fmla="*/ 162 h 214"/>
                  <a:gd name="T104" fmla="*/ 212 w 291"/>
                  <a:gd name="T105" fmla="*/ 167 h 214"/>
                  <a:gd name="T106" fmla="*/ 158 w 291"/>
                  <a:gd name="T107" fmla="*/ 172 h 214"/>
                  <a:gd name="T108" fmla="*/ 162 w 291"/>
                  <a:gd name="T109" fmla="*/ 172 h 214"/>
                  <a:gd name="T110" fmla="*/ 33 w 291"/>
                  <a:gd name="T111" fmla="*/ 169 h 214"/>
                  <a:gd name="T112" fmla="*/ 231 w 291"/>
                  <a:gd name="T113" fmla="*/ 171 h 214"/>
                  <a:gd name="T114" fmla="*/ 18 w 291"/>
                  <a:gd name="T115" fmla="*/ 178 h 214"/>
                  <a:gd name="T116" fmla="*/ 201 w 291"/>
                  <a:gd name="T117" fmla="*/ 183 h 214"/>
                  <a:gd name="T118" fmla="*/ 42 w 291"/>
                  <a:gd name="T119" fmla="*/ 192 h 214"/>
                  <a:gd name="T120" fmla="*/ 101 w 291"/>
                  <a:gd name="T121" fmla="*/ 201 h 214"/>
                  <a:gd name="T122" fmla="*/ 89 w 291"/>
                  <a:gd name="T123" fmla="*/ 209 h 214"/>
                  <a:gd name="T124" fmla="*/ 33 w 291"/>
                  <a:gd name="T125" fmla="*/ 201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91" h="214">
                    <a:moveTo>
                      <a:pt x="274" y="200"/>
                    </a:moveTo>
                    <a:cubicBezTo>
                      <a:pt x="229" y="199"/>
                      <a:pt x="188" y="205"/>
                      <a:pt x="142" y="210"/>
                    </a:cubicBezTo>
                    <a:cubicBezTo>
                      <a:pt x="110" y="214"/>
                      <a:pt x="82" y="213"/>
                      <a:pt x="47" y="211"/>
                    </a:cubicBezTo>
                    <a:cubicBezTo>
                      <a:pt x="34" y="211"/>
                      <a:pt x="17" y="208"/>
                      <a:pt x="13" y="197"/>
                    </a:cubicBezTo>
                    <a:cubicBezTo>
                      <a:pt x="8" y="186"/>
                      <a:pt x="12" y="167"/>
                      <a:pt x="12" y="152"/>
                    </a:cubicBezTo>
                    <a:cubicBezTo>
                      <a:pt x="11" y="141"/>
                      <a:pt x="11" y="124"/>
                      <a:pt x="10" y="110"/>
                    </a:cubicBezTo>
                    <a:cubicBezTo>
                      <a:pt x="10" y="84"/>
                      <a:pt x="0" y="45"/>
                      <a:pt x="16" y="27"/>
                    </a:cubicBezTo>
                    <a:cubicBezTo>
                      <a:pt x="29" y="11"/>
                      <a:pt x="60" y="13"/>
                      <a:pt x="92" y="10"/>
                    </a:cubicBezTo>
                    <a:cubicBezTo>
                      <a:pt x="118" y="8"/>
                      <a:pt x="152" y="9"/>
                      <a:pt x="176" y="8"/>
                    </a:cubicBezTo>
                    <a:cubicBezTo>
                      <a:pt x="184" y="7"/>
                      <a:pt x="192" y="5"/>
                      <a:pt x="201" y="4"/>
                    </a:cubicBezTo>
                    <a:cubicBezTo>
                      <a:pt x="226" y="2"/>
                      <a:pt x="261" y="0"/>
                      <a:pt x="274" y="15"/>
                    </a:cubicBezTo>
                    <a:cubicBezTo>
                      <a:pt x="277" y="19"/>
                      <a:pt x="281" y="33"/>
                      <a:pt x="283" y="41"/>
                    </a:cubicBezTo>
                    <a:cubicBezTo>
                      <a:pt x="286" y="51"/>
                      <a:pt x="287" y="74"/>
                      <a:pt x="288" y="88"/>
                    </a:cubicBezTo>
                    <a:cubicBezTo>
                      <a:pt x="289" y="101"/>
                      <a:pt x="288" y="117"/>
                      <a:pt x="288" y="132"/>
                    </a:cubicBezTo>
                    <a:cubicBezTo>
                      <a:pt x="288" y="165"/>
                      <a:pt x="291" y="182"/>
                      <a:pt x="274" y="200"/>
                    </a:cubicBezTo>
                    <a:close/>
                    <a:moveTo>
                      <a:pt x="201" y="13"/>
                    </a:moveTo>
                    <a:cubicBezTo>
                      <a:pt x="201" y="13"/>
                      <a:pt x="201" y="13"/>
                      <a:pt x="201" y="13"/>
                    </a:cubicBezTo>
                    <a:cubicBezTo>
                      <a:pt x="205" y="13"/>
                      <a:pt x="206" y="11"/>
                      <a:pt x="206" y="8"/>
                    </a:cubicBezTo>
                    <a:cubicBezTo>
                      <a:pt x="203" y="8"/>
                      <a:pt x="200" y="9"/>
                      <a:pt x="201" y="13"/>
                    </a:cubicBezTo>
                    <a:close/>
                    <a:moveTo>
                      <a:pt x="208" y="18"/>
                    </a:moveTo>
                    <a:cubicBezTo>
                      <a:pt x="208" y="18"/>
                      <a:pt x="208" y="18"/>
                      <a:pt x="208" y="18"/>
                    </a:cubicBezTo>
                    <a:cubicBezTo>
                      <a:pt x="213" y="14"/>
                      <a:pt x="221" y="13"/>
                      <a:pt x="224" y="8"/>
                    </a:cubicBezTo>
                    <a:cubicBezTo>
                      <a:pt x="214" y="5"/>
                      <a:pt x="205" y="12"/>
                      <a:pt x="208" y="18"/>
                    </a:cubicBezTo>
                    <a:close/>
                    <a:moveTo>
                      <a:pt x="209" y="22"/>
                    </a:moveTo>
                    <a:cubicBezTo>
                      <a:pt x="209" y="22"/>
                      <a:pt x="209" y="22"/>
                      <a:pt x="209" y="22"/>
                    </a:cubicBezTo>
                    <a:cubicBezTo>
                      <a:pt x="220" y="22"/>
                      <a:pt x="229" y="14"/>
                      <a:pt x="237" y="8"/>
                    </a:cubicBezTo>
                    <a:cubicBezTo>
                      <a:pt x="225" y="10"/>
                      <a:pt x="218" y="17"/>
                      <a:pt x="209" y="22"/>
                    </a:cubicBezTo>
                    <a:close/>
                    <a:moveTo>
                      <a:pt x="232" y="15"/>
                    </a:moveTo>
                    <a:cubicBezTo>
                      <a:pt x="232" y="15"/>
                      <a:pt x="232" y="15"/>
                      <a:pt x="232" y="15"/>
                    </a:cubicBezTo>
                    <a:cubicBezTo>
                      <a:pt x="226" y="19"/>
                      <a:pt x="219" y="21"/>
                      <a:pt x="215" y="26"/>
                    </a:cubicBezTo>
                    <a:cubicBezTo>
                      <a:pt x="226" y="25"/>
                      <a:pt x="240" y="16"/>
                      <a:pt x="248" y="9"/>
                    </a:cubicBezTo>
                    <a:cubicBezTo>
                      <a:pt x="243" y="8"/>
                      <a:pt x="237" y="13"/>
                      <a:pt x="232" y="15"/>
                    </a:cubicBezTo>
                    <a:close/>
                    <a:moveTo>
                      <a:pt x="247" y="17"/>
                    </a:moveTo>
                    <a:cubicBezTo>
                      <a:pt x="247" y="17"/>
                      <a:pt x="247" y="17"/>
                      <a:pt x="247" y="17"/>
                    </a:cubicBezTo>
                    <a:cubicBezTo>
                      <a:pt x="253" y="17"/>
                      <a:pt x="256" y="15"/>
                      <a:pt x="257" y="10"/>
                    </a:cubicBezTo>
                    <a:cubicBezTo>
                      <a:pt x="251" y="10"/>
                      <a:pt x="251" y="15"/>
                      <a:pt x="247" y="17"/>
                    </a:cubicBezTo>
                    <a:close/>
                    <a:moveTo>
                      <a:pt x="126" y="17"/>
                    </a:moveTo>
                    <a:cubicBezTo>
                      <a:pt x="126" y="17"/>
                      <a:pt x="126" y="17"/>
                      <a:pt x="126" y="17"/>
                    </a:cubicBezTo>
                    <a:cubicBezTo>
                      <a:pt x="127" y="14"/>
                      <a:pt x="132" y="16"/>
                      <a:pt x="131" y="12"/>
                    </a:cubicBezTo>
                    <a:cubicBezTo>
                      <a:pt x="129" y="12"/>
                      <a:pt x="123" y="15"/>
                      <a:pt x="126" y="17"/>
                    </a:cubicBezTo>
                    <a:close/>
                    <a:moveTo>
                      <a:pt x="125" y="23"/>
                    </a:moveTo>
                    <a:cubicBezTo>
                      <a:pt x="125" y="23"/>
                      <a:pt x="125" y="23"/>
                      <a:pt x="125" y="23"/>
                    </a:cubicBezTo>
                    <a:cubicBezTo>
                      <a:pt x="133" y="20"/>
                      <a:pt x="141" y="18"/>
                      <a:pt x="144" y="12"/>
                    </a:cubicBezTo>
                    <a:cubicBezTo>
                      <a:pt x="134" y="12"/>
                      <a:pt x="130" y="18"/>
                      <a:pt x="125" y="23"/>
                    </a:cubicBezTo>
                    <a:close/>
                    <a:moveTo>
                      <a:pt x="125" y="26"/>
                    </a:moveTo>
                    <a:cubicBezTo>
                      <a:pt x="125" y="26"/>
                      <a:pt x="125" y="26"/>
                      <a:pt x="125" y="26"/>
                    </a:cubicBezTo>
                    <a:cubicBezTo>
                      <a:pt x="115" y="30"/>
                      <a:pt x="129" y="24"/>
                      <a:pt x="125" y="26"/>
                    </a:cubicBezTo>
                    <a:close/>
                    <a:moveTo>
                      <a:pt x="112" y="37"/>
                    </a:moveTo>
                    <a:cubicBezTo>
                      <a:pt x="112" y="37"/>
                      <a:pt x="112" y="37"/>
                      <a:pt x="112" y="37"/>
                    </a:cubicBezTo>
                    <a:cubicBezTo>
                      <a:pt x="126" y="34"/>
                      <a:pt x="136" y="25"/>
                      <a:pt x="148" y="19"/>
                    </a:cubicBezTo>
                    <a:cubicBezTo>
                      <a:pt x="155" y="16"/>
                      <a:pt x="164" y="17"/>
                      <a:pt x="171" y="12"/>
                    </a:cubicBezTo>
                    <a:cubicBezTo>
                      <a:pt x="164" y="12"/>
                      <a:pt x="158" y="12"/>
                      <a:pt x="152" y="12"/>
                    </a:cubicBezTo>
                    <a:cubicBezTo>
                      <a:pt x="143" y="20"/>
                      <a:pt x="132" y="24"/>
                      <a:pt x="120" y="29"/>
                    </a:cubicBezTo>
                    <a:cubicBezTo>
                      <a:pt x="120" y="29"/>
                      <a:pt x="119" y="28"/>
                      <a:pt x="119" y="29"/>
                    </a:cubicBezTo>
                    <a:cubicBezTo>
                      <a:pt x="122" y="33"/>
                      <a:pt x="111" y="32"/>
                      <a:pt x="112" y="37"/>
                    </a:cubicBezTo>
                    <a:close/>
                    <a:moveTo>
                      <a:pt x="100" y="18"/>
                    </a:moveTo>
                    <a:cubicBezTo>
                      <a:pt x="100" y="18"/>
                      <a:pt x="100" y="18"/>
                      <a:pt x="100" y="18"/>
                    </a:cubicBezTo>
                    <a:cubicBezTo>
                      <a:pt x="102" y="20"/>
                      <a:pt x="107" y="16"/>
                      <a:pt x="110" y="14"/>
                    </a:cubicBezTo>
                    <a:cubicBezTo>
                      <a:pt x="106" y="11"/>
                      <a:pt x="99" y="13"/>
                      <a:pt x="100" y="18"/>
                    </a:cubicBezTo>
                    <a:close/>
                    <a:moveTo>
                      <a:pt x="114" y="17"/>
                    </a:moveTo>
                    <a:cubicBezTo>
                      <a:pt x="114" y="17"/>
                      <a:pt x="114" y="17"/>
                      <a:pt x="114" y="17"/>
                    </a:cubicBezTo>
                    <a:cubicBezTo>
                      <a:pt x="116" y="16"/>
                      <a:pt x="120" y="17"/>
                      <a:pt x="120" y="13"/>
                    </a:cubicBezTo>
                    <a:cubicBezTo>
                      <a:pt x="116" y="13"/>
                      <a:pt x="113" y="13"/>
                      <a:pt x="114" y="17"/>
                    </a:cubicBezTo>
                    <a:close/>
                    <a:moveTo>
                      <a:pt x="180" y="19"/>
                    </a:moveTo>
                    <a:cubicBezTo>
                      <a:pt x="180" y="19"/>
                      <a:pt x="180" y="19"/>
                      <a:pt x="180" y="19"/>
                    </a:cubicBezTo>
                    <a:cubicBezTo>
                      <a:pt x="183" y="18"/>
                      <a:pt x="188" y="18"/>
                      <a:pt x="189" y="13"/>
                    </a:cubicBezTo>
                    <a:cubicBezTo>
                      <a:pt x="183" y="12"/>
                      <a:pt x="181" y="15"/>
                      <a:pt x="180" y="19"/>
                    </a:cubicBezTo>
                    <a:close/>
                    <a:moveTo>
                      <a:pt x="233" y="31"/>
                    </a:moveTo>
                    <a:cubicBezTo>
                      <a:pt x="233" y="31"/>
                      <a:pt x="233" y="31"/>
                      <a:pt x="233" y="31"/>
                    </a:cubicBezTo>
                    <a:cubicBezTo>
                      <a:pt x="248" y="31"/>
                      <a:pt x="252" y="20"/>
                      <a:pt x="264" y="17"/>
                    </a:cubicBezTo>
                    <a:cubicBezTo>
                      <a:pt x="264" y="20"/>
                      <a:pt x="262" y="21"/>
                      <a:pt x="261" y="23"/>
                    </a:cubicBezTo>
                    <a:cubicBezTo>
                      <a:pt x="266" y="23"/>
                      <a:pt x="268" y="21"/>
                      <a:pt x="269" y="17"/>
                    </a:cubicBezTo>
                    <a:cubicBezTo>
                      <a:pt x="265" y="16"/>
                      <a:pt x="265" y="12"/>
                      <a:pt x="260" y="13"/>
                    </a:cubicBezTo>
                    <a:cubicBezTo>
                      <a:pt x="256" y="23"/>
                      <a:pt x="238" y="21"/>
                      <a:pt x="233" y="31"/>
                    </a:cubicBezTo>
                    <a:close/>
                    <a:moveTo>
                      <a:pt x="78" y="18"/>
                    </a:moveTo>
                    <a:cubicBezTo>
                      <a:pt x="78" y="18"/>
                      <a:pt x="78" y="18"/>
                      <a:pt x="78" y="18"/>
                    </a:cubicBezTo>
                    <a:cubicBezTo>
                      <a:pt x="81" y="18"/>
                      <a:pt x="84" y="18"/>
                      <a:pt x="84" y="14"/>
                    </a:cubicBezTo>
                    <a:cubicBezTo>
                      <a:pt x="82" y="15"/>
                      <a:pt x="77" y="14"/>
                      <a:pt x="78" y="18"/>
                    </a:cubicBezTo>
                    <a:close/>
                    <a:moveTo>
                      <a:pt x="63" y="17"/>
                    </a:moveTo>
                    <a:cubicBezTo>
                      <a:pt x="63" y="17"/>
                      <a:pt x="63" y="17"/>
                      <a:pt x="63" y="17"/>
                    </a:cubicBezTo>
                    <a:cubicBezTo>
                      <a:pt x="63" y="24"/>
                      <a:pt x="47" y="21"/>
                      <a:pt x="52" y="29"/>
                    </a:cubicBezTo>
                    <a:cubicBezTo>
                      <a:pt x="57" y="24"/>
                      <a:pt x="65" y="21"/>
                      <a:pt x="70" y="17"/>
                    </a:cubicBezTo>
                    <a:cubicBezTo>
                      <a:pt x="66" y="17"/>
                      <a:pt x="67" y="15"/>
                      <a:pt x="63" y="17"/>
                    </a:cubicBezTo>
                    <a:close/>
                    <a:moveTo>
                      <a:pt x="54" y="22"/>
                    </a:move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20"/>
                      <a:pt x="56" y="20"/>
                      <a:pt x="58" y="21"/>
                    </a:cubicBezTo>
                    <a:cubicBezTo>
                      <a:pt x="58" y="19"/>
                      <a:pt x="58" y="18"/>
                      <a:pt x="58" y="17"/>
                    </a:cubicBezTo>
                    <a:cubicBezTo>
                      <a:pt x="55" y="16"/>
                      <a:pt x="50" y="20"/>
                      <a:pt x="54" y="22"/>
                    </a:cubicBezTo>
                    <a:close/>
                    <a:moveTo>
                      <a:pt x="223" y="29"/>
                    </a:moveTo>
                    <a:cubicBezTo>
                      <a:pt x="223" y="29"/>
                      <a:pt x="223" y="29"/>
                      <a:pt x="223" y="29"/>
                    </a:cubicBezTo>
                    <a:cubicBezTo>
                      <a:pt x="230" y="26"/>
                      <a:pt x="245" y="24"/>
                      <a:pt x="243" y="17"/>
                    </a:cubicBezTo>
                    <a:cubicBezTo>
                      <a:pt x="237" y="21"/>
                      <a:pt x="226" y="21"/>
                      <a:pt x="223" y="29"/>
                    </a:cubicBezTo>
                    <a:close/>
                    <a:moveTo>
                      <a:pt x="101" y="31"/>
                    </a:moveTo>
                    <a:cubicBezTo>
                      <a:pt x="101" y="31"/>
                      <a:pt x="101" y="31"/>
                      <a:pt x="101" y="31"/>
                    </a:cubicBezTo>
                    <a:cubicBezTo>
                      <a:pt x="109" y="34"/>
                      <a:pt x="116" y="26"/>
                      <a:pt x="120" y="21"/>
                    </a:cubicBezTo>
                    <a:cubicBezTo>
                      <a:pt x="118" y="21"/>
                      <a:pt x="117" y="20"/>
                      <a:pt x="116" y="19"/>
                    </a:cubicBezTo>
                    <a:cubicBezTo>
                      <a:pt x="114" y="26"/>
                      <a:pt x="103" y="24"/>
                      <a:pt x="101" y="31"/>
                    </a:cubicBezTo>
                    <a:close/>
                    <a:moveTo>
                      <a:pt x="206" y="19"/>
                    </a:moveTo>
                    <a:cubicBezTo>
                      <a:pt x="206" y="19"/>
                      <a:pt x="206" y="19"/>
                      <a:pt x="206" y="19"/>
                    </a:cubicBezTo>
                    <a:cubicBezTo>
                      <a:pt x="205" y="18"/>
                      <a:pt x="203" y="20"/>
                      <a:pt x="203" y="21"/>
                    </a:cubicBezTo>
                    <a:cubicBezTo>
                      <a:pt x="201" y="25"/>
                      <a:pt x="209" y="21"/>
                      <a:pt x="206" y="19"/>
                    </a:cubicBezTo>
                    <a:close/>
                    <a:moveTo>
                      <a:pt x="28" y="26"/>
                    </a:moveTo>
                    <a:cubicBezTo>
                      <a:pt x="28" y="26"/>
                      <a:pt x="28" y="26"/>
                      <a:pt x="28" y="26"/>
                    </a:cubicBezTo>
                    <a:cubicBezTo>
                      <a:pt x="31" y="25"/>
                      <a:pt x="34" y="25"/>
                      <a:pt x="33" y="22"/>
                    </a:cubicBezTo>
                    <a:cubicBezTo>
                      <a:pt x="31" y="22"/>
                      <a:pt x="28" y="22"/>
                      <a:pt x="28" y="26"/>
                    </a:cubicBezTo>
                    <a:close/>
                    <a:moveTo>
                      <a:pt x="134" y="45"/>
                    </a:moveTo>
                    <a:cubicBezTo>
                      <a:pt x="134" y="45"/>
                      <a:pt x="134" y="45"/>
                      <a:pt x="134" y="45"/>
                    </a:cubicBezTo>
                    <a:cubicBezTo>
                      <a:pt x="132" y="48"/>
                      <a:pt x="135" y="49"/>
                      <a:pt x="133" y="50"/>
                    </a:cubicBezTo>
                    <a:cubicBezTo>
                      <a:pt x="126" y="53"/>
                      <a:pt x="118" y="55"/>
                      <a:pt x="117" y="64"/>
                    </a:cubicBezTo>
                    <a:cubicBezTo>
                      <a:pt x="119" y="64"/>
                      <a:pt x="121" y="64"/>
                      <a:pt x="121" y="65"/>
                    </a:cubicBezTo>
                    <a:cubicBezTo>
                      <a:pt x="115" y="67"/>
                      <a:pt x="109" y="71"/>
                      <a:pt x="105" y="75"/>
                    </a:cubicBezTo>
                    <a:cubicBezTo>
                      <a:pt x="116" y="73"/>
                      <a:pt x="124" y="68"/>
                      <a:pt x="129" y="59"/>
                    </a:cubicBezTo>
                    <a:cubicBezTo>
                      <a:pt x="129" y="60"/>
                      <a:pt x="129" y="62"/>
                      <a:pt x="131" y="61"/>
                    </a:cubicBezTo>
                    <a:cubicBezTo>
                      <a:pt x="136" y="50"/>
                      <a:pt x="153" y="51"/>
                      <a:pt x="156" y="37"/>
                    </a:cubicBezTo>
                    <a:cubicBezTo>
                      <a:pt x="163" y="35"/>
                      <a:pt x="169" y="30"/>
                      <a:pt x="176" y="27"/>
                    </a:cubicBezTo>
                    <a:cubicBezTo>
                      <a:pt x="178" y="26"/>
                      <a:pt x="183" y="28"/>
                      <a:pt x="184" y="23"/>
                    </a:cubicBezTo>
                    <a:cubicBezTo>
                      <a:pt x="164" y="22"/>
                      <a:pt x="152" y="40"/>
                      <a:pt x="134" y="45"/>
                    </a:cubicBezTo>
                    <a:close/>
                    <a:moveTo>
                      <a:pt x="273" y="40"/>
                    </a:moveTo>
                    <a:cubicBezTo>
                      <a:pt x="273" y="40"/>
                      <a:pt x="273" y="40"/>
                      <a:pt x="273" y="40"/>
                    </a:cubicBezTo>
                    <a:cubicBezTo>
                      <a:pt x="278" y="36"/>
                      <a:pt x="275" y="22"/>
                      <a:pt x="269" y="22"/>
                    </a:cubicBezTo>
                    <a:cubicBezTo>
                      <a:pt x="270" y="30"/>
                      <a:pt x="270" y="38"/>
                      <a:pt x="273" y="40"/>
                    </a:cubicBezTo>
                    <a:close/>
                    <a:moveTo>
                      <a:pt x="130" y="38"/>
                    </a:moveTo>
                    <a:cubicBezTo>
                      <a:pt x="130" y="38"/>
                      <a:pt x="130" y="38"/>
                      <a:pt x="130" y="38"/>
                    </a:cubicBezTo>
                    <a:cubicBezTo>
                      <a:pt x="131" y="36"/>
                      <a:pt x="129" y="30"/>
                      <a:pt x="128" y="35"/>
                    </a:cubicBezTo>
                    <a:cubicBezTo>
                      <a:pt x="130" y="35"/>
                      <a:pt x="124" y="38"/>
                      <a:pt x="122" y="40"/>
                    </a:cubicBezTo>
                    <a:cubicBezTo>
                      <a:pt x="122" y="38"/>
                      <a:pt x="123" y="36"/>
                      <a:pt x="121" y="36"/>
                    </a:cubicBezTo>
                    <a:cubicBezTo>
                      <a:pt x="121" y="37"/>
                      <a:pt x="120" y="37"/>
                      <a:pt x="119" y="37"/>
                    </a:cubicBezTo>
                    <a:cubicBezTo>
                      <a:pt x="119" y="40"/>
                      <a:pt x="122" y="41"/>
                      <a:pt x="125" y="42"/>
                    </a:cubicBezTo>
                    <a:cubicBezTo>
                      <a:pt x="127" y="42"/>
                      <a:pt x="126" y="40"/>
                      <a:pt x="128" y="40"/>
                    </a:cubicBezTo>
                    <a:cubicBezTo>
                      <a:pt x="132" y="46"/>
                      <a:pt x="138" y="37"/>
                      <a:pt x="144" y="33"/>
                    </a:cubicBezTo>
                    <a:cubicBezTo>
                      <a:pt x="149" y="30"/>
                      <a:pt x="158" y="29"/>
                      <a:pt x="157" y="23"/>
                    </a:cubicBezTo>
                    <a:cubicBezTo>
                      <a:pt x="145" y="26"/>
                      <a:pt x="139" y="34"/>
                      <a:pt x="130" y="38"/>
                    </a:cubicBezTo>
                    <a:close/>
                    <a:moveTo>
                      <a:pt x="86" y="29"/>
                    </a:moveTo>
                    <a:cubicBezTo>
                      <a:pt x="86" y="29"/>
                      <a:pt x="86" y="29"/>
                      <a:pt x="86" y="29"/>
                    </a:cubicBezTo>
                    <a:cubicBezTo>
                      <a:pt x="87" y="27"/>
                      <a:pt x="93" y="30"/>
                      <a:pt x="92" y="24"/>
                    </a:cubicBezTo>
                    <a:cubicBezTo>
                      <a:pt x="88" y="24"/>
                      <a:pt x="82" y="27"/>
                      <a:pt x="86" y="29"/>
                    </a:cubicBezTo>
                    <a:close/>
                    <a:moveTo>
                      <a:pt x="248" y="29"/>
                    </a:moveTo>
                    <a:cubicBezTo>
                      <a:pt x="248" y="29"/>
                      <a:pt x="248" y="29"/>
                      <a:pt x="248" y="29"/>
                    </a:cubicBezTo>
                    <a:cubicBezTo>
                      <a:pt x="252" y="30"/>
                      <a:pt x="255" y="30"/>
                      <a:pt x="255" y="26"/>
                    </a:cubicBezTo>
                    <a:cubicBezTo>
                      <a:pt x="252" y="26"/>
                      <a:pt x="249" y="27"/>
                      <a:pt x="248" y="29"/>
                    </a:cubicBezTo>
                    <a:close/>
                    <a:moveTo>
                      <a:pt x="63" y="28"/>
                    </a:moveTo>
                    <a:cubicBezTo>
                      <a:pt x="63" y="28"/>
                      <a:pt x="63" y="28"/>
                      <a:pt x="63" y="28"/>
                    </a:cubicBezTo>
                    <a:cubicBezTo>
                      <a:pt x="49" y="29"/>
                      <a:pt x="45" y="36"/>
                      <a:pt x="32" y="41"/>
                    </a:cubicBezTo>
                    <a:cubicBezTo>
                      <a:pt x="34" y="39"/>
                      <a:pt x="33" y="38"/>
                      <a:pt x="31" y="37"/>
                    </a:cubicBezTo>
                    <a:cubicBezTo>
                      <a:pt x="30" y="40"/>
                      <a:pt x="26" y="38"/>
                      <a:pt x="27" y="42"/>
                    </a:cubicBezTo>
                    <a:cubicBezTo>
                      <a:pt x="27" y="44"/>
                      <a:pt x="31" y="43"/>
                      <a:pt x="31" y="45"/>
                    </a:cubicBezTo>
                    <a:cubicBezTo>
                      <a:pt x="28" y="47"/>
                      <a:pt x="25" y="48"/>
                      <a:pt x="26" y="54"/>
                    </a:cubicBezTo>
                    <a:cubicBezTo>
                      <a:pt x="34" y="53"/>
                      <a:pt x="29" y="48"/>
                      <a:pt x="36" y="46"/>
                    </a:cubicBezTo>
                    <a:cubicBezTo>
                      <a:pt x="45" y="47"/>
                      <a:pt x="49" y="35"/>
                      <a:pt x="55" y="37"/>
                    </a:cubicBezTo>
                    <a:cubicBezTo>
                      <a:pt x="54" y="41"/>
                      <a:pt x="49" y="41"/>
                      <a:pt x="49" y="45"/>
                    </a:cubicBezTo>
                    <a:cubicBezTo>
                      <a:pt x="53" y="45"/>
                      <a:pt x="53" y="41"/>
                      <a:pt x="58" y="41"/>
                    </a:cubicBezTo>
                    <a:cubicBezTo>
                      <a:pt x="58" y="43"/>
                      <a:pt x="58" y="44"/>
                      <a:pt x="59" y="45"/>
                    </a:cubicBezTo>
                    <a:cubicBezTo>
                      <a:pt x="54" y="48"/>
                      <a:pt x="50" y="52"/>
                      <a:pt x="45" y="55"/>
                    </a:cubicBezTo>
                    <a:cubicBezTo>
                      <a:pt x="49" y="60"/>
                      <a:pt x="37" y="61"/>
                      <a:pt x="41" y="65"/>
                    </a:cubicBezTo>
                    <a:cubicBezTo>
                      <a:pt x="54" y="50"/>
                      <a:pt x="72" y="48"/>
                      <a:pt x="84" y="32"/>
                    </a:cubicBezTo>
                    <a:cubicBezTo>
                      <a:pt x="75" y="29"/>
                      <a:pt x="72" y="42"/>
                      <a:pt x="61" y="42"/>
                    </a:cubicBezTo>
                    <a:cubicBezTo>
                      <a:pt x="64" y="39"/>
                      <a:pt x="66" y="35"/>
                      <a:pt x="69" y="32"/>
                    </a:cubicBezTo>
                    <a:cubicBezTo>
                      <a:pt x="66" y="33"/>
                      <a:pt x="59" y="37"/>
                      <a:pt x="58" y="35"/>
                    </a:cubicBezTo>
                    <a:cubicBezTo>
                      <a:pt x="60" y="33"/>
                      <a:pt x="63" y="32"/>
                      <a:pt x="63" y="28"/>
                    </a:cubicBezTo>
                    <a:close/>
                    <a:moveTo>
                      <a:pt x="157" y="45"/>
                    </a:moveTo>
                    <a:cubicBezTo>
                      <a:pt x="157" y="45"/>
                      <a:pt x="157" y="45"/>
                      <a:pt x="157" y="45"/>
                    </a:cubicBezTo>
                    <a:cubicBezTo>
                      <a:pt x="150" y="50"/>
                      <a:pt x="142" y="54"/>
                      <a:pt x="138" y="60"/>
                    </a:cubicBezTo>
                    <a:cubicBezTo>
                      <a:pt x="146" y="59"/>
                      <a:pt x="149" y="53"/>
                      <a:pt x="157" y="52"/>
                    </a:cubicBezTo>
                    <a:cubicBezTo>
                      <a:pt x="162" y="41"/>
                      <a:pt x="177" y="39"/>
                      <a:pt x="185" y="31"/>
                    </a:cubicBezTo>
                    <a:cubicBezTo>
                      <a:pt x="173" y="29"/>
                      <a:pt x="166" y="38"/>
                      <a:pt x="157" y="45"/>
                    </a:cubicBezTo>
                    <a:close/>
                    <a:moveTo>
                      <a:pt x="14" y="42"/>
                    </a:moveTo>
                    <a:cubicBezTo>
                      <a:pt x="14" y="42"/>
                      <a:pt x="14" y="42"/>
                      <a:pt x="14" y="42"/>
                    </a:cubicBezTo>
                    <a:cubicBezTo>
                      <a:pt x="19" y="42"/>
                      <a:pt x="23" y="33"/>
                      <a:pt x="18" y="31"/>
                    </a:cubicBezTo>
                    <a:cubicBezTo>
                      <a:pt x="16" y="34"/>
                      <a:pt x="14" y="37"/>
                      <a:pt x="14" y="42"/>
                    </a:cubicBezTo>
                    <a:close/>
                    <a:moveTo>
                      <a:pt x="158" y="57"/>
                    </a:moveTo>
                    <a:cubicBezTo>
                      <a:pt x="158" y="57"/>
                      <a:pt x="158" y="57"/>
                      <a:pt x="158" y="57"/>
                    </a:cubicBezTo>
                    <a:cubicBezTo>
                      <a:pt x="155" y="71"/>
                      <a:pt x="138" y="70"/>
                      <a:pt x="131" y="80"/>
                    </a:cubicBezTo>
                    <a:cubicBezTo>
                      <a:pt x="144" y="78"/>
                      <a:pt x="151" y="69"/>
                      <a:pt x="162" y="65"/>
                    </a:cubicBezTo>
                    <a:cubicBezTo>
                      <a:pt x="161" y="62"/>
                      <a:pt x="162" y="60"/>
                      <a:pt x="163" y="59"/>
                    </a:cubicBezTo>
                    <a:cubicBezTo>
                      <a:pt x="177" y="50"/>
                      <a:pt x="192" y="45"/>
                      <a:pt x="203" y="33"/>
                    </a:cubicBezTo>
                    <a:cubicBezTo>
                      <a:pt x="183" y="36"/>
                      <a:pt x="175" y="51"/>
                      <a:pt x="158" y="57"/>
                    </a:cubicBezTo>
                    <a:close/>
                    <a:moveTo>
                      <a:pt x="86" y="46"/>
                    </a:moveTo>
                    <a:cubicBezTo>
                      <a:pt x="86" y="46"/>
                      <a:pt x="86" y="46"/>
                      <a:pt x="86" y="46"/>
                    </a:cubicBezTo>
                    <a:cubicBezTo>
                      <a:pt x="92" y="44"/>
                      <a:pt x="97" y="41"/>
                      <a:pt x="98" y="35"/>
                    </a:cubicBezTo>
                    <a:cubicBezTo>
                      <a:pt x="90" y="35"/>
                      <a:pt x="87" y="40"/>
                      <a:pt x="86" y="46"/>
                    </a:cubicBezTo>
                    <a:close/>
                    <a:moveTo>
                      <a:pt x="181" y="38"/>
                    </a:moveTo>
                    <a:cubicBezTo>
                      <a:pt x="181" y="38"/>
                      <a:pt x="181" y="38"/>
                      <a:pt x="181" y="38"/>
                    </a:cubicBezTo>
                    <a:cubicBezTo>
                      <a:pt x="184" y="38"/>
                      <a:pt x="188" y="38"/>
                      <a:pt x="187" y="35"/>
                    </a:cubicBezTo>
                    <a:cubicBezTo>
                      <a:pt x="184" y="35"/>
                      <a:pt x="182" y="36"/>
                      <a:pt x="181" y="38"/>
                    </a:cubicBezTo>
                    <a:close/>
                    <a:moveTo>
                      <a:pt x="215" y="36"/>
                    </a:moveTo>
                    <a:cubicBezTo>
                      <a:pt x="215" y="36"/>
                      <a:pt x="215" y="36"/>
                      <a:pt x="215" y="36"/>
                    </a:cubicBezTo>
                    <a:cubicBezTo>
                      <a:pt x="204" y="34"/>
                      <a:pt x="200" y="41"/>
                      <a:pt x="192" y="43"/>
                    </a:cubicBezTo>
                    <a:cubicBezTo>
                      <a:pt x="184" y="56"/>
                      <a:pt x="170" y="62"/>
                      <a:pt x="161" y="74"/>
                    </a:cubicBezTo>
                    <a:cubicBezTo>
                      <a:pt x="180" y="68"/>
                      <a:pt x="189" y="52"/>
                      <a:pt x="206" y="43"/>
                    </a:cubicBezTo>
                    <a:cubicBezTo>
                      <a:pt x="204" y="48"/>
                      <a:pt x="198" y="48"/>
                      <a:pt x="196" y="54"/>
                    </a:cubicBezTo>
                    <a:cubicBezTo>
                      <a:pt x="206" y="50"/>
                      <a:pt x="216" y="45"/>
                      <a:pt x="215" y="36"/>
                    </a:cubicBezTo>
                    <a:close/>
                    <a:moveTo>
                      <a:pt x="212" y="50"/>
                    </a:moveTo>
                    <a:cubicBezTo>
                      <a:pt x="212" y="50"/>
                      <a:pt x="212" y="50"/>
                      <a:pt x="212" y="50"/>
                    </a:cubicBezTo>
                    <a:cubicBezTo>
                      <a:pt x="215" y="44"/>
                      <a:pt x="225" y="46"/>
                      <a:pt x="227" y="38"/>
                    </a:cubicBezTo>
                    <a:cubicBezTo>
                      <a:pt x="219" y="39"/>
                      <a:pt x="211" y="45"/>
                      <a:pt x="212" y="50"/>
                    </a:cubicBezTo>
                    <a:close/>
                    <a:moveTo>
                      <a:pt x="226" y="54"/>
                    </a:moveTo>
                    <a:cubicBezTo>
                      <a:pt x="226" y="54"/>
                      <a:pt x="226" y="54"/>
                      <a:pt x="226" y="54"/>
                    </a:cubicBezTo>
                    <a:cubicBezTo>
                      <a:pt x="232" y="50"/>
                      <a:pt x="241" y="47"/>
                      <a:pt x="246" y="40"/>
                    </a:cubicBezTo>
                    <a:cubicBezTo>
                      <a:pt x="239" y="39"/>
                      <a:pt x="232" y="43"/>
                      <a:pt x="226" y="46"/>
                    </a:cubicBezTo>
                    <a:cubicBezTo>
                      <a:pt x="212" y="53"/>
                      <a:pt x="198" y="65"/>
                      <a:pt x="185" y="71"/>
                    </a:cubicBezTo>
                    <a:cubicBezTo>
                      <a:pt x="183" y="72"/>
                      <a:pt x="181" y="71"/>
                      <a:pt x="180" y="71"/>
                    </a:cubicBezTo>
                    <a:cubicBezTo>
                      <a:pt x="170" y="75"/>
                      <a:pt x="163" y="85"/>
                      <a:pt x="158" y="90"/>
                    </a:cubicBezTo>
                    <a:cubicBezTo>
                      <a:pt x="160" y="87"/>
                      <a:pt x="158" y="93"/>
                      <a:pt x="158" y="94"/>
                    </a:cubicBezTo>
                    <a:cubicBezTo>
                      <a:pt x="171" y="96"/>
                      <a:pt x="180" y="83"/>
                      <a:pt x="189" y="76"/>
                    </a:cubicBezTo>
                    <a:cubicBezTo>
                      <a:pt x="183" y="75"/>
                      <a:pt x="180" y="82"/>
                      <a:pt x="177" y="79"/>
                    </a:cubicBezTo>
                    <a:cubicBezTo>
                      <a:pt x="196" y="70"/>
                      <a:pt x="209" y="63"/>
                      <a:pt x="226" y="54"/>
                    </a:cubicBezTo>
                    <a:close/>
                    <a:moveTo>
                      <a:pt x="228" y="55"/>
                    </a:moveTo>
                    <a:cubicBezTo>
                      <a:pt x="228" y="55"/>
                      <a:pt x="228" y="55"/>
                      <a:pt x="228" y="55"/>
                    </a:cubicBezTo>
                    <a:cubicBezTo>
                      <a:pt x="217" y="62"/>
                      <a:pt x="205" y="71"/>
                      <a:pt x="194" y="75"/>
                    </a:cubicBezTo>
                    <a:cubicBezTo>
                      <a:pt x="192" y="80"/>
                      <a:pt x="175" y="85"/>
                      <a:pt x="181" y="88"/>
                    </a:cubicBezTo>
                    <a:cubicBezTo>
                      <a:pt x="204" y="77"/>
                      <a:pt x="222" y="62"/>
                      <a:pt x="243" y="50"/>
                    </a:cubicBezTo>
                    <a:cubicBezTo>
                      <a:pt x="238" y="45"/>
                      <a:pt x="233" y="52"/>
                      <a:pt x="228" y="55"/>
                    </a:cubicBezTo>
                    <a:close/>
                    <a:moveTo>
                      <a:pt x="88" y="62"/>
                    </a:moveTo>
                    <a:cubicBezTo>
                      <a:pt x="88" y="62"/>
                      <a:pt x="88" y="62"/>
                      <a:pt x="88" y="62"/>
                    </a:cubicBezTo>
                    <a:cubicBezTo>
                      <a:pt x="98" y="58"/>
                      <a:pt x="108" y="53"/>
                      <a:pt x="115" y="45"/>
                    </a:cubicBezTo>
                    <a:cubicBezTo>
                      <a:pt x="104" y="44"/>
                      <a:pt x="94" y="54"/>
                      <a:pt x="88" y="62"/>
                    </a:cubicBezTo>
                    <a:close/>
                    <a:moveTo>
                      <a:pt x="17" y="50"/>
                    </a:moveTo>
                    <a:cubicBezTo>
                      <a:pt x="17" y="50"/>
                      <a:pt x="17" y="50"/>
                      <a:pt x="17" y="50"/>
                    </a:cubicBezTo>
                    <a:cubicBezTo>
                      <a:pt x="22" y="50"/>
                      <a:pt x="23" y="48"/>
                      <a:pt x="24" y="45"/>
                    </a:cubicBezTo>
                    <a:cubicBezTo>
                      <a:pt x="21" y="45"/>
                      <a:pt x="19" y="47"/>
                      <a:pt x="17" y="50"/>
                    </a:cubicBezTo>
                    <a:close/>
                    <a:moveTo>
                      <a:pt x="22" y="70"/>
                    </a:moveTo>
                    <a:cubicBezTo>
                      <a:pt x="22" y="70"/>
                      <a:pt x="22" y="70"/>
                      <a:pt x="22" y="70"/>
                    </a:cubicBezTo>
                    <a:cubicBezTo>
                      <a:pt x="19" y="71"/>
                      <a:pt x="17" y="74"/>
                      <a:pt x="14" y="75"/>
                    </a:cubicBezTo>
                    <a:cubicBezTo>
                      <a:pt x="17" y="100"/>
                      <a:pt x="14" y="122"/>
                      <a:pt x="18" y="144"/>
                    </a:cubicBezTo>
                    <a:cubicBezTo>
                      <a:pt x="22" y="139"/>
                      <a:pt x="28" y="130"/>
                      <a:pt x="27" y="125"/>
                    </a:cubicBezTo>
                    <a:cubicBezTo>
                      <a:pt x="27" y="126"/>
                      <a:pt x="21" y="129"/>
                      <a:pt x="21" y="126"/>
                    </a:cubicBezTo>
                    <a:cubicBezTo>
                      <a:pt x="23" y="120"/>
                      <a:pt x="20" y="118"/>
                      <a:pt x="18" y="113"/>
                    </a:cubicBezTo>
                    <a:cubicBezTo>
                      <a:pt x="19" y="109"/>
                      <a:pt x="27" y="101"/>
                      <a:pt x="19" y="98"/>
                    </a:cubicBezTo>
                    <a:cubicBezTo>
                      <a:pt x="22" y="94"/>
                      <a:pt x="26" y="91"/>
                      <a:pt x="30" y="88"/>
                    </a:cubicBezTo>
                    <a:cubicBezTo>
                      <a:pt x="30" y="90"/>
                      <a:pt x="29" y="92"/>
                      <a:pt x="32" y="92"/>
                    </a:cubicBezTo>
                    <a:cubicBezTo>
                      <a:pt x="38" y="89"/>
                      <a:pt x="41" y="84"/>
                      <a:pt x="46" y="80"/>
                    </a:cubicBezTo>
                    <a:cubicBezTo>
                      <a:pt x="50" y="77"/>
                      <a:pt x="58" y="74"/>
                      <a:pt x="59" y="68"/>
                    </a:cubicBezTo>
                    <a:cubicBezTo>
                      <a:pt x="49" y="70"/>
                      <a:pt x="41" y="81"/>
                      <a:pt x="35" y="83"/>
                    </a:cubicBezTo>
                    <a:cubicBezTo>
                      <a:pt x="39" y="72"/>
                      <a:pt x="52" y="70"/>
                      <a:pt x="59" y="61"/>
                    </a:cubicBezTo>
                    <a:cubicBezTo>
                      <a:pt x="61" y="61"/>
                      <a:pt x="60" y="65"/>
                      <a:pt x="61" y="65"/>
                    </a:cubicBezTo>
                    <a:cubicBezTo>
                      <a:pt x="68" y="58"/>
                      <a:pt x="79" y="56"/>
                      <a:pt x="82" y="45"/>
                    </a:cubicBezTo>
                    <a:cubicBezTo>
                      <a:pt x="74" y="49"/>
                      <a:pt x="68" y="55"/>
                      <a:pt x="59" y="54"/>
                    </a:cubicBezTo>
                    <a:cubicBezTo>
                      <a:pt x="59" y="57"/>
                      <a:pt x="56" y="58"/>
                      <a:pt x="59" y="60"/>
                    </a:cubicBezTo>
                    <a:cubicBezTo>
                      <a:pt x="52" y="60"/>
                      <a:pt x="45" y="69"/>
                      <a:pt x="37" y="73"/>
                    </a:cubicBezTo>
                    <a:cubicBezTo>
                      <a:pt x="32" y="75"/>
                      <a:pt x="28" y="79"/>
                      <a:pt x="26" y="83"/>
                    </a:cubicBezTo>
                    <a:cubicBezTo>
                      <a:pt x="26" y="87"/>
                      <a:pt x="30" y="80"/>
                      <a:pt x="30" y="84"/>
                    </a:cubicBezTo>
                    <a:cubicBezTo>
                      <a:pt x="26" y="85"/>
                      <a:pt x="22" y="92"/>
                      <a:pt x="18" y="88"/>
                    </a:cubicBezTo>
                    <a:cubicBezTo>
                      <a:pt x="20" y="84"/>
                      <a:pt x="25" y="83"/>
                      <a:pt x="26" y="78"/>
                    </a:cubicBezTo>
                    <a:cubicBezTo>
                      <a:pt x="22" y="77"/>
                      <a:pt x="19" y="84"/>
                      <a:pt x="16" y="80"/>
                    </a:cubicBezTo>
                    <a:cubicBezTo>
                      <a:pt x="17" y="77"/>
                      <a:pt x="24" y="69"/>
                      <a:pt x="22" y="70"/>
                    </a:cubicBezTo>
                    <a:close/>
                    <a:moveTo>
                      <a:pt x="21" y="76"/>
                    </a:moveTo>
                    <a:cubicBezTo>
                      <a:pt x="21" y="76"/>
                      <a:pt x="21" y="76"/>
                      <a:pt x="21" y="76"/>
                    </a:cubicBezTo>
                    <a:cubicBezTo>
                      <a:pt x="29" y="75"/>
                      <a:pt x="34" y="70"/>
                      <a:pt x="38" y="65"/>
                    </a:cubicBezTo>
                    <a:cubicBezTo>
                      <a:pt x="32" y="68"/>
                      <a:pt x="22" y="68"/>
                      <a:pt x="21" y="76"/>
                    </a:cubicBezTo>
                    <a:close/>
                    <a:moveTo>
                      <a:pt x="21" y="60"/>
                    </a:moveTo>
                    <a:cubicBezTo>
                      <a:pt x="21" y="60"/>
                      <a:pt x="21" y="60"/>
                      <a:pt x="21" y="60"/>
                    </a:cubicBezTo>
                    <a:cubicBezTo>
                      <a:pt x="19" y="63"/>
                      <a:pt x="10" y="64"/>
                      <a:pt x="14" y="69"/>
                    </a:cubicBezTo>
                    <a:cubicBezTo>
                      <a:pt x="16" y="66"/>
                      <a:pt x="24" y="63"/>
                      <a:pt x="21" y="60"/>
                    </a:cubicBezTo>
                    <a:close/>
                    <a:moveTo>
                      <a:pt x="24" y="52"/>
                    </a:moveTo>
                    <a:cubicBezTo>
                      <a:pt x="24" y="52"/>
                      <a:pt x="24" y="52"/>
                      <a:pt x="24" y="52"/>
                    </a:cubicBezTo>
                    <a:cubicBezTo>
                      <a:pt x="19" y="52"/>
                      <a:pt x="17" y="56"/>
                      <a:pt x="16" y="61"/>
                    </a:cubicBezTo>
                    <a:cubicBezTo>
                      <a:pt x="20" y="59"/>
                      <a:pt x="25" y="58"/>
                      <a:pt x="24" y="52"/>
                    </a:cubicBezTo>
                    <a:close/>
                    <a:moveTo>
                      <a:pt x="17" y="55"/>
                    </a:moveTo>
                    <a:cubicBezTo>
                      <a:pt x="17" y="55"/>
                      <a:pt x="17" y="55"/>
                      <a:pt x="17" y="55"/>
                    </a:cubicBezTo>
                    <a:cubicBezTo>
                      <a:pt x="15" y="55"/>
                      <a:pt x="14" y="56"/>
                      <a:pt x="13" y="57"/>
                    </a:cubicBezTo>
                    <a:cubicBezTo>
                      <a:pt x="15" y="57"/>
                      <a:pt x="16" y="56"/>
                      <a:pt x="17" y="55"/>
                    </a:cubicBezTo>
                    <a:close/>
                    <a:moveTo>
                      <a:pt x="19" y="68"/>
                    </a:moveTo>
                    <a:cubicBezTo>
                      <a:pt x="19" y="68"/>
                      <a:pt x="19" y="68"/>
                      <a:pt x="19" y="68"/>
                    </a:cubicBezTo>
                    <a:cubicBezTo>
                      <a:pt x="30" y="62"/>
                      <a:pt x="41" y="57"/>
                      <a:pt x="47" y="47"/>
                    </a:cubicBezTo>
                    <a:cubicBezTo>
                      <a:pt x="38" y="54"/>
                      <a:pt x="26" y="58"/>
                      <a:pt x="19" y="68"/>
                    </a:cubicBezTo>
                    <a:close/>
                    <a:moveTo>
                      <a:pt x="63" y="70"/>
                    </a:moveTo>
                    <a:cubicBezTo>
                      <a:pt x="63" y="70"/>
                      <a:pt x="63" y="70"/>
                      <a:pt x="63" y="70"/>
                    </a:cubicBezTo>
                    <a:cubicBezTo>
                      <a:pt x="60" y="77"/>
                      <a:pt x="54" y="79"/>
                      <a:pt x="50" y="84"/>
                    </a:cubicBezTo>
                    <a:cubicBezTo>
                      <a:pt x="56" y="83"/>
                      <a:pt x="60" y="73"/>
                      <a:pt x="66" y="75"/>
                    </a:cubicBezTo>
                    <a:cubicBezTo>
                      <a:pt x="56" y="88"/>
                      <a:pt x="38" y="93"/>
                      <a:pt x="30" y="107"/>
                    </a:cubicBezTo>
                    <a:cubicBezTo>
                      <a:pt x="45" y="105"/>
                      <a:pt x="52" y="88"/>
                      <a:pt x="64" y="87"/>
                    </a:cubicBezTo>
                    <a:cubicBezTo>
                      <a:pt x="59" y="95"/>
                      <a:pt x="46" y="96"/>
                      <a:pt x="44" y="107"/>
                    </a:cubicBezTo>
                    <a:cubicBezTo>
                      <a:pt x="55" y="105"/>
                      <a:pt x="56" y="92"/>
                      <a:pt x="70" y="92"/>
                    </a:cubicBezTo>
                    <a:cubicBezTo>
                      <a:pt x="71" y="89"/>
                      <a:pt x="69" y="89"/>
                      <a:pt x="68" y="88"/>
                    </a:cubicBezTo>
                    <a:cubicBezTo>
                      <a:pt x="74" y="87"/>
                      <a:pt x="80" y="78"/>
                      <a:pt x="79" y="74"/>
                    </a:cubicBezTo>
                    <a:cubicBezTo>
                      <a:pt x="77" y="77"/>
                      <a:pt x="75" y="80"/>
                      <a:pt x="69" y="80"/>
                    </a:cubicBezTo>
                    <a:cubicBezTo>
                      <a:pt x="70" y="76"/>
                      <a:pt x="77" y="77"/>
                      <a:pt x="77" y="71"/>
                    </a:cubicBezTo>
                    <a:cubicBezTo>
                      <a:pt x="75" y="71"/>
                      <a:pt x="73" y="72"/>
                      <a:pt x="73" y="70"/>
                    </a:cubicBezTo>
                    <a:cubicBezTo>
                      <a:pt x="79" y="61"/>
                      <a:pt x="92" y="59"/>
                      <a:pt x="96" y="48"/>
                    </a:cubicBezTo>
                    <a:cubicBezTo>
                      <a:pt x="82" y="48"/>
                      <a:pt x="75" y="65"/>
                      <a:pt x="63" y="70"/>
                    </a:cubicBezTo>
                    <a:close/>
                    <a:moveTo>
                      <a:pt x="227" y="69"/>
                    </a:moveTo>
                    <a:cubicBezTo>
                      <a:pt x="227" y="69"/>
                      <a:pt x="227" y="69"/>
                      <a:pt x="227" y="69"/>
                    </a:cubicBezTo>
                    <a:cubicBezTo>
                      <a:pt x="237" y="65"/>
                      <a:pt x="246" y="58"/>
                      <a:pt x="255" y="52"/>
                    </a:cubicBezTo>
                    <a:cubicBezTo>
                      <a:pt x="258" y="55"/>
                      <a:pt x="264" y="52"/>
                      <a:pt x="265" y="48"/>
                    </a:cubicBezTo>
                    <a:cubicBezTo>
                      <a:pt x="253" y="48"/>
                      <a:pt x="237" y="57"/>
                      <a:pt x="227" y="69"/>
                    </a:cubicBezTo>
                    <a:close/>
                    <a:moveTo>
                      <a:pt x="218" y="89"/>
                    </a:moveTo>
                    <a:cubicBezTo>
                      <a:pt x="218" y="89"/>
                      <a:pt x="218" y="89"/>
                      <a:pt x="218" y="89"/>
                    </a:cubicBezTo>
                    <a:cubicBezTo>
                      <a:pt x="219" y="89"/>
                      <a:pt x="219" y="90"/>
                      <a:pt x="219" y="92"/>
                    </a:cubicBezTo>
                    <a:cubicBezTo>
                      <a:pt x="224" y="91"/>
                      <a:pt x="228" y="89"/>
                      <a:pt x="231" y="85"/>
                    </a:cubicBezTo>
                    <a:cubicBezTo>
                      <a:pt x="228" y="85"/>
                      <a:pt x="227" y="84"/>
                      <a:pt x="227" y="83"/>
                    </a:cubicBezTo>
                    <a:cubicBezTo>
                      <a:pt x="242" y="73"/>
                      <a:pt x="258" y="65"/>
                      <a:pt x="274" y="56"/>
                    </a:cubicBezTo>
                    <a:cubicBezTo>
                      <a:pt x="274" y="53"/>
                      <a:pt x="272" y="52"/>
                      <a:pt x="270" y="51"/>
                    </a:cubicBezTo>
                    <a:cubicBezTo>
                      <a:pt x="252" y="63"/>
                      <a:pt x="228" y="70"/>
                      <a:pt x="218" y="89"/>
                    </a:cubicBezTo>
                    <a:close/>
                    <a:moveTo>
                      <a:pt x="134" y="64"/>
                    </a:moveTo>
                    <a:cubicBezTo>
                      <a:pt x="134" y="64"/>
                      <a:pt x="134" y="64"/>
                      <a:pt x="134" y="64"/>
                    </a:cubicBezTo>
                    <a:cubicBezTo>
                      <a:pt x="131" y="70"/>
                      <a:pt x="126" y="72"/>
                      <a:pt x="121" y="79"/>
                    </a:cubicBezTo>
                    <a:cubicBezTo>
                      <a:pt x="129" y="81"/>
                      <a:pt x="135" y="73"/>
                      <a:pt x="140" y="69"/>
                    </a:cubicBezTo>
                    <a:cubicBezTo>
                      <a:pt x="146" y="64"/>
                      <a:pt x="156" y="61"/>
                      <a:pt x="158" y="54"/>
                    </a:cubicBezTo>
                    <a:cubicBezTo>
                      <a:pt x="149" y="55"/>
                      <a:pt x="139" y="70"/>
                      <a:pt x="134" y="64"/>
                    </a:cubicBezTo>
                    <a:close/>
                    <a:moveTo>
                      <a:pt x="83" y="79"/>
                    </a:moveTo>
                    <a:cubicBezTo>
                      <a:pt x="83" y="79"/>
                      <a:pt x="83" y="79"/>
                      <a:pt x="83" y="79"/>
                    </a:cubicBezTo>
                    <a:cubicBezTo>
                      <a:pt x="92" y="72"/>
                      <a:pt x="102" y="66"/>
                      <a:pt x="110" y="57"/>
                    </a:cubicBezTo>
                    <a:cubicBezTo>
                      <a:pt x="97" y="60"/>
                      <a:pt x="85" y="70"/>
                      <a:pt x="83" y="79"/>
                    </a:cubicBezTo>
                    <a:close/>
                    <a:moveTo>
                      <a:pt x="248" y="83"/>
                    </a:moveTo>
                    <a:cubicBezTo>
                      <a:pt x="248" y="83"/>
                      <a:pt x="248" y="83"/>
                      <a:pt x="248" y="83"/>
                    </a:cubicBezTo>
                    <a:cubicBezTo>
                      <a:pt x="253" y="81"/>
                      <a:pt x="259" y="79"/>
                      <a:pt x="261" y="74"/>
                    </a:cubicBezTo>
                    <a:cubicBezTo>
                      <a:pt x="255" y="75"/>
                      <a:pt x="250" y="77"/>
                      <a:pt x="248" y="83"/>
                    </a:cubicBezTo>
                    <a:close/>
                    <a:moveTo>
                      <a:pt x="256" y="84"/>
                    </a:moveTo>
                    <a:cubicBezTo>
                      <a:pt x="256" y="84"/>
                      <a:pt x="256" y="84"/>
                      <a:pt x="256" y="84"/>
                    </a:cubicBezTo>
                    <a:cubicBezTo>
                      <a:pt x="262" y="85"/>
                      <a:pt x="273" y="79"/>
                      <a:pt x="276" y="73"/>
                    </a:cubicBezTo>
                    <a:cubicBezTo>
                      <a:pt x="275" y="72"/>
                      <a:pt x="274" y="71"/>
                      <a:pt x="274" y="70"/>
                    </a:cubicBezTo>
                    <a:cubicBezTo>
                      <a:pt x="267" y="74"/>
                      <a:pt x="258" y="76"/>
                      <a:pt x="256" y="84"/>
                    </a:cubicBezTo>
                    <a:close/>
                    <a:moveTo>
                      <a:pt x="256" y="74"/>
                    </a:moveTo>
                    <a:cubicBezTo>
                      <a:pt x="256" y="74"/>
                      <a:pt x="256" y="74"/>
                      <a:pt x="256" y="74"/>
                    </a:cubicBezTo>
                    <a:cubicBezTo>
                      <a:pt x="262" y="70"/>
                      <a:pt x="270" y="69"/>
                      <a:pt x="275" y="64"/>
                    </a:cubicBezTo>
                    <a:cubicBezTo>
                      <a:pt x="263" y="63"/>
                      <a:pt x="246" y="71"/>
                      <a:pt x="242" y="80"/>
                    </a:cubicBezTo>
                    <a:cubicBezTo>
                      <a:pt x="247" y="82"/>
                      <a:pt x="251" y="77"/>
                      <a:pt x="256" y="74"/>
                    </a:cubicBezTo>
                    <a:close/>
                    <a:moveTo>
                      <a:pt x="102" y="73"/>
                    </a:moveTo>
                    <a:cubicBezTo>
                      <a:pt x="102" y="73"/>
                      <a:pt x="102" y="73"/>
                      <a:pt x="102" y="73"/>
                    </a:cubicBezTo>
                    <a:cubicBezTo>
                      <a:pt x="106" y="73"/>
                      <a:pt x="107" y="70"/>
                      <a:pt x="108" y="68"/>
                    </a:cubicBezTo>
                    <a:cubicBezTo>
                      <a:pt x="104" y="67"/>
                      <a:pt x="102" y="69"/>
                      <a:pt x="102" y="73"/>
                    </a:cubicBezTo>
                    <a:close/>
                    <a:moveTo>
                      <a:pt x="135" y="94"/>
                    </a:moveTo>
                    <a:cubicBezTo>
                      <a:pt x="135" y="94"/>
                      <a:pt x="135" y="94"/>
                      <a:pt x="135" y="94"/>
                    </a:cubicBezTo>
                    <a:cubicBezTo>
                      <a:pt x="134" y="95"/>
                      <a:pt x="131" y="94"/>
                      <a:pt x="130" y="94"/>
                    </a:cubicBezTo>
                    <a:cubicBezTo>
                      <a:pt x="127" y="96"/>
                      <a:pt x="129" y="98"/>
                      <a:pt x="126" y="98"/>
                    </a:cubicBezTo>
                    <a:cubicBezTo>
                      <a:pt x="124" y="98"/>
                      <a:pt x="122" y="90"/>
                      <a:pt x="120" y="97"/>
                    </a:cubicBezTo>
                    <a:cubicBezTo>
                      <a:pt x="121" y="97"/>
                      <a:pt x="122" y="97"/>
                      <a:pt x="122" y="98"/>
                    </a:cubicBezTo>
                    <a:cubicBezTo>
                      <a:pt x="119" y="97"/>
                      <a:pt x="119" y="100"/>
                      <a:pt x="116" y="99"/>
                    </a:cubicBezTo>
                    <a:cubicBezTo>
                      <a:pt x="109" y="111"/>
                      <a:pt x="98" y="118"/>
                      <a:pt x="84" y="124"/>
                    </a:cubicBezTo>
                    <a:cubicBezTo>
                      <a:pt x="93" y="133"/>
                      <a:pt x="109" y="114"/>
                      <a:pt x="114" y="110"/>
                    </a:cubicBezTo>
                    <a:cubicBezTo>
                      <a:pt x="114" y="117"/>
                      <a:pt x="118" y="108"/>
                      <a:pt x="122" y="113"/>
                    </a:cubicBezTo>
                    <a:cubicBezTo>
                      <a:pt x="125" y="109"/>
                      <a:pt x="128" y="106"/>
                      <a:pt x="129" y="101"/>
                    </a:cubicBezTo>
                    <a:cubicBezTo>
                      <a:pt x="134" y="99"/>
                      <a:pt x="131" y="101"/>
                      <a:pt x="135" y="102"/>
                    </a:cubicBezTo>
                    <a:cubicBezTo>
                      <a:pt x="146" y="92"/>
                      <a:pt x="159" y="85"/>
                      <a:pt x="170" y="74"/>
                    </a:cubicBezTo>
                    <a:cubicBezTo>
                      <a:pt x="158" y="77"/>
                      <a:pt x="146" y="89"/>
                      <a:pt x="135" y="94"/>
                    </a:cubicBezTo>
                    <a:close/>
                    <a:moveTo>
                      <a:pt x="94" y="79"/>
                    </a:moveTo>
                    <a:cubicBezTo>
                      <a:pt x="94" y="79"/>
                      <a:pt x="94" y="79"/>
                      <a:pt x="94" y="79"/>
                    </a:cubicBezTo>
                    <a:cubicBezTo>
                      <a:pt x="98" y="79"/>
                      <a:pt x="100" y="78"/>
                      <a:pt x="101" y="76"/>
                    </a:cubicBezTo>
                    <a:cubicBezTo>
                      <a:pt x="98" y="76"/>
                      <a:pt x="95" y="75"/>
                      <a:pt x="94" y="79"/>
                    </a:cubicBezTo>
                    <a:close/>
                    <a:moveTo>
                      <a:pt x="101" y="80"/>
                    </a:moveTo>
                    <a:cubicBezTo>
                      <a:pt x="101" y="80"/>
                      <a:pt x="101" y="80"/>
                      <a:pt x="101" y="80"/>
                    </a:cubicBezTo>
                    <a:cubicBezTo>
                      <a:pt x="95" y="86"/>
                      <a:pt x="84" y="90"/>
                      <a:pt x="80" y="94"/>
                    </a:cubicBezTo>
                    <a:cubicBezTo>
                      <a:pt x="80" y="95"/>
                      <a:pt x="80" y="99"/>
                      <a:pt x="80" y="98"/>
                    </a:cubicBezTo>
                    <a:cubicBezTo>
                      <a:pt x="77" y="102"/>
                      <a:pt x="65" y="106"/>
                      <a:pt x="61" y="117"/>
                    </a:cubicBezTo>
                    <a:cubicBezTo>
                      <a:pt x="53" y="124"/>
                      <a:pt x="42" y="129"/>
                      <a:pt x="36" y="139"/>
                    </a:cubicBezTo>
                    <a:cubicBezTo>
                      <a:pt x="50" y="136"/>
                      <a:pt x="62" y="121"/>
                      <a:pt x="74" y="111"/>
                    </a:cubicBezTo>
                    <a:cubicBezTo>
                      <a:pt x="79" y="107"/>
                      <a:pt x="83" y="104"/>
                      <a:pt x="87" y="101"/>
                    </a:cubicBezTo>
                    <a:cubicBezTo>
                      <a:pt x="87" y="98"/>
                      <a:pt x="88" y="97"/>
                      <a:pt x="89" y="97"/>
                    </a:cubicBezTo>
                    <a:cubicBezTo>
                      <a:pt x="89" y="95"/>
                      <a:pt x="89" y="94"/>
                      <a:pt x="88" y="93"/>
                    </a:cubicBezTo>
                    <a:cubicBezTo>
                      <a:pt x="91" y="92"/>
                      <a:pt x="92" y="89"/>
                      <a:pt x="96" y="89"/>
                    </a:cubicBezTo>
                    <a:cubicBezTo>
                      <a:pt x="95" y="92"/>
                      <a:pt x="93" y="93"/>
                      <a:pt x="93" y="97"/>
                    </a:cubicBezTo>
                    <a:cubicBezTo>
                      <a:pt x="98" y="97"/>
                      <a:pt x="98" y="93"/>
                      <a:pt x="102" y="93"/>
                    </a:cubicBezTo>
                    <a:cubicBezTo>
                      <a:pt x="102" y="95"/>
                      <a:pt x="102" y="98"/>
                      <a:pt x="103" y="98"/>
                    </a:cubicBezTo>
                    <a:cubicBezTo>
                      <a:pt x="108" y="92"/>
                      <a:pt x="111" y="102"/>
                      <a:pt x="116" y="98"/>
                    </a:cubicBezTo>
                    <a:cubicBezTo>
                      <a:pt x="117" y="90"/>
                      <a:pt x="111" y="94"/>
                      <a:pt x="110" y="93"/>
                    </a:cubicBezTo>
                    <a:cubicBezTo>
                      <a:pt x="111" y="88"/>
                      <a:pt x="123" y="88"/>
                      <a:pt x="119" y="80"/>
                    </a:cubicBezTo>
                    <a:cubicBezTo>
                      <a:pt x="113" y="80"/>
                      <a:pt x="114" y="87"/>
                      <a:pt x="108" y="87"/>
                    </a:cubicBezTo>
                    <a:cubicBezTo>
                      <a:pt x="110" y="79"/>
                      <a:pt x="102" y="88"/>
                      <a:pt x="101" y="80"/>
                    </a:cubicBezTo>
                    <a:close/>
                    <a:moveTo>
                      <a:pt x="262" y="89"/>
                    </a:moveTo>
                    <a:cubicBezTo>
                      <a:pt x="262" y="89"/>
                      <a:pt x="262" y="89"/>
                      <a:pt x="262" y="89"/>
                    </a:cubicBezTo>
                    <a:cubicBezTo>
                      <a:pt x="267" y="87"/>
                      <a:pt x="275" y="87"/>
                      <a:pt x="275" y="80"/>
                    </a:cubicBezTo>
                    <a:cubicBezTo>
                      <a:pt x="270" y="83"/>
                      <a:pt x="264" y="83"/>
                      <a:pt x="262" y="89"/>
                    </a:cubicBezTo>
                    <a:close/>
                    <a:moveTo>
                      <a:pt x="50" y="110"/>
                    </a:moveTo>
                    <a:cubicBezTo>
                      <a:pt x="50" y="110"/>
                      <a:pt x="50" y="110"/>
                      <a:pt x="50" y="110"/>
                    </a:cubicBezTo>
                    <a:cubicBezTo>
                      <a:pt x="47" y="113"/>
                      <a:pt x="39" y="112"/>
                      <a:pt x="40" y="120"/>
                    </a:cubicBezTo>
                    <a:cubicBezTo>
                      <a:pt x="53" y="119"/>
                      <a:pt x="54" y="105"/>
                      <a:pt x="68" y="104"/>
                    </a:cubicBezTo>
                    <a:cubicBezTo>
                      <a:pt x="72" y="94"/>
                      <a:pt x="83" y="90"/>
                      <a:pt x="89" y="82"/>
                    </a:cubicBezTo>
                    <a:cubicBezTo>
                      <a:pt x="73" y="88"/>
                      <a:pt x="63" y="100"/>
                      <a:pt x="50" y="110"/>
                    </a:cubicBezTo>
                    <a:close/>
                    <a:moveTo>
                      <a:pt x="138" y="84"/>
                    </a:moveTo>
                    <a:cubicBezTo>
                      <a:pt x="138" y="84"/>
                      <a:pt x="138" y="84"/>
                      <a:pt x="138" y="84"/>
                    </a:cubicBezTo>
                    <a:cubicBezTo>
                      <a:pt x="140" y="84"/>
                      <a:pt x="142" y="84"/>
                      <a:pt x="142" y="82"/>
                    </a:cubicBezTo>
                    <a:cubicBezTo>
                      <a:pt x="141" y="82"/>
                      <a:pt x="140" y="82"/>
                      <a:pt x="139" y="82"/>
                    </a:cubicBezTo>
                    <a:cubicBezTo>
                      <a:pt x="139" y="83"/>
                      <a:pt x="138" y="83"/>
                      <a:pt x="138" y="84"/>
                    </a:cubicBezTo>
                    <a:close/>
                    <a:moveTo>
                      <a:pt x="212" y="83"/>
                    </a:moveTo>
                    <a:cubicBezTo>
                      <a:pt x="212" y="83"/>
                      <a:pt x="212" y="83"/>
                      <a:pt x="212" y="83"/>
                    </a:cubicBezTo>
                    <a:cubicBezTo>
                      <a:pt x="200" y="82"/>
                      <a:pt x="197" y="90"/>
                      <a:pt x="191" y="94"/>
                    </a:cubicBezTo>
                    <a:cubicBezTo>
                      <a:pt x="197" y="95"/>
                      <a:pt x="199" y="92"/>
                      <a:pt x="203" y="90"/>
                    </a:cubicBezTo>
                    <a:cubicBezTo>
                      <a:pt x="202" y="93"/>
                      <a:pt x="198" y="93"/>
                      <a:pt x="199" y="97"/>
                    </a:cubicBezTo>
                    <a:cubicBezTo>
                      <a:pt x="206" y="98"/>
                      <a:pt x="212" y="91"/>
                      <a:pt x="215" y="85"/>
                    </a:cubicBezTo>
                    <a:cubicBezTo>
                      <a:pt x="210" y="87"/>
                      <a:pt x="214" y="86"/>
                      <a:pt x="212" y="83"/>
                    </a:cubicBezTo>
                    <a:close/>
                    <a:moveTo>
                      <a:pt x="201" y="82"/>
                    </a:moveTo>
                    <a:cubicBezTo>
                      <a:pt x="201" y="82"/>
                      <a:pt x="201" y="82"/>
                      <a:pt x="201" y="82"/>
                    </a:cubicBezTo>
                    <a:cubicBezTo>
                      <a:pt x="195" y="85"/>
                      <a:pt x="187" y="87"/>
                      <a:pt x="185" y="94"/>
                    </a:cubicBezTo>
                    <a:cubicBezTo>
                      <a:pt x="193" y="93"/>
                      <a:pt x="197" y="87"/>
                      <a:pt x="201" y="82"/>
                    </a:cubicBezTo>
                    <a:close/>
                    <a:moveTo>
                      <a:pt x="40" y="90"/>
                    </a:moveTo>
                    <a:cubicBezTo>
                      <a:pt x="40" y="90"/>
                      <a:pt x="40" y="90"/>
                      <a:pt x="40" y="90"/>
                    </a:cubicBezTo>
                    <a:cubicBezTo>
                      <a:pt x="42" y="92"/>
                      <a:pt x="45" y="87"/>
                      <a:pt x="42" y="87"/>
                    </a:cubicBezTo>
                    <a:cubicBezTo>
                      <a:pt x="42" y="88"/>
                      <a:pt x="40" y="89"/>
                      <a:pt x="40" y="90"/>
                    </a:cubicBezTo>
                    <a:close/>
                    <a:moveTo>
                      <a:pt x="243" y="107"/>
                    </a:moveTo>
                    <a:cubicBezTo>
                      <a:pt x="243" y="107"/>
                      <a:pt x="243" y="107"/>
                      <a:pt x="243" y="107"/>
                    </a:cubicBezTo>
                    <a:cubicBezTo>
                      <a:pt x="257" y="104"/>
                      <a:pt x="266" y="97"/>
                      <a:pt x="274" y="88"/>
                    </a:cubicBezTo>
                    <a:cubicBezTo>
                      <a:pt x="265" y="96"/>
                      <a:pt x="250" y="97"/>
                      <a:pt x="243" y="107"/>
                    </a:cubicBezTo>
                    <a:close/>
                    <a:moveTo>
                      <a:pt x="220" y="99"/>
                    </a:moveTo>
                    <a:cubicBezTo>
                      <a:pt x="220" y="99"/>
                      <a:pt x="220" y="99"/>
                      <a:pt x="220" y="99"/>
                    </a:cubicBezTo>
                    <a:cubicBezTo>
                      <a:pt x="226" y="106"/>
                      <a:pt x="231" y="96"/>
                      <a:pt x="238" y="96"/>
                    </a:cubicBezTo>
                    <a:cubicBezTo>
                      <a:pt x="235" y="93"/>
                      <a:pt x="236" y="90"/>
                      <a:pt x="233" y="89"/>
                    </a:cubicBezTo>
                    <a:cubicBezTo>
                      <a:pt x="228" y="92"/>
                      <a:pt x="223" y="95"/>
                      <a:pt x="220" y="99"/>
                    </a:cubicBezTo>
                    <a:close/>
                    <a:moveTo>
                      <a:pt x="273" y="101"/>
                    </a:moveTo>
                    <a:cubicBezTo>
                      <a:pt x="273" y="101"/>
                      <a:pt x="273" y="101"/>
                      <a:pt x="273" y="101"/>
                    </a:cubicBezTo>
                    <a:cubicBezTo>
                      <a:pt x="276" y="101"/>
                      <a:pt x="280" y="95"/>
                      <a:pt x="278" y="93"/>
                    </a:cubicBezTo>
                    <a:cubicBezTo>
                      <a:pt x="276" y="96"/>
                      <a:pt x="272" y="95"/>
                      <a:pt x="273" y="101"/>
                    </a:cubicBezTo>
                    <a:close/>
                    <a:moveTo>
                      <a:pt x="154" y="120"/>
                    </a:moveTo>
                    <a:cubicBezTo>
                      <a:pt x="154" y="120"/>
                      <a:pt x="154" y="120"/>
                      <a:pt x="154" y="120"/>
                    </a:cubicBezTo>
                    <a:cubicBezTo>
                      <a:pt x="154" y="118"/>
                      <a:pt x="157" y="119"/>
                      <a:pt x="159" y="118"/>
                    </a:cubicBezTo>
                    <a:cubicBezTo>
                      <a:pt x="161" y="108"/>
                      <a:pt x="179" y="107"/>
                      <a:pt x="178" y="98"/>
                    </a:cubicBezTo>
                    <a:cubicBezTo>
                      <a:pt x="168" y="102"/>
                      <a:pt x="154" y="109"/>
                      <a:pt x="154" y="120"/>
                    </a:cubicBezTo>
                    <a:close/>
                    <a:moveTo>
                      <a:pt x="177" y="94"/>
                    </a:moveTo>
                    <a:cubicBezTo>
                      <a:pt x="177" y="94"/>
                      <a:pt x="177" y="94"/>
                      <a:pt x="177" y="94"/>
                    </a:cubicBezTo>
                    <a:cubicBezTo>
                      <a:pt x="164" y="97"/>
                      <a:pt x="154" y="104"/>
                      <a:pt x="149" y="113"/>
                    </a:cubicBezTo>
                    <a:cubicBezTo>
                      <a:pt x="160" y="109"/>
                      <a:pt x="168" y="101"/>
                      <a:pt x="177" y="94"/>
                    </a:cubicBezTo>
                    <a:close/>
                    <a:moveTo>
                      <a:pt x="204" y="107"/>
                    </a:moveTo>
                    <a:cubicBezTo>
                      <a:pt x="204" y="107"/>
                      <a:pt x="204" y="107"/>
                      <a:pt x="204" y="107"/>
                    </a:cubicBezTo>
                    <a:cubicBezTo>
                      <a:pt x="210" y="105"/>
                      <a:pt x="220" y="100"/>
                      <a:pt x="218" y="94"/>
                    </a:cubicBezTo>
                    <a:cubicBezTo>
                      <a:pt x="214" y="100"/>
                      <a:pt x="204" y="98"/>
                      <a:pt x="204" y="107"/>
                    </a:cubicBezTo>
                    <a:close/>
                    <a:moveTo>
                      <a:pt x="88" y="102"/>
                    </a:moveTo>
                    <a:cubicBezTo>
                      <a:pt x="88" y="102"/>
                      <a:pt x="88" y="102"/>
                      <a:pt x="88" y="102"/>
                    </a:cubicBezTo>
                    <a:cubicBezTo>
                      <a:pt x="91" y="103"/>
                      <a:pt x="93" y="97"/>
                      <a:pt x="91" y="97"/>
                    </a:cubicBezTo>
                    <a:cubicBezTo>
                      <a:pt x="91" y="99"/>
                      <a:pt x="87" y="98"/>
                      <a:pt x="88" y="102"/>
                    </a:cubicBezTo>
                    <a:close/>
                    <a:moveTo>
                      <a:pt x="233" y="104"/>
                    </a:moveTo>
                    <a:cubicBezTo>
                      <a:pt x="233" y="104"/>
                      <a:pt x="233" y="104"/>
                      <a:pt x="233" y="104"/>
                    </a:cubicBezTo>
                    <a:cubicBezTo>
                      <a:pt x="240" y="105"/>
                      <a:pt x="244" y="101"/>
                      <a:pt x="247" y="97"/>
                    </a:cubicBezTo>
                    <a:cubicBezTo>
                      <a:pt x="240" y="97"/>
                      <a:pt x="233" y="97"/>
                      <a:pt x="233" y="104"/>
                    </a:cubicBezTo>
                    <a:close/>
                    <a:moveTo>
                      <a:pt x="28" y="102"/>
                    </a:moveTo>
                    <a:cubicBezTo>
                      <a:pt x="28" y="102"/>
                      <a:pt x="28" y="102"/>
                      <a:pt x="28" y="102"/>
                    </a:cubicBezTo>
                    <a:cubicBezTo>
                      <a:pt x="31" y="102"/>
                      <a:pt x="32" y="100"/>
                      <a:pt x="33" y="98"/>
                    </a:cubicBezTo>
                    <a:cubicBezTo>
                      <a:pt x="30" y="98"/>
                      <a:pt x="28" y="99"/>
                      <a:pt x="28" y="102"/>
                    </a:cubicBezTo>
                    <a:close/>
                    <a:moveTo>
                      <a:pt x="166" y="116"/>
                    </a:moveTo>
                    <a:cubicBezTo>
                      <a:pt x="166" y="116"/>
                      <a:pt x="166" y="116"/>
                      <a:pt x="166" y="116"/>
                    </a:cubicBezTo>
                    <a:cubicBezTo>
                      <a:pt x="176" y="111"/>
                      <a:pt x="190" y="110"/>
                      <a:pt x="195" y="99"/>
                    </a:cubicBezTo>
                    <a:cubicBezTo>
                      <a:pt x="180" y="100"/>
                      <a:pt x="175" y="110"/>
                      <a:pt x="166" y="116"/>
                    </a:cubicBezTo>
                    <a:close/>
                    <a:moveTo>
                      <a:pt x="82" y="118"/>
                    </a:moveTo>
                    <a:cubicBezTo>
                      <a:pt x="82" y="118"/>
                      <a:pt x="82" y="118"/>
                      <a:pt x="82" y="118"/>
                    </a:cubicBezTo>
                    <a:cubicBezTo>
                      <a:pt x="86" y="120"/>
                      <a:pt x="89" y="114"/>
                      <a:pt x="92" y="111"/>
                    </a:cubicBezTo>
                    <a:cubicBezTo>
                      <a:pt x="94" y="109"/>
                      <a:pt x="103" y="104"/>
                      <a:pt x="97" y="102"/>
                    </a:cubicBezTo>
                    <a:cubicBezTo>
                      <a:pt x="93" y="108"/>
                      <a:pt x="79" y="110"/>
                      <a:pt x="82" y="118"/>
                    </a:cubicBezTo>
                    <a:close/>
                    <a:moveTo>
                      <a:pt x="198" y="106"/>
                    </a:moveTo>
                    <a:cubicBezTo>
                      <a:pt x="198" y="106"/>
                      <a:pt x="198" y="106"/>
                      <a:pt x="198" y="106"/>
                    </a:cubicBezTo>
                    <a:cubicBezTo>
                      <a:pt x="184" y="116"/>
                      <a:pt x="168" y="123"/>
                      <a:pt x="158" y="138"/>
                    </a:cubicBezTo>
                    <a:cubicBezTo>
                      <a:pt x="167" y="137"/>
                      <a:pt x="171" y="131"/>
                      <a:pt x="176" y="126"/>
                    </a:cubicBezTo>
                    <a:cubicBezTo>
                      <a:pt x="186" y="121"/>
                      <a:pt x="197" y="117"/>
                      <a:pt x="201" y="107"/>
                    </a:cubicBezTo>
                    <a:cubicBezTo>
                      <a:pt x="200" y="107"/>
                      <a:pt x="200" y="105"/>
                      <a:pt x="198" y="106"/>
                    </a:cubicBezTo>
                    <a:close/>
                    <a:moveTo>
                      <a:pt x="133" y="112"/>
                    </a:moveTo>
                    <a:cubicBezTo>
                      <a:pt x="133" y="112"/>
                      <a:pt x="133" y="112"/>
                      <a:pt x="133" y="112"/>
                    </a:cubicBezTo>
                    <a:cubicBezTo>
                      <a:pt x="136" y="113"/>
                      <a:pt x="135" y="109"/>
                      <a:pt x="136" y="108"/>
                    </a:cubicBezTo>
                    <a:cubicBezTo>
                      <a:pt x="135" y="108"/>
                      <a:pt x="134" y="108"/>
                      <a:pt x="133" y="108"/>
                    </a:cubicBezTo>
                    <a:cubicBezTo>
                      <a:pt x="133" y="110"/>
                      <a:pt x="133" y="111"/>
                      <a:pt x="133" y="112"/>
                    </a:cubicBezTo>
                    <a:close/>
                    <a:moveTo>
                      <a:pt x="206" y="122"/>
                    </a:moveTo>
                    <a:cubicBezTo>
                      <a:pt x="206" y="122"/>
                      <a:pt x="206" y="122"/>
                      <a:pt x="206" y="122"/>
                    </a:cubicBezTo>
                    <a:cubicBezTo>
                      <a:pt x="205" y="127"/>
                      <a:pt x="206" y="125"/>
                      <a:pt x="205" y="130"/>
                    </a:cubicBezTo>
                    <a:cubicBezTo>
                      <a:pt x="220" y="129"/>
                      <a:pt x="224" y="118"/>
                      <a:pt x="233" y="112"/>
                    </a:cubicBezTo>
                    <a:cubicBezTo>
                      <a:pt x="233" y="110"/>
                      <a:pt x="232" y="109"/>
                      <a:pt x="231" y="108"/>
                    </a:cubicBezTo>
                    <a:cubicBezTo>
                      <a:pt x="225" y="117"/>
                      <a:pt x="217" y="123"/>
                      <a:pt x="206" y="122"/>
                    </a:cubicBezTo>
                    <a:close/>
                    <a:moveTo>
                      <a:pt x="26" y="120"/>
                    </a:moveTo>
                    <a:cubicBezTo>
                      <a:pt x="26" y="120"/>
                      <a:pt x="26" y="120"/>
                      <a:pt x="26" y="120"/>
                    </a:cubicBezTo>
                    <a:cubicBezTo>
                      <a:pt x="32" y="118"/>
                      <a:pt x="36" y="115"/>
                      <a:pt x="38" y="111"/>
                    </a:cubicBezTo>
                    <a:cubicBezTo>
                      <a:pt x="32" y="112"/>
                      <a:pt x="27" y="114"/>
                      <a:pt x="26" y="120"/>
                    </a:cubicBezTo>
                    <a:close/>
                    <a:moveTo>
                      <a:pt x="144" y="117"/>
                    </a:moveTo>
                    <a:cubicBezTo>
                      <a:pt x="144" y="117"/>
                      <a:pt x="144" y="117"/>
                      <a:pt x="144" y="117"/>
                    </a:cubicBezTo>
                    <a:cubicBezTo>
                      <a:pt x="138" y="105"/>
                      <a:pt x="126" y="124"/>
                      <a:pt x="121" y="129"/>
                    </a:cubicBezTo>
                    <a:cubicBezTo>
                      <a:pt x="129" y="127"/>
                      <a:pt x="131" y="126"/>
                      <a:pt x="135" y="122"/>
                    </a:cubicBezTo>
                    <a:cubicBezTo>
                      <a:pt x="136" y="124"/>
                      <a:pt x="137" y="126"/>
                      <a:pt x="140" y="126"/>
                    </a:cubicBezTo>
                    <a:cubicBezTo>
                      <a:pt x="141" y="119"/>
                      <a:pt x="146" y="119"/>
                      <a:pt x="152" y="122"/>
                    </a:cubicBezTo>
                    <a:cubicBezTo>
                      <a:pt x="151" y="119"/>
                      <a:pt x="149" y="117"/>
                      <a:pt x="144" y="117"/>
                    </a:cubicBezTo>
                    <a:close/>
                    <a:moveTo>
                      <a:pt x="196" y="121"/>
                    </a:moveTo>
                    <a:cubicBezTo>
                      <a:pt x="196" y="121"/>
                      <a:pt x="196" y="121"/>
                      <a:pt x="196" y="121"/>
                    </a:cubicBezTo>
                    <a:cubicBezTo>
                      <a:pt x="202" y="125"/>
                      <a:pt x="213" y="117"/>
                      <a:pt x="210" y="112"/>
                    </a:cubicBezTo>
                    <a:cubicBezTo>
                      <a:pt x="206" y="116"/>
                      <a:pt x="198" y="115"/>
                      <a:pt x="196" y="121"/>
                    </a:cubicBezTo>
                    <a:close/>
                    <a:moveTo>
                      <a:pt x="260" y="113"/>
                    </a:moveTo>
                    <a:cubicBezTo>
                      <a:pt x="260" y="113"/>
                      <a:pt x="260" y="113"/>
                      <a:pt x="260" y="113"/>
                    </a:cubicBezTo>
                    <a:cubicBezTo>
                      <a:pt x="247" y="124"/>
                      <a:pt x="233" y="134"/>
                      <a:pt x="223" y="146"/>
                    </a:cubicBezTo>
                    <a:cubicBezTo>
                      <a:pt x="232" y="146"/>
                      <a:pt x="237" y="138"/>
                      <a:pt x="243" y="134"/>
                    </a:cubicBezTo>
                    <a:cubicBezTo>
                      <a:pt x="251" y="128"/>
                      <a:pt x="262" y="124"/>
                      <a:pt x="266" y="115"/>
                    </a:cubicBezTo>
                    <a:cubicBezTo>
                      <a:pt x="265" y="114"/>
                      <a:pt x="263" y="113"/>
                      <a:pt x="260" y="113"/>
                    </a:cubicBezTo>
                    <a:close/>
                    <a:moveTo>
                      <a:pt x="198" y="152"/>
                    </a:moveTo>
                    <a:cubicBezTo>
                      <a:pt x="198" y="152"/>
                      <a:pt x="198" y="152"/>
                      <a:pt x="198" y="152"/>
                    </a:cubicBezTo>
                    <a:cubicBezTo>
                      <a:pt x="192" y="152"/>
                      <a:pt x="188" y="155"/>
                      <a:pt x="186" y="159"/>
                    </a:cubicBezTo>
                    <a:cubicBezTo>
                      <a:pt x="192" y="159"/>
                      <a:pt x="197" y="157"/>
                      <a:pt x="198" y="152"/>
                    </a:cubicBezTo>
                    <a:close/>
                    <a:moveTo>
                      <a:pt x="192" y="152"/>
                    </a:moveTo>
                    <a:cubicBezTo>
                      <a:pt x="192" y="152"/>
                      <a:pt x="192" y="152"/>
                      <a:pt x="192" y="152"/>
                    </a:cubicBezTo>
                    <a:cubicBezTo>
                      <a:pt x="192" y="150"/>
                      <a:pt x="192" y="149"/>
                      <a:pt x="191" y="148"/>
                    </a:cubicBezTo>
                    <a:cubicBezTo>
                      <a:pt x="185" y="148"/>
                      <a:pt x="180" y="151"/>
                      <a:pt x="180" y="158"/>
                    </a:cubicBezTo>
                    <a:cubicBezTo>
                      <a:pt x="185" y="157"/>
                      <a:pt x="188" y="153"/>
                      <a:pt x="192" y="152"/>
                    </a:cubicBezTo>
                    <a:close/>
                    <a:moveTo>
                      <a:pt x="214" y="145"/>
                    </a:moveTo>
                    <a:cubicBezTo>
                      <a:pt x="214" y="145"/>
                      <a:pt x="214" y="145"/>
                      <a:pt x="214" y="145"/>
                    </a:cubicBezTo>
                    <a:cubicBezTo>
                      <a:pt x="203" y="146"/>
                      <a:pt x="199" y="154"/>
                      <a:pt x="194" y="160"/>
                    </a:cubicBezTo>
                    <a:cubicBezTo>
                      <a:pt x="203" y="163"/>
                      <a:pt x="210" y="154"/>
                      <a:pt x="218" y="152"/>
                    </a:cubicBezTo>
                    <a:cubicBezTo>
                      <a:pt x="218" y="149"/>
                      <a:pt x="218" y="148"/>
                      <a:pt x="217" y="146"/>
                    </a:cubicBezTo>
                    <a:cubicBezTo>
                      <a:pt x="227" y="135"/>
                      <a:pt x="242" y="128"/>
                      <a:pt x="251" y="115"/>
                    </a:cubicBezTo>
                    <a:cubicBezTo>
                      <a:pt x="231" y="117"/>
                      <a:pt x="226" y="134"/>
                      <a:pt x="214" y="145"/>
                    </a:cubicBezTo>
                    <a:close/>
                    <a:moveTo>
                      <a:pt x="220" y="131"/>
                    </a:moveTo>
                    <a:cubicBezTo>
                      <a:pt x="220" y="131"/>
                      <a:pt x="220" y="131"/>
                      <a:pt x="220" y="131"/>
                    </a:cubicBezTo>
                    <a:cubicBezTo>
                      <a:pt x="228" y="129"/>
                      <a:pt x="232" y="124"/>
                      <a:pt x="236" y="117"/>
                    </a:cubicBezTo>
                    <a:cubicBezTo>
                      <a:pt x="228" y="119"/>
                      <a:pt x="221" y="122"/>
                      <a:pt x="220" y="131"/>
                    </a:cubicBezTo>
                    <a:close/>
                    <a:moveTo>
                      <a:pt x="31" y="129"/>
                    </a:moveTo>
                    <a:cubicBezTo>
                      <a:pt x="31" y="129"/>
                      <a:pt x="31" y="129"/>
                      <a:pt x="31" y="129"/>
                    </a:cubicBezTo>
                    <a:cubicBezTo>
                      <a:pt x="34" y="127"/>
                      <a:pt x="41" y="122"/>
                      <a:pt x="36" y="120"/>
                    </a:cubicBezTo>
                    <a:cubicBezTo>
                      <a:pt x="35" y="123"/>
                      <a:pt x="27" y="125"/>
                      <a:pt x="31" y="129"/>
                    </a:cubicBezTo>
                    <a:close/>
                    <a:moveTo>
                      <a:pt x="41" y="146"/>
                    </a:moveTo>
                    <a:cubicBezTo>
                      <a:pt x="41" y="146"/>
                      <a:pt x="41" y="146"/>
                      <a:pt x="41" y="146"/>
                    </a:cubicBezTo>
                    <a:cubicBezTo>
                      <a:pt x="41" y="160"/>
                      <a:pt x="28" y="161"/>
                      <a:pt x="23" y="169"/>
                    </a:cubicBezTo>
                    <a:cubicBezTo>
                      <a:pt x="34" y="165"/>
                      <a:pt x="42" y="159"/>
                      <a:pt x="49" y="152"/>
                    </a:cubicBezTo>
                    <a:cubicBezTo>
                      <a:pt x="47" y="149"/>
                      <a:pt x="46" y="153"/>
                      <a:pt x="45" y="150"/>
                    </a:cubicBezTo>
                    <a:cubicBezTo>
                      <a:pt x="55" y="139"/>
                      <a:pt x="74" y="135"/>
                      <a:pt x="80" y="120"/>
                    </a:cubicBezTo>
                    <a:cubicBezTo>
                      <a:pt x="58" y="120"/>
                      <a:pt x="58" y="141"/>
                      <a:pt x="41" y="146"/>
                    </a:cubicBezTo>
                    <a:close/>
                    <a:moveTo>
                      <a:pt x="101" y="134"/>
                    </a:moveTo>
                    <a:cubicBezTo>
                      <a:pt x="101" y="134"/>
                      <a:pt x="101" y="134"/>
                      <a:pt x="101" y="134"/>
                    </a:cubicBezTo>
                    <a:cubicBezTo>
                      <a:pt x="98" y="136"/>
                      <a:pt x="93" y="141"/>
                      <a:pt x="89" y="141"/>
                    </a:cubicBezTo>
                    <a:cubicBezTo>
                      <a:pt x="89" y="141"/>
                      <a:pt x="89" y="138"/>
                      <a:pt x="87" y="139"/>
                    </a:cubicBezTo>
                    <a:cubicBezTo>
                      <a:pt x="82" y="141"/>
                      <a:pt x="79" y="145"/>
                      <a:pt x="75" y="149"/>
                    </a:cubicBezTo>
                    <a:cubicBezTo>
                      <a:pt x="72" y="146"/>
                      <a:pt x="67" y="151"/>
                      <a:pt x="66" y="155"/>
                    </a:cubicBezTo>
                    <a:cubicBezTo>
                      <a:pt x="77" y="153"/>
                      <a:pt x="81" y="143"/>
                      <a:pt x="91" y="144"/>
                    </a:cubicBezTo>
                    <a:cubicBezTo>
                      <a:pt x="83" y="154"/>
                      <a:pt x="68" y="156"/>
                      <a:pt x="63" y="168"/>
                    </a:cubicBezTo>
                    <a:cubicBezTo>
                      <a:pt x="68" y="166"/>
                      <a:pt x="63" y="174"/>
                      <a:pt x="66" y="173"/>
                    </a:cubicBezTo>
                    <a:cubicBezTo>
                      <a:pt x="75" y="164"/>
                      <a:pt x="86" y="158"/>
                      <a:pt x="96" y="150"/>
                    </a:cubicBezTo>
                    <a:cubicBezTo>
                      <a:pt x="94" y="150"/>
                      <a:pt x="94" y="149"/>
                      <a:pt x="93" y="148"/>
                    </a:cubicBezTo>
                    <a:cubicBezTo>
                      <a:pt x="97" y="144"/>
                      <a:pt x="107" y="143"/>
                      <a:pt x="103" y="136"/>
                    </a:cubicBezTo>
                    <a:cubicBezTo>
                      <a:pt x="111" y="132"/>
                      <a:pt x="118" y="128"/>
                      <a:pt x="121" y="120"/>
                    </a:cubicBezTo>
                    <a:cubicBezTo>
                      <a:pt x="112" y="121"/>
                      <a:pt x="107" y="129"/>
                      <a:pt x="101" y="134"/>
                    </a:cubicBezTo>
                    <a:close/>
                    <a:moveTo>
                      <a:pt x="156" y="130"/>
                    </a:moveTo>
                    <a:cubicBezTo>
                      <a:pt x="156" y="130"/>
                      <a:pt x="156" y="130"/>
                      <a:pt x="156" y="130"/>
                    </a:cubicBezTo>
                    <a:cubicBezTo>
                      <a:pt x="160" y="129"/>
                      <a:pt x="166" y="123"/>
                      <a:pt x="164" y="121"/>
                    </a:cubicBezTo>
                    <a:cubicBezTo>
                      <a:pt x="162" y="125"/>
                      <a:pt x="154" y="123"/>
                      <a:pt x="156" y="130"/>
                    </a:cubicBezTo>
                    <a:close/>
                    <a:moveTo>
                      <a:pt x="94" y="130"/>
                    </a:moveTo>
                    <a:cubicBezTo>
                      <a:pt x="94" y="130"/>
                      <a:pt x="94" y="130"/>
                      <a:pt x="94" y="130"/>
                    </a:cubicBezTo>
                    <a:cubicBezTo>
                      <a:pt x="98" y="130"/>
                      <a:pt x="106" y="127"/>
                      <a:pt x="102" y="124"/>
                    </a:cubicBezTo>
                    <a:cubicBezTo>
                      <a:pt x="99" y="126"/>
                      <a:pt x="96" y="126"/>
                      <a:pt x="94" y="130"/>
                    </a:cubicBezTo>
                    <a:close/>
                    <a:moveTo>
                      <a:pt x="168" y="145"/>
                    </a:moveTo>
                    <a:cubicBezTo>
                      <a:pt x="168" y="145"/>
                      <a:pt x="168" y="145"/>
                      <a:pt x="168" y="145"/>
                    </a:cubicBezTo>
                    <a:cubicBezTo>
                      <a:pt x="180" y="140"/>
                      <a:pt x="191" y="135"/>
                      <a:pt x="198" y="125"/>
                    </a:cubicBezTo>
                    <a:cubicBezTo>
                      <a:pt x="184" y="123"/>
                      <a:pt x="176" y="137"/>
                      <a:pt x="168" y="145"/>
                    </a:cubicBezTo>
                    <a:close/>
                    <a:moveTo>
                      <a:pt x="251" y="140"/>
                    </a:moveTo>
                    <a:cubicBezTo>
                      <a:pt x="251" y="140"/>
                      <a:pt x="251" y="140"/>
                      <a:pt x="251" y="140"/>
                    </a:cubicBezTo>
                    <a:cubicBezTo>
                      <a:pt x="248" y="143"/>
                      <a:pt x="240" y="148"/>
                      <a:pt x="245" y="153"/>
                    </a:cubicBezTo>
                    <a:cubicBezTo>
                      <a:pt x="254" y="144"/>
                      <a:pt x="264" y="136"/>
                      <a:pt x="273" y="126"/>
                    </a:cubicBezTo>
                    <a:cubicBezTo>
                      <a:pt x="264" y="129"/>
                      <a:pt x="257" y="134"/>
                      <a:pt x="251" y="140"/>
                    </a:cubicBezTo>
                    <a:close/>
                    <a:moveTo>
                      <a:pt x="266" y="124"/>
                    </a:moveTo>
                    <a:cubicBezTo>
                      <a:pt x="266" y="124"/>
                      <a:pt x="266" y="124"/>
                      <a:pt x="266" y="124"/>
                    </a:cubicBezTo>
                    <a:cubicBezTo>
                      <a:pt x="251" y="130"/>
                      <a:pt x="240" y="141"/>
                      <a:pt x="229" y="152"/>
                    </a:cubicBezTo>
                    <a:cubicBezTo>
                      <a:pt x="245" y="146"/>
                      <a:pt x="257" y="134"/>
                      <a:pt x="266" y="124"/>
                    </a:cubicBezTo>
                    <a:close/>
                    <a:moveTo>
                      <a:pt x="125" y="138"/>
                    </a:moveTo>
                    <a:cubicBezTo>
                      <a:pt x="125" y="138"/>
                      <a:pt x="125" y="138"/>
                      <a:pt x="125" y="138"/>
                    </a:cubicBezTo>
                    <a:cubicBezTo>
                      <a:pt x="132" y="137"/>
                      <a:pt x="136" y="134"/>
                      <a:pt x="140" y="131"/>
                    </a:cubicBezTo>
                    <a:cubicBezTo>
                      <a:pt x="135" y="126"/>
                      <a:pt x="128" y="133"/>
                      <a:pt x="125" y="138"/>
                    </a:cubicBezTo>
                    <a:close/>
                    <a:moveTo>
                      <a:pt x="70" y="135"/>
                    </a:moveTo>
                    <a:cubicBezTo>
                      <a:pt x="70" y="135"/>
                      <a:pt x="70" y="135"/>
                      <a:pt x="70" y="135"/>
                    </a:cubicBezTo>
                    <a:cubicBezTo>
                      <a:pt x="69" y="138"/>
                      <a:pt x="62" y="142"/>
                      <a:pt x="66" y="146"/>
                    </a:cubicBezTo>
                    <a:cubicBezTo>
                      <a:pt x="69" y="140"/>
                      <a:pt x="88" y="138"/>
                      <a:pt x="78" y="131"/>
                    </a:cubicBezTo>
                    <a:cubicBezTo>
                      <a:pt x="77" y="136"/>
                      <a:pt x="76" y="137"/>
                      <a:pt x="70" y="135"/>
                    </a:cubicBezTo>
                    <a:close/>
                    <a:moveTo>
                      <a:pt x="126" y="146"/>
                    </a:moveTo>
                    <a:cubicBezTo>
                      <a:pt x="126" y="146"/>
                      <a:pt x="126" y="146"/>
                      <a:pt x="126" y="146"/>
                    </a:cubicBezTo>
                    <a:cubicBezTo>
                      <a:pt x="136" y="143"/>
                      <a:pt x="145" y="139"/>
                      <a:pt x="150" y="131"/>
                    </a:cubicBezTo>
                    <a:cubicBezTo>
                      <a:pt x="142" y="136"/>
                      <a:pt x="130" y="137"/>
                      <a:pt x="126" y="146"/>
                    </a:cubicBezTo>
                    <a:close/>
                    <a:moveTo>
                      <a:pt x="27" y="139"/>
                    </a:moveTo>
                    <a:cubicBezTo>
                      <a:pt x="27" y="139"/>
                      <a:pt x="27" y="139"/>
                      <a:pt x="27" y="139"/>
                    </a:cubicBezTo>
                    <a:cubicBezTo>
                      <a:pt x="31" y="138"/>
                      <a:pt x="34" y="137"/>
                      <a:pt x="35" y="132"/>
                    </a:cubicBezTo>
                    <a:cubicBezTo>
                      <a:pt x="30" y="133"/>
                      <a:pt x="29" y="136"/>
                      <a:pt x="27" y="139"/>
                    </a:cubicBezTo>
                    <a:close/>
                    <a:moveTo>
                      <a:pt x="192" y="144"/>
                    </a:moveTo>
                    <a:cubicBezTo>
                      <a:pt x="192" y="144"/>
                      <a:pt x="192" y="144"/>
                      <a:pt x="192" y="144"/>
                    </a:cubicBezTo>
                    <a:cubicBezTo>
                      <a:pt x="198" y="143"/>
                      <a:pt x="206" y="138"/>
                      <a:pt x="204" y="134"/>
                    </a:cubicBezTo>
                    <a:cubicBezTo>
                      <a:pt x="199" y="137"/>
                      <a:pt x="193" y="138"/>
                      <a:pt x="192" y="144"/>
                    </a:cubicBezTo>
                    <a:close/>
                    <a:moveTo>
                      <a:pt x="212" y="140"/>
                    </a:moveTo>
                    <a:cubicBezTo>
                      <a:pt x="212" y="140"/>
                      <a:pt x="212" y="140"/>
                      <a:pt x="212" y="140"/>
                    </a:cubicBezTo>
                    <a:cubicBezTo>
                      <a:pt x="215" y="140"/>
                      <a:pt x="220" y="136"/>
                      <a:pt x="217" y="134"/>
                    </a:cubicBezTo>
                    <a:cubicBezTo>
                      <a:pt x="215" y="136"/>
                      <a:pt x="208" y="137"/>
                      <a:pt x="212" y="140"/>
                    </a:cubicBezTo>
                    <a:close/>
                    <a:moveTo>
                      <a:pt x="150" y="150"/>
                    </a:moveTo>
                    <a:cubicBezTo>
                      <a:pt x="150" y="150"/>
                      <a:pt x="150" y="150"/>
                      <a:pt x="150" y="150"/>
                    </a:cubicBezTo>
                    <a:cubicBezTo>
                      <a:pt x="148" y="147"/>
                      <a:pt x="141" y="153"/>
                      <a:pt x="144" y="155"/>
                    </a:cubicBezTo>
                    <a:cubicBezTo>
                      <a:pt x="157" y="153"/>
                      <a:pt x="164" y="145"/>
                      <a:pt x="171" y="136"/>
                    </a:cubicBezTo>
                    <a:cubicBezTo>
                      <a:pt x="162" y="139"/>
                      <a:pt x="156" y="144"/>
                      <a:pt x="150" y="150"/>
                    </a:cubicBezTo>
                    <a:close/>
                    <a:moveTo>
                      <a:pt x="257" y="149"/>
                    </a:moveTo>
                    <a:cubicBezTo>
                      <a:pt x="257" y="149"/>
                      <a:pt x="257" y="149"/>
                      <a:pt x="257" y="149"/>
                    </a:cubicBezTo>
                    <a:cubicBezTo>
                      <a:pt x="265" y="147"/>
                      <a:pt x="270" y="143"/>
                      <a:pt x="274" y="136"/>
                    </a:cubicBezTo>
                    <a:cubicBezTo>
                      <a:pt x="265" y="137"/>
                      <a:pt x="262" y="144"/>
                      <a:pt x="257" y="149"/>
                    </a:cubicBezTo>
                    <a:close/>
                    <a:moveTo>
                      <a:pt x="121" y="139"/>
                    </a:moveTo>
                    <a:cubicBezTo>
                      <a:pt x="121" y="139"/>
                      <a:pt x="121" y="139"/>
                      <a:pt x="121" y="139"/>
                    </a:cubicBezTo>
                    <a:cubicBezTo>
                      <a:pt x="113" y="137"/>
                      <a:pt x="101" y="147"/>
                      <a:pt x="100" y="152"/>
                    </a:cubicBezTo>
                    <a:cubicBezTo>
                      <a:pt x="105" y="146"/>
                      <a:pt x="117" y="146"/>
                      <a:pt x="121" y="139"/>
                    </a:cubicBezTo>
                    <a:close/>
                    <a:moveTo>
                      <a:pt x="66" y="177"/>
                    </a:moveTo>
                    <a:cubicBezTo>
                      <a:pt x="66" y="177"/>
                      <a:pt x="66" y="177"/>
                      <a:pt x="66" y="177"/>
                    </a:cubicBezTo>
                    <a:cubicBezTo>
                      <a:pt x="62" y="180"/>
                      <a:pt x="55" y="184"/>
                      <a:pt x="54" y="190"/>
                    </a:cubicBezTo>
                    <a:cubicBezTo>
                      <a:pt x="63" y="190"/>
                      <a:pt x="70" y="181"/>
                      <a:pt x="78" y="176"/>
                    </a:cubicBezTo>
                    <a:cubicBezTo>
                      <a:pt x="86" y="170"/>
                      <a:pt x="95" y="164"/>
                      <a:pt x="103" y="159"/>
                    </a:cubicBezTo>
                    <a:cubicBezTo>
                      <a:pt x="104" y="153"/>
                      <a:pt x="110" y="152"/>
                      <a:pt x="112" y="148"/>
                    </a:cubicBezTo>
                    <a:cubicBezTo>
                      <a:pt x="94" y="155"/>
                      <a:pt x="80" y="167"/>
                      <a:pt x="66" y="177"/>
                    </a:cubicBezTo>
                    <a:close/>
                    <a:moveTo>
                      <a:pt x="134" y="149"/>
                    </a:moveTo>
                    <a:cubicBezTo>
                      <a:pt x="134" y="149"/>
                      <a:pt x="134" y="149"/>
                      <a:pt x="134" y="149"/>
                    </a:cubicBezTo>
                    <a:cubicBezTo>
                      <a:pt x="140" y="150"/>
                      <a:pt x="141" y="146"/>
                      <a:pt x="144" y="144"/>
                    </a:cubicBezTo>
                    <a:cubicBezTo>
                      <a:pt x="149" y="144"/>
                      <a:pt x="154" y="144"/>
                      <a:pt x="154" y="139"/>
                    </a:cubicBezTo>
                    <a:cubicBezTo>
                      <a:pt x="145" y="140"/>
                      <a:pt x="139" y="142"/>
                      <a:pt x="134" y="149"/>
                    </a:cubicBezTo>
                    <a:close/>
                    <a:moveTo>
                      <a:pt x="203" y="144"/>
                    </a:moveTo>
                    <a:cubicBezTo>
                      <a:pt x="203" y="144"/>
                      <a:pt x="203" y="144"/>
                      <a:pt x="203" y="144"/>
                    </a:cubicBezTo>
                    <a:cubicBezTo>
                      <a:pt x="206" y="143"/>
                      <a:pt x="209" y="142"/>
                      <a:pt x="209" y="139"/>
                    </a:cubicBezTo>
                    <a:cubicBezTo>
                      <a:pt x="206" y="140"/>
                      <a:pt x="202" y="140"/>
                      <a:pt x="203" y="144"/>
                    </a:cubicBezTo>
                    <a:close/>
                    <a:moveTo>
                      <a:pt x="158" y="159"/>
                    </a:moveTo>
                    <a:cubicBezTo>
                      <a:pt x="158" y="159"/>
                      <a:pt x="158" y="159"/>
                      <a:pt x="158" y="159"/>
                    </a:cubicBezTo>
                    <a:cubicBezTo>
                      <a:pt x="169" y="154"/>
                      <a:pt x="185" y="154"/>
                      <a:pt x="189" y="141"/>
                    </a:cubicBezTo>
                    <a:cubicBezTo>
                      <a:pt x="177" y="148"/>
                      <a:pt x="167" y="149"/>
                      <a:pt x="158" y="159"/>
                    </a:cubicBezTo>
                    <a:close/>
                    <a:moveTo>
                      <a:pt x="17" y="152"/>
                    </a:moveTo>
                    <a:cubicBezTo>
                      <a:pt x="17" y="152"/>
                      <a:pt x="17" y="152"/>
                      <a:pt x="17" y="152"/>
                    </a:cubicBezTo>
                    <a:cubicBezTo>
                      <a:pt x="21" y="151"/>
                      <a:pt x="23" y="149"/>
                      <a:pt x="23" y="145"/>
                    </a:cubicBezTo>
                    <a:cubicBezTo>
                      <a:pt x="18" y="144"/>
                      <a:pt x="16" y="146"/>
                      <a:pt x="17" y="152"/>
                    </a:cubicBezTo>
                    <a:close/>
                    <a:moveTo>
                      <a:pt x="262" y="157"/>
                    </a:moveTo>
                    <a:cubicBezTo>
                      <a:pt x="262" y="157"/>
                      <a:pt x="262" y="157"/>
                      <a:pt x="262" y="157"/>
                    </a:cubicBezTo>
                    <a:cubicBezTo>
                      <a:pt x="269" y="155"/>
                      <a:pt x="272" y="151"/>
                      <a:pt x="274" y="145"/>
                    </a:cubicBezTo>
                    <a:cubicBezTo>
                      <a:pt x="267" y="146"/>
                      <a:pt x="265" y="151"/>
                      <a:pt x="262" y="157"/>
                    </a:cubicBezTo>
                    <a:close/>
                    <a:moveTo>
                      <a:pt x="271" y="158"/>
                    </a:moveTo>
                    <a:cubicBezTo>
                      <a:pt x="271" y="158"/>
                      <a:pt x="271" y="158"/>
                      <a:pt x="271" y="158"/>
                    </a:cubicBezTo>
                    <a:cubicBezTo>
                      <a:pt x="274" y="158"/>
                      <a:pt x="274" y="156"/>
                      <a:pt x="278" y="157"/>
                    </a:cubicBezTo>
                    <a:cubicBezTo>
                      <a:pt x="276" y="150"/>
                      <a:pt x="282" y="152"/>
                      <a:pt x="283" y="148"/>
                    </a:cubicBezTo>
                    <a:cubicBezTo>
                      <a:pt x="278" y="145"/>
                      <a:pt x="273" y="153"/>
                      <a:pt x="271" y="158"/>
                    </a:cubicBezTo>
                    <a:close/>
                    <a:moveTo>
                      <a:pt x="21" y="155"/>
                    </a:moveTo>
                    <a:cubicBezTo>
                      <a:pt x="21" y="155"/>
                      <a:pt x="21" y="155"/>
                      <a:pt x="21" y="155"/>
                    </a:cubicBezTo>
                    <a:cubicBezTo>
                      <a:pt x="25" y="156"/>
                      <a:pt x="25" y="152"/>
                      <a:pt x="30" y="153"/>
                    </a:cubicBezTo>
                    <a:cubicBezTo>
                      <a:pt x="30" y="151"/>
                      <a:pt x="30" y="149"/>
                      <a:pt x="30" y="148"/>
                    </a:cubicBezTo>
                    <a:cubicBezTo>
                      <a:pt x="26" y="150"/>
                      <a:pt x="21" y="150"/>
                      <a:pt x="21" y="155"/>
                    </a:cubicBezTo>
                    <a:close/>
                    <a:moveTo>
                      <a:pt x="126" y="162"/>
                    </a:moveTo>
                    <a:cubicBezTo>
                      <a:pt x="126" y="162"/>
                      <a:pt x="126" y="162"/>
                      <a:pt x="126" y="162"/>
                    </a:cubicBezTo>
                    <a:cubicBezTo>
                      <a:pt x="117" y="161"/>
                      <a:pt x="111" y="170"/>
                      <a:pt x="103" y="174"/>
                    </a:cubicBezTo>
                    <a:cubicBezTo>
                      <a:pt x="98" y="178"/>
                      <a:pt x="92" y="180"/>
                      <a:pt x="88" y="185"/>
                    </a:cubicBezTo>
                    <a:cubicBezTo>
                      <a:pt x="77" y="190"/>
                      <a:pt x="62" y="198"/>
                      <a:pt x="58" y="208"/>
                    </a:cubicBezTo>
                    <a:cubicBezTo>
                      <a:pt x="78" y="204"/>
                      <a:pt x="84" y="185"/>
                      <a:pt x="103" y="180"/>
                    </a:cubicBezTo>
                    <a:cubicBezTo>
                      <a:pt x="105" y="180"/>
                      <a:pt x="105" y="182"/>
                      <a:pt x="106" y="182"/>
                    </a:cubicBezTo>
                    <a:cubicBezTo>
                      <a:pt x="116" y="174"/>
                      <a:pt x="131" y="169"/>
                      <a:pt x="139" y="158"/>
                    </a:cubicBezTo>
                    <a:cubicBezTo>
                      <a:pt x="134" y="154"/>
                      <a:pt x="131" y="161"/>
                      <a:pt x="126" y="162"/>
                    </a:cubicBezTo>
                    <a:close/>
                    <a:moveTo>
                      <a:pt x="80" y="183"/>
                    </a:moveTo>
                    <a:cubicBezTo>
                      <a:pt x="80" y="183"/>
                      <a:pt x="80" y="183"/>
                      <a:pt x="80" y="183"/>
                    </a:cubicBezTo>
                    <a:cubicBezTo>
                      <a:pt x="92" y="176"/>
                      <a:pt x="104" y="168"/>
                      <a:pt x="116" y="160"/>
                    </a:cubicBezTo>
                    <a:cubicBezTo>
                      <a:pt x="116" y="165"/>
                      <a:pt x="117" y="161"/>
                      <a:pt x="120" y="162"/>
                    </a:cubicBezTo>
                    <a:cubicBezTo>
                      <a:pt x="122" y="157"/>
                      <a:pt x="130" y="158"/>
                      <a:pt x="131" y="152"/>
                    </a:cubicBezTo>
                    <a:cubicBezTo>
                      <a:pt x="127" y="149"/>
                      <a:pt x="124" y="156"/>
                      <a:pt x="120" y="158"/>
                    </a:cubicBezTo>
                    <a:cubicBezTo>
                      <a:pt x="120" y="156"/>
                      <a:pt x="120" y="154"/>
                      <a:pt x="117" y="154"/>
                    </a:cubicBezTo>
                    <a:cubicBezTo>
                      <a:pt x="97" y="164"/>
                      <a:pt x="80" y="179"/>
                      <a:pt x="63" y="191"/>
                    </a:cubicBezTo>
                    <a:cubicBezTo>
                      <a:pt x="57" y="195"/>
                      <a:pt x="47" y="198"/>
                      <a:pt x="46" y="206"/>
                    </a:cubicBezTo>
                    <a:cubicBezTo>
                      <a:pt x="60" y="202"/>
                      <a:pt x="69" y="191"/>
                      <a:pt x="80" y="183"/>
                    </a:cubicBezTo>
                    <a:close/>
                    <a:moveTo>
                      <a:pt x="212" y="167"/>
                    </a:moveTo>
                    <a:cubicBezTo>
                      <a:pt x="212" y="167"/>
                      <a:pt x="212" y="167"/>
                      <a:pt x="212" y="167"/>
                    </a:cubicBezTo>
                    <a:cubicBezTo>
                      <a:pt x="215" y="161"/>
                      <a:pt x="228" y="158"/>
                      <a:pt x="227" y="152"/>
                    </a:cubicBezTo>
                    <a:cubicBezTo>
                      <a:pt x="221" y="155"/>
                      <a:pt x="208" y="158"/>
                      <a:pt x="212" y="167"/>
                    </a:cubicBezTo>
                    <a:close/>
                    <a:moveTo>
                      <a:pt x="17" y="159"/>
                    </a:moveTo>
                    <a:cubicBezTo>
                      <a:pt x="17" y="159"/>
                      <a:pt x="17" y="159"/>
                      <a:pt x="17" y="159"/>
                    </a:cubicBezTo>
                    <a:cubicBezTo>
                      <a:pt x="17" y="163"/>
                      <a:pt x="17" y="167"/>
                      <a:pt x="17" y="171"/>
                    </a:cubicBezTo>
                    <a:cubicBezTo>
                      <a:pt x="24" y="170"/>
                      <a:pt x="22" y="160"/>
                      <a:pt x="26" y="157"/>
                    </a:cubicBezTo>
                    <a:cubicBezTo>
                      <a:pt x="22" y="157"/>
                      <a:pt x="20" y="158"/>
                      <a:pt x="17" y="159"/>
                    </a:cubicBezTo>
                    <a:close/>
                    <a:moveTo>
                      <a:pt x="41" y="174"/>
                    </a:moveTo>
                    <a:cubicBezTo>
                      <a:pt x="41" y="174"/>
                      <a:pt x="41" y="174"/>
                      <a:pt x="41" y="174"/>
                    </a:cubicBezTo>
                    <a:cubicBezTo>
                      <a:pt x="47" y="178"/>
                      <a:pt x="62" y="162"/>
                      <a:pt x="58" y="159"/>
                    </a:cubicBezTo>
                    <a:cubicBezTo>
                      <a:pt x="52" y="165"/>
                      <a:pt x="44" y="167"/>
                      <a:pt x="41" y="174"/>
                    </a:cubicBezTo>
                    <a:close/>
                    <a:moveTo>
                      <a:pt x="158" y="172"/>
                    </a:move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7" y="168"/>
                      <a:pt x="167" y="164"/>
                      <a:pt x="170" y="159"/>
                    </a:cubicBezTo>
                    <a:cubicBezTo>
                      <a:pt x="154" y="162"/>
                      <a:pt x="143" y="169"/>
                      <a:pt x="134" y="178"/>
                    </a:cubicBezTo>
                    <a:cubicBezTo>
                      <a:pt x="138" y="177"/>
                      <a:pt x="143" y="176"/>
                      <a:pt x="140" y="181"/>
                    </a:cubicBezTo>
                    <a:cubicBezTo>
                      <a:pt x="146" y="177"/>
                      <a:pt x="158" y="171"/>
                      <a:pt x="158" y="172"/>
                    </a:cubicBezTo>
                    <a:close/>
                    <a:moveTo>
                      <a:pt x="162" y="172"/>
                    </a:moveTo>
                    <a:cubicBezTo>
                      <a:pt x="162" y="172"/>
                      <a:pt x="162" y="172"/>
                      <a:pt x="162" y="172"/>
                    </a:cubicBezTo>
                    <a:cubicBezTo>
                      <a:pt x="157" y="187"/>
                      <a:pt x="136" y="187"/>
                      <a:pt x="129" y="200"/>
                    </a:cubicBezTo>
                    <a:cubicBezTo>
                      <a:pt x="138" y="199"/>
                      <a:pt x="145" y="192"/>
                      <a:pt x="153" y="186"/>
                    </a:cubicBezTo>
                    <a:cubicBezTo>
                      <a:pt x="161" y="180"/>
                      <a:pt x="172" y="177"/>
                      <a:pt x="178" y="172"/>
                    </a:cubicBezTo>
                    <a:cubicBezTo>
                      <a:pt x="181" y="170"/>
                      <a:pt x="186" y="166"/>
                      <a:pt x="185" y="162"/>
                    </a:cubicBezTo>
                    <a:cubicBezTo>
                      <a:pt x="175" y="163"/>
                      <a:pt x="171" y="170"/>
                      <a:pt x="162" y="172"/>
                    </a:cubicBezTo>
                    <a:close/>
                    <a:moveTo>
                      <a:pt x="144" y="199"/>
                    </a:moveTo>
                    <a:cubicBezTo>
                      <a:pt x="144" y="199"/>
                      <a:pt x="144" y="199"/>
                      <a:pt x="144" y="199"/>
                    </a:cubicBezTo>
                    <a:cubicBezTo>
                      <a:pt x="159" y="195"/>
                      <a:pt x="168" y="179"/>
                      <a:pt x="181" y="178"/>
                    </a:cubicBezTo>
                    <a:cubicBezTo>
                      <a:pt x="176" y="187"/>
                      <a:pt x="162" y="187"/>
                      <a:pt x="158" y="197"/>
                    </a:cubicBezTo>
                    <a:cubicBezTo>
                      <a:pt x="173" y="194"/>
                      <a:pt x="183" y="181"/>
                      <a:pt x="192" y="173"/>
                    </a:cubicBezTo>
                    <a:cubicBezTo>
                      <a:pt x="196" y="170"/>
                      <a:pt x="202" y="169"/>
                      <a:pt x="204" y="164"/>
                    </a:cubicBezTo>
                    <a:cubicBezTo>
                      <a:pt x="204" y="163"/>
                      <a:pt x="204" y="162"/>
                      <a:pt x="203" y="162"/>
                    </a:cubicBezTo>
                    <a:cubicBezTo>
                      <a:pt x="183" y="174"/>
                      <a:pt x="159" y="182"/>
                      <a:pt x="144" y="199"/>
                    </a:cubicBezTo>
                    <a:close/>
                    <a:moveTo>
                      <a:pt x="33" y="169"/>
                    </a:moveTo>
                    <a:cubicBezTo>
                      <a:pt x="33" y="169"/>
                      <a:pt x="33" y="169"/>
                      <a:pt x="33" y="169"/>
                    </a:cubicBezTo>
                    <a:cubicBezTo>
                      <a:pt x="38" y="169"/>
                      <a:pt x="41" y="166"/>
                      <a:pt x="44" y="163"/>
                    </a:cubicBezTo>
                    <a:cubicBezTo>
                      <a:pt x="38" y="163"/>
                      <a:pt x="36" y="166"/>
                      <a:pt x="33" y="169"/>
                    </a:cubicBezTo>
                    <a:close/>
                    <a:moveTo>
                      <a:pt x="265" y="171"/>
                    </a:moveTo>
                    <a:cubicBezTo>
                      <a:pt x="265" y="171"/>
                      <a:pt x="265" y="171"/>
                      <a:pt x="265" y="171"/>
                    </a:cubicBezTo>
                    <a:cubicBezTo>
                      <a:pt x="267" y="169"/>
                      <a:pt x="271" y="164"/>
                      <a:pt x="269" y="163"/>
                    </a:cubicBezTo>
                    <a:cubicBezTo>
                      <a:pt x="268" y="166"/>
                      <a:pt x="260" y="167"/>
                      <a:pt x="265" y="171"/>
                    </a:cubicBezTo>
                    <a:close/>
                    <a:moveTo>
                      <a:pt x="136" y="164"/>
                    </a:moveTo>
                    <a:cubicBezTo>
                      <a:pt x="136" y="164"/>
                      <a:pt x="136" y="164"/>
                      <a:pt x="136" y="164"/>
                    </a:cubicBezTo>
                    <a:cubicBezTo>
                      <a:pt x="120" y="180"/>
                      <a:pt x="98" y="188"/>
                      <a:pt x="83" y="205"/>
                    </a:cubicBezTo>
                    <a:cubicBezTo>
                      <a:pt x="93" y="206"/>
                      <a:pt x="98" y="198"/>
                      <a:pt x="105" y="192"/>
                    </a:cubicBezTo>
                    <a:cubicBezTo>
                      <a:pt x="113" y="185"/>
                      <a:pt x="122" y="180"/>
                      <a:pt x="130" y="174"/>
                    </a:cubicBezTo>
                    <a:cubicBezTo>
                      <a:pt x="134" y="172"/>
                      <a:pt x="141" y="170"/>
                      <a:pt x="142" y="164"/>
                    </a:cubicBezTo>
                    <a:cubicBezTo>
                      <a:pt x="140" y="164"/>
                      <a:pt x="138" y="164"/>
                      <a:pt x="136" y="164"/>
                    </a:cubicBezTo>
                    <a:close/>
                    <a:moveTo>
                      <a:pt x="231" y="171"/>
                    </a:moveTo>
                    <a:cubicBezTo>
                      <a:pt x="231" y="171"/>
                      <a:pt x="231" y="171"/>
                      <a:pt x="231" y="171"/>
                    </a:cubicBezTo>
                    <a:cubicBezTo>
                      <a:pt x="229" y="165"/>
                      <a:pt x="223" y="170"/>
                      <a:pt x="220" y="168"/>
                    </a:cubicBezTo>
                    <a:cubicBezTo>
                      <a:pt x="215" y="174"/>
                      <a:pt x="204" y="167"/>
                      <a:pt x="203" y="177"/>
                    </a:cubicBezTo>
                    <a:cubicBezTo>
                      <a:pt x="207" y="176"/>
                      <a:pt x="213" y="175"/>
                      <a:pt x="218" y="174"/>
                    </a:cubicBezTo>
                    <a:cubicBezTo>
                      <a:pt x="228" y="173"/>
                      <a:pt x="240" y="175"/>
                      <a:pt x="245" y="169"/>
                    </a:cubicBezTo>
                    <a:cubicBezTo>
                      <a:pt x="240" y="165"/>
                      <a:pt x="235" y="168"/>
                      <a:pt x="231" y="171"/>
                    </a:cubicBezTo>
                    <a:close/>
                    <a:moveTo>
                      <a:pt x="279" y="181"/>
                    </a:moveTo>
                    <a:cubicBezTo>
                      <a:pt x="279" y="181"/>
                      <a:pt x="279" y="181"/>
                      <a:pt x="279" y="181"/>
                    </a:cubicBezTo>
                    <a:cubicBezTo>
                      <a:pt x="280" y="178"/>
                      <a:pt x="284" y="171"/>
                      <a:pt x="281" y="168"/>
                    </a:cubicBezTo>
                    <a:cubicBezTo>
                      <a:pt x="280" y="171"/>
                      <a:pt x="275" y="177"/>
                      <a:pt x="279" y="181"/>
                    </a:cubicBezTo>
                    <a:close/>
                    <a:moveTo>
                      <a:pt x="18" y="178"/>
                    </a:moveTo>
                    <a:cubicBezTo>
                      <a:pt x="18" y="178"/>
                      <a:pt x="18" y="178"/>
                      <a:pt x="18" y="178"/>
                    </a:cubicBezTo>
                    <a:cubicBezTo>
                      <a:pt x="19" y="178"/>
                      <a:pt x="19" y="171"/>
                      <a:pt x="17" y="176"/>
                    </a:cubicBezTo>
                    <a:cubicBezTo>
                      <a:pt x="17" y="176"/>
                      <a:pt x="17" y="178"/>
                      <a:pt x="18" y="178"/>
                    </a:cubicBezTo>
                    <a:close/>
                    <a:moveTo>
                      <a:pt x="21" y="180"/>
                    </a:moveTo>
                    <a:cubicBezTo>
                      <a:pt x="21" y="180"/>
                      <a:pt x="21" y="180"/>
                      <a:pt x="21" y="180"/>
                    </a:cubicBezTo>
                    <a:cubicBezTo>
                      <a:pt x="25" y="181"/>
                      <a:pt x="28" y="176"/>
                      <a:pt x="24" y="174"/>
                    </a:cubicBezTo>
                    <a:cubicBezTo>
                      <a:pt x="24" y="177"/>
                      <a:pt x="20" y="175"/>
                      <a:pt x="21" y="180"/>
                    </a:cubicBezTo>
                    <a:close/>
                    <a:moveTo>
                      <a:pt x="201" y="183"/>
                    </a:moveTo>
                    <a:cubicBezTo>
                      <a:pt x="201" y="183"/>
                      <a:pt x="201" y="183"/>
                      <a:pt x="201" y="183"/>
                    </a:cubicBezTo>
                    <a:cubicBezTo>
                      <a:pt x="199" y="188"/>
                      <a:pt x="200" y="195"/>
                      <a:pt x="204" y="197"/>
                    </a:cubicBezTo>
                    <a:cubicBezTo>
                      <a:pt x="225" y="195"/>
                      <a:pt x="236" y="196"/>
                      <a:pt x="259" y="195"/>
                    </a:cubicBezTo>
                    <a:cubicBezTo>
                      <a:pt x="260" y="189"/>
                      <a:pt x="263" y="180"/>
                      <a:pt x="259" y="176"/>
                    </a:cubicBezTo>
                    <a:cubicBezTo>
                      <a:pt x="239" y="178"/>
                      <a:pt x="217" y="178"/>
                      <a:pt x="201" y="183"/>
                    </a:cubicBezTo>
                    <a:close/>
                    <a:moveTo>
                      <a:pt x="40" y="186"/>
                    </a:moveTo>
                    <a:cubicBezTo>
                      <a:pt x="40" y="186"/>
                      <a:pt x="40" y="186"/>
                      <a:pt x="40" y="186"/>
                    </a:cubicBezTo>
                    <a:cubicBezTo>
                      <a:pt x="44" y="186"/>
                      <a:pt x="45" y="182"/>
                      <a:pt x="46" y="180"/>
                    </a:cubicBezTo>
                    <a:cubicBezTo>
                      <a:pt x="43" y="181"/>
                      <a:pt x="39" y="181"/>
                      <a:pt x="40" y="186"/>
                    </a:cubicBezTo>
                    <a:close/>
                    <a:moveTo>
                      <a:pt x="111" y="202"/>
                    </a:moveTo>
                    <a:cubicBezTo>
                      <a:pt x="111" y="202"/>
                      <a:pt x="111" y="202"/>
                      <a:pt x="111" y="202"/>
                    </a:cubicBezTo>
                    <a:cubicBezTo>
                      <a:pt x="119" y="201"/>
                      <a:pt x="139" y="194"/>
                      <a:pt x="136" y="182"/>
                    </a:cubicBezTo>
                    <a:cubicBezTo>
                      <a:pt x="129" y="190"/>
                      <a:pt x="116" y="193"/>
                      <a:pt x="111" y="202"/>
                    </a:cubicBezTo>
                    <a:close/>
                    <a:moveTo>
                      <a:pt x="42" y="192"/>
                    </a:moveTo>
                    <a:cubicBezTo>
                      <a:pt x="42" y="192"/>
                      <a:pt x="42" y="192"/>
                      <a:pt x="42" y="192"/>
                    </a:cubicBezTo>
                    <a:cubicBezTo>
                      <a:pt x="43" y="190"/>
                      <a:pt x="47" y="191"/>
                      <a:pt x="46" y="187"/>
                    </a:cubicBezTo>
                    <a:cubicBezTo>
                      <a:pt x="42" y="186"/>
                      <a:pt x="39" y="191"/>
                      <a:pt x="42" y="192"/>
                    </a:cubicBezTo>
                    <a:close/>
                    <a:moveTo>
                      <a:pt x="172" y="196"/>
                    </a:moveTo>
                    <a:cubicBezTo>
                      <a:pt x="172" y="196"/>
                      <a:pt x="172" y="196"/>
                      <a:pt x="172" y="196"/>
                    </a:cubicBezTo>
                    <a:cubicBezTo>
                      <a:pt x="177" y="195"/>
                      <a:pt x="182" y="194"/>
                      <a:pt x="182" y="188"/>
                    </a:cubicBezTo>
                    <a:cubicBezTo>
                      <a:pt x="177" y="190"/>
                      <a:pt x="173" y="191"/>
                      <a:pt x="172" y="196"/>
                    </a:cubicBezTo>
                    <a:close/>
                    <a:moveTo>
                      <a:pt x="44" y="197"/>
                    </a:moveTo>
                    <a:cubicBezTo>
                      <a:pt x="44" y="197"/>
                      <a:pt x="44" y="197"/>
                      <a:pt x="44" y="197"/>
                    </a:cubicBezTo>
                    <a:cubicBezTo>
                      <a:pt x="48" y="196"/>
                      <a:pt x="52" y="195"/>
                      <a:pt x="51" y="190"/>
                    </a:cubicBezTo>
                    <a:cubicBezTo>
                      <a:pt x="46" y="190"/>
                      <a:pt x="44" y="192"/>
                      <a:pt x="44" y="197"/>
                    </a:cubicBezTo>
                    <a:close/>
                    <a:moveTo>
                      <a:pt x="101" y="201"/>
                    </a:moveTo>
                    <a:cubicBezTo>
                      <a:pt x="101" y="201"/>
                      <a:pt x="101" y="201"/>
                      <a:pt x="101" y="201"/>
                    </a:cubicBezTo>
                    <a:cubicBezTo>
                      <a:pt x="108" y="199"/>
                      <a:pt x="115" y="196"/>
                      <a:pt x="117" y="190"/>
                    </a:cubicBezTo>
                    <a:cubicBezTo>
                      <a:pt x="111" y="193"/>
                      <a:pt x="105" y="196"/>
                      <a:pt x="101" y="201"/>
                    </a:cubicBezTo>
                    <a:close/>
                    <a:moveTo>
                      <a:pt x="191" y="197"/>
                    </a:moveTo>
                    <a:cubicBezTo>
                      <a:pt x="191" y="197"/>
                      <a:pt x="191" y="197"/>
                      <a:pt x="191" y="197"/>
                    </a:cubicBezTo>
                    <a:cubicBezTo>
                      <a:pt x="192" y="203"/>
                      <a:pt x="198" y="190"/>
                      <a:pt x="192" y="196"/>
                    </a:cubicBezTo>
                    <a:cubicBezTo>
                      <a:pt x="192" y="197"/>
                      <a:pt x="191" y="196"/>
                      <a:pt x="191" y="197"/>
                    </a:cubicBezTo>
                    <a:close/>
                    <a:moveTo>
                      <a:pt x="168" y="200"/>
                    </a:moveTo>
                    <a:cubicBezTo>
                      <a:pt x="168" y="200"/>
                      <a:pt x="168" y="200"/>
                      <a:pt x="168" y="200"/>
                    </a:cubicBezTo>
                    <a:cubicBezTo>
                      <a:pt x="163" y="200"/>
                      <a:pt x="159" y="198"/>
                      <a:pt x="156" y="201"/>
                    </a:cubicBezTo>
                    <a:cubicBezTo>
                      <a:pt x="152" y="202"/>
                      <a:pt x="153" y="198"/>
                      <a:pt x="149" y="199"/>
                    </a:cubicBezTo>
                    <a:cubicBezTo>
                      <a:pt x="148" y="202"/>
                      <a:pt x="144" y="201"/>
                      <a:pt x="142" y="202"/>
                    </a:cubicBezTo>
                    <a:cubicBezTo>
                      <a:pt x="138" y="203"/>
                      <a:pt x="139" y="199"/>
                      <a:pt x="135" y="200"/>
                    </a:cubicBezTo>
                    <a:cubicBezTo>
                      <a:pt x="127" y="208"/>
                      <a:pt x="118" y="200"/>
                      <a:pt x="108" y="208"/>
                    </a:cubicBezTo>
                    <a:cubicBezTo>
                      <a:pt x="105" y="203"/>
                      <a:pt x="92" y="204"/>
                      <a:pt x="89" y="209"/>
                    </a:cubicBezTo>
                    <a:cubicBezTo>
                      <a:pt x="125" y="209"/>
                      <a:pt x="154" y="204"/>
                      <a:pt x="185" y="200"/>
                    </a:cubicBezTo>
                    <a:cubicBezTo>
                      <a:pt x="183" y="194"/>
                      <a:pt x="174" y="200"/>
                      <a:pt x="168" y="200"/>
                    </a:cubicBezTo>
                    <a:close/>
                    <a:moveTo>
                      <a:pt x="27" y="202"/>
                    </a:moveTo>
                    <a:cubicBezTo>
                      <a:pt x="27" y="202"/>
                      <a:pt x="27" y="202"/>
                      <a:pt x="27" y="202"/>
                    </a:cubicBezTo>
                    <a:cubicBezTo>
                      <a:pt x="28" y="202"/>
                      <a:pt x="29" y="202"/>
                      <a:pt x="30" y="202"/>
                    </a:cubicBezTo>
                    <a:cubicBezTo>
                      <a:pt x="30" y="201"/>
                      <a:pt x="31" y="201"/>
                      <a:pt x="31" y="199"/>
                    </a:cubicBezTo>
                    <a:cubicBezTo>
                      <a:pt x="30" y="199"/>
                      <a:pt x="28" y="199"/>
                      <a:pt x="27" y="199"/>
                    </a:cubicBezTo>
                    <a:cubicBezTo>
                      <a:pt x="27" y="200"/>
                      <a:pt x="27" y="201"/>
                      <a:pt x="27" y="202"/>
                    </a:cubicBezTo>
                    <a:close/>
                    <a:moveTo>
                      <a:pt x="32" y="206"/>
                    </a:moveTo>
                    <a:cubicBezTo>
                      <a:pt x="32" y="206"/>
                      <a:pt x="32" y="206"/>
                      <a:pt x="32" y="206"/>
                    </a:cubicBezTo>
                    <a:cubicBezTo>
                      <a:pt x="37" y="205"/>
                      <a:pt x="42" y="211"/>
                      <a:pt x="42" y="204"/>
                    </a:cubicBezTo>
                    <a:cubicBezTo>
                      <a:pt x="38" y="205"/>
                      <a:pt x="36" y="203"/>
                      <a:pt x="33" y="201"/>
                    </a:cubicBezTo>
                    <a:cubicBezTo>
                      <a:pt x="33" y="203"/>
                      <a:pt x="32" y="204"/>
                      <a:pt x="32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cs typeface="+mn-ea"/>
                  <a:sym typeface="+mn-lt"/>
                </a:endParaRPr>
              </a:p>
            </p:txBody>
          </p:sp>
        </p:grpSp>
        <p:sp>
          <p:nvSpPr>
            <p:cNvPr id="31" name="椭圆 30"/>
            <p:cNvSpPr/>
            <p:nvPr/>
          </p:nvSpPr>
          <p:spPr>
            <a:xfrm>
              <a:off x="1985080" y="2600293"/>
              <a:ext cx="699726" cy="6997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41"/>
          <p:cNvGrpSpPr/>
          <p:nvPr/>
        </p:nvGrpSpPr>
        <p:grpSpPr>
          <a:xfrm>
            <a:off x="6769117" y="2741057"/>
            <a:ext cx="1516380" cy="1148347"/>
            <a:chOff x="1476298" y="2287801"/>
            <a:chExt cx="1749502" cy="1324710"/>
          </a:xfrm>
        </p:grpSpPr>
        <p:grpSp>
          <p:nvGrpSpPr>
            <p:cNvPr id="35" name="Group 28"/>
            <p:cNvGrpSpPr>
              <a:grpSpLocks noChangeAspect="1"/>
            </p:cNvGrpSpPr>
            <p:nvPr/>
          </p:nvGrpSpPr>
          <p:grpSpPr bwMode="auto">
            <a:xfrm>
              <a:off x="1476298" y="2287801"/>
              <a:ext cx="1749502" cy="1324710"/>
              <a:chOff x="3407" y="1835"/>
              <a:chExt cx="869" cy="658"/>
            </a:xfrm>
            <a:solidFill>
              <a:srgbClr val="20558B"/>
            </a:solidFill>
          </p:grpSpPr>
          <p:sp>
            <p:nvSpPr>
              <p:cNvPr id="37" name="Freeform 29"/>
              <p:cNvSpPr>
                <a:spLocks noEditPoints="1"/>
              </p:cNvSpPr>
              <p:nvPr/>
            </p:nvSpPr>
            <p:spPr bwMode="auto">
              <a:xfrm>
                <a:off x="3407" y="1835"/>
                <a:ext cx="869" cy="658"/>
              </a:xfrm>
              <a:custGeom>
                <a:avLst/>
                <a:gdLst>
                  <a:gd name="T0" fmla="*/ 244 w 323"/>
                  <a:gd name="T1" fmla="*/ 0 h 244"/>
                  <a:gd name="T2" fmla="*/ 302 w 323"/>
                  <a:gd name="T3" fmla="*/ 22 h 244"/>
                  <a:gd name="T4" fmla="*/ 307 w 323"/>
                  <a:gd name="T5" fmla="*/ 54 h 244"/>
                  <a:gd name="T6" fmla="*/ 316 w 323"/>
                  <a:gd name="T7" fmla="*/ 111 h 244"/>
                  <a:gd name="T8" fmla="*/ 308 w 323"/>
                  <a:gd name="T9" fmla="*/ 217 h 244"/>
                  <a:gd name="T10" fmla="*/ 284 w 323"/>
                  <a:gd name="T11" fmla="*/ 238 h 244"/>
                  <a:gd name="T12" fmla="*/ 222 w 323"/>
                  <a:gd name="T13" fmla="*/ 235 h 244"/>
                  <a:gd name="T14" fmla="*/ 191 w 323"/>
                  <a:gd name="T15" fmla="*/ 236 h 244"/>
                  <a:gd name="T16" fmla="*/ 50 w 323"/>
                  <a:gd name="T17" fmla="*/ 241 h 244"/>
                  <a:gd name="T18" fmla="*/ 6 w 323"/>
                  <a:gd name="T19" fmla="*/ 224 h 244"/>
                  <a:gd name="T20" fmla="*/ 3 w 323"/>
                  <a:gd name="T21" fmla="*/ 173 h 244"/>
                  <a:gd name="T22" fmla="*/ 4 w 323"/>
                  <a:gd name="T23" fmla="*/ 67 h 244"/>
                  <a:gd name="T24" fmla="*/ 11 w 323"/>
                  <a:gd name="T25" fmla="*/ 23 h 244"/>
                  <a:gd name="T26" fmla="*/ 65 w 323"/>
                  <a:gd name="T27" fmla="*/ 8 h 244"/>
                  <a:gd name="T28" fmla="*/ 185 w 323"/>
                  <a:gd name="T29" fmla="*/ 6 h 244"/>
                  <a:gd name="T30" fmla="*/ 216 w 323"/>
                  <a:gd name="T31" fmla="*/ 2 h 244"/>
                  <a:gd name="T32" fmla="*/ 244 w 323"/>
                  <a:gd name="T33" fmla="*/ 0 h 244"/>
                  <a:gd name="T34" fmla="*/ 161 w 323"/>
                  <a:gd name="T35" fmla="*/ 9 h 244"/>
                  <a:gd name="T36" fmla="*/ 161 w 323"/>
                  <a:gd name="T37" fmla="*/ 9 h 244"/>
                  <a:gd name="T38" fmla="*/ 53 w 323"/>
                  <a:gd name="T39" fmla="*/ 16 h 244"/>
                  <a:gd name="T40" fmla="*/ 16 w 323"/>
                  <a:gd name="T41" fmla="*/ 27 h 244"/>
                  <a:gd name="T42" fmla="*/ 9 w 323"/>
                  <a:gd name="T43" fmla="*/ 73 h 244"/>
                  <a:gd name="T44" fmla="*/ 9 w 323"/>
                  <a:gd name="T45" fmla="*/ 175 h 244"/>
                  <a:gd name="T46" fmla="*/ 13 w 323"/>
                  <a:gd name="T47" fmla="*/ 222 h 244"/>
                  <a:gd name="T48" fmla="*/ 83 w 323"/>
                  <a:gd name="T49" fmla="*/ 238 h 244"/>
                  <a:gd name="T50" fmla="*/ 232 w 323"/>
                  <a:gd name="T51" fmla="*/ 229 h 244"/>
                  <a:gd name="T52" fmla="*/ 280 w 323"/>
                  <a:gd name="T53" fmla="*/ 233 h 244"/>
                  <a:gd name="T54" fmla="*/ 312 w 323"/>
                  <a:gd name="T55" fmla="*/ 134 h 244"/>
                  <a:gd name="T56" fmla="*/ 310 w 323"/>
                  <a:gd name="T57" fmla="*/ 93 h 244"/>
                  <a:gd name="T58" fmla="*/ 301 w 323"/>
                  <a:gd name="T59" fmla="*/ 55 h 244"/>
                  <a:gd name="T60" fmla="*/ 296 w 323"/>
                  <a:gd name="T61" fmla="*/ 23 h 244"/>
                  <a:gd name="T62" fmla="*/ 222 w 323"/>
                  <a:gd name="T63" fmla="*/ 7 h 244"/>
                  <a:gd name="T64" fmla="*/ 161 w 323"/>
                  <a:gd name="T65" fmla="*/ 9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3" h="244">
                    <a:moveTo>
                      <a:pt x="244" y="0"/>
                    </a:moveTo>
                    <a:cubicBezTo>
                      <a:pt x="261" y="1"/>
                      <a:pt x="293" y="7"/>
                      <a:pt x="302" y="22"/>
                    </a:cubicBezTo>
                    <a:cubicBezTo>
                      <a:pt x="305" y="28"/>
                      <a:pt x="306" y="46"/>
                      <a:pt x="307" y="54"/>
                    </a:cubicBezTo>
                    <a:cubicBezTo>
                      <a:pt x="309" y="69"/>
                      <a:pt x="315" y="88"/>
                      <a:pt x="316" y="111"/>
                    </a:cubicBezTo>
                    <a:cubicBezTo>
                      <a:pt x="319" y="149"/>
                      <a:pt x="323" y="191"/>
                      <a:pt x="308" y="217"/>
                    </a:cubicBezTo>
                    <a:cubicBezTo>
                      <a:pt x="304" y="224"/>
                      <a:pt x="294" y="235"/>
                      <a:pt x="284" y="238"/>
                    </a:cubicBezTo>
                    <a:cubicBezTo>
                      <a:pt x="266" y="244"/>
                      <a:pt x="240" y="235"/>
                      <a:pt x="222" y="235"/>
                    </a:cubicBezTo>
                    <a:cubicBezTo>
                      <a:pt x="212" y="234"/>
                      <a:pt x="202" y="235"/>
                      <a:pt x="191" y="236"/>
                    </a:cubicBezTo>
                    <a:cubicBezTo>
                      <a:pt x="146" y="237"/>
                      <a:pt x="101" y="244"/>
                      <a:pt x="50" y="241"/>
                    </a:cubicBezTo>
                    <a:cubicBezTo>
                      <a:pt x="30" y="239"/>
                      <a:pt x="12" y="237"/>
                      <a:pt x="6" y="224"/>
                    </a:cubicBezTo>
                    <a:cubicBezTo>
                      <a:pt x="0" y="214"/>
                      <a:pt x="3" y="187"/>
                      <a:pt x="3" y="173"/>
                    </a:cubicBezTo>
                    <a:cubicBezTo>
                      <a:pt x="3" y="133"/>
                      <a:pt x="4" y="104"/>
                      <a:pt x="4" y="67"/>
                    </a:cubicBezTo>
                    <a:cubicBezTo>
                      <a:pt x="4" y="50"/>
                      <a:pt x="3" y="32"/>
                      <a:pt x="11" y="23"/>
                    </a:cubicBezTo>
                    <a:cubicBezTo>
                      <a:pt x="19" y="15"/>
                      <a:pt x="46" y="10"/>
                      <a:pt x="65" y="8"/>
                    </a:cubicBezTo>
                    <a:cubicBezTo>
                      <a:pt x="109" y="3"/>
                      <a:pt x="149" y="7"/>
                      <a:pt x="185" y="6"/>
                    </a:cubicBezTo>
                    <a:cubicBezTo>
                      <a:pt x="196" y="5"/>
                      <a:pt x="206" y="3"/>
                      <a:pt x="216" y="2"/>
                    </a:cubicBezTo>
                    <a:cubicBezTo>
                      <a:pt x="225" y="1"/>
                      <a:pt x="233" y="0"/>
                      <a:pt x="244" y="0"/>
                    </a:cubicBezTo>
                    <a:close/>
                    <a:moveTo>
                      <a:pt x="161" y="9"/>
                    </a:moveTo>
                    <a:cubicBezTo>
                      <a:pt x="161" y="9"/>
                      <a:pt x="161" y="9"/>
                      <a:pt x="161" y="9"/>
                    </a:cubicBezTo>
                    <a:cubicBezTo>
                      <a:pt x="124" y="9"/>
                      <a:pt x="87" y="10"/>
                      <a:pt x="53" y="16"/>
                    </a:cubicBezTo>
                    <a:cubicBezTo>
                      <a:pt x="41" y="18"/>
                      <a:pt x="22" y="21"/>
                      <a:pt x="16" y="27"/>
                    </a:cubicBezTo>
                    <a:cubicBezTo>
                      <a:pt x="8" y="36"/>
                      <a:pt x="9" y="52"/>
                      <a:pt x="9" y="73"/>
                    </a:cubicBezTo>
                    <a:cubicBezTo>
                      <a:pt x="9" y="114"/>
                      <a:pt x="9" y="141"/>
                      <a:pt x="9" y="175"/>
                    </a:cubicBezTo>
                    <a:cubicBezTo>
                      <a:pt x="10" y="194"/>
                      <a:pt x="7" y="214"/>
                      <a:pt x="13" y="222"/>
                    </a:cubicBezTo>
                    <a:cubicBezTo>
                      <a:pt x="24" y="235"/>
                      <a:pt x="55" y="238"/>
                      <a:pt x="83" y="238"/>
                    </a:cubicBezTo>
                    <a:cubicBezTo>
                      <a:pt x="132" y="238"/>
                      <a:pt x="190" y="227"/>
                      <a:pt x="232" y="229"/>
                    </a:cubicBezTo>
                    <a:cubicBezTo>
                      <a:pt x="251" y="230"/>
                      <a:pt x="269" y="236"/>
                      <a:pt x="280" y="233"/>
                    </a:cubicBezTo>
                    <a:cubicBezTo>
                      <a:pt x="314" y="225"/>
                      <a:pt x="314" y="176"/>
                      <a:pt x="312" y="134"/>
                    </a:cubicBezTo>
                    <a:cubicBezTo>
                      <a:pt x="312" y="120"/>
                      <a:pt x="312" y="106"/>
                      <a:pt x="310" y="93"/>
                    </a:cubicBezTo>
                    <a:cubicBezTo>
                      <a:pt x="308" y="80"/>
                      <a:pt x="303" y="67"/>
                      <a:pt x="301" y="55"/>
                    </a:cubicBezTo>
                    <a:cubicBezTo>
                      <a:pt x="299" y="42"/>
                      <a:pt x="301" y="31"/>
                      <a:pt x="296" y="23"/>
                    </a:cubicBezTo>
                    <a:cubicBezTo>
                      <a:pt x="285" y="6"/>
                      <a:pt x="250" y="5"/>
                      <a:pt x="222" y="7"/>
                    </a:cubicBezTo>
                    <a:cubicBezTo>
                      <a:pt x="202" y="8"/>
                      <a:pt x="182" y="10"/>
                      <a:pt x="161" y="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cs typeface="+mn-ea"/>
                  <a:sym typeface="+mn-lt"/>
                </a:endParaRPr>
              </a:p>
            </p:txBody>
          </p:sp>
          <p:sp>
            <p:nvSpPr>
              <p:cNvPr id="38" name="Freeform 30"/>
              <p:cNvSpPr>
                <a:spLocks noEditPoints="1"/>
              </p:cNvSpPr>
              <p:nvPr/>
            </p:nvSpPr>
            <p:spPr bwMode="auto">
              <a:xfrm>
                <a:off x="3442" y="1870"/>
                <a:ext cx="783" cy="578"/>
              </a:xfrm>
              <a:custGeom>
                <a:avLst/>
                <a:gdLst>
                  <a:gd name="T0" fmla="*/ 283 w 291"/>
                  <a:gd name="T1" fmla="*/ 41 h 214"/>
                  <a:gd name="T2" fmla="*/ 209 w 291"/>
                  <a:gd name="T3" fmla="*/ 22 h 214"/>
                  <a:gd name="T4" fmla="*/ 247 w 291"/>
                  <a:gd name="T5" fmla="*/ 17 h 214"/>
                  <a:gd name="T6" fmla="*/ 112 w 291"/>
                  <a:gd name="T7" fmla="*/ 37 h 214"/>
                  <a:gd name="T8" fmla="*/ 114 w 291"/>
                  <a:gd name="T9" fmla="*/ 17 h 214"/>
                  <a:gd name="T10" fmla="*/ 269 w 291"/>
                  <a:gd name="T11" fmla="*/ 17 h 214"/>
                  <a:gd name="T12" fmla="*/ 54 w 291"/>
                  <a:gd name="T13" fmla="*/ 22 h 214"/>
                  <a:gd name="T14" fmla="*/ 116 w 291"/>
                  <a:gd name="T15" fmla="*/ 19 h 214"/>
                  <a:gd name="T16" fmla="*/ 133 w 291"/>
                  <a:gd name="T17" fmla="*/ 50 h 214"/>
                  <a:gd name="T18" fmla="*/ 269 w 291"/>
                  <a:gd name="T19" fmla="*/ 22 h 214"/>
                  <a:gd name="T20" fmla="*/ 130 w 291"/>
                  <a:gd name="T21" fmla="*/ 38 h 214"/>
                  <a:gd name="T22" fmla="*/ 31 w 291"/>
                  <a:gd name="T23" fmla="*/ 37 h 214"/>
                  <a:gd name="T24" fmla="*/ 61 w 291"/>
                  <a:gd name="T25" fmla="*/ 42 h 214"/>
                  <a:gd name="T26" fmla="*/ 18 w 291"/>
                  <a:gd name="T27" fmla="*/ 31 h 214"/>
                  <a:gd name="T28" fmla="*/ 86 w 291"/>
                  <a:gd name="T29" fmla="*/ 46 h 214"/>
                  <a:gd name="T30" fmla="*/ 212 w 291"/>
                  <a:gd name="T31" fmla="*/ 50 h 214"/>
                  <a:gd name="T32" fmla="*/ 189 w 291"/>
                  <a:gd name="T33" fmla="*/ 76 h 214"/>
                  <a:gd name="T34" fmla="*/ 88 w 291"/>
                  <a:gd name="T35" fmla="*/ 62 h 214"/>
                  <a:gd name="T36" fmla="*/ 19 w 291"/>
                  <a:gd name="T37" fmla="*/ 98 h 214"/>
                  <a:gd name="T38" fmla="*/ 26 w 291"/>
                  <a:gd name="T39" fmla="*/ 83 h 214"/>
                  <a:gd name="T40" fmla="*/ 14 w 291"/>
                  <a:gd name="T41" fmla="*/ 69 h 214"/>
                  <a:gd name="T42" fmla="*/ 47 w 291"/>
                  <a:gd name="T43" fmla="*/ 47 h 214"/>
                  <a:gd name="T44" fmla="*/ 69 w 291"/>
                  <a:gd name="T45" fmla="*/ 80 h 214"/>
                  <a:gd name="T46" fmla="*/ 219 w 291"/>
                  <a:gd name="T47" fmla="*/ 92 h 214"/>
                  <a:gd name="T48" fmla="*/ 83 w 291"/>
                  <a:gd name="T49" fmla="*/ 79 h 214"/>
                  <a:gd name="T50" fmla="*/ 256 w 291"/>
                  <a:gd name="T51" fmla="*/ 84 h 214"/>
                  <a:gd name="T52" fmla="*/ 130 w 291"/>
                  <a:gd name="T53" fmla="*/ 94 h 214"/>
                  <a:gd name="T54" fmla="*/ 94 w 291"/>
                  <a:gd name="T55" fmla="*/ 79 h 214"/>
                  <a:gd name="T56" fmla="*/ 89 w 291"/>
                  <a:gd name="T57" fmla="*/ 97 h 214"/>
                  <a:gd name="T58" fmla="*/ 262 w 291"/>
                  <a:gd name="T59" fmla="*/ 89 h 214"/>
                  <a:gd name="T60" fmla="*/ 139 w 291"/>
                  <a:gd name="T61" fmla="*/ 82 h 214"/>
                  <a:gd name="T62" fmla="*/ 201 w 291"/>
                  <a:gd name="T63" fmla="*/ 82 h 214"/>
                  <a:gd name="T64" fmla="*/ 233 w 291"/>
                  <a:gd name="T65" fmla="*/ 89 h 214"/>
                  <a:gd name="T66" fmla="*/ 177 w 291"/>
                  <a:gd name="T67" fmla="*/ 94 h 214"/>
                  <a:gd name="T68" fmla="*/ 233 w 291"/>
                  <a:gd name="T69" fmla="*/ 104 h 214"/>
                  <a:gd name="T70" fmla="*/ 82 w 291"/>
                  <a:gd name="T71" fmla="*/ 118 h 214"/>
                  <a:gd name="T72" fmla="*/ 136 w 291"/>
                  <a:gd name="T73" fmla="*/ 108 h 214"/>
                  <a:gd name="T74" fmla="*/ 26 w 291"/>
                  <a:gd name="T75" fmla="*/ 120 h 214"/>
                  <a:gd name="T76" fmla="*/ 260 w 291"/>
                  <a:gd name="T77" fmla="*/ 113 h 214"/>
                  <a:gd name="T78" fmla="*/ 191 w 291"/>
                  <a:gd name="T79" fmla="*/ 148 h 214"/>
                  <a:gd name="T80" fmla="*/ 236 w 291"/>
                  <a:gd name="T81" fmla="*/ 117 h 214"/>
                  <a:gd name="T82" fmla="*/ 41 w 291"/>
                  <a:gd name="T83" fmla="*/ 146 h 214"/>
                  <a:gd name="T84" fmla="*/ 103 w 291"/>
                  <a:gd name="T85" fmla="*/ 136 h 214"/>
                  <a:gd name="T86" fmla="*/ 168 w 291"/>
                  <a:gd name="T87" fmla="*/ 145 h 214"/>
                  <a:gd name="T88" fmla="*/ 125 w 291"/>
                  <a:gd name="T89" fmla="*/ 138 h 214"/>
                  <a:gd name="T90" fmla="*/ 126 w 291"/>
                  <a:gd name="T91" fmla="*/ 146 h 214"/>
                  <a:gd name="T92" fmla="*/ 212 w 291"/>
                  <a:gd name="T93" fmla="*/ 140 h 214"/>
                  <a:gd name="T94" fmla="*/ 100 w 291"/>
                  <a:gd name="T95" fmla="*/ 152 h 214"/>
                  <a:gd name="T96" fmla="*/ 154 w 291"/>
                  <a:gd name="T97" fmla="*/ 139 h 214"/>
                  <a:gd name="T98" fmla="*/ 23 w 291"/>
                  <a:gd name="T99" fmla="*/ 145 h 214"/>
                  <a:gd name="T100" fmla="*/ 21 w 291"/>
                  <a:gd name="T101" fmla="*/ 155 h 214"/>
                  <a:gd name="T102" fmla="*/ 126 w 291"/>
                  <a:gd name="T103" fmla="*/ 162 h 214"/>
                  <a:gd name="T104" fmla="*/ 212 w 291"/>
                  <a:gd name="T105" fmla="*/ 167 h 214"/>
                  <a:gd name="T106" fmla="*/ 158 w 291"/>
                  <a:gd name="T107" fmla="*/ 172 h 214"/>
                  <a:gd name="T108" fmla="*/ 162 w 291"/>
                  <a:gd name="T109" fmla="*/ 172 h 214"/>
                  <a:gd name="T110" fmla="*/ 33 w 291"/>
                  <a:gd name="T111" fmla="*/ 169 h 214"/>
                  <a:gd name="T112" fmla="*/ 231 w 291"/>
                  <a:gd name="T113" fmla="*/ 171 h 214"/>
                  <a:gd name="T114" fmla="*/ 18 w 291"/>
                  <a:gd name="T115" fmla="*/ 178 h 214"/>
                  <a:gd name="T116" fmla="*/ 201 w 291"/>
                  <a:gd name="T117" fmla="*/ 183 h 214"/>
                  <a:gd name="T118" fmla="*/ 42 w 291"/>
                  <a:gd name="T119" fmla="*/ 192 h 214"/>
                  <a:gd name="T120" fmla="*/ 101 w 291"/>
                  <a:gd name="T121" fmla="*/ 201 h 214"/>
                  <a:gd name="T122" fmla="*/ 89 w 291"/>
                  <a:gd name="T123" fmla="*/ 209 h 214"/>
                  <a:gd name="T124" fmla="*/ 33 w 291"/>
                  <a:gd name="T125" fmla="*/ 201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91" h="214">
                    <a:moveTo>
                      <a:pt x="274" y="200"/>
                    </a:moveTo>
                    <a:cubicBezTo>
                      <a:pt x="229" y="199"/>
                      <a:pt x="188" y="205"/>
                      <a:pt x="142" y="210"/>
                    </a:cubicBezTo>
                    <a:cubicBezTo>
                      <a:pt x="110" y="214"/>
                      <a:pt x="82" y="213"/>
                      <a:pt x="47" y="211"/>
                    </a:cubicBezTo>
                    <a:cubicBezTo>
                      <a:pt x="34" y="211"/>
                      <a:pt x="17" y="208"/>
                      <a:pt x="13" y="197"/>
                    </a:cubicBezTo>
                    <a:cubicBezTo>
                      <a:pt x="8" y="186"/>
                      <a:pt x="12" y="167"/>
                      <a:pt x="12" y="152"/>
                    </a:cubicBezTo>
                    <a:cubicBezTo>
                      <a:pt x="11" y="141"/>
                      <a:pt x="11" y="124"/>
                      <a:pt x="10" y="110"/>
                    </a:cubicBezTo>
                    <a:cubicBezTo>
                      <a:pt x="10" y="84"/>
                      <a:pt x="0" y="45"/>
                      <a:pt x="16" y="27"/>
                    </a:cubicBezTo>
                    <a:cubicBezTo>
                      <a:pt x="29" y="11"/>
                      <a:pt x="60" y="13"/>
                      <a:pt x="92" y="10"/>
                    </a:cubicBezTo>
                    <a:cubicBezTo>
                      <a:pt x="118" y="8"/>
                      <a:pt x="152" y="9"/>
                      <a:pt x="176" y="8"/>
                    </a:cubicBezTo>
                    <a:cubicBezTo>
                      <a:pt x="184" y="7"/>
                      <a:pt x="192" y="5"/>
                      <a:pt x="201" y="4"/>
                    </a:cubicBezTo>
                    <a:cubicBezTo>
                      <a:pt x="226" y="2"/>
                      <a:pt x="261" y="0"/>
                      <a:pt x="274" y="15"/>
                    </a:cubicBezTo>
                    <a:cubicBezTo>
                      <a:pt x="277" y="19"/>
                      <a:pt x="281" y="33"/>
                      <a:pt x="283" y="41"/>
                    </a:cubicBezTo>
                    <a:cubicBezTo>
                      <a:pt x="286" y="51"/>
                      <a:pt x="287" y="74"/>
                      <a:pt x="288" y="88"/>
                    </a:cubicBezTo>
                    <a:cubicBezTo>
                      <a:pt x="289" y="101"/>
                      <a:pt x="288" y="117"/>
                      <a:pt x="288" y="132"/>
                    </a:cubicBezTo>
                    <a:cubicBezTo>
                      <a:pt x="288" y="165"/>
                      <a:pt x="291" y="182"/>
                      <a:pt x="274" y="200"/>
                    </a:cubicBezTo>
                    <a:close/>
                    <a:moveTo>
                      <a:pt x="201" y="13"/>
                    </a:moveTo>
                    <a:cubicBezTo>
                      <a:pt x="201" y="13"/>
                      <a:pt x="201" y="13"/>
                      <a:pt x="201" y="13"/>
                    </a:cubicBezTo>
                    <a:cubicBezTo>
                      <a:pt x="205" y="13"/>
                      <a:pt x="206" y="11"/>
                      <a:pt x="206" y="8"/>
                    </a:cubicBezTo>
                    <a:cubicBezTo>
                      <a:pt x="203" y="8"/>
                      <a:pt x="200" y="9"/>
                      <a:pt x="201" y="13"/>
                    </a:cubicBezTo>
                    <a:close/>
                    <a:moveTo>
                      <a:pt x="208" y="18"/>
                    </a:moveTo>
                    <a:cubicBezTo>
                      <a:pt x="208" y="18"/>
                      <a:pt x="208" y="18"/>
                      <a:pt x="208" y="18"/>
                    </a:cubicBezTo>
                    <a:cubicBezTo>
                      <a:pt x="213" y="14"/>
                      <a:pt x="221" y="13"/>
                      <a:pt x="224" y="8"/>
                    </a:cubicBezTo>
                    <a:cubicBezTo>
                      <a:pt x="214" y="5"/>
                      <a:pt x="205" y="12"/>
                      <a:pt x="208" y="18"/>
                    </a:cubicBezTo>
                    <a:close/>
                    <a:moveTo>
                      <a:pt x="209" y="22"/>
                    </a:moveTo>
                    <a:cubicBezTo>
                      <a:pt x="209" y="22"/>
                      <a:pt x="209" y="22"/>
                      <a:pt x="209" y="22"/>
                    </a:cubicBezTo>
                    <a:cubicBezTo>
                      <a:pt x="220" y="22"/>
                      <a:pt x="229" y="14"/>
                      <a:pt x="237" y="8"/>
                    </a:cubicBezTo>
                    <a:cubicBezTo>
                      <a:pt x="225" y="10"/>
                      <a:pt x="218" y="17"/>
                      <a:pt x="209" y="22"/>
                    </a:cubicBezTo>
                    <a:close/>
                    <a:moveTo>
                      <a:pt x="232" y="15"/>
                    </a:moveTo>
                    <a:cubicBezTo>
                      <a:pt x="232" y="15"/>
                      <a:pt x="232" y="15"/>
                      <a:pt x="232" y="15"/>
                    </a:cubicBezTo>
                    <a:cubicBezTo>
                      <a:pt x="226" y="19"/>
                      <a:pt x="219" y="21"/>
                      <a:pt x="215" y="26"/>
                    </a:cubicBezTo>
                    <a:cubicBezTo>
                      <a:pt x="226" y="25"/>
                      <a:pt x="240" y="16"/>
                      <a:pt x="248" y="9"/>
                    </a:cubicBezTo>
                    <a:cubicBezTo>
                      <a:pt x="243" y="8"/>
                      <a:pt x="237" y="13"/>
                      <a:pt x="232" y="15"/>
                    </a:cubicBezTo>
                    <a:close/>
                    <a:moveTo>
                      <a:pt x="247" y="17"/>
                    </a:moveTo>
                    <a:cubicBezTo>
                      <a:pt x="247" y="17"/>
                      <a:pt x="247" y="17"/>
                      <a:pt x="247" y="17"/>
                    </a:cubicBezTo>
                    <a:cubicBezTo>
                      <a:pt x="253" y="17"/>
                      <a:pt x="256" y="15"/>
                      <a:pt x="257" y="10"/>
                    </a:cubicBezTo>
                    <a:cubicBezTo>
                      <a:pt x="251" y="10"/>
                      <a:pt x="251" y="15"/>
                      <a:pt x="247" y="17"/>
                    </a:cubicBezTo>
                    <a:close/>
                    <a:moveTo>
                      <a:pt x="126" y="17"/>
                    </a:moveTo>
                    <a:cubicBezTo>
                      <a:pt x="126" y="17"/>
                      <a:pt x="126" y="17"/>
                      <a:pt x="126" y="17"/>
                    </a:cubicBezTo>
                    <a:cubicBezTo>
                      <a:pt x="127" y="14"/>
                      <a:pt x="132" y="16"/>
                      <a:pt x="131" y="12"/>
                    </a:cubicBezTo>
                    <a:cubicBezTo>
                      <a:pt x="129" y="12"/>
                      <a:pt x="123" y="15"/>
                      <a:pt x="126" y="17"/>
                    </a:cubicBezTo>
                    <a:close/>
                    <a:moveTo>
                      <a:pt x="125" y="23"/>
                    </a:moveTo>
                    <a:cubicBezTo>
                      <a:pt x="125" y="23"/>
                      <a:pt x="125" y="23"/>
                      <a:pt x="125" y="23"/>
                    </a:cubicBezTo>
                    <a:cubicBezTo>
                      <a:pt x="133" y="20"/>
                      <a:pt x="141" y="18"/>
                      <a:pt x="144" y="12"/>
                    </a:cubicBezTo>
                    <a:cubicBezTo>
                      <a:pt x="134" y="12"/>
                      <a:pt x="130" y="18"/>
                      <a:pt x="125" y="23"/>
                    </a:cubicBezTo>
                    <a:close/>
                    <a:moveTo>
                      <a:pt x="125" y="26"/>
                    </a:moveTo>
                    <a:cubicBezTo>
                      <a:pt x="125" y="26"/>
                      <a:pt x="125" y="26"/>
                      <a:pt x="125" y="26"/>
                    </a:cubicBezTo>
                    <a:cubicBezTo>
                      <a:pt x="115" y="30"/>
                      <a:pt x="129" y="24"/>
                      <a:pt x="125" y="26"/>
                    </a:cubicBezTo>
                    <a:close/>
                    <a:moveTo>
                      <a:pt x="112" y="37"/>
                    </a:moveTo>
                    <a:cubicBezTo>
                      <a:pt x="112" y="37"/>
                      <a:pt x="112" y="37"/>
                      <a:pt x="112" y="37"/>
                    </a:cubicBezTo>
                    <a:cubicBezTo>
                      <a:pt x="126" y="34"/>
                      <a:pt x="136" y="25"/>
                      <a:pt x="148" y="19"/>
                    </a:cubicBezTo>
                    <a:cubicBezTo>
                      <a:pt x="155" y="16"/>
                      <a:pt x="164" y="17"/>
                      <a:pt x="171" y="12"/>
                    </a:cubicBezTo>
                    <a:cubicBezTo>
                      <a:pt x="164" y="12"/>
                      <a:pt x="158" y="12"/>
                      <a:pt x="152" y="12"/>
                    </a:cubicBezTo>
                    <a:cubicBezTo>
                      <a:pt x="143" y="20"/>
                      <a:pt x="132" y="24"/>
                      <a:pt x="120" y="29"/>
                    </a:cubicBezTo>
                    <a:cubicBezTo>
                      <a:pt x="120" y="29"/>
                      <a:pt x="119" y="28"/>
                      <a:pt x="119" y="29"/>
                    </a:cubicBezTo>
                    <a:cubicBezTo>
                      <a:pt x="122" y="33"/>
                      <a:pt x="111" y="32"/>
                      <a:pt x="112" y="37"/>
                    </a:cubicBezTo>
                    <a:close/>
                    <a:moveTo>
                      <a:pt x="100" y="18"/>
                    </a:moveTo>
                    <a:cubicBezTo>
                      <a:pt x="100" y="18"/>
                      <a:pt x="100" y="18"/>
                      <a:pt x="100" y="18"/>
                    </a:cubicBezTo>
                    <a:cubicBezTo>
                      <a:pt x="102" y="20"/>
                      <a:pt x="107" y="16"/>
                      <a:pt x="110" y="14"/>
                    </a:cubicBezTo>
                    <a:cubicBezTo>
                      <a:pt x="106" y="11"/>
                      <a:pt x="99" y="13"/>
                      <a:pt x="100" y="18"/>
                    </a:cubicBezTo>
                    <a:close/>
                    <a:moveTo>
                      <a:pt x="114" y="17"/>
                    </a:moveTo>
                    <a:cubicBezTo>
                      <a:pt x="114" y="17"/>
                      <a:pt x="114" y="17"/>
                      <a:pt x="114" y="17"/>
                    </a:cubicBezTo>
                    <a:cubicBezTo>
                      <a:pt x="116" y="16"/>
                      <a:pt x="120" y="17"/>
                      <a:pt x="120" y="13"/>
                    </a:cubicBezTo>
                    <a:cubicBezTo>
                      <a:pt x="116" y="13"/>
                      <a:pt x="113" y="13"/>
                      <a:pt x="114" y="17"/>
                    </a:cubicBezTo>
                    <a:close/>
                    <a:moveTo>
                      <a:pt x="180" y="19"/>
                    </a:moveTo>
                    <a:cubicBezTo>
                      <a:pt x="180" y="19"/>
                      <a:pt x="180" y="19"/>
                      <a:pt x="180" y="19"/>
                    </a:cubicBezTo>
                    <a:cubicBezTo>
                      <a:pt x="183" y="18"/>
                      <a:pt x="188" y="18"/>
                      <a:pt x="189" y="13"/>
                    </a:cubicBezTo>
                    <a:cubicBezTo>
                      <a:pt x="183" y="12"/>
                      <a:pt x="181" y="15"/>
                      <a:pt x="180" y="19"/>
                    </a:cubicBezTo>
                    <a:close/>
                    <a:moveTo>
                      <a:pt x="233" y="31"/>
                    </a:moveTo>
                    <a:cubicBezTo>
                      <a:pt x="233" y="31"/>
                      <a:pt x="233" y="31"/>
                      <a:pt x="233" y="31"/>
                    </a:cubicBezTo>
                    <a:cubicBezTo>
                      <a:pt x="248" y="31"/>
                      <a:pt x="252" y="20"/>
                      <a:pt x="264" y="17"/>
                    </a:cubicBezTo>
                    <a:cubicBezTo>
                      <a:pt x="264" y="20"/>
                      <a:pt x="262" y="21"/>
                      <a:pt x="261" y="23"/>
                    </a:cubicBezTo>
                    <a:cubicBezTo>
                      <a:pt x="266" y="23"/>
                      <a:pt x="268" y="21"/>
                      <a:pt x="269" y="17"/>
                    </a:cubicBezTo>
                    <a:cubicBezTo>
                      <a:pt x="265" y="16"/>
                      <a:pt x="265" y="12"/>
                      <a:pt x="260" y="13"/>
                    </a:cubicBezTo>
                    <a:cubicBezTo>
                      <a:pt x="256" y="23"/>
                      <a:pt x="238" y="21"/>
                      <a:pt x="233" y="31"/>
                    </a:cubicBezTo>
                    <a:close/>
                    <a:moveTo>
                      <a:pt x="78" y="18"/>
                    </a:moveTo>
                    <a:cubicBezTo>
                      <a:pt x="78" y="18"/>
                      <a:pt x="78" y="18"/>
                      <a:pt x="78" y="18"/>
                    </a:cubicBezTo>
                    <a:cubicBezTo>
                      <a:pt x="81" y="18"/>
                      <a:pt x="84" y="18"/>
                      <a:pt x="84" y="14"/>
                    </a:cubicBezTo>
                    <a:cubicBezTo>
                      <a:pt x="82" y="15"/>
                      <a:pt x="77" y="14"/>
                      <a:pt x="78" y="18"/>
                    </a:cubicBezTo>
                    <a:close/>
                    <a:moveTo>
                      <a:pt x="63" y="17"/>
                    </a:moveTo>
                    <a:cubicBezTo>
                      <a:pt x="63" y="17"/>
                      <a:pt x="63" y="17"/>
                      <a:pt x="63" y="17"/>
                    </a:cubicBezTo>
                    <a:cubicBezTo>
                      <a:pt x="63" y="24"/>
                      <a:pt x="47" y="21"/>
                      <a:pt x="52" y="29"/>
                    </a:cubicBezTo>
                    <a:cubicBezTo>
                      <a:pt x="57" y="24"/>
                      <a:pt x="65" y="21"/>
                      <a:pt x="70" y="17"/>
                    </a:cubicBezTo>
                    <a:cubicBezTo>
                      <a:pt x="66" y="17"/>
                      <a:pt x="67" y="15"/>
                      <a:pt x="63" y="17"/>
                    </a:cubicBezTo>
                    <a:close/>
                    <a:moveTo>
                      <a:pt x="54" y="22"/>
                    </a:move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20"/>
                      <a:pt x="56" y="20"/>
                      <a:pt x="58" y="21"/>
                    </a:cubicBezTo>
                    <a:cubicBezTo>
                      <a:pt x="58" y="19"/>
                      <a:pt x="58" y="18"/>
                      <a:pt x="58" y="17"/>
                    </a:cubicBezTo>
                    <a:cubicBezTo>
                      <a:pt x="55" y="16"/>
                      <a:pt x="50" y="20"/>
                      <a:pt x="54" y="22"/>
                    </a:cubicBezTo>
                    <a:close/>
                    <a:moveTo>
                      <a:pt x="223" y="29"/>
                    </a:moveTo>
                    <a:cubicBezTo>
                      <a:pt x="223" y="29"/>
                      <a:pt x="223" y="29"/>
                      <a:pt x="223" y="29"/>
                    </a:cubicBezTo>
                    <a:cubicBezTo>
                      <a:pt x="230" y="26"/>
                      <a:pt x="245" y="24"/>
                      <a:pt x="243" y="17"/>
                    </a:cubicBezTo>
                    <a:cubicBezTo>
                      <a:pt x="237" y="21"/>
                      <a:pt x="226" y="21"/>
                      <a:pt x="223" y="29"/>
                    </a:cubicBezTo>
                    <a:close/>
                    <a:moveTo>
                      <a:pt x="101" y="31"/>
                    </a:moveTo>
                    <a:cubicBezTo>
                      <a:pt x="101" y="31"/>
                      <a:pt x="101" y="31"/>
                      <a:pt x="101" y="31"/>
                    </a:cubicBezTo>
                    <a:cubicBezTo>
                      <a:pt x="109" y="34"/>
                      <a:pt x="116" y="26"/>
                      <a:pt x="120" y="21"/>
                    </a:cubicBezTo>
                    <a:cubicBezTo>
                      <a:pt x="118" y="21"/>
                      <a:pt x="117" y="20"/>
                      <a:pt x="116" y="19"/>
                    </a:cubicBezTo>
                    <a:cubicBezTo>
                      <a:pt x="114" y="26"/>
                      <a:pt x="103" y="24"/>
                      <a:pt x="101" y="31"/>
                    </a:cubicBezTo>
                    <a:close/>
                    <a:moveTo>
                      <a:pt x="206" y="19"/>
                    </a:moveTo>
                    <a:cubicBezTo>
                      <a:pt x="206" y="19"/>
                      <a:pt x="206" y="19"/>
                      <a:pt x="206" y="19"/>
                    </a:cubicBezTo>
                    <a:cubicBezTo>
                      <a:pt x="205" y="18"/>
                      <a:pt x="203" y="20"/>
                      <a:pt x="203" y="21"/>
                    </a:cubicBezTo>
                    <a:cubicBezTo>
                      <a:pt x="201" y="25"/>
                      <a:pt x="209" y="21"/>
                      <a:pt x="206" y="19"/>
                    </a:cubicBezTo>
                    <a:close/>
                    <a:moveTo>
                      <a:pt x="28" y="26"/>
                    </a:moveTo>
                    <a:cubicBezTo>
                      <a:pt x="28" y="26"/>
                      <a:pt x="28" y="26"/>
                      <a:pt x="28" y="26"/>
                    </a:cubicBezTo>
                    <a:cubicBezTo>
                      <a:pt x="31" y="25"/>
                      <a:pt x="34" y="25"/>
                      <a:pt x="33" y="22"/>
                    </a:cubicBezTo>
                    <a:cubicBezTo>
                      <a:pt x="31" y="22"/>
                      <a:pt x="28" y="22"/>
                      <a:pt x="28" y="26"/>
                    </a:cubicBezTo>
                    <a:close/>
                    <a:moveTo>
                      <a:pt x="134" y="45"/>
                    </a:moveTo>
                    <a:cubicBezTo>
                      <a:pt x="134" y="45"/>
                      <a:pt x="134" y="45"/>
                      <a:pt x="134" y="45"/>
                    </a:cubicBezTo>
                    <a:cubicBezTo>
                      <a:pt x="132" y="48"/>
                      <a:pt x="135" y="49"/>
                      <a:pt x="133" y="50"/>
                    </a:cubicBezTo>
                    <a:cubicBezTo>
                      <a:pt x="126" y="53"/>
                      <a:pt x="118" y="55"/>
                      <a:pt x="117" y="64"/>
                    </a:cubicBezTo>
                    <a:cubicBezTo>
                      <a:pt x="119" y="64"/>
                      <a:pt x="121" y="64"/>
                      <a:pt x="121" y="65"/>
                    </a:cubicBezTo>
                    <a:cubicBezTo>
                      <a:pt x="115" y="67"/>
                      <a:pt x="109" y="71"/>
                      <a:pt x="105" y="75"/>
                    </a:cubicBezTo>
                    <a:cubicBezTo>
                      <a:pt x="116" y="73"/>
                      <a:pt x="124" y="68"/>
                      <a:pt x="129" y="59"/>
                    </a:cubicBezTo>
                    <a:cubicBezTo>
                      <a:pt x="129" y="60"/>
                      <a:pt x="129" y="62"/>
                      <a:pt x="131" y="61"/>
                    </a:cubicBezTo>
                    <a:cubicBezTo>
                      <a:pt x="136" y="50"/>
                      <a:pt x="153" y="51"/>
                      <a:pt x="156" y="37"/>
                    </a:cubicBezTo>
                    <a:cubicBezTo>
                      <a:pt x="163" y="35"/>
                      <a:pt x="169" y="30"/>
                      <a:pt x="176" y="27"/>
                    </a:cubicBezTo>
                    <a:cubicBezTo>
                      <a:pt x="178" y="26"/>
                      <a:pt x="183" y="28"/>
                      <a:pt x="184" y="23"/>
                    </a:cubicBezTo>
                    <a:cubicBezTo>
                      <a:pt x="164" y="22"/>
                      <a:pt x="152" y="40"/>
                      <a:pt x="134" y="45"/>
                    </a:cubicBezTo>
                    <a:close/>
                    <a:moveTo>
                      <a:pt x="273" y="40"/>
                    </a:moveTo>
                    <a:cubicBezTo>
                      <a:pt x="273" y="40"/>
                      <a:pt x="273" y="40"/>
                      <a:pt x="273" y="40"/>
                    </a:cubicBezTo>
                    <a:cubicBezTo>
                      <a:pt x="278" y="36"/>
                      <a:pt x="275" y="22"/>
                      <a:pt x="269" y="22"/>
                    </a:cubicBezTo>
                    <a:cubicBezTo>
                      <a:pt x="270" y="30"/>
                      <a:pt x="270" y="38"/>
                      <a:pt x="273" y="40"/>
                    </a:cubicBezTo>
                    <a:close/>
                    <a:moveTo>
                      <a:pt x="130" y="38"/>
                    </a:moveTo>
                    <a:cubicBezTo>
                      <a:pt x="130" y="38"/>
                      <a:pt x="130" y="38"/>
                      <a:pt x="130" y="38"/>
                    </a:cubicBezTo>
                    <a:cubicBezTo>
                      <a:pt x="131" y="36"/>
                      <a:pt x="129" y="30"/>
                      <a:pt x="128" y="35"/>
                    </a:cubicBezTo>
                    <a:cubicBezTo>
                      <a:pt x="130" y="35"/>
                      <a:pt x="124" y="38"/>
                      <a:pt x="122" y="40"/>
                    </a:cubicBezTo>
                    <a:cubicBezTo>
                      <a:pt x="122" y="38"/>
                      <a:pt x="123" y="36"/>
                      <a:pt x="121" y="36"/>
                    </a:cubicBezTo>
                    <a:cubicBezTo>
                      <a:pt x="121" y="37"/>
                      <a:pt x="120" y="37"/>
                      <a:pt x="119" y="37"/>
                    </a:cubicBezTo>
                    <a:cubicBezTo>
                      <a:pt x="119" y="40"/>
                      <a:pt x="122" y="41"/>
                      <a:pt x="125" y="42"/>
                    </a:cubicBezTo>
                    <a:cubicBezTo>
                      <a:pt x="127" y="42"/>
                      <a:pt x="126" y="40"/>
                      <a:pt x="128" y="40"/>
                    </a:cubicBezTo>
                    <a:cubicBezTo>
                      <a:pt x="132" y="46"/>
                      <a:pt x="138" y="37"/>
                      <a:pt x="144" y="33"/>
                    </a:cubicBezTo>
                    <a:cubicBezTo>
                      <a:pt x="149" y="30"/>
                      <a:pt x="158" y="29"/>
                      <a:pt x="157" y="23"/>
                    </a:cubicBezTo>
                    <a:cubicBezTo>
                      <a:pt x="145" y="26"/>
                      <a:pt x="139" y="34"/>
                      <a:pt x="130" y="38"/>
                    </a:cubicBezTo>
                    <a:close/>
                    <a:moveTo>
                      <a:pt x="86" y="29"/>
                    </a:moveTo>
                    <a:cubicBezTo>
                      <a:pt x="86" y="29"/>
                      <a:pt x="86" y="29"/>
                      <a:pt x="86" y="29"/>
                    </a:cubicBezTo>
                    <a:cubicBezTo>
                      <a:pt x="87" y="27"/>
                      <a:pt x="93" y="30"/>
                      <a:pt x="92" y="24"/>
                    </a:cubicBezTo>
                    <a:cubicBezTo>
                      <a:pt x="88" y="24"/>
                      <a:pt x="82" y="27"/>
                      <a:pt x="86" y="29"/>
                    </a:cubicBezTo>
                    <a:close/>
                    <a:moveTo>
                      <a:pt x="248" y="29"/>
                    </a:moveTo>
                    <a:cubicBezTo>
                      <a:pt x="248" y="29"/>
                      <a:pt x="248" y="29"/>
                      <a:pt x="248" y="29"/>
                    </a:cubicBezTo>
                    <a:cubicBezTo>
                      <a:pt x="252" y="30"/>
                      <a:pt x="255" y="30"/>
                      <a:pt x="255" y="26"/>
                    </a:cubicBezTo>
                    <a:cubicBezTo>
                      <a:pt x="252" y="26"/>
                      <a:pt x="249" y="27"/>
                      <a:pt x="248" y="29"/>
                    </a:cubicBezTo>
                    <a:close/>
                    <a:moveTo>
                      <a:pt x="63" y="28"/>
                    </a:moveTo>
                    <a:cubicBezTo>
                      <a:pt x="63" y="28"/>
                      <a:pt x="63" y="28"/>
                      <a:pt x="63" y="28"/>
                    </a:cubicBezTo>
                    <a:cubicBezTo>
                      <a:pt x="49" y="29"/>
                      <a:pt x="45" y="36"/>
                      <a:pt x="32" y="41"/>
                    </a:cubicBezTo>
                    <a:cubicBezTo>
                      <a:pt x="34" y="39"/>
                      <a:pt x="33" y="38"/>
                      <a:pt x="31" y="37"/>
                    </a:cubicBezTo>
                    <a:cubicBezTo>
                      <a:pt x="30" y="40"/>
                      <a:pt x="26" y="38"/>
                      <a:pt x="27" y="42"/>
                    </a:cubicBezTo>
                    <a:cubicBezTo>
                      <a:pt x="27" y="44"/>
                      <a:pt x="31" y="43"/>
                      <a:pt x="31" y="45"/>
                    </a:cubicBezTo>
                    <a:cubicBezTo>
                      <a:pt x="28" y="47"/>
                      <a:pt x="25" y="48"/>
                      <a:pt x="26" y="54"/>
                    </a:cubicBezTo>
                    <a:cubicBezTo>
                      <a:pt x="34" y="53"/>
                      <a:pt x="29" y="48"/>
                      <a:pt x="36" y="46"/>
                    </a:cubicBezTo>
                    <a:cubicBezTo>
                      <a:pt x="45" y="47"/>
                      <a:pt x="49" y="35"/>
                      <a:pt x="55" y="37"/>
                    </a:cubicBezTo>
                    <a:cubicBezTo>
                      <a:pt x="54" y="41"/>
                      <a:pt x="49" y="41"/>
                      <a:pt x="49" y="45"/>
                    </a:cubicBezTo>
                    <a:cubicBezTo>
                      <a:pt x="53" y="45"/>
                      <a:pt x="53" y="41"/>
                      <a:pt x="58" y="41"/>
                    </a:cubicBezTo>
                    <a:cubicBezTo>
                      <a:pt x="58" y="43"/>
                      <a:pt x="58" y="44"/>
                      <a:pt x="59" y="45"/>
                    </a:cubicBezTo>
                    <a:cubicBezTo>
                      <a:pt x="54" y="48"/>
                      <a:pt x="50" y="52"/>
                      <a:pt x="45" y="55"/>
                    </a:cubicBezTo>
                    <a:cubicBezTo>
                      <a:pt x="49" y="60"/>
                      <a:pt x="37" y="61"/>
                      <a:pt x="41" y="65"/>
                    </a:cubicBezTo>
                    <a:cubicBezTo>
                      <a:pt x="54" y="50"/>
                      <a:pt x="72" y="48"/>
                      <a:pt x="84" y="32"/>
                    </a:cubicBezTo>
                    <a:cubicBezTo>
                      <a:pt x="75" y="29"/>
                      <a:pt x="72" y="42"/>
                      <a:pt x="61" y="42"/>
                    </a:cubicBezTo>
                    <a:cubicBezTo>
                      <a:pt x="64" y="39"/>
                      <a:pt x="66" y="35"/>
                      <a:pt x="69" y="32"/>
                    </a:cubicBezTo>
                    <a:cubicBezTo>
                      <a:pt x="66" y="33"/>
                      <a:pt x="59" y="37"/>
                      <a:pt x="58" y="35"/>
                    </a:cubicBezTo>
                    <a:cubicBezTo>
                      <a:pt x="60" y="33"/>
                      <a:pt x="63" y="32"/>
                      <a:pt x="63" y="28"/>
                    </a:cubicBezTo>
                    <a:close/>
                    <a:moveTo>
                      <a:pt x="157" y="45"/>
                    </a:moveTo>
                    <a:cubicBezTo>
                      <a:pt x="157" y="45"/>
                      <a:pt x="157" y="45"/>
                      <a:pt x="157" y="45"/>
                    </a:cubicBezTo>
                    <a:cubicBezTo>
                      <a:pt x="150" y="50"/>
                      <a:pt x="142" y="54"/>
                      <a:pt x="138" y="60"/>
                    </a:cubicBezTo>
                    <a:cubicBezTo>
                      <a:pt x="146" y="59"/>
                      <a:pt x="149" y="53"/>
                      <a:pt x="157" y="52"/>
                    </a:cubicBezTo>
                    <a:cubicBezTo>
                      <a:pt x="162" y="41"/>
                      <a:pt x="177" y="39"/>
                      <a:pt x="185" y="31"/>
                    </a:cubicBezTo>
                    <a:cubicBezTo>
                      <a:pt x="173" y="29"/>
                      <a:pt x="166" y="38"/>
                      <a:pt x="157" y="45"/>
                    </a:cubicBezTo>
                    <a:close/>
                    <a:moveTo>
                      <a:pt x="14" y="42"/>
                    </a:moveTo>
                    <a:cubicBezTo>
                      <a:pt x="14" y="42"/>
                      <a:pt x="14" y="42"/>
                      <a:pt x="14" y="42"/>
                    </a:cubicBezTo>
                    <a:cubicBezTo>
                      <a:pt x="19" y="42"/>
                      <a:pt x="23" y="33"/>
                      <a:pt x="18" y="31"/>
                    </a:cubicBezTo>
                    <a:cubicBezTo>
                      <a:pt x="16" y="34"/>
                      <a:pt x="14" y="37"/>
                      <a:pt x="14" y="42"/>
                    </a:cubicBezTo>
                    <a:close/>
                    <a:moveTo>
                      <a:pt x="158" y="57"/>
                    </a:moveTo>
                    <a:cubicBezTo>
                      <a:pt x="158" y="57"/>
                      <a:pt x="158" y="57"/>
                      <a:pt x="158" y="57"/>
                    </a:cubicBezTo>
                    <a:cubicBezTo>
                      <a:pt x="155" y="71"/>
                      <a:pt x="138" y="70"/>
                      <a:pt x="131" y="80"/>
                    </a:cubicBezTo>
                    <a:cubicBezTo>
                      <a:pt x="144" y="78"/>
                      <a:pt x="151" y="69"/>
                      <a:pt x="162" y="65"/>
                    </a:cubicBezTo>
                    <a:cubicBezTo>
                      <a:pt x="161" y="62"/>
                      <a:pt x="162" y="60"/>
                      <a:pt x="163" y="59"/>
                    </a:cubicBezTo>
                    <a:cubicBezTo>
                      <a:pt x="177" y="50"/>
                      <a:pt x="192" y="45"/>
                      <a:pt x="203" y="33"/>
                    </a:cubicBezTo>
                    <a:cubicBezTo>
                      <a:pt x="183" y="36"/>
                      <a:pt x="175" y="51"/>
                      <a:pt x="158" y="57"/>
                    </a:cubicBezTo>
                    <a:close/>
                    <a:moveTo>
                      <a:pt x="86" y="46"/>
                    </a:moveTo>
                    <a:cubicBezTo>
                      <a:pt x="86" y="46"/>
                      <a:pt x="86" y="46"/>
                      <a:pt x="86" y="46"/>
                    </a:cubicBezTo>
                    <a:cubicBezTo>
                      <a:pt x="92" y="44"/>
                      <a:pt x="97" y="41"/>
                      <a:pt x="98" y="35"/>
                    </a:cubicBezTo>
                    <a:cubicBezTo>
                      <a:pt x="90" y="35"/>
                      <a:pt x="87" y="40"/>
                      <a:pt x="86" y="46"/>
                    </a:cubicBezTo>
                    <a:close/>
                    <a:moveTo>
                      <a:pt x="181" y="38"/>
                    </a:moveTo>
                    <a:cubicBezTo>
                      <a:pt x="181" y="38"/>
                      <a:pt x="181" y="38"/>
                      <a:pt x="181" y="38"/>
                    </a:cubicBezTo>
                    <a:cubicBezTo>
                      <a:pt x="184" y="38"/>
                      <a:pt x="188" y="38"/>
                      <a:pt x="187" y="35"/>
                    </a:cubicBezTo>
                    <a:cubicBezTo>
                      <a:pt x="184" y="35"/>
                      <a:pt x="182" y="36"/>
                      <a:pt x="181" y="38"/>
                    </a:cubicBezTo>
                    <a:close/>
                    <a:moveTo>
                      <a:pt x="215" y="36"/>
                    </a:moveTo>
                    <a:cubicBezTo>
                      <a:pt x="215" y="36"/>
                      <a:pt x="215" y="36"/>
                      <a:pt x="215" y="36"/>
                    </a:cubicBezTo>
                    <a:cubicBezTo>
                      <a:pt x="204" y="34"/>
                      <a:pt x="200" y="41"/>
                      <a:pt x="192" y="43"/>
                    </a:cubicBezTo>
                    <a:cubicBezTo>
                      <a:pt x="184" y="56"/>
                      <a:pt x="170" y="62"/>
                      <a:pt x="161" y="74"/>
                    </a:cubicBezTo>
                    <a:cubicBezTo>
                      <a:pt x="180" y="68"/>
                      <a:pt x="189" y="52"/>
                      <a:pt x="206" y="43"/>
                    </a:cubicBezTo>
                    <a:cubicBezTo>
                      <a:pt x="204" y="48"/>
                      <a:pt x="198" y="48"/>
                      <a:pt x="196" y="54"/>
                    </a:cubicBezTo>
                    <a:cubicBezTo>
                      <a:pt x="206" y="50"/>
                      <a:pt x="216" y="45"/>
                      <a:pt x="215" y="36"/>
                    </a:cubicBezTo>
                    <a:close/>
                    <a:moveTo>
                      <a:pt x="212" y="50"/>
                    </a:moveTo>
                    <a:cubicBezTo>
                      <a:pt x="212" y="50"/>
                      <a:pt x="212" y="50"/>
                      <a:pt x="212" y="50"/>
                    </a:cubicBezTo>
                    <a:cubicBezTo>
                      <a:pt x="215" y="44"/>
                      <a:pt x="225" y="46"/>
                      <a:pt x="227" y="38"/>
                    </a:cubicBezTo>
                    <a:cubicBezTo>
                      <a:pt x="219" y="39"/>
                      <a:pt x="211" y="45"/>
                      <a:pt x="212" y="50"/>
                    </a:cubicBezTo>
                    <a:close/>
                    <a:moveTo>
                      <a:pt x="226" y="54"/>
                    </a:moveTo>
                    <a:cubicBezTo>
                      <a:pt x="226" y="54"/>
                      <a:pt x="226" y="54"/>
                      <a:pt x="226" y="54"/>
                    </a:cubicBezTo>
                    <a:cubicBezTo>
                      <a:pt x="232" y="50"/>
                      <a:pt x="241" y="47"/>
                      <a:pt x="246" y="40"/>
                    </a:cubicBezTo>
                    <a:cubicBezTo>
                      <a:pt x="239" y="39"/>
                      <a:pt x="232" y="43"/>
                      <a:pt x="226" y="46"/>
                    </a:cubicBezTo>
                    <a:cubicBezTo>
                      <a:pt x="212" y="53"/>
                      <a:pt x="198" y="65"/>
                      <a:pt x="185" y="71"/>
                    </a:cubicBezTo>
                    <a:cubicBezTo>
                      <a:pt x="183" y="72"/>
                      <a:pt x="181" y="71"/>
                      <a:pt x="180" y="71"/>
                    </a:cubicBezTo>
                    <a:cubicBezTo>
                      <a:pt x="170" y="75"/>
                      <a:pt x="163" y="85"/>
                      <a:pt x="158" y="90"/>
                    </a:cubicBezTo>
                    <a:cubicBezTo>
                      <a:pt x="160" y="87"/>
                      <a:pt x="158" y="93"/>
                      <a:pt x="158" y="94"/>
                    </a:cubicBezTo>
                    <a:cubicBezTo>
                      <a:pt x="171" y="96"/>
                      <a:pt x="180" y="83"/>
                      <a:pt x="189" y="76"/>
                    </a:cubicBezTo>
                    <a:cubicBezTo>
                      <a:pt x="183" y="75"/>
                      <a:pt x="180" y="82"/>
                      <a:pt x="177" y="79"/>
                    </a:cubicBezTo>
                    <a:cubicBezTo>
                      <a:pt x="196" y="70"/>
                      <a:pt x="209" y="63"/>
                      <a:pt x="226" y="54"/>
                    </a:cubicBezTo>
                    <a:close/>
                    <a:moveTo>
                      <a:pt x="228" y="55"/>
                    </a:moveTo>
                    <a:cubicBezTo>
                      <a:pt x="228" y="55"/>
                      <a:pt x="228" y="55"/>
                      <a:pt x="228" y="55"/>
                    </a:cubicBezTo>
                    <a:cubicBezTo>
                      <a:pt x="217" y="62"/>
                      <a:pt x="205" y="71"/>
                      <a:pt x="194" y="75"/>
                    </a:cubicBezTo>
                    <a:cubicBezTo>
                      <a:pt x="192" y="80"/>
                      <a:pt x="175" y="85"/>
                      <a:pt x="181" y="88"/>
                    </a:cubicBezTo>
                    <a:cubicBezTo>
                      <a:pt x="204" y="77"/>
                      <a:pt x="222" y="62"/>
                      <a:pt x="243" y="50"/>
                    </a:cubicBezTo>
                    <a:cubicBezTo>
                      <a:pt x="238" y="45"/>
                      <a:pt x="233" y="52"/>
                      <a:pt x="228" y="55"/>
                    </a:cubicBezTo>
                    <a:close/>
                    <a:moveTo>
                      <a:pt x="88" y="62"/>
                    </a:moveTo>
                    <a:cubicBezTo>
                      <a:pt x="88" y="62"/>
                      <a:pt x="88" y="62"/>
                      <a:pt x="88" y="62"/>
                    </a:cubicBezTo>
                    <a:cubicBezTo>
                      <a:pt x="98" y="58"/>
                      <a:pt x="108" y="53"/>
                      <a:pt x="115" y="45"/>
                    </a:cubicBezTo>
                    <a:cubicBezTo>
                      <a:pt x="104" y="44"/>
                      <a:pt x="94" y="54"/>
                      <a:pt x="88" y="62"/>
                    </a:cubicBezTo>
                    <a:close/>
                    <a:moveTo>
                      <a:pt x="17" y="50"/>
                    </a:moveTo>
                    <a:cubicBezTo>
                      <a:pt x="17" y="50"/>
                      <a:pt x="17" y="50"/>
                      <a:pt x="17" y="50"/>
                    </a:cubicBezTo>
                    <a:cubicBezTo>
                      <a:pt x="22" y="50"/>
                      <a:pt x="23" y="48"/>
                      <a:pt x="24" y="45"/>
                    </a:cubicBezTo>
                    <a:cubicBezTo>
                      <a:pt x="21" y="45"/>
                      <a:pt x="19" y="47"/>
                      <a:pt x="17" y="50"/>
                    </a:cubicBezTo>
                    <a:close/>
                    <a:moveTo>
                      <a:pt x="22" y="70"/>
                    </a:moveTo>
                    <a:cubicBezTo>
                      <a:pt x="22" y="70"/>
                      <a:pt x="22" y="70"/>
                      <a:pt x="22" y="70"/>
                    </a:cubicBezTo>
                    <a:cubicBezTo>
                      <a:pt x="19" y="71"/>
                      <a:pt x="17" y="74"/>
                      <a:pt x="14" y="75"/>
                    </a:cubicBezTo>
                    <a:cubicBezTo>
                      <a:pt x="17" y="100"/>
                      <a:pt x="14" y="122"/>
                      <a:pt x="18" y="144"/>
                    </a:cubicBezTo>
                    <a:cubicBezTo>
                      <a:pt x="22" y="139"/>
                      <a:pt x="28" y="130"/>
                      <a:pt x="27" y="125"/>
                    </a:cubicBezTo>
                    <a:cubicBezTo>
                      <a:pt x="27" y="126"/>
                      <a:pt x="21" y="129"/>
                      <a:pt x="21" y="126"/>
                    </a:cubicBezTo>
                    <a:cubicBezTo>
                      <a:pt x="23" y="120"/>
                      <a:pt x="20" y="118"/>
                      <a:pt x="18" y="113"/>
                    </a:cubicBezTo>
                    <a:cubicBezTo>
                      <a:pt x="19" y="109"/>
                      <a:pt x="27" y="101"/>
                      <a:pt x="19" y="98"/>
                    </a:cubicBezTo>
                    <a:cubicBezTo>
                      <a:pt x="22" y="94"/>
                      <a:pt x="26" y="91"/>
                      <a:pt x="30" y="88"/>
                    </a:cubicBezTo>
                    <a:cubicBezTo>
                      <a:pt x="30" y="90"/>
                      <a:pt x="29" y="92"/>
                      <a:pt x="32" y="92"/>
                    </a:cubicBezTo>
                    <a:cubicBezTo>
                      <a:pt x="38" y="89"/>
                      <a:pt x="41" y="84"/>
                      <a:pt x="46" y="80"/>
                    </a:cubicBezTo>
                    <a:cubicBezTo>
                      <a:pt x="50" y="77"/>
                      <a:pt x="58" y="74"/>
                      <a:pt x="59" y="68"/>
                    </a:cubicBezTo>
                    <a:cubicBezTo>
                      <a:pt x="49" y="70"/>
                      <a:pt x="41" y="81"/>
                      <a:pt x="35" y="83"/>
                    </a:cubicBezTo>
                    <a:cubicBezTo>
                      <a:pt x="39" y="72"/>
                      <a:pt x="52" y="70"/>
                      <a:pt x="59" y="61"/>
                    </a:cubicBezTo>
                    <a:cubicBezTo>
                      <a:pt x="61" y="61"/>
                      <a:pt x="60" y="65"/>
                      <a:pt x="61" y="65"/>
                    </a:cubicBezTo>
                    <a:cubicBezTo>
                      <a:pt x="68" y="58"/>
                      <a:pt x="79" y="56"/>
                      <a:pt x="82" y="45"/>
                    </a:cubicBezTo>
                    <a:cubicBezTo>
                      <a:pt x="74" y="49"/>
                      <a:pt x="68" y="55"/>
                      <a:pt x="59" y="54"/>
                    </a:cubicBezTo>
                    <a:cubicBezTo>
                      <a:pt x="59" y="57"/>
                      <a:pt x="56" y="58"/>
                      <a:pt x="59" y="60"/>
                    </a:cubicBezTo>
                    <a:cubicBezTo>
                      <a:pt x="52" y="60"/>
                      <a:pt x="45" y="69"/>
                      <a:pt x="37" y="73"/>
                    </a:cubicBezTo>
                    <a:cubicBezTo>
                      <a:pt x="32" y="75"/>
                      <a:pt x="28" y="79"/>
                      <a:pt x="26" y="83"/>
                    </a:cubicBezTo>
                    <a:cubicBezTo>
                      <a:pt x="26" y="87"/>
                      <a:pt x="30" y="80"/>
                      <a:pt x="30" y="84"/>
                    </a:cubicBezTo>
                    <a:cubicBezTo>
                      <a:pt x="26" y="85"/>
                      <a:pt x="22" y="92"/>
                      <a:pt x="18" y="88"/>
                    </a:cubicBezTo>
                    <a:cubicBezTo>
                      <a:pt x="20" y="84"/>
                      <a:pt x="25" y="83"/>
                      <a:pt x="26" y="78"/>
                    </a:cubicBezTo>
                    <a:cubicBezTo>
                      <a:pt x="22" y="77"/>
                      <a:pt x="19" y="84"/>
                      <a:pt x="16" y="80"/>
                    </a:cubicBezTo>
                    <a:cubicBezTo>
                      <a:pt x="17" y="77"/>
                      <a:pt x="24" y="69"/>
                      <a:pt x="22" y="70"/>
                    </a:cubicBezTo>
                    <a:close/>
                    <a:moveTo>
                      <a:pt x="21" y="76"/>
                    </a:moveTo>
                    <a:cubicBezTo>
                      <a:pt x="21" y="76"/>
                      <a:pt x="21" y="76"/>
                      <a:pt x="21" y="76"/>
                    </a:cubicBezTo>
                    <a:cubicBezTo>
                      <a:pt x="29" y="75"/>
                      <a:pt x="34" y="70"/>
                      <a:pt x="38" y="65"/>
                    </a:cubicBezTo>
                    <a:cubicBezTo>
                      <a:pt x="32" y="68"/>
                      <a:pt x="22" y="68"/>
                      <a:pt x="21" y="76"/>
                    </a:cubicBezTo>
                    <a:close/>
                    <a:moveTo>
                      <a:pt x="21" y="60"/>
                    </a:moveTo>
                    <a:cubicBezTo>
                      <a:pt x="21" y="60"/>
                      <a:pt x="21" y="60"/>
                      <a:pt x="21" y="60"/>
                    </a:cubicBezTo>
                    <a:cubicBezTo>
                      <a:pt x="19" y="63"/>
                      <a:pt x="10" y="64"/>
                      <a:pt x="14" y="69"/>
                    </a:cubicBezTo>
                    <a:cubicBezTo>
                      <a:pt x="16" y="66"/>
                      <a:pt x="24" y="63"/>
                      <a:pt x="21" y="60"/>
                    </a:cubicBezTo>
                    <a:close/>
                    <a:moveTo>
                      <a:pt x="24" y="52"/>
                    </a:moveTo>
                    <a:cubicBezTo>
                      <a:pt x="24" y="52"/>
                      <a:pt x="24" y="52"/>
                      <a:pt x="24" y="52"/>
                    </a:cubicBezTo>
                    <a:cubicBezTo>
                      <a:pt x="19" y="52"/>
                      <a:pt x="17" y="56"/>
                      <a:pt x="16" y="61"/>
                    </a:cubicBezTo>
                    <a:cubicBezTo>
                      <a:pt x="20" y="59"/>
                      <a:pt x="25" y="58"/>
                      <a:pt x="24" y="52"/>
                    </a:cubicBezTo>
                    <a:close/>
                    <a:moveTo>
                      <a:pt x="17" y="55"/>
                    </a:moveTo>
                    <a:cubicBezTo>
                      <a:pt x="17" y="55"/>
                      <a:pt x="17" y="55"/>
                      <a:pt x="17" y="55"/>
                    </a:cubicBezTo>
                    <a:cubicBezTo>
                      <a:pt x="15" y="55"/>
                      <a:pt x="14" y="56"/>
                      <a:pt x="13" y="57"/>
                    </a:cubicBezTo>
                    <a:cubicBezTo>
                      <a:pt x="15" y="57"/>
                      <a:pt x="16" y="56"/>
                      <a:pt x="17" y="55"/>
                    </a:cubicBezTo>
                    <a:close/>
                    <a:moveTo>
                      <a:pt x="19" y="68"/>
                    </a:moveTo>
                    <a:cubicBezTo>
                      <a:pt x="19" y="68"/>
                      <a:pt x="19" y="68"/>
                      <a:pt x="19" y="68"/>
                    </a:cubicBezTo>
                    <a:cubicBezTo>
                      <a:pt x="30" y="62"/>
                      <a:pt x="41" y="57"/>
                      <a:pt x="47" y="47"/>
                    </a:cubicBezTo>
                    <a:cubicBezTo>
                      <a:pt x="38" y="54"/>
                      <a:pt x="26" y="58"/>
                      <a:pt x="19" y="68"/>
                    </a:cubicBezTo>
                    <a:close/>
                    <a:moveTo>
                      <a:pt x="63" y="70"/>
                    </a:moveTo>
                    <a:cubicBezTo>
                      <a:pt x="63" y="70"/>
                      <a:pt x="63" y="70"/>
                      <a:pt x="63" y="70"/>
                    </a:cubicBezTo>
                    <a:cubicBezTo>
                      <a:pt x="60" y="77"/>
                      <a:pt x="54" y="79"/>
                      <a:pt x="50" y="84"/>
                    </a:cubicBezTo>
                    <a:cubicBezTo>
                      <a:pt x="56" y="83"/>
                      <a:pt x="60" y="73"/>
                      <a:pt x="66" y="75"/>
                    </a:cubicBezTo>
                    <a:cubicBezTo>
                      <a:pt x="56" y="88"/>
                      <a:pt x="38" y="93"/>
                      <a:pt x="30" y="107"/>
                    </a:cubicBezTo>
                    <a:cubicBezTo>
                      <a:pt x="45" y="105"/>
                      <a:pt x="52" y="88"/>
                      <a:pt x="64" y="87"/>
                    </a:cubicBezTo>
                    <a:cubicBezTo>
                      <a:pt x="59" y="95"/>
                      <a:pt x="46" y="96"/>
                      <a:pt x="44" y="107"/>
                    </a:cubicBezTo>
                    <a:cubicBezTo>
                      <a:pt x="55" y="105"/>
                      <a:pt x="56" y="92"/>
                      <a:pt x="70" y="92"/>
                    </a:cubicBezTo>
                    <a:cubicBezTo>
                      <a:pt x="71" y="89"/>
                      <a:pt x="69" y="89"/>
                      <a:pt x="68" y="88"/>
                    </a:cubicBezTo>
                    <a:cubicBezTo>
                      <a:pt x="74" y="87"/>
                      <a:pt x="80" y="78"/>
                      <a:pt x="79" y="74"/>
                    </a:cubicBezTo>
                    <a:cubicBezTo>
                      <a:pt x="77" y="77"/>
                      <a:pt x="75" y="80"/>
                      <a:pt x="69" y="80"/>
                    </a:cubicBezTo>
                    <a:cubicBezTo>
                      <a:pt x="70" y="76"/>
                      <a:pt x="77" y="77"/>
                      <a:pt x="77" y="71"/>
                    </a:cubicBezTo>
                    <a:cubicBezTo>
                      <a:pt x="75" y="71"/>
                      <a:pt x="73" y="72"/>
                      <a:pt x="73" y="70"/>
                    </a:cubicBezTo>
                    <a:cubicBezTo>
                      <a:pt x="79" y="61"/>
                      <a:pt x="92" y="59"/>
                      <a:pt x="96" y="48"/>
                    </a:cubicBezTo>
                    <a:cubicBezTo>
                      <a:pt x="82" y="48"/>
                      <a:pt x="75" y="65"/>
                      <a:pt x="63" y="70"/>
                    </a:cubicBezTo>
                    <a:close/>
                    <a:moveTo>
                      <a:pt x="227" y="69"/>
                    </a:moveTo>
                    <a:cubicBezTo>
                      <a:pt x="227" y="69"/>
                      <a:pt x="227" y="69"/>
                      <a:pt x="227" y="69"/>
                    </a:cubicBezTo>
                    <a:cubicBezTo>
                      <a:pt x="237" y="65"/>
                      <a:pt x="246" y="58"/>
                      <a:pt x="255" y="52"/>
                    </a:cubicBezTo>
                    <a:cubicBezTo>
                      <a:pt x="258" y="55"/>
                      <a:pt x="264" y="52"/>
                      <a:pt x="265" y="48"/>
                    </a:cubicBezTo>
                    <a:cubicBezTo>
                      <a:pt x="253" y="48"/>
                      <a:pt x="237" y="57"/>
                      <a:pt x="227" y="69"/>
                    </a:cubicBezTo>
                    <a:close/>
                    <a:moveTo>
                      <a:pt x="218" y="89"/>
                    </a:moveTo>
                    <a:cubicBezTo>
                      <a:pt x="218" y="89"/>
                      <a:pt x="218" y="89"/>
                      <a:pt x="218" y="89"/>
                    </a:cubicBezTo>
                    <a:cubicBezTo>
                      <a:pt x="219" y="89"/>
                      <a:pt x="219" y="90"/>
                      <a:pt x="219" y="92"/>
                    </a:cubicBezTo>
                    <a:cubicBezTo>
                      <a:pt x="224" y="91"/>
                      <a:pt x="228" y="89"/>
                      <a:pt x="231" y="85"/>
                    </a:cubicBezTo>
                    <a:cubicBezTo>
                      <a:pt x="228" y="85"/>
                      <a:pt x="227" y="84"/>
                      <a:pt x="227" y="83"/>
                    </a:cubicBezTo>
                    <a:cubicBezTo>
                      <a:pt x="242" y="73"/>
                      <a:pt x="258" y="65"/>
                      <a:pt x="274" y="56"/>
                    </a:cubicBezTo>
                    <a:cubicBezTo>
                      <a:pt x="274" y="53"/>
                      <a:pt x="272" y="52"/>
                      <a:pt x="270" y="51"/>
                    </a:cubicBezTo>
                    <a:cubicBezTo>
                      <a:pt x="252" y="63"/>
                      <a:pt x="228" y="70"/>
                      <a:pt x="218" y="89"/>
                    </a:cubicBezTo>
                    <a:close/>
                    <a:moveTo>
                      <a:pt x="134" y="64"/>
                    </a:moveTo>
                    <a:cubicBezTo>
                      <a:pt x="134" y="64"/>
                      <a:pt x="134" y="64"/>
                      <a:pt x="134" y="64"/>
                    </a:cubicBezTo>
                    <a:cubicBezTo>
                      <a:pt x="131" y="70"/>
                      <a:pt x="126" y="72"/>
                      <a:pt x="121" y="79"/>
                    </a:cubicBezTo>
                    <a:cubicBezTo>
                      <a:pt x="129" y="81"/>
                      <a:pt x="135" y="73"/>
                      <a:pt x="140" y="69"/>
                    </a:cubicBezTo>
                    <a:cubicBezTo>
                      <a:pt x="146" y="64"/>
                      <a:pt x="156" y="61"/>
                      <a:pt x="158" y="54"/>
                    </a:cubicBezTo>
                    <a:cubicBezTo>
                      <a:pt x="149" y="55"/>
                      <a:pt x="139" y="70"/>
                      <a:pt x="134" y="64"/>
                    </a:cubicBezTo>
                    <a:close/>
                    <a:moveTo>
                      <a:pt x="83" y="79"/>
                    </a:moveTo>
                    <a:cubicBezTo>
                      <a:pt x="83" y="79"/>
                      <a:pt x="83" y="79"/>
                      <a:pt x="83" y="79"/>
                    </a:cubicBezTo>
                    <a:cubicBezTo>
                      <a:pt x="92" y="72"/>
                      <a:pt x="102" y="66"/>
                      <a:pt x="110" y="57"/>
                    </a:cubicBezTo>
                    <a:cubicBezTo>
                      <a:pt x="97" y="60"/>
                      <a:pt x="85" y="70"/>
                      <a:pt x="83" y="79"/>
                    </a:cubicBezTo>
                    <a:close/>
                    <a:moveTo>
                      <a:pt x="248" y="83"/>
                    </a:moveTo>
                    <a:cubicBezTo>
                      <a:pt x="248" y="83"/>
                      <a:pt x="248" y="83"/>
                      <a:pt x="248" y="83"/>
                    </a:cubicBezTo>
                    <a:cubicBezTo>
                      <a:pt x="253" y="81"/>
                      <a:pt x="259" y="79"/>
                      <a:pt x="261" y="74"/>
                    </a:cubicBezTo>
                    <a:cubicBezTo>
                      <a:pt x="255" y="75"/>
                      <a:pt x="250" y="77"/>
                      <a:pt x="248" y="83"/>
                    </a:cubicBezTo>
                    <a:close/>
                    <a:moveTo>
                      <a:pt x="256" y="84"/>
                    </a:moveTo>
                    <a:cubicBezTo>
                      <a:pt x="256" y="84"/>
                      <a:pt x="256" y="84"/>
                      <a:pt x="256" y="84"/>
                    </a:cubicBezTo>
                    <a:cubicBezTo>
                      <a:pt x="262" y="85"/>
                      <a:pt x="273" y="79"/>
                      <a:pt x="276" y="73"/>
                    </a:cubicBezTo>
                    <a:cubicBezTo>
                      <a:pt x="275" y="72"/>
                      <a:pt x="274" y="71"/>
                      <a:pt x="274" y="70"/>
                    </a:cubicBezTo>
                    <a:cubicBezTo>
                      <a:pt x="267" y="74"/>
                      <a:pt x="258" y="76"/>
                      <a:pt x="256" y="84"/>
                    </a:cubicBezTo>
                    <a:close/>
                    <a:moveTo>
                      <a:pt x="256" y="74"/>
                    </a:moveTo>
                    <a:cubicBezTo>
                      <a:pt x="256" y="74"/>
                      <a:pt x="256" y="74"/>
                      <a:pt x="256" y="74"/>
                    </a:cubicBezTo>
                    <a:cubicBezTo>
                      <a:pt x="262" y="70"/>
                      <a:pt x="270" y="69"/>
                      <a:pt x="275" y="64"/>
                    </a:cubicBezTo>
                    <a:cubicBezTo>
                      <a:pt x="263" y="63"/>
                      <a:pt x="246" y="71"/>
                      <a:pt x="242" y="80"/>
                    </a:cubicBezTo>
                    <a:cubicBezTo>
                      <a:pt x="247" y="82"/>
                      <a:pt x="251" y="77"/>
                      <a:pt x="256" y="74"/>
                    </a:cubicBezTo>
                    <a:close/>
                    <a:moveTo>
                      <a:pt x="102" y="73"/>
                    </a:moveTo>
                    <a:cubicBezTo>
                      <a:pt x="102" y="73"/>
                      <a:pt x="102" y="73"/>
                      <a:pt x="102" y="73"/>
                    </a:cubicBezTo>
                    <a:cubicBezTo>
                      <a:pt x="106" y="73"/>
                      <a:pt x="107" y="70"/>
                      <a:pt x="108" y="68"/>
                    </a:cubicBezTo>
                    <a:cubicBezTo>
                      <a:pt x="104" y="67"/>
                      <a:pt x="102" y="69"/>
                      <a:pt x="102" y="73"/>
                    </a:cubicBezTo>
                    <a:close/>
                    <a:moveTo>
                      <a:pt x="135" y="94"/>
                    </a:moveTo>
                    <a:cubicBezTo>
                      <a:pt x="135" y="94"/>
                      <a:pt x="135" y="94"/>
                      <a:pt x="135" y="94"/>
                    </a:cubicBezTo>
                    <a:cubicBezTo>
                      <a:pt x="134" y="95"/>
                      <a:pt x="131" y="94"/>
                      <a:pt x="130" y="94"/>
                    </a:cubicBezTo>
                    <a:cubicBezTo>
                      <a:pt x="127" y="96"/>
                      <a:pt x="129" y="98"/>
                      <a:pt x="126" y="98"/>
                    </a:cubicBezTo>
                    <a:cubicBezTo>
                      <a:pt x="124" y="98"/>
                      <a:pt x="122" y="90"/>
                      <a:pt x="120" y="97"/>
                    </a:cubicBezTo>
                    <a:cubicBezTo>
                      <a:pt x="121" y="97"/>
                      <a:pt x="122" y="97"/>
                      <a:pt x="122" y="98"/>
                    </a:cubicBezTo>
                    <a:cubicBezTo>
                      <a:pt x="119" y="97"/>
                      <a:pt x="119" y="100"/>
                      <a:pt x="116" y="99"/>
                    </a:cubicBezTo>
                    <a:cubicBezTo>
                      <a:pt x="109" y="111"/>
                      <a:pt x="98" y="118"/>
                      <a:pt x="84" y="124"/>
                    </a:cubicBezTo>
                    <a:cubicBezTo>
                      <a:pt x="93" y="133"/>
                      <a:pt x="109" y="114"/>
                      <a:pt x="114" y="110"/>
                    </a:cubicBezTo>
                    <a:cubicBezTo>
                      <a:pt x="114" y="117"/>
                      <a:pt x="118" y="108"/>
                      <a:pt x="122" y="113"/>
                    </a:cubicBezTo>
                    <a:cubicBezTo>
                      <a:pt x="125" y="109"/>
                      <a:pt x="128" y="106"/>
                      <a:pt x="129" y="101"/>
                    </a:cubicBezTo>
                    <a:cubicBezTo>
                      <a:pt x="134" y="99"/>
                      <a:pt x="131" y="101"/>
                      <a:pt x="135" y="102"/>
                    </a:cubicBezTo>
                    <a:cubicBezTo>
                      <a:pt x="146" y="92"/>
                      <a:pt x="159" y="85"/>
                      <a:pt x="170" y="74"/>
                    </a:cubicBezTo>
                    <a:cubicBezTo>
                      <a:pt x="158" y="77"/>
                      <a:pt x="146" y="89"/>
                      <a:pt x="135" y="94"/>
                    </a:cubicBezTo>
                    <a:close/>
                    <a:moveTo>
                      <a:pt x="94" y="79"/>
                    </a:moveTo>
                    <a:cubicBezTo>
                      <a:pt x="94" y="79"/>
                      <a:pt x="94" y="79"/>
                      <a:pt x="94" y="79"/>
                    </a:cubicBezTo>
                    <a:cubicBezTo>
                      <a:pt x="98" y="79"/>
                      <a:pt x="100" y="78"/>
                      <a:pt x="101" y="76"/>
                    </a:cubicBezTo>
                    <a:cubicBezTo>
                      <a:pt x="98" y="76"/>
                      <a:pt x="95" y="75"/>
                      <a:pt x="94" y="79"/>
                    </a:cubicBezTo>
                    <a:close/>
                    <a:moveTo>
                      <a:pt x="101" y="80"/>
                    </a:moveTo>
                    <a:cubicBezTo>
                      <a:pt x="101" y="80"/>
                      <a:pt x="101" y="80"/>
                      <a:pt x="101" y="80"/>
                    </a:cubicBezTo>
                    <a:cubicBezTo>
                      <a:pt x="95" y="86"/>
                      <a:pt x="84" y="90"/>
                      <a:pt x="80" y="94"/>
                    </a:cubicBezTo>
                    <a:cubicBezTo>
                      <a:pt x="80" y="95"/>
                      <a:pt x="80" y="99"/>
                      <a:pt x="80" y="98"/>
                    </a:cubicBezTo>
                    <a:cubicBezTo>
                      <a:pt x="77" y="102"/>
                      <a:pt x="65" y="106"/>
                      <a:pt x="61" y="117"/>
                    </a:cubicBezTo>
                    <a:cubicBezTo>
                      <a:pt x="53" y="124"/>
                      <a:pt x="42" y="129"/>
                      <a:pt x="36" y="139"/>
                    </a:cubicBezTo>
                    <a:cubicBezTo>
                      <a:pt x="50" y="136"/>
                      <a:pt x="62" y="121"/>
                      <a:pt x="74" y="111"/>
                    </a:cubicBezTo>
                    <a:cubicBezTo>
                      <a:pt x="79" y="107"/>
                      <a:pt x="83" y="104"/>
                      <a:pt x="87" y="101"/>
                    </a:cubicBezTo>
                    <a:cubicBezTo>
                      <a:pt x="87" y="98"/>
                      <a:pt x="88" y="97"/>
                      <a:pt x="89" y="97"/>
                    </a:cubicBezTo>
                    <a:cubicBezTo>
                      <a:pt x="89" y="95"/>
                      <a:pt x="89" y="94"/>
                      <a:pt x="88" y="93"/>
                    </a:cubicBezTo>
                    <a:cubicBezTo>
                      <a:pt x="91" y="92"/>
                      <a:pt x="92" y="89"/>
                      <a:pt x="96" y="89"/>
                    </a:cubicBezTo>
                    <a:cubicBezTo>
                      <a:pt x="95" y="92"/>
                      <a:pt x="93" y="93"/>
                      <a:pt x="93" y="97"/>
                    </a:cubicBezTo>
                    <a:cubicBezTo>
                      <a:pt x="98" y="97"/>
                      <a:pt x="98" y="93"/>
                      <a:pt x="102" y="93"/>
                    </a:cubicBezTo>
                    <a:cubicBezTo>
                      <a:pt x="102" y="95"/>
                      <a:pt x="102" y="98"/>
                      <a:pt x="103" y="98"/>
                    </a:cubicBezTo>
                    <a:cubicBezTo>
                      <a:pt x="108" y="92"/>
                      <a:pt x="111" y="102"/>
                      <a:pt x="116" y="98"/>
                    </a:cubicBezTo>
                    <a:cubicBezTo>
                      <a:pt x="117" y="90"/>
                      <a:pt x="111" y="94"/>
                      <a:pt x="110" y="93"/>
                    </a:cubicBezTo>
                    <a:cubicBezTo>
                      <a:pt x="111" y="88"/>
                      <a:pt x="123" y="88"/>
                      <a:pt x="119" y="80"/>
                    </a:cubicBezTo>
                    <a:cubicBezTo>
                      <a:pt x="113" y="80"/>
                      <a:pt x="114" y="87"/>
                      <a:pt x="108" y="87"/>
                    </a:cubicBezTo>
                    <a:cubicBezTo>
                      <a:pt x="110" y="79"/>
                      <a:pt x="102" y="88"/>
                      <a:pt x="101" y="80"/>
                    </a:cubicBezTo>
                    <a:close/>
                    <a:moveTo>
                      <a:pt x="262" y="89"/>
                    </a:moveTo>
                    <a:cubicBezTo>
                      <a:pt x="262" y="89"/>
                      <a:pt x="262" y="89"/>
                      <a:pt x="262" y="89"/>
                    </a:cubicBezTo>
                    <a:cubicBezTo>
                      <a:pt x="267" y="87"/>
                      <a:pt x="275" y="87"/>
                      <a:pt x="275" y="80"/>
                    </a:cubicBezTo>
                    <a:cubicBezTo>
                      <a:pt x="270" y="83"/>
                      <a:pt x="264" y="83"/>
                      <a:pt x="262" y="89"/>
                    </a:cubicBezTo>
                    <a:close/>
                    <a:moveTo>
                      <a:pt x="50" y="110"/>
                    </a:moveTo>
                    <a:cubicBezTo>
                      <a:pt x="50" y="110"/>
                      <a:pt x="50" y="110"/>
                      <a:pt x="50" y="110"/>
                    </a:cubicBezTo>
                    <a:cubicBezTo>
                      <a:pt x="47" y="113"/>
                      <a:pt x="39" y="112"/>
                      <a:pt x="40" y="120"/>
                    </a:cubicBezTo>
                    <a:cubicBezTo>
                      <a:pt x="53" y="119"/>
                      <a:pt x="54" y="105"/>
                      <a:pt x="68" y="104"/>
                    </a:cubicBezTo>
                    <a:cubicBezTo>
                      <a:pt x="72" y="94"/>
                      <a:pt x="83" y="90"/>
                      <a:pt x="89" y="82"/>
                    </a:cubicBezTo>
                    <a:cubicBezTo>
                      <a:pt x="73" y="88"/>
                      <a:pt x="63" y="100"/>
                      <a:pt x="50" y="110"/>
                    </a:cubicBezTo>
                    <a:close/>
                    <a:moveTo>
                      <a:pt x="138" y="84"/>
                    </a:moveTo>
                    <a:cubicBezTo>
                      <a:pt x="138" y="84"/>
                      <a:pt x="138" y="84"/>
                      <a:pt x="138" y="84"/>
                    </a:cubicBezTo>
                    <a:cubicBezTo>
                      <a:pt x="140" y="84"/>
                      <a:pt x="142" y="84"/>
                      <a:pt x="142" y="82"/>
                    </a:cubicBezTo>
                    <a:cubicBezTo>
                      <a:pt x="141" y="82"/>
                      <a:pt x="140" y="82"/>
                      <a:pt x="139" y="82"/>
                    </a:cubicBezTo>
                    <a:cubicBezTo>
                      <a:pt x="139" y="83"/>
                      <a:pt x="138" y="83"/>
                      <a:pt x="138" y="84"/>
                    </a:cubicBezTo>
                    <a:close/>
                    <a:moveTo>
                      <a:pt x="212" y="83"/>
                    </a:moveTo>
                    <a:cubicBezTo>
                      <a:pt x="212" y="83"/>
                      <a:pt x="212" y="83"/>
                      <a:pt x="212" y="83"/>
                    </a:cubicBezTo>
                    <a:cubicBezTo>
                      <a:pt x="200" y="82"/>
                      <a:pt x="197" y="90"/>
                      <a:pt x="191" y="94"/>
                    </a:cubicBezTo>
                    <a:cubicBezTo>
                      <a:pt x="197" y="95"/>
                      <a:pt x="199" y="92"/>
                      <a:pt x="203" y="90"/>
                    </a:cubicBezTo>
                    <a:cubicBezTo>
                      <a:pt x="202" y="93"/>
                      <a:pt x="198" y="93"/>
                      <a:pt x="199" y="97"/>
                    </a:cubicBezTo>
                    <a:cubicBezTo>
                      <a:pt x="206" y="98"/>
                      <a:pt x="212" y="91"/>
                      <a:pt x="215" y="85"/>
                    </a:cubicBezTo>
                    <a:cubicBezTo>
                      <a:pt x="210" y="87"/>
                      <a:pt x="214" y="86"/>
                      <a:pt x="212" y="83"/>
                    </a:cubicBezTo>
                    <a:close/>
                    <a:moveTo>
                      <a:pt x="201" y="82"/>
                    </a:moveTo>
                    <a:cubicBezTo>
                      <a:pt x="201" y="82"/>
                      <a:pt x="201" y="82"/>
                      <a:pt x="201" y="82"/>
                    </a:cubicBezTo>
                    <a:cubicBezTo>
                      <a:pt x="195" y="85"/>
                      <a:pt x="187" y="87"/>
                      <a:pt x="185" y="94"/>
                    </a:cubicBezTo>
                    <a:cubicBezTo>
                      <a:pt x="193" y="93"/>
                      <a:pt x="197" y="87"/>
                      <a:pt x="201" y="82"/>
                    </a:cubicBezTo>
                    <a:close/>
                    <a:moveTo>
                      <a:pt x="40" y="90"/>
                    </a:moveTo>
                    <a:cubicBezTo>
                      <a:pt x="40" y="90"/>
                      <a:pt x="40" y="90"/>
                      <a:pt x="40" y="90"/>
                    </a:cubicBezTo>
                    <a:cubicBezTo>
                      <a:pt x="42" y="92"/>
                      <a:pt x="45" y="87"/>
                      <a:pt x="42" y="87"/>
                    </a:cubicBezTo>
                    <a:cubicBezTo>
                      <a:pt x="42" y="88"/>
                      <a:pt x="40" y="89"/>
                      <a:pt x="40" y="90"/>
                    </a:cubicBezTo>
                    <a:close/>
                    <a:moveTo>
                      <a:pt x="243" y="107"/>
                    </a:moveTo>
                    <a:cubicBezTo>
                      <a:pt x="243" y="107"/>
                      <a:pt x="243" y="107"/>
                      <a:pt x="243" y="107"/>
                    </a:cubicBezTo>
                    <a:cubicBezTo>
                      <a:pt x="257" y="104"/>
                      <a:pt x="266" y="97"/>
                      <a:pt x="274" y="88"/>
                    </a:cubicBezTo>
                    <a:cubicBezTo>
                      <a:pt x="265" y="96"/>
                      <a:pt x="250" y="97"/>
                      <a:pt x="243" y="107"/>
                    </a:cubicBezTo>
                    <a:close/>
                    <a:moveTo>
                      <a:pt x="220" y="99"/>
                    </a:moveTo>
                    <a:cubicBezTo>
                      <a:pt x="220" y="99"/>
                      <a:pt x="220" y="99"/>
                      <a:pt x="220" y="99"/>
                    </a:cubicBezTo>
                    <a:cubicBezTo>
                      <a:pt x="226" y="106"/>
                      <a:pt x="231" y="96"/>
                      <a:pt x="238" y="96"/>
                    </a:cubicBezTo>
                    <a:cubicBezTo>
                      <a:pt x="235" y="93"/>
                      <a:pt x="236" y="90"/>
                      <a:pt x="233" y="89"/>
                    </a:cubicBezTo>
                    <a:cubicBezTo>
                      <a:pt x="228" y="92"/>
                      <a:pt x="223" y="95"/>
                      <a:pt x="220" y="99"/>
                    </a:cubicBezTo>
                    <a:close/>
                    <a:moveTo>
                      <a:pt x="273" y="101"/>
                    </a:moveTo>
                    <a:cubicBezTo>
                      <a:pt x="273" y="101"/>
                      <a:pt x="273" y="101"/>
                      <a:pt x="273" y="101"/>
                    </a:cubicBezTo>
                    <a:cubicBezTo>
                      <a:pt x="276" y="101"/>
                      <a:pt x="280" y="95"/>
                      <a:pt x="278" y="93"/>
                    </a:cubicBezTo>
                    <a:cubicBezTo>
                      <a:pt x="276" y="96"/>
                      <a:pt x="272" y="95"/>
                      <a:pt x="273" y="101"/>
                    </a:cubicBezTo>
                    <a:close/>
                    <a:moveTo>
                      <a:pt x="154" y="120"/>
                    </a:moveTo>
                    <a:cubicBezTo>
                      <a:pt x="154" y="120"/>
                      <a:pt x="154" y="120"/>
                      <a:pt x="154" y="120"/>
                    </a:cubicBezTo>
                    <a:cubicBezTo>
                      <a:pt x="154" y="118"/>
                      <a:pt x="157" y="119"/>
                      <a:pt x="159" y="118"/>
                    </a:cubicBezTo>
                    <a:cubicBezTo>
                      <a:pt x="161" y="108"/>
                      <a:pt x="179" y="107"/>
                      <a:pt x="178" y="98"/>
                    </a:cubicBezTo>
                    <a:cubicBezTo>
                      <a:pt x="168" y="102"/>
                      <a:pt x="154" y="109"/>
                      <a:pt x="154" y="120"/>
                    </a:cubicBezTo>
                    <a:close/>
                    <a:moveTo>
                      <a:pt x="177" y="94"/>
                    </a:moveTo>
                    <a:cubicBezTo>
                      <a:pt x="177" y="94"/>
                      <a:pt x="177" y="94"/>
                      <a:pt x="177" y="94"/>
                    </a:cubicBezTo>
                    <a:cubicBezTo>
                      <a:pt x="164" y="97"/>
                      <a:pt x="154" y="104"/>
                      <a:pt x="149" y="113"/>
                    </a:cubicBezTo>
                    <a:cubicBezTo>
                      <a:pt x="160" y="109"/>
                      <a:pt x="168" y="101"/>
                      <a:pt x="177" y="94"/>
                    </a:cubicBezTo>
                    <a:close/>
                    <a:moveTo>
                      <a:pt x="204" y="107"/>
                    </a:moveTo>
                    <a:cubicBezTo>
                      <a:pt x="204" y="107"/>
                      <a:pt x="204" y="107"/>
                      <a:pt x="204" y="107"/>
                    </a:cubicBezTo>
                    <a:cubicBezTo>
                      <a:pt x="210" y="105"/>
                      <a:pt x="220" y="100"/>
                      <a:pt x="218" y="94"/>
                    </a:cubicBezTo>
                    <a:cubicBezTo>
                      <a:pt x="214" y="100"/>
                      <a:pt x="204" y="98"/>
                      <a:pt x="204" y="107"/>
                    </a:cubicBezTo>
                    <a:close/>
                    <a:moveTo>
                      <a:pt x="88" y="102"/>
                    </a:moveTo>
                    <a:cubicBezTo>
                      <a:pt x="88" y="102"/>
                      <a:pt x="88" y="102"/>
                      <a:pt x="88" y="102"/>
                    </a:cubicBezTo>
                    <a:cubicBezTo>
                      <a:pt x="91" y="103"/>
                      <a:pt x="93" y="97"/>
                      <a:pt x="91" y="97"/>
                    </a:cubicBezTo>
                    <a:cubicBezTo>
                      <a:pt x="91" y="99"/>
                      <a:pt x="87" y="98"/>
                      <a:pt x="88" y="102"/>
                    </a:cubicBezTo>
                    <a:close/>
                    <a:moveTo>
                      <a:pt x="233" y="104"/>
                    </a:moveTo>
                    <a:cubicBezTo>
                      <a:pt x="233" y="104"/>
                      <a:pt x="233" y="104"/>
                      <a:pt x="233" y="104"/>
                    </a:cubicBezTo>
                    <a:cubicBezTo>
                      <a:pt x="240" y="105"/>
                      <a:pt x="244" y="101"/>
                      <a:pt x="247" y="97"/>
                    </a:cubicBezTo>
                    <a:cubicBezTo>
                      <a:pt x="240" y="97"/>
                      <a:pt x="233" y="97"/>
                      <a:pt x="233" y="104"/>
                    </a:cubicBezTo>
                    <a:close/>
                    <a:moveTo>
                      <a:pt x="28" y="102"/>
                    </a:moveTo>
                    <a:cubicBezTo>
                      <a:pt x="28" y="102"/>
                      <a:pt x="28" y="102"/>
                      <a:pt x="28" y="102"/>
                    </a:cubicBezTo>
                    <a:cubicBezTo>
                      <a:pt x="31" y="102"/>
                      <a:pt x="32" y="100"/>
                      <a:pt x="33" y="98"/>
                    </a:cubicBezTo>
                    <a:cubicBezTo>
                      <a:pt x="30" y="98"/>
                      <a:pt x="28" y="99"/>
                      <a:pt x="28" y="102"/>
                    </a:cubicBezTo>
                    <a:close/>
                    <a:moveTo>
                      <a:pt x="166" y="116"/>
                    </a:moveTo>
                    <a:cubicBezTo>
                      <a:pt x="166" y="116"/>
                      <a:pt x="166" y="116"/>
                      <a:pt x="166" y="116"/>
                    </a:cubicBezTo>
                    <a:cubicBezTo>
                      <a:pt x="176" y="111"/>
                      <a:pt x="190" y="110"/>
                      <a:pt x="195" y="99"/>
                    </a:cubicBezTo>
                    <a:cubicBezTo>
                      <a:pt x="180" y="100"/>
                      <a:pt x="175" y="110"/>
                      <a:pt x="166" y="116"/>
                    </a:cubicBezTo>
                    <a:close/>
                    <a:moveTo>
                      <a:pt x="82" y="118"/>
                    </a:moveTo>
                    <a:cubicBezTo>
                      <a:pt x="82" y="118"/>
                      <a:pt x="82" y="118"/>
                      <a:pt x="82" y="118"/>
                    </a:cubicBezTo>
                    <a:cubicBezTo>
                      <a:pt x="86" y="120"/>
                      <a:pt x="89" y="114"/>
                      <a:pt x="92" y="111"/>
                    </a:cubicBezTo>
                    <a:cubicBezTo>
                      <a:pt x="94" y="109"/>
                      <a:pt x="103" y="104"/>
                      <a:pt x="97" y="102"/>
                    </a:cubicBezTo>
                    <a:cubicBezTo>
                      <a:pt x="93" y="108"/>
                      <a:pt x="79" y="110"/>
                      <a:pt x="82" y="118"/>
                    </a:cubicBezTo>
                    <a:close/>
                    <a:moveTo>
                      <a:pt x="198" y="106"/>
                    </a:moveTo>
                    <a:cubicBezTo>
                      <a:pt x="198" y="106"/>
                      <a:pt x="198" y="106"/>
                      <a:pt x="198" y="106"/>
                    </a:cubicBezTo>
                    <a:cubicBezTo>
                      <a:pt x="184" y="116"/>
                      <a:pt x="168" y="123"/>
                      <a:pt x="158" y="138"/>
                    </a:cubicBezTo>
                    <a:cubicBezTo>
                      <a:pt x="167" y="137"/>
                      <a:pt x="171" y="131"/>
                      <a:pt x="176" y="126"/>
                    </a:cubicBezTo>
                    <a:cubicBezTo>
                      <a:pt x="186" y="121"/>
                      <a:pt x="197" y="117"/>
                      <a:pt x="201" y="107"/>
                    </a:cubicBezTo>
                    <a:cubicBezTo>
                      <a:pt x="200" y="107"/>
                      <a:pt x="200" y="105"/>
                      <a:pt x="198" y="106"/>
                    </a:cubicBezTo>
                    <a:close/>
                    <a:moveTo>
                      <a:pt x="133" y="112"/>
                    </a:moveTo>
                    <a:cubicBezTo>
                      <a:pt x="133" y="112"/>
                      <a:pt x="133" y="112"/>
                      <a:pt x="133" y="112"/>
                    </a:cubicBezTo>
                    <a:cubicBezTo>
                      <a:pt x="136" y="113"/>
                      <a:pt x="135" y="109"/>
                      <a:pt x="136" y="108"/>
                    </a:cubicBezTo>
                    <a:cubicBezTo>
                      <a:pt x="135" y="108"/>
                      <a:pt x="134" y="108"/>
                      <a:pt x="133" y="108"/>
                    </a:cubicBezTo>
                    <a:cubicBezTo>
                      <a:pt x="133" y="110"/>
                      <a:pt x="133" y="111"/>
                      <a:pt x="133" y="112"/>
                    </a:cubicBezTo>
                    <a:close/>
                    <a:moveTo>
                      <a:pt x="206" y="122"/>
                    </a:moveTo>
                    <a:cubicBezTo>
                      <a:pt x="206" y="122"/>
                      <a:pt x="206" y="122"/>
                      <a:pt x="206" y="122"/>
                    </a:cubicBezTo>
                    <a:cubicBezTo>
                      <a:pt x="205" y="127"/>
                      <a:pt x="206" y="125"/>
                      <a:pt x="205" y="130"/>
                    </a:cubicBezTo>
                    <a:cubicBezTo>
                      <a:pt x="220" y="129"/>
                      <a:pt x="224" y="118"/>
                      <a:pt x="233" y="112"/>
                    </a:cubicBezTo>
                    <a:cubicBezTo>
                      <a:pt x="233" y="110"/>
                      <a:pt x="232" y="109"/>
                      <a:pt x="231" y="108"/>
                    </a:cubicBezTo>
                    <a:cubicBezTo>
                      <a:pt x="225" y="117"/>
                      <a:pt x="217" y="123"/>
                      <a:pt x="206" y="122"/>
                    </a:cubicBezTo>
                    <a:close/>
                    <a:moveTo>
                      <a:pt x="26" y="120"/>
                    </a:moveTo>
                    <a:cubicBezTo>
                      <a:pt x="26" y="120"/>
                      <a:pt x="26" y="120"/>
                      <a:pt x="26" y="120"/>
                    </a:cubicBezTo>
                    <a:cubicBezTo>
                      <a:pt x="32" y="118"/>
                      <a:pt x="36" y="115"/>
                      <a:pt x="38" y="111"/>
                    </a:cubicBezTo>
                    <a:cubicBezTo>
                      <a:pt x="32" y="112"/>
                      <a:pt x="27" y="114"/>
                      <a:pt x="26" y="120"/>
                    </a:cubicBezTo>
                    <a:close/>
                    <a:moveTo>
                      <a:pt x="144" y="117"/>
                    </a:moveTo>
                    <a:cubicBezTo>
                      <a:pt x="144" y="117"/>
                      <a:pt x="144" y="117"/>
                      <a:pt x="144" y="117"/>
                    </a:cubicBezTo>
                    <a:cubicBezTo>
                      <a:pt x="138" y="105"/>
                      <a:pt x="126" y="124"/>
                      <a:pt x="121" y="129"/>
                    </a:cubicBezTo>
                    <a:cubicBezTo>
                      <a:pt x="129" y="127"/>
                      <a:pt x="131" y="126"/>
                      <a:pt x="135" y="122"/>
                    </a:cubicBezTo>
                    <a:cubicBezTo>
                      <a:pt x="136" y="124"/>
                      <a:pt x="137" y="126"/>
                      <a:pt x="140" y="126"/>
                    </a:cubicBezTo>
                    <a:cubicBezTo>
                      <a:pt x="141" y="119"/>
                      <a:pt x="146" y="119"/>
                      <a:pt x="152" y="122"/>
                    </a:cubicBezTo>
                    <a:cubicBezTo>
                      <a:pt x="151" y="119"/>
                      <a:pt x="149" y="117"/>
                      <a:pt x="144" y="117"/>
                    </a:cubicBezTo>
                    <a:close/>
                    <a:moveTo>
                      <a:pt x="196" y="121"/>
                    </a:moveTo>
                    <a:cubicBezTo>
                      <a:pt x="196" y="121"/>
                      <a:pt x="196" y="121"/>
                      <a:pt x="196" y="121"/>
                    </a:cubicBezTo>
                    <a:cubicBezTo>
                      <a:pt x="202" y="125"/>
                      <a:pt x="213" y="117"/>
                      <a:pt x="210" y="112"/>
                    </a:cubicBezTo>
                    <a:cubicBezTo>
                      <a:pt x="206" y="116"/>
                      <a:pt x="198" y="115"/>
                      <a:pt x="196" y="121"/>
                    </a:cubicBezTo>
                    <a:close/>
                    <a:moveTo>
                      <a:pt x="260" y="113"/>
                    </a:moveTo>
                    <a:cubicBezTo>
                      <a:pt x="260" y="113"/>
                      <a:pt x="260" y="113"/>
                      <a:pt x="260" y="113"/>
                    </a:cubicBezTo>
                    <a:cubicBezTo>
                      <a:pt x="247" y="124"/>
                      <a:pt x="233" y="134"/>
                      <a:pt x="223" y="146"/>
                    </a:cubicBezTo>
                    <a:cubicBezTo>
                      <a:pt x="232" y="146"/>
                      <a:pt x="237" y="138"/>
                      <a:pt x="243" y="134"/>
                    </a:cubicBezTo>
                    <a:cubicBezTo>
                      <a:pt x="251" y="128"/>
                      <a:pt x="262" y="124"/>
                      <a:pt x="266" y="115"/>
                    </a:cubicBezTo>
                    <a:cubicBezTo>
                      <a:pt x="265" y="114"/>
                      <a:pt x="263" y="113"/>
                      <a:pt x="260" y="113"/>
                    </a:cubicBezTo>
                    <a:close/>
                    <a:moveTo>
                      <a:pt x="198" y="152"/>
                    </a:moveTo>
                    <a:cubicBezTo>
                      <a:pt x="198" y="152"/>
                      <a:pt x="198" y="152"/>
                      <a:pt x="198" y="152"/>
                    </a:cubicBezTo>
                    <a:cubicBezTo>
                      <a:pt x="192" y="152"/>
                      <a:pt x="188" y="155"/>
                      <a:pt x="186" y="159"/>
                    </a:cubicBezTo>
                    <a:cubicBezTo>
                      <a:pt x="192" y="159"/>
                      <a:pt x="197" y="157"/>
                      <a:pt x="198" y="152"/>
                    </a:cubicBezTo>
                    <a:close/>
                    <a:moveTo>
                      <a:pt x="192" y="152"/>
                    </a:moveTo>
                    <a:cubicBezTo>
                      <a:pt x="192" y="152"/>
                      <a:pt x="192" y="152"/>
                      <a:pt x="192" y="152"/>
                    </a:cubicBezTo>
                    <a:cubicBezTo>
                      <a:pt x="192" y="150"/>
                      <a:pt x="192" y="149"/>
                      <a:pt x="191" y="148"/>
                    </a:cubicBezTo>
                    <a:cubicBezTo>
                      <a:pt x="185" y="148"/>
                      <a:pt x="180" y="151"/>
                      <a:pt x="180" y="158"/>
                    </a:cubicBezTo>
                    <a:cubicBezTo>
                      <a:pt x="185" y="157"/>
                      <a:pt x="188" y="153"/>
                      <a:pt x="192" y="152"/>
                    </a:cubicBezTo>
                    <a:close/>
                    <a:moveTo>
                      <a:pt x="214" y="145"/>
                    </a:moveTo>
                    <a:cubicBezTo>
                      <a:pt x="214" y="145"/>
                      <a:pt x="214" y="145"/>
                      <a:pt x="214" y="145"/>
                    </a:cubicBezTo>
                    <a:cubicBezTo>
                      <a:pt x="203" y="146"/>
                      <a:pt x="199" y="154"/>
                      <a:pt x="194" y="160"/>
                    </a:cubicBezTo>
                    <a:cubicBezTo>
                      <a:pt x="203" y="163"/>
                      <a:pt x="210" y="154"/>
                      <a:pt x="218" y="152"/>
                    </a:cubicBezTo>
                    <a:cubicBezTo>
                      <a:pt x="218" y="149"/>
                      <a:pt x="218" y="148"/>
                      <a:pt x="217" y="146"/>
                    </a:cubicBezTo>
                    <a:cubicBezTo>
                      <a:pt x="227" y="135"/>
                      <a:pt x="242" y="128"/>
                      <a:pt x="251" y="115"/>
                    </a:cubicBezTo>
                    <a:cubicBezTo>
                      <a:pt x="231" y="117"/>
                      <a:pt x="226" y="134"/>
                      <a:pt x="214" y="145"/>
                    </a:cubicBezTo>
                    <a:close/>
                    <a:moveTo>
                      <a:pt x="220" y="131"/>
                    </a:moveTo>
                    <a:cubicBezTo>
                      <a:pt x="220" y="131"/>
                      <a:pt x="220" y="131"/>
                      <a:pt x="220" y="131"/>
                    </a:cubicBezTo>
                    <a:cubicBezTo>
                      <a:pt x="228" y="129"/>
                      <a:pt x="232" y="124"/>
                      <a:pt x="236" y="117"/>
                    </a:cubicBezTo>
                    <a:cubicBezTo>
                      <a:pt x="228" y="119"/>
                      <a:pt x="221" y="122"/>
                      <a:pt x="220" y="131"/>
                    </a:cubicBezTo>
                    <a:close/>
                    <a:moveTo>
                      <a:pt x="31" y="129"/>
                    </a:moveTo>
                    <a:cubicBezTo>
                      <a:pt x="31" y="129"/>
                      <a:pt x="31" y="129"/>
                      <a:pt x="31" y="129"/>
                    </a:cubicBezTo>
                    <a:cubicBezTo>
                      <a:pt x="34" y="127"/>
                      <a:pt x="41" y="122"/>
                      <a:pt x="36" y="120"/>
                    </a:cubicBezTo>
                    <a:cubicBezTo>
                      <a:pt x="35" y="123"/>
                      <a:pt x="27" y="125"/>
                      <a:pt x="31" y="129"/>
                    </a:cubicBezTo>
                    <a:close/>
                    <a:moveTo>
                      <a:pt x="41" y="146"/>
                    </a:moveTo>
                    <a:cubicBezTo>
                      <a:pt x="41" y="146"/>
                      <a:pt x="41" y="146"/>
                      <a:pt x="41" y="146"/>
                    </a:cubicBezTo>
                    <a:cubicBezTo>
                      <a:pt x="41" y="160"/>
                      <a:pt x="28" y="161"/>
                      <a:pt x="23" y="169"/>
                    </a:cubicBezTo>
                    <a:cubicBezTo>
                      <a:pt x="34" y="165"/>
                      <a:pt x="42" y="159"/>
                      <a:pt x="49" y="152"/>
                    </a:cubicBezTo>
                    <a:cubicBezTo>
                      <a:pt x="47" y="149"/>
                      <a:pt x="46" y="153"/>
                      <a:pt x="45" y="150"/>
                    </a:cubicBezTo>
                    <a:cubicBezTo>
                      <a:pt x="55" y="139"/>
                      <a:pt x="74" y="135"/>
                      <a:pt x="80" y="120"/>
                    </a:cubicBezTo>
                    <a:cubicBezTo>
                      <a:pt x="58" y="120"/>
                      <a:pt x="58" y="141"/>
                      <a:pt x="41" y="146"/>
                    </a:cubicBezTo>
                    <a:close/>
                    <a:moveTo>
                      <a:pt x="101" y="134"/>
                    </a:moveTo>
                    <a:cubicBezTo>
                      <a:pt x="101" y="134"/>
                      <a:pt x="101" y="134"/>
                      <a:pt x="101" y="134"/>
                    </a:cubicBezTo>
                    <a:cubicBezTo>
                      <a:pt x="98" y="136"/>
                      <a:pt x="93" y="141"/>
                      <a:pt x="89" y="141"/>
                    </a:cubicBezTo>
                    <a:cubicBezTo>
                      <a:pt x="89" y="141"/>
                      <a:pt x="89" y="138"/>
                      <a:pt x="87" y="139"/>
                    </a:cubicBezTo>
                    <a:cubicBezTo>
                      <a:pt x="82" y="141"/>
                      <a:pt x="79" y="145"/>
                      <a:pt x="75" y="149"/>
                    </a:cubicBezTo>
                    <a:cubicBezTo>
                      <a:pt x="72" y="146"/>
                      <a:pt x="67" y="151"/>
                      <a:pt x="66" y="155"/>
                    </a:cubicBezTo>
                    <a:cubicBezTo>
                      <a:pt x="77" y="153"/>
                      <a:pt x="81" y="143"/>
                      <a:pt x="91" y="144"/>
                    </a:cubicBezTo>
                    <a:cubicBezTo>
                      <a:pt x="83" y="154"/>
                      <a:pt x="68" y="156"/>
                      <a:pt x="63" y="168"/>
                    </a:cubicBezTo>
                    <a:cubicBezTo>
                      <a:pt x="68" y="166"/>
                      <a:pt x="63" y="174"/>
                      <a:pt x="66" y="173"/>
                    </a:cubicBezTo>
                    <a:cubicBezTo>
                      <a:pt x="75" y="164"/>
                      <a:pt x="86" y="158"/>
                      <a:pt x="96" y="150"/>
                    </a:cubicBezTo>
                    <a:cubicBezTo>
                      <a:pt x="94" y="150"/>
                      <a:pt x="94" y="149"/>
                      <a:pt x="93" y="148"/>
                    </a:cubicBezTo>
                    <a:cubicBezTo>
                      <a:pt x="97" y="144"/>
                      <a:pt x="107" y="143"/>
                      <a:pt x="103" y="136"/>
                    </a:cubicBezTo>
                    <a:cubicBezTo>
                      <a:pt x="111" y="132"/>
                      <a:pt x="118" y="128"/>
                      <a:pt x="121" y="120"/>
                    </a:cubicBezTo>
                    <a:cubicBezTo>
                      <a:pt x="112" y="121"/>
                      <a:pt x="107" y="129"/>
                      <a:pt x="101" y="134"/>
                    </a:cubicBezTo>
                    <a:close/>
                    <a:moveTo>
                      <a:pt x="156" y="130"/>
                    </a:moveTo>
                    <a:cubicBezTo>
                      <a:pt x="156" y="130"/>
                      <a:pt x="156" y="130"/>
                      <a:pt x="156" y="130"/>
                    </a:cubicBezTo>
                    <a:cubicBezTo>
                      <a:pt x="160" y="129"/>
                      <a:pt x="166" y="123"/>
                      <a:pt x="164" y="121"/>
                    </a:cubicBezTo>
                    <a:cubicBezTo>
                      <a:pt x="162" y="125"/>
                      <a:pt x="154" y="123"/>
                      <a:pt x="156" y="130"/>
                    </a:cubicBezTo>
                    <a:close/>
                    <a:moveTo>
                      <a:pt x="94" y="130"/>
                    </a:moveTo>
                    <a:cubicBezTo>
                      <a:pt x="94" y="130"/>
                      <a:pt x="94" y="130"/>
                      <a:pt x="94" y="130"/>
                    </a:cubicBezTo>
                    <a:cubicBezTo>
                      <a:pt x="98" y="130"/>
                      <a:pt x="106" y="127"/>
                      <a:pt x="102" y="124"/>
                    </a:cubicBezTo>
                    <a:cubicBezTo>
                      <a:pt x="99" y="126"/>
                      <a:pt x="96" y="126"/>
                      <a:pt x="94" y="130"/>
                    </a:cubicBezTo>
                    <a:close/>
                    <a:moveTo>
                      <a:pt x="168" y="145"/>
                    </a:moveTo>
                    <a:cubicBezTo>
                      <a:pt x="168" y="145"/>
                      <a:pt x="168" y="145"/>
                      <a:pt x="168" y="145"/>
                    </a:cubicBezTo>
                    <a:cubicBezTo>
                      <a:pt x="180" y="140"/>
                      <a:pt x="191" y="135"/>
                      <a:pt x="198" y="125"/>
                    </a:cubicBezTo>
                    <a:cubicBezTo>
                      <a:pt x="184" y="123"/>
                      <a:pt x="176" y="137"/>
                      <a:pt x="168" y="145"/>
                    </a:cubicBezTo>
                    <a:close/>
                    <a:moveTo>
                      <a:pt x="251" y="140"/>
                    </a:moveTo>
                    <a:cubicBezTo>
                      <a:pt x="251" y="140"/>
                      <a:pt x="251" y="140"/>
                      <a:pt x="251" y="140"/>
                    </a:cubicBezTo>
                    <a:cubicBezTo>
                      <a:pt x="248" y="143"/>
                      <a:pt x="240" y="148"/>
                      <a:pt x="245" y="153"/>
                    </a:cubicBezTo>
                    <a:cubicBezTo>
                      <a:pt x="254" y="144"/>
                      <a:pt x="264" y="136"/>
                      <a:pt x="273" y="126"/>
                    </a:cubicBezTo>
                    <a:cubicBezTo>
                      <a:pt x="264" y="129"/>
                      <a:pt x="257" y="134"/>
                      <a:pt x="251" y="140"/>
                    </a:cubicBezTo>
                    <a:close/>
                    <a:moveTo>
                      <a:pt x="266" y="124"/>
                    </a:moveTo>
                    <a:cubicBezTo>
                      <a:pt x="266" y="124"/>
                      <a:pt x="266" y="124"/>
                      <a:pt x="266" y="124"/>
                    </a:cubicBezTo>
                    <a:cubicBezTo>
                      <a:pt x="251" y="130"/>
                      <a:pt x="240" y="141"/>
                      <a:pt x="229" y="152"/>
                    </a:cubicBezTo>
                    <a:cubicBezTo>
                      <a:pt x="245" y="146"/>
                      <a:pt x="257" y="134"/>
                      <a:pt x="266" y="124"/>
                    </a:cubicBezTo>
                    <a:close/>
                    <a:moveTo>
                      <a:pt x="125" y="138"/>
                    </a:moveTo>
                    <a:cubicBezTo>
                      <a:pt x="125" y="138"/>
                      <a:pt x="125" y="138"/>
                      <a:pt x="125" y="138"/>
                    </a:cubicBezTo>
                    <a:cubicBezTo>
                      <a:pt x="132" y="137"/>
                      <a:pt x="136" y="134"/>
                      <a:pt x="140" y="131"/>
                    </a:cubicBezTo>
                    <a:cubicBezTo>
                      <a:pt x="135" y="126"/>
                      <a:pt x="128" y="133"/>
                      <a:pt x="125" y="138"/>
                    </a:cubicBezTo>
                    <a:close/>
                    <a:moveTo>
                      <a:pt x="70" y="135"/>
                    </a:moveTo>
                    <a:cubicBezTo>
                      <a:pt x="70" y="135"/>
                      <a:pt x="70" y="135"/>
                      <a:pt x="70" y="135"/>
                    </a:cubicBezTo>
                    <a:cubicBezTo>
                      <a:pt x="69" y="138"/>
                      <a:pt x="62" y="142"/>
                      <a:pt x="66" y="146"/>
                    </a:cubicBezTo>
                    <a:cubicBezTo>
                      <a:pt x="69" y="140"/>
                      <a:pt x="88" y="138"/>
                      <a:pt x="78" y="131"/>
                    </a:cubicBezTo>
                    <a:cubicBezTo>
                      <a:pt x="77" y="136"/>
                      <a:pt x="76" y="137"/>
                      <a:pt x="70" y="135"/>
                    </a:cubicBezTo>
                    <a:close/>
                    <a:moveTo>
                      <a:pt x="126" y="146"/>
                    </a:moveTo>
                    <a:cubicBezTo>
                      <a:pt x="126" y="146"/>
                      <a:pt x="126" y="146"/>
                      <a:pt x="126" y="146"/>
                    </a:cubicBezTo>
                    <a:cubicBezTo>
                      <a:pt x="136" y="143"/>
                      <a:pt x="145" y="139"/>
                      <a:pt x="150" y="131"/>
                    </a:cubicBezTo>
                    <a:cubicBezTo>
                      <a:pt x="142" y="136"/>
                      <a:pt x="130" y="137"/>
                      <a:pt x="126" y="146"/>
                    </a:cubicBezTo>
                    <a:close/>
                    <a:moveTo>
                      <a:pt x="27" y="139"/>
                    </a:moveTo>
                    <a:cubicBezTo>
                      <a:pt x="27" y="139"/>
                      <a:pt x="27" y="139"/>
                      <a:pt x="27" y="139"/>
                    </a:cubicBezTo>
                    <a:cubicBezTo>
                      <a:pt x="31" y="138"/>
                      <a:pt x="34" y="137"/>
                      <a:pt x="35" y="132"/>
                    </a:cubicBezTo>
                    <a:cubicBezTo>
                      <a:pt x="30" y="133"/>
                      <a:pt x="29" y="136"/>
                      <a:pt x="27" y="139"/>
                    </a:cubicBezTo>
                    <a:close/>
                    <a:moveTo>
                      <a:pt x="192" y="144"/>
                    </a:moveTo>
                    <a:cubicBezTo>
                      <a:pt x="192" y="144"/>
                      <a:pt x="192" y="144"/>
                      <a:pt x="192" y="144"/>
                    </a:cubicBezTo>
                    <a:cubicBezTo>
                      <a:pt x="198" y="143"/>
                      <a:pt x="206" y="138"/>
                      <a:pt x="204" y="134"/>
                    </a:cubicBezTo>
                    <a:cubicBezTo>
                      <a:pt x="199" y="137"/>
                      <a:pt x="193" y="138"/>
                      <a:pt x="192" y="144"/>
                    </a:cubicBezTo>
                    <a:close/>
                    <a:moveTo>
                      <a:pt x="212" y="140"/>
                    </a:moveTo>
                    <a:cubicBezTo>
                      <a:pt x="212" y="140"/>
                      <a:pt x="212" y="140"/>
                      <a:pt x="212" y="140"/>
                    </a:cubicBezTo>
                    <a:cubicBezTo>
                      <a:pt x="215" y="140"/>
                      <a:pt x="220" y="136"/>
                      <a:pt x="217" y="134"/>
                    </a:cubicBezTo>
                    <a:cubicBezTo>
                      <a:pt x="215" y="136"/>
                      <a:pt x="208" y="137"/>
                      <a:pt x="212" y="140"/>
                    </a:cubicBezTo>
                    <a:close/>
                    <a:moveTo>
                      <a:pt x="150" y="150"/>
                    </a:moveTo>
                    <a:cubicBezTo>
                      <a:pt x="150" y="150"/>
                      <a:pt x="150" y="150"/>
                      <a:pt x="150" y="150"/>
                    </a:cubicBezTo>
                    <a:cubicBezTo>
                      <a:pt x="148" y="147"/>
                      <a:pt x="141" y="153"/>
                      <a:pt x="144" y="155"/>
                    </a:cubicBezTo>
                    <a:cubicBezTo>
                      <a:pt x="157" y="153"/>
                      <a:pt x="164" y="145"/>
                      <a:pt x="171" y="136"/>
                    </a:cubicBezTo>
                    <a:cubicBezTo>
                      <a:pt x="162" y="139"/>
                      <a:pt x="156" y="144"/>
                      <a:pt x="150" y="150"/>
                    </a:cubicBezTo>
                    <a:close/>
                    <a:moveTo>
                      <a:pt x="257" y="149"/>
                    </a:moveTo>
                    <a:cubicBezTo>
                      <a:pt x="257" y="149"/>
                      <a:pt x="257" y="149"/>
                      <a:pt x="257" y="149"/>
                    </a:cubicBezTo>
                    <a:cubicBezTo>
                      <a:pt x="265" y="147"/>
                      <a:pt x="270" y="143"/>
                      <a:pt x="274" y="136"/>
                    </a:cubicBezTo>
                    <a:cubicBezTo>
                      <a:pt x="265" y="137"/>
                      <a:pt x="262" y="144"/>
                      <a:pt x="257" y="149"/>
                    </a:cubicBezTo>
                    <a:close/>
                    <a:moveTo>
                      <a:pt x="121" y="139"/>
                    </a:moveTo>
                    <a:cubicBezTo>
                      <a:pt x="121" y="139"/>
                      <a:pt x="121" y="139"/>
                      <a:pt x="121" y="139"/>
                    </a:cubicBezTo>
                    <a:cubicBezTo>
                      <a:pt x="113" y="137"/>
                      <a:pt x="101" y="147"/>
                      <a:pt x="100" y="152"/>
                    </a:cubicBezTo>
                    <a:cubicBezTo>
                      <a:pt x="105" y="146"/>
                      <a:pt x="117" y="146"/>
                      <a:pt x="121" y="139"/>
                    </a:cubicBezTo>
                    <a:close/>
                    <a:moveTo>
                      <a:pt x="66" y="177"/>
                    </a:moveTo>
                    <a:cubicBezTo>
                      <a:pt x="66" y="177"/>
                      <a:pt x="66" y="177"/>
                      <a:pt x="66" y="177"/>
                    </a:cubicBezTo>
                    <a:cubicBezTo>
                      <a:pt x="62" y="180"/>
                      <a:pt x="55" y="184"/>
                      <a:pt x="54" y="190"/>
                    </a:cubicBezTo>
                    <a:cubicBezTo>
                      <a:pt x="63" y="190"/>
                      <a:pt x="70" y="181"/>
                      <a:pt x="78" y="176"/>
                    </a:cubicBezTo>
                    <a:cubicBezTo>
                      <a:pt x="86" y="170"/>
                      <a:pt x="95" y="164"/>
                      <a:pt x="103" y="159"/>
                    </a:cubicBezTo>
                    <a:cubicBezTo>
                      <a:pt x="104" y="153"/>
                      <a:pt x="110" y="152"/>
                      <a:pt x="112" y="148"/>
                    </a:cubicBezTo>
                    <a:cubicBezTo>
                      <a:pt x="94" y="155"/>
                      <a:pt x="80" y="167"/>
                      <a:pt x="66" y="177"/>
                    </a:cubicBezTo>
                    <a:close/>
                    <a:moveTo>
                      <a:pt x="134" y="149"/>
                    </a:moveTo>
                    <a:cubicBezTo>
                      <a:pt x="134" y="149"/>
                      <a:pt x="134" y="149"/>
                      <a:pt x="134" y="149"/>
                    </a:cubicBezTo>
                    <a:cubicBezTo>
                      <a:pt x="140" y="150"/>
                      <a:pt x="141" y="146"/>
                      <a:pt x="144" y="144"/>
                    </a:cubicBezTo>
                    <a:cubicBezTo>
                      <a:pt x="149" y="144"/>
                      <a:pt x="154" y="144"/>
                      <a:pt x="154" y="139"/>
                    </a:cubicBezTo>
                    <a:cubicBezTo>
                      <a:pt x="145" y="140"/>
                      <a:pt x="139" y="142"/>
                      <a:pt x="134" y="149"/>
                    </a:cubicBezTo>
                    <a:close/>
                    <a:moveTo>
                      <a:pt x="203" y="144"/>
                    </a:moveTo>
                    <a:cubicBezTo>
                      <a:pt x="203" y="144"/>
                      <a:pt x="203" y="144"/>
                      <a:pt x="203" y="144"/>
                    </a:cubicBezTo>
                    <a:cubicBezTo>
                      <a:pt x="206" y="143"/>
                      <a:pt x="209" y="142"/>
                      <a:pt x="209" y="139"/>
                    </a:cubicBezTo>
                    <a:cubicBezTo>
                      <a:pt x="206" y="140"/>
                      <a:pt x="202" y="140"/>
                      <a:pt x="203" y="144"/>
                    </a:cubicBezTo>
                    <a:close/>
                    <a:moveTo>
                      <a:pt x="158" y="159"/>
                    </a:moveTo>
                    <a:cubicBezTo>
                      <a:pt x="158" y="159"/>
                      <a:pt x="158" y="159"/>
                      <a:pt x="158" y="159"/>
                    </a:cubicBezTo>
                    <a:cubicBezTo>
                      <a:pt x="169" y="154"/>
                      <a:pt x="185" y="154"/>
                      <a:pt x="189" y="141"/>
                    </a:cubicBezTo>
                    <a:cubicBezTo>
                      <a:pt x="177" y="148"/>
                      <a:pt x="167" y="149"/>
                      <a:pt x="158" y="159"/>
                    </a:cubicBezTo>
                    <a:close/>
                    <a:moveTo>
                      <a:pt x="17" y="152"/>
                    </a:moveTo>
                    <a:cubicBezTo>
                      <a:pt x="17" y="152"/>
                      <a:pt x="17" y="152"/>
                      <a:pt x="17" y="152"/>
                    </a:cubicBezTo>
                    <a:cubicBezTo>
                      <a:pt x="21" y="151"/>
                      <a:pt x="23" y="149"/>
                      <a:pt x="23" y="145"/>
                    </a:cubicBezTo>
                    <a:cubicBezTo>
                      <a:pt x="18" y="144"/>
                      <a:pt x="16" y="146"/>
                      <a:pt x="17" y="152"/>
                    </a:cubicBezTo>
                    <a:close/>
                    <a:moveTo>
                      <a:pt x="262" y="157"/>
                    </a:moveTo>
                    <a:cubicBezTo>
                      <a:pt x="262" y="157"/>
                      <a:pt x="262" y="157"/>
                      <a:pt x="262" y="157"/>
                    </a:cubicBezTo>
                    <a:cubicBezTo>
                      <a:pt x="269" y="155"/>
                      <a:pt x="272" y="151"/>
                      <a:pt x="274" y="145"/>
                    </a:cubicBezTo>
                    <a:cubicBezTo>
                      <a:pt x="267" y="146"/>
                      <a:pt x="265" y="151"/>
                      <a:pt x="262" y="157"/>
                    </a:cubicBezTo>
                    <a:close/>
                    <a:moveTo>
                      <a:pt x="271" y="158"/>
                    </a:moveTo>
                    <a:cubicBezTo>
                      <a:pt x="271" y="158"/>
                      <a:pt x="271" y="158"/>
                      <a:pt x="271" y="158"/>
                    </a:cubicBezTo>
                    <a:cubicBezTo>
                      <a:pt x="274" y="158"/>
                      <a:pt x="274" y="156"/>
                      <a:pt x="278" y="157"/>
                    </a:cubicBezTo>
                    <a:cubicBezTo>
                      <a:pt x="276" y="150"/>
                      <a:pt x="282" y="152"/>
                      <a:pt x="283" y="148"/>
                    </a:cubicBezTo>
                    <a:cubicBezTo>
                      <a:pt x="278" y="145"/>
                      <a:pt x="273" y="153"/>
                      <a:pt x="271" y="158"/>
                    </a:cubicBezTo>
                    <a:close/>
                    <a:moveTo>
                      <a:pt x="21" y="155"/>
                    </a:moveTo>
                    <a:cubicBezTo>
                      <a:pt x="21" y="155"/>
                      <a:pt x="21" y="155"/>
                      <a:pt x="21" y="155"/>
                    </a:cubicBezTo>
                    <a:cubicBezTo>
                      <a:pt x="25" y="156"/>
                      <a:pt x="25" y="152"/>
                      <a:pt x="30" y="153"/>
                    </a:cubicBezTo>
                    <a:cubicBezTo>
                      <a:pt x="30" y="151"/>
                      <a:pt x="30" y="149"/>
                      <a:pt x="30" y="148"/>
                    </a:cubicBezTo>
                    <a:cubicBezTo>
                      <a:pt x="26" y="150"/>
                      <a:pt x="21" y="150"/>
                      <a:pt x="21" y="155"/>
                    </a:cubicBezTo>
                    <a:close/>
                    <a:moveTo>
                      <a:pt x="126" y="162"/>
                    </a:moveTo>
                    <a:cubicBezTo>
                      <a:pt x="126" y="162"/>
                      <a:pt x="126" y="162"/>
                      <a:pt x="126" y="162"/>
                    </a:cubicBezTo>
                    <a:cubicBezTo>
                      <a:pt x="117" y="161"/>
                      <a:pt x="111" y="170"/>
                      <a:pt x="103" y="174"/>
                    </a:cubicBezTo>
                    <a:cubicBezTo>
                      <a:pt x="98" y="178"/>
                      <a:pt x="92" y="180"/>
                      <a:pt x="88" y="185"/>
                    </a:cubicBezTo>
                    <a:cubicBezTo>
                      <a:pt x="77" y="190"/>
                      <a:pt x="62" y="198"/>
                      <a:pt x="58" y="208"/>
                    </a:cubicBezTo>
                    <a:cubicBezTo>
                      <a:pt x="78" y="204"/>
                      <a:pt x="84" y="185"/>
                      <a:pt x="103" y="180"/>
                    </a:cubicBezTo>
                    <a:cubicBezTo>
                      <a:pt x="105" y="180"/>
                      <a:pt x="105" y="182"/>
                      <a:pt x="106" y="182"/>
                    </a:cubicBezTo>
                    <a:cubicBezTo>
                      <a:pt x="116" y="174"/>
                      <a:pt x="131" y="169"/>
                      <a:pt x="139" y="158"/>
                    </a:cubicBezTo>
                    <a:cubicBezTo>
                      <a:pt x="134" y="154"/>
                      <a:pt x="131" y="161"/>
                      <a:pt x="126" y="162"/>
                    </a:cubicBezTo>
                    <a:close/>
                    <a:moveTo>
                      <a:pt x="80" y="183"/>
                    </a:moveTo>
                    <a:cubicBezTo>
                      <a:pt x="80" y="183"/>
                      <a:pt x="80" y="183"/>
                      <a:pt x="80" y="183"/>
                    </a:cubicBezTo>
                    <a:cubicBezTo>
                      <a:pt x="92" y="176"/>
                      <a:pt x="104" y="168"/>
                      <a:pt x="116" y="160"/>
                    </a:cubicBezTo>
                    <a:cubicBezTo>
                      <a:pt x="116" y="165"/>
                      <a:pt x="117" y="161"/>
                      <a:pt x="120" y="162"/>
                    </a:cubicBezTo>
                    <a:cubicBezTo>
                      <a:pt x="122" y="157"/>
                      <a:pt x="130" y="158"/>
                      <a:pt x="131" y="152"/>
                    </a:cubicBezTo>
                    <a:cubicBezTo>
                      <a:pt x="127" y="149"/>
                      <a:pt x="124" y="156"/>
                      <a:pt x="120" y="158"/>
                    </a:cubicBezTo>
                    <a:cubicBezTo>
                      <a:pt x="120" y="156"/>
                      <a:pt x="120" y="154"/>
                      <a:pt x="117" y="154"/>
                    </a:cubicBezTo>
                    <a:cubicBezTo>
                      <a:pt x="97" y="164"/>
                      <a:pt x="80" y="179"/>
                      <a:pt x="63" y="191"/>
                    </a:cubicBezTo>
                    <a:cubicBezTo>
                      <a:pt x="57" y="195"/>
                      <a:pt x="47" y="198"/>
                      <a:pt x="46" y="206"/>
                    </a:cubicBezTo>
                    <a:cubicBezTo>
                      <a:pt x="60" y="202"/>
                      <a:pt x="69" y="191"/>
                      <a:pt x="80" y="183"/>
                    </a:cubicBezTo>
                    <a:close/>
                    <a:moveTo>
                      <a:pt x="212" y="167"/>
                    </a:moveTo>
                    <a:cubicBezTo>
                      <a:pt x="212" y="167"/>
                      <a:pt x="212" y="167"/>
                      <a:pt x="212" y="167"/>
                    </a:cubicBezTo>
                    <a:cubicBezTo>
                      <a:pt x="215" y="161"/>
                      <a:pt x="228" y="158"/>
                      <a:pt x="227" y="152"/>
                    </a:cubicBezTo>
                    <a:cubicBezTo>
                      <a:pt x="221" y="155"/>
                      <a:pt x="208" y="158"/>
                      <a:pt x="212" y="167"/>
                    </a:cubicBezTo>
                    <a:close/>
                    <a:moveTo>
                      <a:pt x="17" y="159"/>
                    </a:moveTo>
                    <a:cubicBezTo>
                      <a:pt x="17" y="159"/>
                      <a:pt x="17" y="159"/>
                      <a:pt x="17" y="159"/>
                    </a:cubicBezTo>
                    <a:cubicBezTo>
                      <a:pt x="17" y="163"/>
                      <a:pt x="17" y="167"/>
                      <a:pt x="17" y="171"/>
                    </a:cubicBezTo>
                    <a:cubicBezTo>
                      <a:pt x="24" y="170"/>
                      <a:pt x="22" y="160"/>
                      <a:pt x="26" y="157"/>
                    </a:cubicBezTo>
                    <a:cubicBezTo>
                      <a:pt x="22" y="157"/>
                      <a:pt x="20" y="158"/>
                      <a:pt x="17" y="159"/>
                    </a:cubicBezTo>
                    <a:close/>
                    <a:moveTo>
                      <a:pt x="41" y="174"/>
                    </a:moveTo>
                    <a:cubicBezTo>
                      <a:pt x="41" y="174"/>
                      <a:pt x="41" y="174"/>
                      <a:pt x="41" y="174"/>
                    </a:cubicBezTo>
                    <a:cubicBezTo>
                      <a:pt x="47" y="178"/>
                      <a:pt x="62" y="162"/>
                      <a:pt x="58" y="159"/>
                    </a:cubicBezTo>
                    <a:cubicBezTo>
                      <a:pt x="52" y="165"/>
                      <a:pt x="44" y="167"/>
                      <a:pt x="41" y="174"/>
                    </a:cubicBezTo>
                    <a:close/>
                    <a:moveTo>
                      <a:pt x="158" y="172"/>
                    </a:move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7" y="168"/>
                      <a:pt x="167" y="164"/>
                      <a:pt x="170" y="159"/>
                    </a:cubicBezTo>
                    <a:cubicBezTo>
                      <a:pt x="154" y="162"/>
                      <a:pt x="143" y="169"/>
                      <a:pt x="134" y="178"/>
                    </a:cubicBezTo>
                    <a:cubicBezTo>
                      <a:pt x="138" y="177"/>
                      <a:pt x="143" y="176"/>
                      <a:pt x="140" y="181"/>
                    </a:cubicBezTo>
                    <a:cubicBezTo>
                      <a:pt x="146" y="177"/>
                      <a:pt x="158" y="171"/>
                      <a:pt x="158" y="172"/>
                    </a:cubicBezTo>
                    <a:close/>
                    <a:moveTo>
                      <a:pt x="162" y="172"/>
                    </a:moveTo>
                    <a:cubicBezTo>
                      <a:pt x="162" y="172"/>
                      <a:pt x="162" y="172"/>
                      <a:pt x="162" y="172"/>
                    </a:cubicBezTo>
                    <a:cubicBezTo>
                      <a:pt x="157" y="187"/>
                      <a:pt x="136" y="187"/>
                      <a:pt x="129" y="200"/>
                    </a:cubicBezTo>
                    <a:cubicBezTo>
                      <a:pt x="138" y="199"/>
                      <a:pt x="145" y="192"/>
                      <a:pt x="153" y="186"/>
                    </a:cubicBezTo>
                    <a:cubicBezTo>
                      <a:pt x="161" y="180"/>
                      <a:pt x="172" y="177"/>
                      <a:pt x="178" y="172"/>
                    </a:cubicBezTo>
                    <a:cubicBezTo>
                      <a:pt x="181" y="170"/>
                      <a:pt x="186" y="166"/>
                      <a:pt x="185" y="162"/>
                    </a:cubicBezTo>
                    <a:cubicBezTo>
                      <a:pt x="175" y="163"/>
                      <a:pt x="171" y="170"/>
                      <a:pt x="162" y="172"/>
                    </a:cubicBezTo>
                    <a:close/>
                    <a:moveTo>
                      <a:pt x="144" y="199"/>
                    </a:moveTo>
                    <a:cubicBezTo>
                      <a:pt x="144" y="199"/>
                      <a:pt x="144" y="199"/>
                      <a:pt x="144" y="199"/>
                    </a:cubicBezTo>
                    <a:cubicBezTo>
                      <a:pt x="159" y="195"/>
                      <a:pt x="168" y="179"/>
                      <a:pt x="181" y="178"/>
                    </a:cubicBezTo>
                    <a:cubicBezTo>
                      <a:pt x="176" y="187"/>
                      <a:pt x="162" y="187"/>
                      <a:pt x="158" y="197"/>
                    </a:cubicBezTo>
                    <a:cubicBezTo>
                      <a:pt x="173" y="194"/>
                      <a:pt x="183" y="181"/>
                      <a:pt x="192" y="173"/>
                    </a:cubicBezTo>
                    <a:cubicBezTo>
                      <a:pt x="196" y="170"/>
                      <a:pt x="202" y="169"/>
                      <a:pt x="204" y="164"/>
                    </a:cubicBezTo>
                    <a:cubicBezTo>
                      <a:pt x="204" y="163"/>
                      <a:pt x="204" y="162"/>
                      <a:pt x="203" y="162"/>
                    </a:cubicBezTo>
                    <a:cubicBezTo>
                      <a:pt x="183" y="174"/>
                      <a:pt x="159" y="182"/>
                      <a:pt x="144" y="199"/>
                    </a:cubicBezTo>
                    <a:close/>
                    <a:moveTo>
                      <a:pt x="33" y="169"/>
                    </a:moveTo>
                    <a:cubicBezTo>
                      <a:pt x="33" y="169"/>
                      <a:pt x="33" y="169"/>
                      <a:pt x="33" y="169"/>
                    </a:cubicBezTo>
                    <a:cubicBezTo>
                      <a:pt x="38" y="169"/>
                      <a:pt x="41" y="166"/>
                      <a:pt x="44" y="163"/>
                    </a:cubicBezTo>
                    <a:cubicBezTo>
                      <a:pt x="38" y="163"/>
                      <a:pt x="36" y="166"/>
                      <a:pt x="33" y="169"/>
                    </a:cubicBezTo>
                    <a:close/>
                    <a:moveTo>
                      <a:pt x="265" y="171"/>
                    </a:moveTo>
                    <a:cubicBezTo>
                      <a:pt x="265" y="171"/>
                      <a:pt x="265" y="171"/>
                      <a:pt x="265" y="171"/>
                    </a:cubicBezTo>
                    <a:cubicBezTo>
                      <a:pt x="267" y="169"/>
                      <a:pt x="271" y="164"/>
                      <a:pt x="269" y="163"/>
                    </a:cubicBezTo>
                    <a:cubicBezTo>
                      <a:pt x="268" y="166"/>
                      <a:pt x="260" y="167"/>
                      <a:pt x="265" y="171"/>
                    </a:cubicBezTo>
                    <a:close/>
                    <a:moveTo>
                      <a:pt x="136" y="164"/>
                    </a:moveTo>
                    <a:cubicBezTo>
                      <a:pt x="136" y="164"/>
                      <a:pt x="136" y="164"/>
                      <a:pt x="136" y="164"/>
                    </a:cubicBezTo>
                    <a:cubicBezTo>
                      <a:pt x="120" y="180"/>
                      <a:pt x="98" y="188"/>
                      <a:pt x="83" y="205"/>
                    </a:cubicBezTo>
                    <a:cubicBezTo>
                      <a:pt x="93" y="206"/>
                      <a:pt x="98" y="198"/>
                      <a:pt x="105" y="192"/>
                    </a:cubicBezTo>
                    <a:cubicBezTo>
                      <a:pt x="113" y="185"/>
                      <a:pt x="122" y="180"/>
                      <a:pt x="130" y="174"/>
                    </a:cubicBezTo>
                    <a:cubicBezTo>
                      <a:pt x="134" y="172"/>
                      <a:pt x="141" y="170"/>
                      <a:pt x="142" y="164"/>
                    </a:cubicBezTo>
                    <a:cubicBezTo>
                      <a:pt x="140" y="164"/>
                      <a:pt x="138" y="164"/>
                      <a:pt x="136" y="164"/>
                    </a:cubicBezTo>
                    <a:close/>
                    <a:moveTo>
                      <a:pt x="231" y="171"/>
                    </a:moveTo>
                    <a:cubicBezTo>
                      <a:pt x="231" y="171"/>
                      <a:pt x="231" y="171"/>
                      <a:pt x="231" y="171"/>
                    </a:cubicBezTo>
                    <a:cubicBezTo>
                      <a:pt x="229" y="165"/>
                      <a:pt x="223" y="170"/>
                      <a:pt x="220" y="168"/>
                    </a:cubicBezTo>
                    <a:cubicBezTo>
                      <a:pt x="215" y="174"/>
                      <a:pt x="204" y="167"/>
                      <a:pt x="203" y="177"/>
                    </a:cubicBezTo>
                    <a:cubicBezTo>
                      <a:pt x="207" y="176"/>
                      <a:pt x="213" y="175"/>
                      <a:pt x="218" y="174"/>
                    </a:cubicBezTo>
                    <a:cubicBezTo>
                      <a:pt x="228" y="173"/>
                      <a:pt x="240" y="175"/>
                      <a:pt x="245" y="169"/>
                    </a:cubicBezTo>
                    <a:cubicBezTo>
                      <a:pt x="240" y="165"/>
                      <a:pt x="235" y="168"/>
                      <a:pt x="231" y="171"/>
                    </a:cubicBezTo>
                    <a:close/>
                    <a:moveTo>
                      <a:pt x="279" y="181"/>
                    </a:moveTo>
                    <a:cubicBezTo>
                      <a:pt x="279" y="181"/>
                      <a:pt x="279" y="181"/>
                      <a:pt x="279" y="181"/>
                    </a:cubicBezTo>
                    <a:cubicBezTo>
                      <a:pt x="280" y="178"/>
                      <a:pt x="284" y="171"/>
                      <a:pt x="281" y="168"/>
                    </a:cubicBezTo>
                    <a:cubicBezTo>
                      <a:pt x="280" y="171"/>
                      <a:pt x="275" y="177"/>
                      <a:pt x="279" y="181"/>
                    </a:cubicBezTo>
                    <a:close/>
                    <a:moveTo>
                      <a:pt x="18" y="178"/>
                    </a:moveTo>
                    <a:cubicBezTo>
                      <a:pt x="18" y="178"/>
                      <a:pt x="18" y="178"/>
                      <a:pt x="18" y="178"/>
                    </a:cubicBezTo>
                    <a:cubicBezTo>
                      <a:pt x="19" y="178"/>
                      <a:pt x="19" y="171"/>
                      <a:pt x="17" y="176"/>
                    </a:cubicBezTo>
                    <a:cubicBezTo>
                      <a:pt x="17" y="176"/>
                      <a:pt x="17" y="178"/>
                      <a:pt x="18" y="178"/>
                    </a:cubicBezTo>
                    <a:close/>
                    <a:moveTo>
                      <a:pt x="21" y="180"/>
                    </a:moveTo>
                    <a:cubicBezTo>
                      <a:pt x="21" y="180"/>
                      <a:pt x="21" y="180"/>
                      <a:pt x="21" y="180"/>
                    </a:cubicBezTo>
                    <a:cubicBezTo>
                      <a:pt x="25" y="181"/>
                      <a:pt x="28" y="176"/>
                      <a:pt x="24" y="174"/>
                    </a:cubicBezTo>
                    <a:cubicBezTo>
                      <a:pt x="24" y="177"/>
                      <a:pt x="20" y="175"/>
                      <a:pt x="21" y="180"/>
                    </a:cubicBezTo>
                    <a:close/>
                    <a:moveTo>
                      <a:pt x="201" y="183"/>
                    </a:moveTo>
                    <a:cubicBezTo>
                      <a:pt x="201" y="183"/>
                      <a:pt x="201" y="183"/>
                      <a:pt x="201" y="183"/>
                    </a:cubicBezTo>
                    <a:cubicBezTo>
                      <a:pt x="199" y="188"/>
                      <a:pt x="200" y="195"/>
                      <a:pt x="204" y="197"/>
                    </a:cubicBezTo>
                    <a:cubicBezTo>
                      <a:pt x="225" y="195"/>
                      <a:pt x="236" y="196"/>
                      <a:pt x="259" y="195"/>
                    </a:cubicBezTo>
                    <a:cubicBezTo>
                      <a:pt x="260" y="189"/>
                      <a:pt x="263" y="180"/>
                      <a:pt x="259" y="176"/>
                    </a:cubicBezTo>
                    <a:cubicBezTo>
                      <a:pt x="239" y="178"/>
                      <a:pt x="217" y="178"/>
                      <a:pt x="201" y="183"/>
                    </a:cubicBezTo>
                    <a:close/>
                    <a:moveTo>
                      <a:pt x="40" y="186"/>
                    </a:moveTo>
                    <a:cubicBezTo>
                      <a:pt x="40" y="186"/>
                      <a:pt x="40" y="186"/>
                      <a:pt x="40" y="186"/>
                    </a:cubicBezTo>
                    <a:cubicBezTo>
                      <a:pt x="44" y="186"/>
                      <a:pt x="45" y="182"/>
                      <a:pt x="46" y="180"/>
                    </a:cubicBezTo>
                    <a:cubicBezTo>
                      <a:pt x="43" y="181"/>
                      <a:pt x="39" y="181"/>
                      <a:pt x="40" y="186"/>
                    </a:cubicBezTo>
                    <a:close/>
                    <a:moveTo>
                      <a:pt x="111" y="202"/>
                    </a:moveTo>
                    <a:cubicBezTo>
                      <a:pt x="111" y="202"/>
                      <a:pt x="111" y="202"/>
                      <a:pt x="111" y="202"/>
                    </a:cubicBezTo>
                    <a:cubicBezTo>
                      <a:pt x="119" y="201"/>
                      <a:pt x="139" y="194"/>
                      <a:pt x="136" y="182"/>
                    </a:cubicBezTo>
                    <a:cubicBezTo>
                      <a:pt x="129" y="190"/>
                      <a:pt x="116" y="193"/>
                      <a:pt x="111" y="202"/>
                    </a:cubicBezTo>
                    <a:close/>
                    <a:moveTo>
                      <a:pt x="42" y="192"/>
                    </a:moveTo>
                    <a:cubicBezTo>
                      <a:pt x="42" y="192"/>
                      <a:pt x="42" y="192"/>
                      <a:pt x="42" y="192"/>
                    </a:cubicBezTo>
                    <a:cubicBezTo>
                      <a:pt x="43" y="190"/>
                      <a:pt x="47" y="191"/>
                      <a:pt x="46" y="187"/>
                    </a:cubicBezTo>
                    <a:cubicBezTo>
                      <a:pt x="42" y="186"/>
                      <a:pt x="39" y="191"/>
                      <a:pt x="42" y="192"/>
                    </a:cubicBezTo>
                    <a:close/>
                    <a:moveTo>
                      <a:pt x="172" y="196"/>
                    </a:moveTo>
                    <a:cubicBezTo>
                      <a:pt x="172" y="196"/>
                      <a:pt x="172" y="196"/>
                      <a:pt x="172" y="196"/>
                    </a:cubicBezTo>
                    <a:cubicBezTo>
                      <a:pt x="177" y="195"/>
                      <a:pt x="182" y="194"/>
                      <a:pt x="182" y="188"/>
                    </a:cubicBezTo>
                    <a:cubicBezTo>
                      <a:pt x="177" y="190"/>
                      <a:pt x="173" y="191"/>
                      <a:pt x="172" y="196"/>
                    </a:cubicBezTo>
                    <a:close/>
                    <a:moveTo>
                      <a:pt x="44" y="197"/>
                    </a:moveTo>
                    <a:cubicBezTo>
                      <a:pt x="44" y="197"/>
                      <a:pt x="44" y="197"/>
                      <a:pt x="44" y="197"/>
                    </a:cubicBezTo>
                    <a:cubicBezTo>
                      <a:pt x="48" y="196"/>
                      <a:pt x="52" y="195"/>
                      <a:pt x="51" y="190"/>
                    </a:cubicBezTo>
                    <a:cubicBezTo>
                      <a:pt x="46" y="190"/>
                      <a:pt x="44" y="192"/>
                      <a:pt x="44" y="197"/>
                    </a:cubicBezTo>
                    <a:close/>
                    <a:moveTo>
                      <a:pt x="101" y="201"/>
                    </a:moveTo>
                    <a:cubicBezTo>
                      <a:pt x="101" y="201"/>
                      <a:pt x="101" y="201"/>
                      <a:pt x="101" y="201"/>
                    </a:cubicBezTo>
                    <a:cubicBezTo>
                      <a:pt x="108" y="199"/>
                      <a:pt x="115" y="196"/>
                      <a:pt x="117" y="190"/>
                    </a:cubicBezTo>
                    <a:cubicBezTo>
                      <a:pt x="111" y="193"/>
                      <a:pt x="105" y="196"/>
                      <a:pt x="101" y="201"/>
                    </a:cubicBezTo>
                    <a:close/>
                    <a:moveTo>
                      <a:pt x="191" y="197"/>
                    </a:moveTo>
                    <a:cubicBezTo>
                      <a:pt x="191" y="197"/>
                      <a:pt x="191" y="197"/>
                      <a:pt x="191" y="197"/>
                    </a:cubicBezTo>
                    <a:cubicBezTo>
                      <a:pt x="192" y="203"/>
                      <a:pt x="198" y="190"/>
                      <a:pt x="192" y="196"/>
                    </a:cubicBezTo>
                    <a:cubicBezTo>
                      <a:pt x="192" y="197"/>
                      <a:pt x="191" y="196"/>
                      <a:pt x="191" y="197"/>
                    </a:cubicBezTo>
                    <a:close/>
                    <a:moveTo>
                      <a:pt x="168" y="200"/>
                    </a:moveTo>
                    <a:cubicBezTo>
                      <a:pt x="168" y="200"/>
                      <a:pt x="168" y="200"/>
                      <a:pt x="168" y="200"/>
                    </a:cubicBezTo>
                    <a:cubicBezTo>
                      <a:pt x="163" y="200"/>
                      <a:pt x="159" y="198"/>
                      <a:pt x="156" y="201"/>
                    </a:cubicBezTo>
                    <a:cubicBezTo>
                      <a:pt x="152" y="202"/>
                      <a:pt x="153" y="198"/>
                      <a:pt x="149" y="199"/>
                    </a:cubicBezTo>
                    <a:cubicBezTo>
                      <a:pt x="148" y="202"/>
                      <a:pt x="144" y="201"/>
                      <a:pt x="142" y="202"/>
                    </a:cubicBezTo>
                    <a:cubicBezTo>
                      <a:pt x="138" y="203"/>
                      <a:pt x="139" y="199"/>
                      <a:pt x="135" y="200"/>
                    </a:cubicBezTo>
                    <a:cubicBezTo>
                      <a:pt x="127" y="208"/>
                      <a:pt x="118" y="200"/>
                      <a:pt x="108" y="208"/>
                    </a:cubicBezTo>
                    <a:cubicBezTo>
                      <a:pt x="105" y="203"/>
                      <a:pt x="92" y="204"/>
                      <a:pt x="89" y="209"/>
                    </a:cubicBezTo>
                    <a:cubicBezTo>
                      <a:pt x="125" y="209"/>
                      <a:pt x="154" y="204"/>
                      <a:pt x="185" y="200"/>
                    </a:cubicBezTo>
                    <a:cubicBezTo>
                      <a:pt x="183" y="194"/>
                      <a:pt x="174" y="200"/>
                      <a:pt x="168" y="200"/>
                    </a:cubicBezTo>
                    <a:close/>
                    <a:moveTo>
                      <a:pt x="27" y="202"/>
                    </a:moveTo>
                    <a:cubicBezTo>
                      <a:pt x="27" y="202"/>
                      <a:pt x="27" y="202"/>
                      <a:pt x="27" y="202"/>
                    </a:cubicBezTo>
                    <a:cubicBezTo>
                      <a:pt x="28" y="202"/>
                      <a:pt x="29" y="202"/>
                      <a:pt x="30" y="202"/>
                    </a:cubicBezTo>
                    <a:cubicBezTo>
                      <a:pt x="30" y="201"/>
                      <a:pt x="31" y="201"/>
                      <a:pt x="31" y="199"/>
                    </a:cubicBezTo>
                    <a:cubicBezTo>
                      <a:pt x="30" y="199"/>
                      <a:pt x="28" y="199"/>
                      <a:pt x="27" y="199"/>
                    </a:cubicBezTo>
                    <a:cubicBezTo>
                      <a:pt x="27" y="200"/>
                      <a:pt x="27" y="201"/>
                      <a:pt x="27" y="202"/>
                    </a:cubicBezTo>
                    <a:close/>
                    <a:moveTo>
                      <a:pt x="32" y="206"/>
                    </a:moveTo>
                    <a:cubicBezTo>
                      <a:pt x="32" y="206"/>
                      <a:pt x="32" y="206"/>
                      <a:pt x="32" y="206"/>
                    </a:cubicBezTo>
                    <a:cubicBezTo>
                      <a:pt x="37" y="205"/>
                      <a:pt x="42" y="211"/>
                      <a:pt x="42" y="204"/>
                    </a:cubicBezTo>
                    <a:cubicBezTo>
                      <a:pt x="38" y="205"/>
                      <a:pt x="36" y="203"/>
                      <a:pt x="33" y="201"/>
                    </a:cubicBezTo>
                    <a:cubicBezTo>
                      <a:pt x="33" y="203"/>
                      <a:pt x="32" y="204"/>
                      <a:pt x="32" y="20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cs typeface="+mn-ea"/>
                  <a:sym typeface="+mn-lt"/>
                </a:endParaRPr>
              </a:p>
            </p:txBody>
          </p:sp>
        </p:grpSp>
        <p:sp>
          <p:nvSpPr>
            <p:cNvPr id="36" name="椭圆 35"/>
            <p:cNvSpPr/>
            <p:nvPr/>
          </p:nvSpPr>
          <p:spPr>
            <a:xfrm>
              <a:off x="1985080" y="2600293"/>
              <a:ext cx="699726" cy="6997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100" dirty="0">
                  <a:solidFill>
                    <a:srgbClr val="20558B"/>
                  </a:solidFill>
                  <a:cs typeface="+mn-ea"/>
                  <a:sym typeface="+mn-lt"/>
                </a:rPr>
                <a:t>4</a:t>
              </a:r>
              <a:endParaRPr lang="zh-CN" altLang="en-US" sz="2100" dirty="0">
                <a:solidFill>
                  <a:srgbClr val="20558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46"/>
          <p:cNvGrpSpPr/>
          <p:nvPr/>
        </p:nvGrpSpPr>
        <p:grpSpPr>
          <a:xfrm>
            <a:off x="2415742" y="1655826"/>
            <a:ext cx="2178252" cy="718097"/>
            <a:chOff x="7325360" y="2384859"/>
            <a:chExt cx="2513128" cy="828384"/>
          </a:xfrm>
        </p:grpSpPr>
        <p:sp>
          <p:nvSpPr>
            <p:cNvPr id="40" name="矩形 39"/>
            <p:cNvSpPr/>
            <p:nvPr/>
          </p:nvSpPr>
          <p:spPr>
            <a:xfrm>
              <a:off x="7325360" y="2737482"/>
              <a:ext cx="2513128" cy="4757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800" dirty="0">
                  <a:solidFill>
                    <a:srgbClr val="3C3C3B"/>
                  </a:solidFill>
                  <a:cs typeface="+mn-ea"/>
                  <a:sym typeface="+mn-lt"/>
                </a:rPr>
                <a:t>Add the appropriate text information here to suggest spacing</a:t>
              </a:r>
              <a:endParaRPr lang="en-US" altLang="zh-CN" sz="800" dirty="0">
                <a:solidFill>
                  <a:srgbClr val="3C3C3B"/>
                </a:solidFill>
                <a:cs typeface="+mn-ea"/>
                <a:sym typeface="+mn-lt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800" dirty="0">
                  <a:solidFill>
                    <a:srgbClr val="3C3C3B"/>
                  </a:solidFill>
                  <a:cs typeface="+mn-ea"/>
                  <a:sym typeface="+mn-lt"/>
                </a:rPr>
                <a:t>Keep it</a:t>
              </a:r>
              <a:r>
                <a:rPr lang="en-US" altLang="zh-CN" sz="800" dirty="0">
                  <a:solidFill>
                    <a:srgbClr val="3C3C3B"/>
                  </a:solidFill>
                  <a:cs typeface="+mn-ea"/>
                  <a:sym typeface="+mn-lt"/>
                </a:rPr>
                <a:t>1.3</a:t>
              </a:r>
              <a:r>
                <a:rPr lang="zh-CN" altLang="en-US" sz="800" dirty="0">
                  <a:solidFill>
                    <a:srgbClr val="3C3C3B"/>
                  </a:solidFill>
                  <a:cs typeface="+mn-ea"/>
                  <a:sym typeface="+mn-lt"/>
                </a:rPr>
                <a:t>around, please add fit here</a:t>
              </a:r>
              <a:endParaRPr lang="zh-CN" altLang="en-US" sz="800" dirty="0"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7325360" y="2384859"/>
              <a:ext cx="2241975" cy="30127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3C3C3B"/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</p:grpSp>
      <p:grpSp>
        <p:nvGrpSpPr>
          <p:cNvPr id="42" name="组合 49"/>
          <p:cNvGrpSpPr/>
          <p:nvPr/>
        </p:nvGrpSpPr>
        <p:grpSpPr>
          <a:xfrm>
            <a:off x="6311683" y="1727745"/>
            <a:ext cx="2178252" cy="718099"/>
            <a:chOff x="7325360" y="2384859"/>
            <a:chExt cx="2513128" cy="828385"/>
          </a:xfrm>
        </p:grpSpPr>
        <p:sp>
          <p:nvSpPr>
            <p:cNvPr id="43" name="矩形 42"/>
            <p:cNvSpPr/>
            <p:nvPr/>
          </p:nvSpPr>
          <p:spPr>
            <a:xfrm>
              <a:off x="7325360" y="2737483"/>
              <a:ext cx="2513128" cy="4757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800" dirty="0">
                  <a:solidFill>
                    <a:srgbClr val="3C3C3B"/>
                  </a:solidFill>
                  <a:cs typeface="+mn-ea"/>
                  <a:sym typeface="+mn-lt"/>
                </a:rPr>
                <a:t>Add the appropriate text information here to suggest spacing</a:t>
              </a:r>
              <a:endParaRPr lang="en-US" altLang="zh-CN" sz="800" dirty="0">
                <a:solidFill>
                  <a:srgbClr val="3C3C3B"/>
                </a:solidFill>
                <a:cs typeface="+mn-ea"/>
                <a:sym typeface="+mn-lt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800" dirty="0">
                  <a:solidFill>
                    <a:srgbClr val="3C3C3B"/>
                  </a:solidFill>
                  <a:cs typeface="+mn-ea"/>
                  <a:sym typeface="+mn-lt"/>
                </a:rPr>
                <a:t>Keep it</a:t>
              </a:r>
              <a:r>
                <a:rPr lang="en-US" altLang="zh-CN" sz="800" dirty="0">
                  <a:solidFill>
                    <a:srgbClr val="3C3C3B"/>
                  </a:solidFill>
                  <a:cs typeface="+mn-ea"/>
                  <a:sym typeface="+mn-lt"/>
                </a:rPr>
                <a:t>1.3</a:t>
              </a:r>
              <a:r>
                <a:rPr lang="zh-CN" altLang="en-US" sz="800" dirty="0">
                  <a:solidFill>
                    <a:srgbClr val="3C3C3B"/>
                  </a:solidFill>
                  <a:cs typeface="+mn-ea"/>
                  <a:sym typeface="+mn-lt"/>
                </a:rPr>
                <a:t>around, please add fit here</a:t>
              </a:r>
              <a:endParaRPr lang="zh-CN" altLang="en-US" sz="800" dirty="0"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7325360" y="2384859"/>
              <a:ext cx="2241975" cy="30127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3C3C3B"/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</p:grpSp>
      <p:grpSp>
        <p:nvGrpSpPr>
          <p:cNvPr id="45" name="组合 52"/>
          <p:cNvGrpSpPr/>
          <p:nvPr/>
        </p:nvGrpSpPr>
        <p:grpSpPr>
          <a:xfrm>
            <a:off x="4480620" y="2981082"/>
            <a:ext cx="2178253" cy="718099"/>
            <a:chOff x="7325360" y="2384859"/>
            <a:chExt cx="2513130" cy="828385"/>
          </a:xfrm>
        </p:grpSpPr>
        <p:sp>
          <p:nvSpPr>
            <p:cNvPr id="46" name="矩形 45"/>
            <p:cNvSpPr/>
            <p:nvPr/>
          </p:nvSpPr>
          <p:spPr>
            <a:xfrm>
              <a:off x="7325360" y="2737483"/>
              <a:ext cx="2513128" cy="4757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800" dirty="0">
                  <a:solidFill>
                    <a:srgbClr val="3C3C3B"/>
                  </a:solidFill>
                  <a:cs typeface="+mn-ea"/>
                  <a:sym typeface="+mn-lt"/>
                </a:rPr>
                <a:t>Add the appropriate text information here to suggest spacing</a:t>
              </a:r>
              <a:endParaRPr lang="en-US" altLang="zh-CN" sz="800" dirty="0">
                <a:solidFill>
                  <a:srgbClr val="3C3C3B"/>
                </a:solidFill>
                <a:cs typeface="+mn-ea"/>
                <a:sym typeface="+mn-lt"/>
              </a:endParaRPr>
            </a:p>
            <a:p>
              <a:pPr algn="r">
                <a:lnSpc>
                  <a:spcPct val="130000"/>
                </a:lnSpc>
              </a:pPr>
              <a:r>
                <a:rPr lang="zh-CN" altLang="en-US" sz="800" dirty="0">
                  <a:solidFill>
                    <a:srgbClr val="3C3C3B"/>
                  </a:solidFill>
                  <a:cs typeface="+mn-ea"/>
                  <a:sym typeface="+mn-lt"/>
                </a:rPr>
                <a:t>Keep it</a:t>
              </a:r>
              <a:r>
                <a:rPr lang="en-US" altLang="zh-CN" sz="800" dirty="0">
                  <a:solidFill>
                    <a:srgbClr val="3C3C3B"/>
                  </a:solidFill>
                  <a:cs typeface="+mn-ea"/>
                  <a:sym typeface="+mn-lt"/>
                </a:rPr>
                <a:t>1.3</a:t>
              </a:r>
              <a:r>
                <a:rPr lang="zh-CN" altLang="en-US" sz="800" dirty="0">
                  <a:solidFill>
                    <a:srgbClr val="3C3C3B"/>
                  </a:solidFill>
                  <a:cs typeface="+mn-ea"/>
                  <a:sym typeface="+mn-lt"/>
                </a:rPr>
                <a:t>around, please add fit here</a:t>
              </a:r>
              <a:endParaRPr lang="zh-CN" altLang="en-US" sz="800" dirty="0"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7596515" y="2384859"/>
              <a:ext cx="2241975" cy="30127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3C3C3B"/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</p:grpSp>
      <p:grpSp>
        <p:nvGrpSpPr>
          <p:cNvPr id="48" name="组合 55"/>
          <p:cNvGrpSpPr/>
          <p:nvPr/>
        </p:nvGrpSpPr>
        <p:grpSpPr>
          <a:xfrm>
            <a:off x="518598" y="2896397"/>
            <a:ext cx="2178253" cy="718099"/>
            <a:chOff x="7325360" y="2384859"/>
            <a:chExt cx="2513130" cy="828385"/>
          </a:xfrm>
        </p:grpSpPr>
        <p:sp>
          <p:nvSpPr>
            <p:cNvPr id="49" name="矩形 48"/>
            <p:cNvSpPr/>
            <p:nvPr/>
          </p:nvSpPr>
          <p:spPr>
            <a:xfrm>
              <a:off x="7325360" y="2737483"/>
              <a:ext cx="2513128" cy="4757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800" dirty="0">
                  <a:solidFill>
                    <a:srgbClr val="3C3C3B"/>
                  </a:solidFill>
                  <a:cs typeface="+mn-ea"/>
                  <a:sym typeface="+mn-lt"/>
                </a:rPr>
                <a:t>Add the appropriate text information here to suggest spacing</a:t>
              </a:r>
              <a:endParaRPr lang="en-US" altLang="zh-CN" sz="800" dirty="0">
                <a:solidFill>
                  <a:srgbClr val="3C3C3B"/>
                </a:solidFill>
                <a:cs typeface="+mn-ea"/>
                <a:sym typeface="+mn-lt"/>
              </a:endParaRPr>
            </a:p>
            <a:p>
              <a:pPr algn="r">
                <a:lnSpc>
                  <a:spcPct val="130000"/>
                </a:lnSpc>
              </a:pPr>
              <a:r>
                <a:rPr lang="zh-CN" altLang="en-US" sz="800" dirty="0">
                  <a:solidFill>
                    <a:srgbClr val="3C3C3B"/>
                  </a:solidFill>
                  <a:cs typeface="+mn-ea"/>
                  <a:sym typeface="+mn-lt"/>
                </a:rPr>
                <a:t>Keep it</a:t>
              </a:r>
              <a:r>
                <a:rPr lang="en-US" altLang="zh-CN" sz="800" dirty="0">
                  <a:solidFill>
                    <a:srgbClr val="3C3C3B"/>
                  </a:solidFill>
                  <a:cs typeface="+mn-ea"/>
                  <a:sym typeface="+mn-lt"/>
                </a:rPr>
                <a:t>1.3</a:t>
              </a:r>
              <a:r>
                <a:rPr lang="zh-CN" altLang="en-US" sz="800" dirty="0">
                  <a:solidFill>
                    <a:srgbClr val="3C3C3B"/>
                  </a:solidFill>
                  <a:cs typeface="+mn-ea"/>
                  <a:sym typeface="+mn-lt"/>
                </a:rPr>
                <a:t>around, please add fit here</a:t>
              </a:r>
              <a:endParaRPr lang="zh-CN" altLang="en-US" sz="800" dirty="0"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7596515" y="2384859"/>
              <a:ext cx="2241975" cy="30127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3C3C3B"/>
                  </a:solidFill>
                  <a:cs typeface="+mn-ea"/>
                  <a:sym typeface="+mn-lt"/>
                </a:rPr>
                <a:t>The title text is added</a:t>
              </a: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29071" y="2204559"/>
            <a:ext cx="3898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Click here to add text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8"/>
          <p:cNvSpPr/>
          <p:nvPr/>
        </p:nvSpPr>
        <p:spPr>
          <a:xfrm>
            <a:off x="524795" y="3613307"/>
            <a:ext cx="4954510" cy="52357"/>
          </a:xfrm>
          <a:custGeom>
            <a:avLst/>
            <a:gdLst>
              <a:gd name="connsiteX0" fmla="*/ 0 w 3585029"/>
              <a:gd name="connsiteY0" fmla="*/ 58058 h 58058"/>
              <a:gd name="connsiteX1" fmla="*/ 2423886 w 3585029"/>
              <a:gd name="connsiteY1" fmla="*/ 14515 h 58058"/>
              <a:gd name="connsiteX2" fmla="*/ 3585029 w 3585029"/>
              <a:gd name="connsiteY2" fmla="*/ 0 h 58058"/>
              <a:gd name="connsiteX0" fmla="*/ 0 w 3657601"/>
              <a:gd name="connsiteY0" fmla="*/ 46769 h 46769"/>
              <a:gd name="connsiteX1" fmla="*/ 2423886 w 3657601"/>
              <a:gd name="connsiteY1" fmla="*/ 3226 h 46769"/>
              <a:gd name="connsiteX2" fmla="*/ 3657601 w 3657601"/>
              <a:gd name="connsiteY2" fmla="*/ 3226 h 46769"/>
              <a:gd name="connsiteX0" fmla="*/ 0 w 3657601"/>
              <a:gd name="connsiteY0" fmla="*/ 43543 h 43543"/>
              <a:gd name="connsiteX1" fmla="*/ 2046515 w 3657601"/>
              <a:gd name="connsiteY1" fmla="*/ 29029 h 43543"/>
              <a:gd name="connsiteX2" fmla="*/ 3657601 w 3657601"/>
              <a:gd name="connsiteY2" fmla="*/ 0 h 4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57601" h="43543">
                <a:moveTo>
                  <a:pt x="0" y="43543"/>
                </a:moveTo>
                <a:lnTo>
                  <a:pt x="2046515" y="29029"/>
                </a:lnTo>
                <a:lnTo>
                  <a:pt x="3657601" y="0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3" tIns="34296" rIns="68593" bIns="34296"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38092" y="2233545"/>
            <a:ext cx="3129881" cy="231614"/>
          </a:xfrm>
          <a:prstGeom prst="rect">
            <a:avLst/>
          </a:prstGeom>
        </p:spPr>
        <p:txBody>
          <a:bodyPr wrap="square" lIns="68593" tIns="34296" rIns="68593" bIns="34296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rgbClr val="3C3C3B"/>
                </a:solidFill>
                <a:cs typeface="+mn-ea"/>
                <a:sym typeface="+mn-lt"/>
              </a:rPr>
              <a:t>Add the appropriate text information here, and it is recommended that the spacing be maintained</a:t>
            </a:r>
            <a:r>
              <a:rPr lang="en-US" altLang="zh-CN" sz="900" dirty="0">
                <a:solidFill>
                  <a:srgbClr val="3C3C3B"/>
                </a:solidFill>
                <a:cs typeface="+mn-ea"/>
                <a:sym typeface="+mn-lt"/>
              </a:rPr>
              <a:t>1.3</a:t>
            </a:r>
            <a:r>
              <a:rPr lang="zh-CN" altLang="en-US" sz="900" dirty="0">
                <a:solidFill>
                  <a:srgbClr val="3C3C3B"/>
                </a:solidFill>
                <a:cs typeface="+mn-ea"/>
                <a:sym typeface="+mn-lt"/>
              </a:rPr>
              <a:t>Around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438091" y="1934117"/>
            <a:ext cx="2408737" cy="277085"/>
          </a:xfrm>
          <a:prstGeom prst="rect">
            <a:avLst/>
          </a:prstGeom>
        </p:spPr>
        <p:txBody>
          <a:bodyPr wrap="square" lIns="68593" tIns="34296" rIns="68593" bIns="34296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to add a title</a:t>
            </a:r>
          </a:p>
        </p:txBody>
      </p:sp>
      <p:sp>
        <p:nvSpPr>
          <p:cNvPr id="5" name="矩形 4"/>
          <p:cNvSpPr/>
          <p:nvPr/>
        </p:nvSpPr>
        <p:spPr>
          <a:xfrm>
            <a:off x="1770081" y="3867688"/>
            <a:ext cx="2120120" cy="253994"/>
          </a:xfrm>
          <a:prstGeom prst="rect">
            <a:avLst/>
          </a:prstGeom>
        </p:spPr>
        <p:txBody>
          <a:bodyPr wrap="square" lIns="68593" tIns="34296" rIns="68593" bIns="34296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the table title</a:t>
            </a:r>
          </a:p>
        </p:txBody>
      </p:sp>
      <p:grpSp>
        <p:nvGrpSpPr>
          <p:cNvPr id="6" name="组 68"/>
          <p:cNvGrpSpPr/>
          <p:nvPr/>
        </p:nvGrpSpPr>
        <p:grpSpPr>
          <a:xfrm>
            <a:off x="510298" y="1374543"/>
            <a:ext cx="4686563" cy="2281090"/>
            <a:chOff x="680279" y="1997206"/>
            <a:chExt cx="6247666" cy="3040515"/>
          </a:xfrm>
        </p:grpSpPr>
        <p:sp>
          <p:nvSpPr>
            <p:cNvPr id="7" name="任意多边形 10"/>
            <p:cNvSpPr/>
            <p:nvPr/>
          </p:nvSpPr>
          <p:spPr>
            <a:xfrm>
              <a:off x="1124977" y="2588145"/>
              <a:ext cx="5802968" cy="2127291"/>
            </a:xfrm>
            <a:custGeom>
              <a:avLst/>
              <a:gdLst>
                <a:gd name="connsiteX0" fmla="*/ 0 w 3802743"/>
                <a:gd name="connsiteY0" fmla="*/ 1393605 h 1393605"/>
                <a:gd name="connsiteX1" fmla="*/ 174172 w 3802743"/>
                <a:gd name="connsiteY1" fmla="*/ 1059777 h 1393605"/>
                <a:gd name="connsiteX2" fmla="*/ 290286 w 3802743"/>
                <a:gd name="connsiteY2" fmla="*/ 1219434 h 1393605"/>
                <a:gd name="connsiteX3" fmla="*/ 537029 w 3802743"/>
                <a:gd name="connsiteY3" fmla="*/ 667891 h 1393605"/>
                <a:gd name="connsiteX4" fmla="*/ 754743 w 3802743"/>
                <a:gd name="connsiteY4" fmla="*/ 1190405 h 1393605"/>
                <a:gd name="connsiteX5" fmla="*/ 870857 w 3802743"/>
                <a:gd name="connsiteY5" fmla="*/ 827548 h 1393605"/>
                <a:gd name="connsiteX6" fmla="*/ 1059543 w 3802743"/>
                <a:gd name="connsiteY6" fmla="*/ 1146862 h 1393605"/>
                <a:gd name="connsiteX7" fmla="*/ 1277257 w 3802743"/>
                <a:gd name="connsiteY7" fmla="*/ 595320 h 1393605"/>
                <a:gd name="connsiteX8" fmla="*/ 1436915 w 3802743"/>
                <a:gd name="connsiteY8" fmla="*/ 1074291 h 1393605"/>
                <a:gd name="connsiteX9" fmla="*/ 1669143 w 3802743"/>
                <a:gd name="connsiteY9" fmla="*/ 174405 h 1393605"/>
                <a:gd name="connsiteX10" fmla="*/ 1886857 w 3802743"/>
                <a:gd name="connsiteY10" fmla="*/ 1074291 h 1393605"/>
                <a:gd name="connsiteX11" fmla="*/ 2104572 w 3802743"/>
                <a:gd name="connsiteY11" fmla="*/ 638862 h 1393605"/>
                <a:gd name="connsiteX12" fmla="*/ 2220686 w 3802743"/>
                <a:gd name="connsiteY12" fmla="*/ 363091 h 1393605"/>
                <a:gd name="connsiteX13" fmla="*/ 2351315 w 3802743"/>
                <a:gd name="connsiteY13" fmla="*/ 1030748 h 1393605"/>
                <a:gd name="connsiteX14" fmla="*/ 2510972 w 3802743"/>
                <a:gd name="connsiteY14" fmla="*/ 145377 h 1393605"/>
                <a:gd name="connsiteX15" fmla="*/ 2612572 w 3802743"/>
                <a:gd name="connsiteY15" fmla="*/ 566291 h 1393605"/>
                <a:gd name="connsiteX16" fmla="*/ 2714172 w 3802743"/>
                <a:gd name="connsiteY16" fmla="*/ 377605 h 1393605"/>
                <a:gd name="connsiteX17" fmla="*/ 2801257 w 3802743"/>
                <a:gd name="connsiteY17" fmla="*/ 551777 h 1393605"/>
                <a:gd name="connsiteX18" fmla="*/ 2960915 w 3802743"/>
                <a:gd name="connsiteY18" fmla="*/ 276005 h 1393605"/>
                <a:gd name="connsiteX19" fmla="*/ 3149600 w 3802743"/>
                <a:gd name="connsiteY19" fmla="*/ 696920 h 1393605"/>
                <a:gd name="connsiteX20" fmla="*/ 3222172 w 3802743"/>
                <a:gd name="connsiteY20" fmla="*/ 234 h 1393605"/>
                <a:gd name="connsiteX21" fmla="*/ 3410857 w 3802743"/>
                <a:gd name="connsiteY21" fmla="*/ 784005 h 1393605"/>
                <a:gd name="connsiteX22" fmla="*/ 3526972 w 3802743"/>
                <a:gd name="connsiteY22" fmla="*/ 595320 h 1393605"/>
                <a:gd name="connsiteX23" fmla="*/ 3802743 w 3802743"/>
                <a:gd name="connsiteY23" fmla="*/ 1175891 h 1393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02743" h="1393605">
                  <a:moveTo>
                    <a:pt x="0" y="1393605"/>
                  </a:moveTo>
                  <a:cubicBezTo>
                    <a:pt x="62895" y="1241205"/>
                    <a:pt x="125791" y="1088805"/>
                    <a:pt x="174172" y="1059777"/>
                  </a:cubicBezTo>
                  <a:cubicBezTo>
                    <a:pt x="222553" y="1030749"/>
                    <a:pt x="229810" y="1284748"/>
                    <a:pt x="290286" y="1219434"/>
                  </a:cubicBezTo>
                  <a:cubicBezTo>
                    <a:pt x="350762" y="1154120"/>
                    <a:pt x="459620" y="672729"/>
                    <a:pt x="537029" y="667891"/>
                  </a:cubicBezTo>
                  <a:cubicBezTo>
                    <a:pt x="614438" y="663053"/>
                    <a:pt x="699105" y="1163796"/>
                    <a:pt x="754743" y="1190405"/>
                  </a:cubicBezTo>
                  <a:cubicBezTo>
                    <a:pt x="810381" y="1217014"/>
                    <a:pt x="820057" y="834805"/>
                    <a:pt x="870857" y="827548"/>
                  </a:cubicBezTo>
                  <a:cubicBezTo>
                    <a:pt x="921657" y="820291"/>
                    <a:pt x="991810" y="1185567"/>
                    <a:pt x="1059543" y="1146862"/>
                  </a:cubicBezTo>
                  <a:cubicBezTo>
                    <a:pt x="1127276" y="1108157"/>
                    <a:pt x="1214362" y="607415"/>
                    <a:pt x="1277257" y="595320"/>
                  </a:cubicBezTo>
                  <a:cubicBezTo>
                    <a:pt x="1340152" y="583225"/>
                    <a:pt x="1371601" y="1144443"/>
                    <a:pt x="1436915" y="1074291"/>
                  </a:cubicBezTo>
                  <a:cubicBezTo>
                    <a:pt x="1502229" y="1004138"/>
                    <a:pt x="1594153" y="174405"/>
                    <a:pt x="1669143" y="174405"/>
                  </a:cubicBezTo>
                  <a:cubicBezTo>
                    <a:pt x="1744133" y="174405"/>
                    <a:pt x="1814286" y="996882"/>
                    <a:pt x="1886857" y="1074291"/>
                  </a:cubicBezTo>
                  <a:cubicBezTo>
                    <a:pt x="1959428" y="1151700"/>
                    <a:pt x="2048934" y="757395"/>
                    <a:pt x="2104572" y="638862"/>
                  </a:cubicBezTo>
                  <a:cubicBezTo>
                    <a:pt x="2160210" y="520329"/>
                    <a:pt x="2179562" y="297777"/>
                    <a:pt x="2220686" y="363091"/>
                  </a:cubicBezTo>
                  <a:cubicBezTo>
                    <a:pt x="2261810" y="428405"/>
                    <a:pt x="2302934" y="1067034"/>
                    <a:pt x="2351315" y="1030748"/>
                  </a:cubicBezTo>
                  <a:cubicBezTo>
                    <a:pt x="2399696" y="994462"/>
                    <a:pt x="2467429" y="222787"/>
                    <a:pt x="2510972" y="145377"/>
                  </a:cubicBezTo>
                  <a:cubicBezTo>
                    <a:pt x="2554515" y="67967"/>
                    <a:pt x="2578705" y="527586"/>
                    <a:pt x="2612572" y="566291"/>
                  </a:cubicBezTo>
                  <a:cubicBezTo>
                    <a:pt x="2646439" y="604996"/>
                    <a:pt x="2682725" y="380024"/>
                    <a:pt x="2714172" y="377605"/>
                  </a:cubicBezTo>
                  <a:cubicBezTo>
                    <a:pt x="2745620" y="375186"/>
                    <a:pt x="2760133" y="568710"/>
                    <a:pt x="2801257" y="551777"/>
                  </a:cubicBezTo>
                  <a:cubicBezTo>
                    <a:pt x="2842381" y="534844"/>
                    <a:pt x="2902858" y="251815"/>
                    <a:pt x="2960915" y="276005"/>
                  </a:cubicBezTo>
                  <a:cubicBezTo>
                    <a:pt x="3018972" y="300195"/>
                    <a:pt x="3106057" y="742882"/>
                    <a:pt x="3149600" y="696920"/>
                  </a:cubicBezTo>
                  <a:cubicBezTo>
                    <a:pt x="3193143" y="650958"/>
                    <a:pt x="3178629" y="-14280"/>
                    <a:pt x="3222172" y="234"/>
                  </a:cubicBezTo>
                  <a:cubicBezTo>
                    <a:pt x="3265715" y="14748"/>
                    <a:pt x="3360057" y="684824"/>
                    <a:pt x="3410857" y="784005"/>
                  </a:cubicBezTo>
                  <a:cubicBezTo>
                    <a:pt x="3461657" y="883186"/>
                    <a:pt x="3461658" y="530006"/>
                    <a:pt x="3526972" y="595320"/>
                  </a:cubicBezTo>
                  <a:cubicBezTo>
                    <a:pt x="3592286" y="660634"/>
                    <a:pt x="3697514" y="918262"/>
                    <a:pt x="3802743" y="1175891"/>
                  </a:cubicBez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任意多边形 11"/>
            <p:cNvSpPr/>
            <p:nvPr/>
          </p:nvSpPr>
          <p:spPr>
            <a:xfrm>
              <a:off x="1949306" y="3633621"/>
              <a:ext cx="4262" cy="1404052"/>
            </a:xfrm>
            <a:custGeom>
              <a:avLst/>
              <a:gdLst>
                <a:gd name="connsiteX0" fmla="*/ 0 w 2793"/>
                <a:gd name="connsiteY0" fmla="*/ 0 h 754743"/>
                <a:gd name="connsiteX1" fmla="*/ 0 w 2793"/>
                <a:gd name="connsiteY1" fmla="*/ 754743 h 754743"/>
                <a:gd name="connsiteX0" fmla="*/ 0 w 10000"/>
                <a:gd name="connsiteY0" fmla="*/ 0 h 12187"/>
                <a:gd name="connsiteX1" fmla="*/ 0 w 10000"/>
                <a:gd name="connsiteY1" fmla="*/ 12187 h 1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2187">
                  <a:moveTo>
                    <a:pt x="0" y="0"/>
                  </a:moveTo>
                  <a:cubicBezTo>
                    <a:pt x="8661" y="4375"/>
                    <a:pt x="17322" y="10937"/>
                    <a:pt x="0" y="12187"/>
                  </a:cubicBez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任意多边形 28"/>
            <p:cNvSpPr/>
            <p:nvPr/>
          </p:nvSpPr>
          <p:spPr>
            <a:xfrm>
              <a:off x="3671715" y="2870295"/>
              <a:ext cx="30149" cy="2167426"/>
            </a:xfrm>
            <a:custGeom>
              <a:avLst/>
              <a:gdLst>
                <a:gd name="connsiteX0" fmla="*/ 0 w 2793"/>
                <a:gd name="connsiteY0" fmla="*/ 0 h 754743"/>
                <a:gd name="connsiteX1" fmla="*/ 0 w 2793"/>
                <a:gd name="connsiteY1" fmla="*/ 754743 h 754743"/>
                <a:gd name="connsiteX0" fmla="*/ 0 w 10000"/>
                <a:gd name="connsiteY0" fmla="*/ 0 h 12187"/>
                <a:gd name="connsiteX1" fmla="*/ 0 w 10000"/>
                <a:gd name="connsiteY1" fmla="*/ 12187 h 12187"/>
                <a:gd name="connsiteX0" fmla="*/ 0 w 70738"/>
                <a:gd name="connsiteY0" fmla="*/ 0 h 18813"/>
                <a:gd name="connsiteX1" fmla="*/ 68206 w 70738"/>
                <a:gd name="connsiteY1" fmla="*/ 18813 h 1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738" h="18813">
                  <a:moveTo>
                    <a:pt x="0" y="0"/>
                  </a:moveTo>
                  <a:cubicBezTo>
                    <a:pt x="8661" y="4375"/>
                    <a:pt x="85528" y="17563"/>
                    <a:pt x="68206" y="18813"/>
                  </a:cubicBez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任意多边形 29"/>
            <p:cNvSpPr/>
            <p:nvPr/>
          </p:nvSpPr>
          <p:spPr>
            <a:xfrm>
              <a:off x="6055472" y="2618275"/>
              <a:ext cx="39621" cy="2351646"/>
            </a:xfrm>
            <a:custGeom>
              <a:avLst/>
              <a:gdLst>
                <a:gd name="connsiteX0" fmla="*/ 0 w 2793"/>
                <a:gd name="connsiteY0" fmla="*/ 0 h 754743"/>
                <a:gd name="connsiteX1" fmla="*/ 0 w 2793"/>
                <a:gd name="connsiteY1" fmla="*/ 754743 h 754743"/>
                <a:gd name="connsiteX0" fmla="*/ 0 w 10000"/>
                <a:gd name="connsiteY0" fmla="*/ 0 h 12187"/>
                <a:gd name="connsiteX1" fmla="*/ 0 w 10000"/>
                <a:gd name="connsiteY1" fmla="*/ 12187 h 12187"/>
                <a:gd name="connsiteX0" fmla="*/ 0 w 70738"/>
                <a:gd name="connsiteY0" fmla="*/ 0 h 18813"/>
                <a:gd name="connsiteX1" fmla="*/ 68206 w 70738"/>
                <a:gd name="connsiteY1" fmla="*/ 18813 h 18813"/>
                <a:gd name="connsiteX0" fmla="*/ 0 w 92962"/>
                <a:gd name="connsiteY0" fmla="*/ 0 h 20412"/>
                <a:gd name="connsiteX1" fmla="*/ 90942 w 92962"/>
                <a:gd name="connsiteY1" fmla="*/ 20412 h 20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962" h="20412">
                  <a:moveTo>
                    <a:pt x="0" y="0"/>
                  </a:moveTo>
                  <a:cubicBezTo>
                    <a:pt x="8661" y="4375"/>
                    <a:pt x="108264" y="19162"/>
                    <a:pt x="90942" y="20412"/>
                  </a:cubicBez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879244" y="3442875"/>
              <a:ext cx="153829" cy="153877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-8000"/>
              </a:stretch>
            </a:blip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598021" y="2702568"/>
              <a:ext cx="153829" cy="153877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-8000"/>
              </a:stretch>
            </a:blip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5967243" y="2448124"/>
              <a:ext cx="153829" cy="153877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-8000"/>
              </a:stretch>
            </a:blip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80279" y="2927741"/>
              <a:ext cx="2826335" cy="32819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25%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319285" y="2263075"/>
              <a:ext cx="2826335" cy="32819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48%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381504" y="1997206"/>
              <a:ext cx="1373548" cy="3281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54%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594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1\13e1b1eada54150ef5fc11fe8bb74598.png"/>
          <p:cNvPicPr>
            <a:picLocks noChangeAspect="1" noChangeArrowheads="1"/>
          </p:cNvPicPr>
          <p:nvPr/>
        </p:nvPicPr>
        <p:blipFill>
          <a:blip r:embed="rId2" cstate="print">
            <a:lum bright="-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5436" y="2072358"/>
            <a:ext cx="2511715" cy="1647371"/>
          </a:xfrm>
          <a:prstGeom prst="rect">
            <a:avLst/>
          </a:prstGeom>
          <a:noFill/>
        </p:spPr>
      </p:pic>
      <p:grpSp>
        <p:nvGrpSpPr>
          <p:cNvPr id="3" name="组合 1"/>
          <p:cNvGrpSpPr>
            <a:grpSpLocks/>
          </p:cNvGrpSpPr>
          <p:nvPr/>
        </p:nvGrpSpPr>
        <p:grpSpPr bwMode="auto">
          <a:xfrm>
            <a:off x="1164586" y="1086324"/>
            <a:ext cx="2260712" cy="805629"/>
            <a:chOff x="783626" y="3401046"/>
            <a:chExt cx="2281276" cy="812496"/>
          </a:xfrm>
        </p:grpSpPr>
        <p:sp>
          <p:nvSpPr>
            <p:cNvPr id="4" name="Rectangle 16"/>
            <p:cNvSpPr/>
            <p:nvPr/>
          </p:nvSpPr>
          <p:spPr>
            <a:xfrm>
              <a:off x="783626" y="3651911"/>
              <a:ext cx="2281276" cy="5616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Enter the description of the chart above here, and enter the comprehensive description of the chart above here.</a:t>
              </a:r>
            </a:p>
          </p:txBody>
        </p:sp>
        <p:sp>
          <p:nvSpPr>
            <p:cNvPr id="5" name="Rectangle 17"/>
            <p:cNvSpPr/>
            <p:nvPr/>
          </p:nvSpPr>
          <p:spPr>
            <a:xfrm>
              <a:off x="1200048" y="3401046"/>
              <a:ext cx="807499" cy="2793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a title</a:t>
              </a:r>
            </a:p>
          </p:txBody>
        </p:sp>
      </p:grpSp>
      <p:grpSp>
        <p:nvGrpSpPr>
          <p:cNvPr id="6" name="组合 1"/>
          <p:cNvGrpSpPr>
            <a:grpSpLocks/>
          </p:cNvGrpSpPr>
          <p:nvPr/>
        </p:nvGrpSpPr>
        <p:grpSpPr bwMode="auto">
          <a:xfrm>
            <a:off x="3966118" y="1276160"/>
            <a:ext cx="666399" cy="985906"/>
            <a:chOff x="3510498" y="1715525"/>
            <a:chExt cx="1161003" cy="171529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" name="Freeform 167"/>
            <p:cNvSpPr>
              <a:spLocks noEditPoints="1"/>
            </p:cNvSpPr>
            <p:nvPr/>
          </p:nvSpPr>
          <p:spPr bwMode="auto">
            <a:xfrm>
              <a:off x="3510498" y="1715525"/>
              <a:ext cx="1161003" cy="1373905"/>
            </a:xfrm>
            <a:custGeom>
              <a:avLst/>
              <a:gdLst>
                <a:gd name="T0" fmla="*/ 2147483647 w 138"/>
                <a:gd name="T1" fmla="*/ 2147483647 h 181"/>
                <a:gd name="T2" fmla="*/ 2147483647 w 138"/>
                <a:gd name="T3" fmla="*/ 2147483647 h 181"/>
                <a:gd name="T4" fmla="*/ 2147483647 w 138"/>
                <a:gd name="T5" fmla="*/ 2147483647 h 181"/>
                <a:gd name="T6" fmla="*/ 2147483647 w 138"/>
                <a:gd name="T7" fmla="*/ 2147483647 h 181"/>
                <a:gd name="T8" fmla="*/ 2147483647 w 138"/>
                <a:gd name="T9" fmla="*/ 2147483647 h 181"/>
                <a:gd name="T10" fmla="*/ 2147483647 w 138"/>
                <a:gd name="T11" fmla="*/ 2147483647 h 181"/>
                <a:gd name="T12" fmla="*/ 2147483647 w 138"/>
                <a:gd name="T13" fmla="*/ 2147483647 h 181"/>
                <a:gd name="T14" fmla="*/ 2147483647 w 138"/>
                <a:gd name="T15" fmla="*/ 2147483647 h 181"/>
                <a:gd name="T16" fmla="*/ 2147483647 w 138"/>
                <a:gd name="T17" fmla="*/ 2147483647 h 181"/>
                <a:gd name="T18" fmla="*/ 2147483647 w 138"/>
                <a:gd name="T19" fmla="*/ 2147483647 h 181"/>
                <a:gd name="T20" fmla="*/ 2147483647 w 138"/>
                <a:gd name="T21" fmla="*/ 2147483647 h 181"/>
                <a:gd name="T22" fmla="*/ 2147483647 w 138"/>
                <a:gd name="T23" fmla="*/ 2147483647 h 181"/>
                <a:gd name="T24" fmla="*/ 2147483647 w 138"/>
                <a:gd name="T25" fmla="*/ 2147483647 h 181"/>
                <a:gd name="T26" fmla="*/ 2147483647 w 138"/>
                <a:gd name="T27" fmla="*/ 2147483647 h 181"/>
                <a:gd name="T28" fmla="*/ 2147483647 w 138"/>
                <a:gd name="T29" fmla="*/ 2147483647 h 181"/>
                <a:gd name="T30" fmla="*/ 2147483647 w 138"/>
                <a:gd name="T31" fmla="*/ 2147483647 h 181"/>
                <a:gd name="T32" fmla="*/ 2147483647 w 138"/>
                <a:gd name="T33" fmla="*/ 2147483647 h 181"/>
                <a:gd name="T34" fmla="*/ 2147483647 w 138"/>
                <a:gd name="T35" fmla="*/ 2147483647 h 181"/>
                <a:gd name="T36" fmla="*/ 2147483647 w 138"/>
                <a:gd name="T37" fmla="*/ 2147483647 h 181"/>
                <a:gd name="T38" fmla="*/ 2147483647 w 138"/>
                <a:gd name="T39" fmla="*/ 2147483647 h 181"/>
                <a:gd name="T40" fmla="*/ 2147483647 w 138"/>
                <a:gd name="T41" fmla="*/ 2147483647 h 181"/>
                <a:gd name="T42" fmla="*/ 2147483647 w 138"/>
                <a:gd name="T43" fmla="*/ 2147483647 h 181"/>
                <a:gd name="T44" fmla="*/ 2147483647 w 138"/>
                <a:gd name="T45" fmla="*/ 2147483647 h 181"/>
                <a:gd name="T46" fmla="*/ 2147483647 w 138"/>
                <a:gd name="T47" fmla="*/ 2147483647 h 181"/>
                <a:gd name="T48" fmla="*/ 2147483647 w 138"/>
                <a:gd name="T49" fmla="*/ 2147483647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8" h="181">
                  <a:moveTo>
                    <a:pt x="135" y="52"/>
                  </a:moveTo>
                  <a:cubicBezTo>
                    <a:pt x="130" y="0"/>
                    <a:pt x="60" y="26"/>
                    <a:pt x="33" y="43"/>
                  </a:cubicBezTo>
                  <a:cubicBezTo>
                    <a:pt x="32" y="41"/>
                    <a:pt x="30" y="40"/>
                    <a:pt x="28" y="41"/>
                  </a:cubicBezTo>
                  <a:cubicBezTo>
                    <a:pt x="11" y="48"/>
                    <a:pt x="0" y="68"/>
                    <a:pt x="11" y="85"/>
                  </a:cubicBezTo>
                  <a:cubicBezTo>
                    <a:pt x="19" y="97"/>
                    <a:pt x="33" y="99"/>
                    <a:pt x="44" y="92"/>
                  </a:cubicBezTo>
                  <a:cubicBezTo>
                    <a:pt x="45" y="94"/>
                    <a:pt x="49" y="94"/>
                    <a:pt x="50" y="91"/>
                  </a:cubicBezTo>
                  <a:cubicBezTo>
                    <a:pt x="50" y="90"/>
                    <a:pt x="51" y="88"/>
                    <a:pt x="51" y="86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2" y="85"/>
                    <a:pt x="52" y="84"/>
                    <a:pt x="52" y="83"/>
                  </a:cubicBezTo>
                  <a:cubicBezTo>
                    <a:pt x="57" y="68"/>
                    <a:pt x="66" y="53"/>
                    <a:pt x="84" y="56"/>
                  </a:cubicBezTo>
                  <a:cubicBezTo>
                    <a:pt x="108" y="60"/>
                    <a:pt x="97" y="93"/>
                    <a:pt x="90" y="105"/>
                  </a:cubicBezTo>
                  <a:cubicBezTo>
                    <a:pt x="79" y="123"/>
                    <a:pt x="63" y="140"/>
                    <a:pt x="65" y="160"/>
                  </a:cubicBezTo>
                  <a:cubicBezTo>
                    <a:pt x="58" y="158"/>
                    <a:pt x="55" y="169"/>
                    <a:pt x="62" y="172"/>
                  </a:cubicBezTo>
                  <a:cubicBezTo>
                    <a:pt x="85" y="181"/>
                    <a:pt x="96" y="175"/>
                    <a:pt x="100" y="151"/>
                  </a:cubicBezTo>
                  <a:cubicBezTo>
                    <a:pt x="107" y="116"/>
                    <a:pt x="138" y="90"/>
                    <a:pt x="135" y="52"/>
                  </a:cubicBezTo>
                  <a:close/>
                  <a:moveTo>
                    <a:pt x="95" y="128"/>
                  </a:moveTo>
                  <a:cubicBezTo>
                    <a:pt x="92" y="135"/>
                    <a:pt x="90" y="141"/>
                    <a:pt x="89" y="148"/>
                  </a:cubicBezTo>
                  <a:cubicBezTo>
                    <a:pt x="87" y="161"/>
                    <a:pt x="83" y="164"/>
                    <a:pt x="73" y="163"/>
                  </a:cubicBezTo>
                  <a:cubicBezTo>
                    <a:pt x="74" y="125"/>
                    <a:pt x="127" y="101"/>
                    <a:pt x="103" y="60"/>
                  </a:cubicBezTo>
                  <a:cubicBezTo>
                    <a:pt x="86" y="32"/>
                    <a:pt x="50" y="58"/>
                    <a:pt x="44" y="83"/>
                  </a:cubicBezTo>
                  <a:cubicBezTo>
                    <a:pt x="36" y="87"/>
                    <a:pt x="26" y="86"/>
                    <a:pt x="20" y="78"/>
                  </a:cubicBezTo>
                  <a:cubicBezTo>
                    <a:pt x="13" y="66"/>
                    <a:pt x="22" y="56"/>
                    <a:pt x="30" y="49"/>
                  </a:cubicBezTo>
                  <a:cubicBezTo>
                    <a:pt x="31" y="50"/>
                    <a:pt x="32" y="50"/>
                    <a:pt x="34" y="49"/>
                  </a:cubicBezTo>
                  <a:cubicBezTo>
                    <a:pt x="56" y="37"/>
                    <a:pt x="120" y="13"/>
                    <a:pt x="123" y="57"/>
                  </a:cubicBezTo>
                  <a:cubicBezTo>
                    <a:pt x="124" y="82"/>
                    <a:pt x="106" y="107"/>
                    <a:pt x="95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8" name="Freeform 168"/>
            <p:cNvSpPr>
              <a:spLocks noEditPoints="1"/>
            </p:cNvSpPr>
            <p:nvPr/>
          </p:nvSpPr>
          <p:spPr bwMode="auto">
            <a:xfrm>
              <a:off x="4026499" y="3081100"/>
              <a:ext cx="405430" cy="349721"/>
            </a:xfrm>
            <a:custGeom>
              <a:avLst/>
              <a:gdLst>
                <a:gd name="T0" fmla="*/ 2147483647 w 49"/>
                <a:gd name="T1" fmla="*/ 2147483647 h 46"/>
                <a:gd name="T2" fmla="*/ 2147483647 w 49"/>
                <a:gd name="T3" fmla="*/ 2147483647 h 46"/>
                <a:gd name="T4" fmla="*/ 2147483647 w 49"/>
                <a:gd name="T5" fmla="*/ 2147483647 h 46"/>
                <a:gd name="T6" fmla="*/ 2147483647 w 49"/>
                <a:gd name="T7" fmla="*/ 2147483647 h 46"/>
                <a:gd name="T8" fmla="*/ 2147483647 w 49"/>
                <a:gd name="T9" fmla="*/ 2147483647 h 46"/>
                <a:gd name="T10" fmla="*/ 2147483647 w 49"/>
                <a:gd name="T11" fmla="*/ 2147483647 h 46"/>
                <a:gd name="T12" fmla="*/ 2147483647 w 49"/>
                <a:gd name="T13" fmla="*/ 2147483647 h 46"/>
                <a:gd name="T14" fmla="*/ 2147483647 w 49"/>
                <a:gd name="T15" fmla="*/ 2147483647 h 46"/>
                <a:gd name="T16" fmla="*/ 2147483647 w 49"/>
                <a:gd name="T17" fmla="*/ 2147483647 h 46"/>
                <a:gd name="T18" fmla="*/ 2147483647 w 49"/>
                <a:gd name="T19" fmla="*/ 2147483647 h 46"/>
                <a:gd name="T20" fmla="*/ 2147483647 w 49"/>
                <a:gd name="T21" fmla="*/ 2147483647 h 46"/>
                <a:gd name="T22" fmla="*/ 2147483647 w 49"/>
                <a:gd name="T23" fmla="*/ 2147483647 h 46"/>
                <a:gd name="T24" fmla="*/ 2147483647 w 49"/>
                <a:gd name="T25" fmla="*/ 2147483647 h 46"/>
                <a:gd name="T26" fmla="*/ 2147483647 w 49"/>
                <a:gd name="T27" fmla="*/ 2147483647 h 46"/>
                <a:gd name="T28" fmla="*/ 2147483647 w 49"/>
                <a:gd name="T29" fmla="*/ 2147483647 h 46"/>
                <a:gd name="T30" fmla="*/ 2147483647 w 49"/>
                <a:gd name="T31" fmla="*/ 2147483647 h 46"/>
                <a:gd name="T32" fmla="*/ 2147483647 w 49"/>
                <a:gd name="T33" fmla="*/ 2147483647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46">
                  <a:moveTo>
                    <a:pt x="41" y="3"/>
                  </a:moveTo>
                  <a:cubicBezTo>
                    <a:pt x="36" y="0"/>
                    <a:pt x="28" y="0"/>
                    <a:pt x="23" y="3"/>
                  </a:cubicBezTo>
                  <a:cubicBezTo>
                    <a:pt x="8" y="4"/>
                    <a:pt x="0" y="19"/>
                    <a:pt x="1" y="35"/>
                  </a:cubicBezTo>
                  <a:cubicBezTo>
                    <a:pt x="2" y="37"/>
                    <a:pt x="2" y="39"/>
                    <a:pt x="5" y="40"/>
                  </a:cubicBezTo>
                  <a:cubicBezTo>
                    <a:pt x="14" y="44"/>
                    <a:pt x="25" y="46"/>
                    <a:pt x="35" y="41"/>
                  </a:cubicBezTo>
                  <a:cubicBezTo>
                    <a:pt x="43" y="37"/>
                    <a:pt x="47" y="29"/>
                    <a:pt x="48" y="21"/>
                  </a:cubicBezTo>
                  <a:cubicBezTo>
                    <a:pt x="49" y="14"/>
                    <a:pt x="47" y="7"/>
                    <a:pt x="41" y="3"/>
                  </a:cubicBezTo>
                  <a:close/>
                  <a:moveTo>
                    <a:pt x="36" y="20"/>
                  </a:moveTo>
                  <a:cubicBezTo>
                    <a:pt x="35" y="24"/>
                    <a:pt x="33" y="28"/>
                    <a:pt x="29" y="30"/>
                  </a:cubicBezTo>
                  <a:cubicBezTo>
                    <a:pt x="24" y="32"/>
                    <a:pt x="18" y="32"/>
                    <a:pt x="13" y="30"/>
                  </a:cubicBezTo>
                  <a:cubicBezTo>
                    <a:pt x="13" y="26"/>
                    <a:pt x="13" y="21"/>
                    <a:pt x="16" y="17"/>
                  </a:cubicBezTo>
                  <a:cubicBezTo>
                    <a:pt x="16" y="16"/>
                    <a:pt x="17" y="15"/>
                    <a:pt x="17" y="15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3" y="15"/>
                    <a:pt x="26" y="13"/>
                    <a:pt x="30" y="13"/>
                  </a:cubicBezTo>
                  <a:cubicBezTo>
                    <a:pt x="32" y="12"/>
                    <a:pt x="33" y="12"/>
                    <a:pt x="34" y="13"/>
                  </a:cubicBezTo>
                  <a:cubicBezTo>
                    <a:pt x="35" y="13"/>
                    <a:pt x="35" y="14"/>
                    <a:pt x="36" y="15"/>
                  </a:cubicBezTo>
                  <a:cubicBezTo>
                    <a:pt x="36" y="17"/>
                    <a:pt x="36" y="19"/>
                    <a:pt x="3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100">
                <a:cs typeface="+mn-ea"/>
                <a:sym typeface="+mn-lt"/>
              </a:endParaRPr>
            </a:p>
          </p:txBody>
        </p:sp>
      </p:grpSp>
      <p:grpSp>
        <p:nvGrpSpPr>
          <p:cNvPr id="9" name="组合 2"/>
          <p:cNvGrpSpPr>
            <a:grpSpLocks/>
          </p:cNvGrpSpPr>
          <p:nvPr/>
        </p:nvGrpSpPr>
        <p:grpSpPr bwMode="auto">
          <a:xfrm rot="1181384">
            <a:off x="4665279" y="1332043"/>
            <a:ext cx="365562" cy="909296"/>
            <a:chOff x="4818930" y="1615605"/>
            <a:chExt cx="635784" cy="158206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0" name="Freeform 169"/>
            <p:cNvSpPr>
              <a:spLocks noEditPoints="1"/>
            </p:cNvSpPr>
            <p:nvPr/>
          </p:nvSpPr>
          <p:spPr bwMode="auto">
            <a:xfrm>
              <a:off x="4818930" y="1615605"/>
              <a:ext cx="635784" cy="1199042"/>
            </a:xfrm>
            <a:custGeom>
              <a:avLst/>
              <a:gdLst>
                <a:gd name="T0" fmla="*/ 2147483647 w 75"/>
                <a:gd name="T1" fmla="*/ 2147483647 h 158"/>
                <a:gd name="T2" fmla="*/ 2147483647 w 75"/>
                <a:gd name="T3" fmla="*/ 2147483647 h 158"/>
                <a:gd name="T4" fmla="*/ 2147483647 w 75"/>
                <a:gd name="T5" fmla="*/ 2147483647 h 158"/>
                <a:gd name="T6" fmla="*/ 2147483647 w 75"/>
                <a:gd name="T7" fmla="*/ 2147483647 h 158"/>
                <a:gd name="T8" fmla="*/ 2147483647 w 75"/>
                <a:gd name="T9" fmla="*/ 2147483647 h 158"/>
                <a:gd name="T10" fmla="*/ 2147483647 w 75"/>
                <a:gd name="T11" fmla="*/ 2147483647 h 158"/>
                <a:gd name="T12" fmla="*/ 2147483647 w 75"/>
                <a:gd name="T13" fmla="*/ 2147483647 h 158"/>
                <a:gd name="T14" fmla="*/ 2147483647 w 75"/>
                <a:gd name="T15" fmla="*/ 2147483647 h 158"/>
                <a:gd name="T16" fmla="*/ 2147483647 w 75"/>
                <a:gd name="T17" fmla="*/ 2147483647 h 158"/>
                <a:gd name="T18" fmla="*/ 2147483647 w 75"/>
                <a:gd name="T19" fmla="*/ 2147483647 h 158"/>
                <a:gd name="T20" fmla="*/ 2147483647 w 75"/>
                <a:gd name="T21" fmla="*/ 2147483647 h 158"/>
                <a:gd name="T22" fmla="*/ 2147483647 w 75"/>
                <a:gd name="T23" fmla="*/ 2147483647 h 158"/>
                <a:gd name="T24" fmla="*/ 2147483647 w 75"/>
                <a:gd name="T25" fmla="*/ 2147483647 h 158"/>
                <a:gd name="T26" fmla="*/ 2147483647 w 75"/>
                <a:gd name="T27" fmla="*/ 2147483647 h 158"/>
                <a:gd name="T28" fmla="*/ 2147483647 w 75"/>
                <a:gd name="T29" fmla="*/ 2147483647 h 1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5" h="158">
                  <a:moveTo>
                    <a:pt x="27" y="3"/>
                  </a:moveTo>
                  <a:cubicBezTo>
                    <a:pt x="0" y="4"/>
                    <a:pt x="0" y="40"/>
                    <a:pt x="3" y="59"/>
                  </a:cubicBezTo>
                  <a:cubicBezTo>
                    <a:pt x="5" y="79"/>
                    <a:pt x="10" y="99"/>
                    <a:pt x="16" y="118"/>
                  </a:cubicBezTo>
                  <a:cubicBezTo>
                    <a:pt x="17" y="120"/>
                    <a:pt x="21" y="132"/>
                    <a:pt x="25" y="142"/>
                  </a:cubicBezTo>
                  <a:cubicBezTo>
                    <a:pt x="24" y="145"/>
                    <a:pt x="24" y="147"/>
                    <a:pt x="24" y="150"/>
                  </a:cubicBezTo>
                  <a:cubicBezTo>
                    <a:pt x="24" y="152"/>
                    <a:pt x="25" y="154"/>
                    <a:pt x="27" y="155"/>
                  </a:cubicBezTo>
                  <a:cubicBezTo>
                    <a:pt x="27" y="156"/>
                    <a:pt x="28" y="158"/>
                    <a:pt x="30" y="157"/>
                  </a:cubicBezTo>
                  <a:cubicBezTo>
                    <a:pt x="32" y="156"/>
                    <a:pt x="34" y="154"/>
                    <a:pt x="34" y="152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40" y="128"/>
                    <a:pt x="75" y="0"/>
                    <a:pt x="27" y="3"/>
                  </a:cubicBezTo>
                  <a:close/>
                  <a:moveTo>
                    <a:pt x="15" y="38"/>
                  </a:moveTo>
                  <a:cubicBezTo>
                    <a:pt x="15" y="22"/>
                    <a:pt x="34" y="3"/>
                    <a:pt x="39" y="27"/>
                  </a:cubicBezTo>
                  <a:cubicBezTo>
                    <a:pt x="43" y="42"/>
                    <a:pt x="40" y="60"/>
                    <a:pt x="38" y="76"/>
                  </a:cubicBezTo>
                  <a:cubicBezTo>
                    <a:pt x="36" y="90"/>
                    <a:pt x="32" y="105"/>
                    <a:pt x="29" y="119"/>
                  </a:cubicBezTo>
                  <a:cubicBezTo>
                    <a:pt x="22" y="92"/>
                    <a:pt x="14" y="65"/>
                    <a:pt x="15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100">
                <a:cs typeface="+mn-ea"/>
                <a:sym typeface="+mn-lt"/>
              </a:endParaRPr>
            </a:p>
          </p:txBody>
        </p:sp>
        <p:sp>
          <p:nvSpPr>
            <p:cNvPr id="11" name="Freeform 170"/>
            <p:cNvSpPr>
              <a:spLocks noEditPoints="1"/>
            </p:cNvSpPr>
            <p:nvPr/>
          </p:nvSpPr>
          <p:spPr bwMode="auto">
            <a:xfrm>
              <a:off x="5021644" y="2931220"/>
              <a:ext cx="359355" cy="266454"/>
            </a:xfrm>
            <a:custGeom>
              <a:avLst/>
              <a:gdLst>
                <a:gd name="T0" fmla="*/ 2147483647 w 43"/>
                <a:gd name="T1" fmla="*/ 2147483647 h 36"/>
                <a:gd name="T2" fmla="*/ 2147483647 w 43"/>
                <a:gd name="T3" fmla="*/ 2147483647 h 36"/>
                <a:gd name="T4" fmla="*/ 2147483647 w 43"/>
                <a:gd name="T5" fmla="*/ 2147483647 h 36"/>
                <a:gd name="T6" fmla="*/ 2147483647 w 43"/>
                <a:gd name="T7" fmla="*/ 2147483647 h 36"/>
                <a:gd name="T8" fmla="*/ 2147483647 w 43"/>
                <a:gd name="T9" fmla="*/ 2147483647 h 36"/>
                <a:gd name="T10" fmla="*/ 2147483647 w 43"/>
                <a:gd name="T11" fmla="*/ 2147483647 h 36"/>
                <a:gd name="T12" fmla="*/ 2147483647 w 43"/>
                <a:gd name="T13" fmla="*/ 2147483647 h 36"/>
                <a:gd name="T14" fmla="*/ 2147483647 w 43"/>
                <a:gd name="T15" fmla="*/ 2147483647 h 36"/>
                <a:gd name="T16" fmla="*/ 2147483647 w 43"/>
                <a:gd name="T17" fmla="*/ 2147483647 h 36"/>
                <a:gd name="T18" fmla="*/ 2147483647 w 43"/>
                <a:gd name="T19" fmla="*/ 2147483647 h 36"/>
                <a:gd name="T20" fmla="*/ 2147483647 w 43"/>
                <a:gd name="T21" fmla="*/ 2147483647 h 36"/>
                <a:gd name="T22" fmla="*/ 2147483647 w 43"/>
                <a:gd name="T23" fmla="*/ 2147483647 h 36"/>
                <a:gd name="T24" fmla="*/ 2147483647 w 43"/>
                <a:gd name="T25" fmla="*/ 2147483647 h 36"/>
                <a:gd name="T26" fmla="*/ 2147483647 w 43"/>
                <a:gd name="T27" fmla="*/ 2147483647 h 36"/>
                <a:gd name="T28" fmla="*/ 2147483647 w 43"/>
                <a:gd name="T29" fmla="*/ 2147483647 h 36"/>
                <a:gd name="T30" fmla="*/ 2147483647 w 43"/>
                <a:gd name="T31" fmla="*/ 2147483647 h 36"/>
                <a:gd name="T32" fmla="*/ 2147483647 w 43"/>
                <a:gd name="T33" fmla="*/ 2147483647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" h="36">
                  <a:moveTo>
                    <a:pt x="33" y="5"/>
                  </a:moveTo>
                  <a:cubicBezTo>
                    <a:pt x="29" y="2"/>
                    <a:pt x="24" y="0"/>
                    <a:pt x="18" y="1"/>
                  </a:cubicBezTo>
                  <a:cubicBezTo>
                    <a:pt x="18" y="1"/>
                    <a:pt x="17" y="1"/>
                    <a:pt x="17" y="1"/>
                  </a:cubicBezTo>
                  <a:cubicBezTo>
                    <a:pt x="16" y="0"/>
                    <a:pt x="15" y="0"/>
                    <a:pt x="14" y="1"/>
                  </a:cubicBezTo>
                  <a:cubicBezTo>
                    <a:pt x="13" y="1"/>
                    <a:pt x="12" y="2"/>
                    <a:pt x="11" y="3"/>
                  </a:cubicBezTo>
                  <a:cubicBezTo>
                    <a:pt x="6" y="4"/>
                    <a:pt x="2" y="7"/>
                    <a:pt x="1" y="12"/>
                  </a:cubicBezTo>
                  <a:cubicBezTo>
                    <a:pt x="1" y="13"/>
                    <a:pt x="1" y="14"/>
                    <a:pt x="1" y="15"/>
                  </a:cubicBezTo>
                  <a:cubicBezTo>
                    <a:pt x="0" y="20"/>
                    <a:pt x="0" y="25"/>
                    <a:pt x="4" y="30"/>
                  </a:cubicBezTo>
                  <a:cubicBezTo>
                    <a:pt x="8" y="36"/>
                    <a:pt x="17" y="36"/>
                    <a:pt x="23" y="36"/>
                  </a:cubicBezTo>
                  <a:cubicBezTo>
                    <a:pt x="28" y="36"/>
                    <a:pt x="33" y="35"/>
                    <a:pt x="37" y="31"/>
                  </a:cubicBezTo>
                  <a:cubicBezTo>
                    <a:pt x="43" y="23"/>
                    <a:pt x="40" y="11"/>
                    <a:pt x="33" y="5"/>
                  </a:cubicBezTo>
                  <a:close/>
                  <a:moveTo>
                    <a:pt x="28" y="23"/>
                  </a:moveTo>
                  <a:cubicBezTo>
                    <a:pt x="28" y="24"/>
                    <a:pt x="27" y="25"/>
                    <a:pt x="25" y="25"/>
                  </a:cubicBezTo>
                  <a:cubicBezTo>
                    <a:pt x="20" y="25"/>
                    <a:pt x="16" y="26"/>
                    <a:pt x="12" y="23"/>
                  </a:cubicBezTo>
                  <a:cubicBezTo>
                    <a:pt x="9" y="22"/>
                    <a:pt x="9" y="20"/>
                    <a:pt x="10" y="17"/>
                  </a:cubicBezTo>
                  <a:cubicBezTo>
                    <a:pt x="15" y="15"/>
                    <a:pt x="19" y="11"/>
                    <a:pt x="25" y="14"/>
                  </a:cubicBezTo>
                  <a:cubicBezTo>
                    <a:pt x="28" y="16"/>
                    <a:pt x="29" y="21"/>
                    <a:pt x="28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100">
                <a:cs typeface="+mn-ea"/>
                <a:sym typeface="+mn-lt"/>
              </a:endParaRPr>
            </a:p>
          </p:txBody>
        </p:sp>
      </p:grpSp>
      <p:sp>
        <p:nvSpPr>
          <p:cNvPr id="12" name="TextBox 25"/>
          <p:cNvSpPr txBox="1"/>
          <p:nvPr/>
        </p:nvSpPr>
        <p:spPr>
          <a:xfrm>
            <a:off x="718202" y="1023351"/>
            <a:ext cx="428273" cy="577259"/>
          </a:xfrm>
          <a:prstGeom prst="rect">
            <a:avLst/>
          </a:prstGeom>
          <a:noFill/>
        </p:spPr>
        <p:txBody>
          <a:bodyPr lIns="68593" tIns="34296" rIns="68593" bIns="34296">
            <a:spAutoFit/>
          </a:bodyPr>
          <a:lstStyle/>
          <a:p>
            <a:pPr>
              <a:defRPr/>
            </a:pPr>
            <a:r>
              <a:rPr lang="en-US" altLang="zh-CN" sz="3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3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3" name="组合 1"/>
          <p:cNvGrpSpPr>
            <a:grpSpLocks/>
          </p:cNvGrpSpPr>
          <p:nvPr/>
        </p:nvGrpSpPr>
        <p:grpSpPr bwMode="auto">
          <a:xfrm>
            <a:off x="1164586" y="1871914"/>
            <a:ext cx="2210850" cy="805629"/>
            <a:chOff x="783626" y="3401046"/>
            <a:chExt cx="2230961" cy="812496"/>
          </a:xfrm>
        </p:grpSpPr>
        <p:sp>
          <p:nvSpPr>
            <p:cNvPr id="14" name="Rectangle 16"/>
            <p:cNvSpPr/>
            <p:nvPr/>
          </p:nvSpPr>
          <p:spPr>
            <a:xfrm>
              <a:off x="783626" y="3651911"/>
              <a:ext cx="2230961" cy="5616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Enter the description of the chart above here, and enter the comprehensive description of the chart above here.</a:t>
              </a:r>
            </a:p>
          </p:txBody>
        </p:sp>
        <p:sp>
          <p:nvSpPr>
            <p:cNvPr id="15" name="Rectangle 17"/>
            <p:cNvSpPr/>
            <p:nvPr/>
          </p:nvSpPr>
          <p:spPr>
            <a:xfrm>
              <a:off x="1200048" y="3401046"/>
              <a:ext cx="807499" cy="2793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a title</a:t>
              </a:r>
            </a:p>
          </p:txBody>
        </p:sp>
      </p:grpSp>
      <p:sp>
        <p:nvSpPr>
          <p:cNvPr id="16" name="TextBox 29"/>
          <p:cNvSpPr txBox="1"/>
          <p:nvPr/>
        </p:nvSpPr>
        <p:spPr>
          <a:xfrm>
            <a:off x="718202" y="1829810"/>
            <a:ext cx="428273" cy="577259"/>
          </a:xfrm>
          <a:prstGeom prst="rect">
            <a:avLst/>
          </a:prstGeom>
          <a:noFill/>
        </p:spPr>
        <p:txBody>
          <a:bodyPr lIns="68593" tIns="34296" rIns="68593" bIns="34296">
            <a:spAutoFit/>
          </a:bodyPr>
          <a:lstStyle/>
          <a:p>
            <a:pPr>
              <a:defRPr/>
            </a:pPr>
            <a:r>
              <a:rPr lang="en-US" altLang="zh-CN" sz="3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3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7" name="组合 1"/>
          <p:cNvGrpSpPr>
            <a:grpSpLocks/>
          </p:cNvGrpSpPr>
          <p:nvPr/>
        </p:nvGrpSpPr>
        <p:grpSpPr bwMode="auto">
          <a:xfrm>
            <a:off x="1164586" y="2659079"/>
            <a:ext cx="2192739" cy="805629"/>
            <a:chOff x="783626" y="3401046"/>
            <a:chExt cx="2212685" cy="812496"/>
          </a:xfrm>
        </p:grpSpPr>
        <p:sp>
          <p:nvSpPr>
            <p:cNvPr id="18" name="Rectangle 16"/>
            <p:cNvSpPr/>
            <p:nvPr/>
          </p:nvSpPr>
          <p:spPr>
            <a:xfrm>
              <a:off x="783626" y="3651911"/>
              <a:ext cx="2212685" cy="5616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Enter the description of the chart above here, and enter the comprehensive description of the chart above here.</a:t>
              </a:r>
            </a:p>
          </p:txBody>
        </p:sp>
        <p:sp>
          <p:nvSpPr>
            <p:cNvPr id="19" name="Rectangle 17"/>
            <p:cNvSpPr/>
            <p:nvPr/>
          </p:nvSpPr>
          <p:spPr>
            <a:xfrm>
              <a:off x="1200048" y="3401046"/>
              <a:ext cx="807499" cy="2793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a title</a:t>
              </a:r>
            </a:p>
          </p:txBody>
        </p:sp>
      </p:grpSp>
      <p:sp>
        <p:nvSpPr>
          <p:cNvPr id="20" name="TextBox 33"/>
          <p:cNvSpPr txBox="1"/>
          <p:nvPr/>
        </p:nvSpPr>
        <p:spPr>
          <a:xfrm>
            <a:off x="718202" y="2636269"/>
            <a:ext cx="428273" cy="577259"/>
          </a:xfrm>
          <a:prstGeom prst="rect">
            <a:avLst/>
          </a:prstGeom>
          <a:noFill/>
        </p:spPr>
        <p:txBody>
          <a:bodyPr lIns="68593" tIns="34296" rIns="68593" bIns="34296">
            <a:spAutoFit/>
          </a:bodyPr>
          <a:lstStyle/>
          <a:p>
            <a:pPr>
              <a:defRPr/>
            </a:pPr>
            <a:r>
              <a:rPr lang="en-US" altLang="zh-CN" sz="3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3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1" name="组合 1"/>
          <p:cNvGrpSpPr>
            <a:grpSpLocks/>
          </p:cNvGrpSpPr>
          <p:nvPr/>
        </p:nvGrpSpPr>
        <p:grpSpPr bwMode="auto">
          <a:xfrm>
            <a:off x="1164586" y="3444675"/>
            <a:ext cx="2383766" cy="805630"/>
            <a:chOff x="783626" y="3401046"/>
            <a:chExt cx="2405450" cy="812497"/>
          </a:xfrm>
        </p:grpSpPr>
        <p:sp>
          <p:nvSpPr>
            <p:cNvPr id="22" name="Rectangle 16"/>
            <p:cNvSpPr/>
            <p:nvPr/>
          </p:nvSpPr>
          <p:spPr>
            <a:xfrm>
              <a:off x="783626" y="3651912"/>
              <a:ext cx="2405450" cy="5616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Enter the description of the chart above here, and enter the comprehensive description of the chart above here.</a:t>
              </a:r>
            </a:p>
          </p:txBody>
        </p:sp>
        <p:sp>
          <p:nvSpPr>
            <p:cNvPr id="23" name="Rectangle 17"/>
            <p:cNvSpPr/>
            <p:nvPr/>
          </p:nvSpPr>
          <p:spPr>
            <a:xfrm>
              <a:off x="1200048" y="3401046"/>
              <a:ext cx="807499" cy="2793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a title</a:t>
              </a:r>
            </a:p>
          </p:txBody>
        </p:sp>
      </p:grpSp>
      <p:sp>
        <p:nvSpPr>
          <p:cNvPr id="24" name="TextBox 37"/>
          <p:cNvSpPr txBox="1"/>
          <p:nvPr/>
        </p:nvSpPr>
        <p:spPr>
          <a:xfrm>
            <a:off x="718202" y="3442729"/>
            <a:ext cx="428273" cy="577259"/>
          </a:xfrm>
          <a:prstGeom prst="rect">
            <a:avLst/>
          </a:prstGeom>
          <a:noFill/>
        </p:spPr>
        <p:txBody>
          <a:bodyPr lIns="68593" tIns="34296" rIns="68593" bIns="34296">
            <a:spAutoFit/>
          </a:bodyPr>
          <a:lstStyle/>
          <a:p>
            <a:pPr>
              <a:defRPr/>
            </a:pPr>
            <a:r>
              <a:rPr lang="en-US" altLang="zh-CN" sz="3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3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5" name="组合 1"/>
          <p:cNvGrpSpPr>
            <a:grpSpLocks/>
          </p:cNvGrpSpPr>
          <p:nvPr/>
        </p:nvGrpSpPr>
        <p:grpSpPr bwMode="auto">
          <a:xfrm>
            <a:off x="5887151" y="1086330"/>
            <a:ext cx="2311565" cy="805630"/>
            <a:chOff x="483838" y="3401047"/>
            <a:chExt cx="2330769" cy="812497"/>
          </a:xfrm>
        </p:grpSpPr>
        <p:sp>
          <p:nvSpPr>
            <p:cNvPr id="26" name="Rectangle 16"/>
            <p:cNvSpPr/>
            <p:nvPr/>
          </p:nvSpPr>
          <p:spPr>
            <a:xfrm>
              <a:off x="483838" y="3651913"/>
              <a:ext cx="2330769" cy="5616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r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Enter the description of the chart above here, and enter the comprehensive description of the chart above here.</a:t>
              </a:r>
            </a:p>
          </p:txBody>
        </p:sp>
        <p:sp>
          <p:nvSpPr>
            <p:cNvPr id="27" name="Rectangle 17"/>
            <p:cNvSpPr/>
            <p:nvPr/>
          </p:nvSpPr>
          <p:spPr>
            <a:xfrm>
              <a:off x="1591640" y="3401047"/>
              <a:ext cx="806868" cy="2793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a title</a:t>
              </a:r>
            </a:p>
          </p:txBody>
        </p:sp>
      </p:grpSp>
      <p:grpSp>
        <p:nvGrpSpPr>
          <p:cNvPr id="28" name="组合 1"/>
          <p:cNvGrpSpPr>
            <a:grpSpLocks/>
          </p:cNvGrpSpPr>
          <p:nvPr/>
        </p:nvGrpSpPr>
        <p:grpSpPr bwMode="auto">
          <a:xfrm>
            <a:off x="5977463" y="1871920"/>
            <a:ext cx="2221253" cy="805630"/>
            <a:chOff x="574900" y="3401047"/>
            <a:chExt cx="2239707" cy="812497"/>
          </a:xfrm>
        </p:grpSpPr>
        <p:sp>
          <p:nvSpPr>
            <p:cNvPr id="29" name="Rectangle 16"/>
            <p:cNvSpPr/>
            <p:nvPr/>
          </p:nvSpPr>
          <p:spPr>
            <a:xfrm>
              <a:off x="574900" y="3651913"/>
              <a:ext cx="2239707" cy="5616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r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Enter the description of the chart above here, and enter the comprehensive description of the chart above here.</a:t>
              </a:r>
            </a:p>
          </p:txBody>
        </p:sp>
        <p:sp>
          <p:nvSpPr>
            <p:cNvPr id="30" name="Rectangle 17"/>
            <p:cNvSpPr/>
            <p:nvPr/>
          </p:nvSpPr>
          <p:spPr>
            <a:xfrm>
              <a:off x="1591640" y="3401047"/>
              <a:ext cx="806868" cy="2793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a title</a:t>
              </a:r>
            </a:p>
          </p:txBody>
        </p:sp>
      </p:grpSp>
      <p:grpSp>
        <p:nvGrpSpPr>
          <p:cNvPr id="31" name="组合 1"/>
          <p:cNvGrpSpPr>
            <a:grpSpLocks/>
          </p:cNvGrpSpPr>
          <p:nvPr/>
        </p:nvGrpSpPr>
        <p:grpSpPr bwMode="auto">
          <a:xfrm>
            <a:off x="5905263" y="2659085"/>
            <a:ext cx="2293454" cy="805630"/>
            <a:chOff x="502100" y="3401047"/>
            <a:chExt cx="2312508" cy="812497"/>
          </a:xfrm>
        </p:grpSpPr>
        <p:sp>
          <p:nvSpPr>
            <p:cNvPr id="32" name="Rectangle 16"/>
            <p:cNvSpPr/>
            <p:nvPr/>
          </p:nvSpPr>
          <p:spPr>
            <a:xfrm>
              <a:off x="502100" y="3651913"/>
              <a:ext cx="2312508" cy="5616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r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Enter the description of the chart above here, and enter the comprehensive description of the chart above here.</a:t>
              </a:r>
            </a:p>
          </p:txBody>
        </p:sp>
        <p:sp>
          <p:nvSpPr>
            <p:cNvPr id="33" name="Rectangle 17"/>
            <p:cNvSpPr/>
            <p:nvPr/>
          </p:nvSpPr>
          <p:spPr>
            <a:xfrm>
              <a:off x="1591640" y="3401047"/>
              <a:ext cx="806868" cy="2793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a title</a:t>
              </a:r>
            </a:p>
          </p:txBody>
        </p:sp>
      </p:grpSp>
      <p:grpSp>
        <p:nvGrpSpPr>
          <p:cNvPr id="34" name="组合 1"/>
          <p:cNvGrpSpPr>
            <a:grpSpLocks/>
          </p:cNvGrpSpPr>
          <p:nvPr/>
        </p:nvGrpSpPr>
        <p:grpSpPr bwMode="auto">
          <a:xfrm>
            <a:off x="5759203" y="3444675"/>
            <a:ext cx="2439514" cy="805630"/>
            <a:chOff x="354827" y="3401046"/>
            <a:chExt cx="2459781" cy="812497"/>
          </a:xfrm>
        </p:grpSpPr>
        <p:sp>
          <p:nvSpPr>
            <p:cNvPr id="35" name="Rectangle 16"/>
            <p:cNvSpPr/>
            <p:nvPr/>
          </p:nvSpPr>
          <p:spPr>
            <a:xfrm>
              <a:off x="354827" y="3651912"/>
              <a:ext cx="2459781" cy="5616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r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Enter the description of the chart above here, and enter the comprehensive description of the chart above here.</a:t>
              </a:r>
            </a:p>
          </p:txBody>
        </p:sp>
        <p:sp>
          <p:nvSpPr>
            <p:cNvPr id="36" name="Rectangle 17"/>
            <p:cNvSpPr/>
            <p:nvPr/>
          </p:nvSpPr>
          <p:spPr>
            <a:xfrm>
              <a:off x="1591640" y="3401046"/>
              <a:ext cx="806868" cy="2793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a title</a:t>
              </a:r>
            </a:p>
          </p:txBody>
        </p:sp>
      </p:grpSp>
      <p:sp>
        <p:nvSpPr>
          <p:cNvPr id="37" name="TextBox 25"/>
          <p:cNvSpPr txBox="1"/>
          <p:nvPr/>
        </p:nvSpPr>
        <p:spPr>
          <a:xfrm>
            <a:off x="8289028" y="1023351"/>
            <a:ext cx="428273" cy="577259"/>
          </a:xfrm>
          <a:prstGeom prst="rect">
            <a:avLst/>
          </a:prstGeom>
          <a:noFill/>
        </p:spPr>
        <p:txBody>
          <a:bodyPr lIns="68593" tIns="34296" rIns="68593" bIns="34296">
            <a:spAutoFit/>
          </a:bodyPr>
          <a:lstStyle/>
          <a:p>
            <a:pPr>
              <a:defRPr/>
            </a:pPr>
            <a:r>
              <a:rPr lang="en-US" altLang="zh-CN" sz="3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3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TextBox 29"/>
          <p:cNvSpPr txBox="1"/>
          <p:nvPr/>
        </p:nvSpPr>
        <p:spPr>
          <a:xfrm>
            <a:off x="8289028" y="1829810"/>
            <a:ext cx="428273" cy="577259"/>
          </a:xfrm>
          <a:prstGeom prst="rect">
            <a:avLst/>
          </a:prstGeom>
          <a:noFill/>
        </p:spPr>
        <p:txBody>
          <a:bodyPr lIns="68593" tIns="34296" rIns="68593" bIns="34296">
            <a:spAutoFit/>
          </a:bodyPr>
          <a:lstStyle/>
          <a:p>
            <a:pPr>
              <a:defRPr/>
            </a:pPr>
            <a:r>
              <a:rPr lang="en-US" altLang="zh-CN" sz="3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3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TextBox 33"/>
          <p:cNvSpPr txBox="1"/>
          <p:nvPr/>
        </p:nvSpPr>
        <p:spPr>
          <a:xfrm>
            <a:off x="8289028" y="2636269"/>
            <a:ext cx="428273" cy="577259"/>
          </a:xfrm>
          <a:prstGeom prst="rect">
            <a:avLst/>
          </a:prstGeom>
          <a:noFill/>
        </p:spPr>
        <p:txBody>
          <a:bodyPr lIns="68593" tIns="34296" rIns="68593" bIns="34296">
            <a:spAutoFit/>
          </a:bodyPr>
          <a:lstStyle/>
          <a:p>
            <a:pPr>
              <a:defRPr/>
            </a:pPr>
            <a:r>
              <a:rPr lang="en-US" altLang="zh-CN" sz="3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3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TextBox 37"/>
          <p:cNvSpPr txBox="1"/>
          <p:nvPr/>
        </p:nvSpPr>
        <p:spPr>
          <a:xfrm>
            <a:off x="8289028" y="3442729"/>
            <a:ext cx="428273" cy="577259"/>
          </a:xfrm>
          <a:prstGeom prst="rect">
            <a:avLst/>
          </a:prstGeom>
          <a:noFill/>
        </p:spPr>
        <p:txBody>
          <a:bodyPr lIns="68593" tIns="34296" rIns="68593" bIns="34296">
            <a:spAutoFit/>
          </a:bodyPr>
          <a:lstStyle/>
          <a:p>
            <a:pPr>
              <a:defRPr/>
            </a:pPr>
            <a:r>
              <a:rPr lang="en-US" altLang="zh-CN" sz="3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3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16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20" grpId="0"/>
      <p:bldP spid="24" grpId="0"/>
      <p:bldP spid="37" grpId="0"/>
      <p:bldP spid="38" grpId="0"/>
      <p:bldP spid="39" grpId="0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 25"/>
          <p:cNvGrpSpPr/>
          <p:nvPr/>
        </p:nvGrpSpPr>
        <p:grpSpPr>
          <a:xfrm>
            <a:off x="3840138" y="1860239"/>
            <a:ext cx="1465312" cy="1574701"/>
            <a:chOff x="5098753" y="2504945"/>
            <a:chExt cx="1953410" cy="2098953"/>
          </a:xfrm>
        </p:grpSpPr>
        <p:sp>
          <p:nvSpPr>
            <p:cNvPr id="35" name="chenying0907 65"/>
            <p:cNvSpPr/>
            <p:nvPr/>
          </p:nvSpPr>
          <p:spPr>
            <a:xfrm>
              <a:off x="5219112" y="2504946"/>
              <a:ext cx="874825" cy="1056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66" y="21600"/>
                  </a:moveTo>
                  <a:cubicBezTo>
                    <a:pt x="18305" y="19030"/>
                    <a:pt x="13755" y="14795"/>
                    <a:pt x="11641" y="12294"/>
                  </a:cubicBezTo>
                  <a:cubicBezTo>
                    <a:pt x="10755" y="11245"/>
                    <a:pt x="8858" y="8743"/>
                    <a:pt x="7452" y="8201"/>
                  </a:cubicBezTo>
                  <a:cubicBezTo>
                    <a:pt x="6755" y="7932"/>
                    <a:pt x="6058" y="8395"/>
                    <a:pt x="5484" y="8227"/>
                  </a:cubicBezTo>
                  <a:cubicBezTo>
                    <a:pt x="4023" y="7799"/>
                    <a:pt x="3184" y="6882"/>
                    <a:pt x="2232" y="5878"/>
                  </a:cubicBezTo>
                  <a:cubicBezTo>
                    <a:pt x="1313" y="4909"/>
                    <a:pt x="0" y="3090"/>
                    <a:pt x="0" y="3090"/>
                  </a:cubicBezTo>
                  <a:cubicBezTo>
                    <a:pt x="0" y="3090"/>
                    <a:pt x="3313" y="1110"/>
                    <a:pt x="5393" y="0"/>
                  </a:cubicBezTo>
                  <a:cubicBezTo>
                    <a:pt x="5749" y="1315"/>
                    <a:pt x="11631" y="6442"/>
                    <a:pt x="9106" y="7210"/>
                  </a:cubicBezTo>
                  <a:cubicBezTo>
                    <a:pt x="13134" y="10936"/>
                    <a:pt x="18550" y="16801"/>
                    <a:pt x="21600" y="20660"/>
                  </a:cubicBezTo>
                </a:path>
              </a:pathLst>
            </a:custGeom>
            <a:noFill/>
            <a:ln w="38100" cap="flat">
              <a:solidFill>
                <a:schemeClr val="bg1">
                  <a:lumMod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57224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36" name="chenying0907 66"/>
            <p:cNvSpPr/>
            <p:nvPr/>
          </p:nvSpPr>
          <p:spPr>
            <a:xfrm>
              <a:off x="5098753" y="3468102"/>
              <a:ext cx="995024" cy="1135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0916" extrusionOk="0">
                  <a:moveTo>
                    <a:pt x="21495" y="5660"/>
                  </a:moveTo>
                  <a:cubicBezTo>
                    <a:pt x="20553" y="6536"/>
                    <a:pt x="19617" y="7414"/>
                    <a:pt x="18685" y="8295"/>
                  </a:cubicBezTo>
                  <a:cubicBezTo>
                    <a:pt x="17686" y="9240"/>
                    <a:pt x="16596" y="10290"/>
                    <a:pt x="15979" y="11466"/>
                  </a:cubicBezTo>
                  <a:cubicBezTo>
                    <a:pt x="14835" y="13641"/>
                    <a:pt x="14833" y="16162"/>
                    <a:pt x="13365" y="18237"/>
                  </a:cubicBezTo>
                  <a:cubicBezTo>
                    <a:pt x="11952" y="20233"/>
                    <a:pt x="8783" y="21600"/>
                    <a:pt x="6064" y="20556"/>
                  </a:cubicBezTo>
                  <a:cubicBezTo>
                    <a:pt x="5570" y="20366"/>
                    <a:pt x="4283" y="19640"/>
                    <a:pt x="4771" y="19013"/>
                  </a:cubicBezTo>
                  <a:cubicBezTo>
                    <a:pt x="5058" y="18644"/>
                    <a:pt x="6228" y="18721"/>
                    <a:pt x="6661" y="18670"/>
                  </a:cubicBezTo>
                  <a:cubicBezTo>
                    <a:pt x="8628" y="18441"/>
                    <a:pt x="10524" y="17506"/>
                    <a:pt x="10084" y="15562"/>
                  </a:cubicBezTo>
                  <a:cubicBezTo>
                    <a:pt x="9635" y="13574"/>
                    <a:pt x="7106" y="11784"/>
                    <a:pt x="4700" y="11956"/>
                  </a:cubicBezTo>
                  <a:cubicBezTo>
                    <a:pt x="2764" y="12094"/>
                    <a:pt x="1848" y="13488"/>
                    <a:pt x="1540" y="14963"/>
                  </a:cubicBezTo>
                  <a:cubicBezTo>
                    <a:pt x="1432" y="15476"/>
                    <a:pt x="1033" y="15761"/>
                    <a:pt x="660" y="15283"/>
                  </a:cubicBezTo>
                  <a:cubicBezTo>
                    <a:pt x="198" y="14691"/>
                    <a:pt x="72" y="13757"/>
                    <a:pt x="16" y="13067"/>
                  </a:cubicBezTo>
                  <a:cubicBezTo>
                    <a:pt x="-105" y="11576"/>
                    <a:pt x="457" y="10070"/>
                    <a:pt x="1674" y="8975"/>
                  </a:cubicBezTo>
                  <a:cubicBezTo>
                    <a:pt x="3478" y="7350"/>
                    <a:pt x="6328" y="7094"/>
                    <a:pt x="8796" y="6872"/>
                  </a:cubicBezTo>
                  <a:cubicBezTo>
                    <a:pt x="9728" y="6789"/>
                    <a:pt x="10840" y="7010"/>
                    <a:pt x="11701" y="6670"/>
                  </a:cubicBezTo>
                  <a:cubicBezTo>
                    <a:pt x="12721" y="6267"/>
                    <a:pt x="13396" y="5170"/>
                    <a:pt x="14137" y="4493"/>
                  </a:cubicBezTo>
                  <a:cubicBezTo>
                    <a:pt x="15757" y="3016"/>
                    <a:pt x="17345" y="1502"/>
                    <a:pt x="18945" y="0"/>
                  </a:cubicBez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38100" cap="flat">
              <a:noFill/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57224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37" name="chenying0907 67"/>
            <p:cNvSpPr/>
            <p:nvPr/>
          </p:nvSpPr>
          <p:spPr>
            <a:xfrm>
              <a:off x="6044419" y="2504945"/>
              <a:ext cx="1007744" cy="1079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567" extrusionOk="0">
                  <a:moveTo>
                    <a:pt x="4112" y="21567"/>
                  </a:moveTo>
                  <a:cubicBezTo>
                    <a:pt x="4397" y="21101"/>
                    <a:pt x="5057" y="20770"/>
                    <a:pt x="5486" y="20398"/>
                  </a:cubicBezTo>
                  <a:cubicBezTo>
                    <a:pt x="7030" y="19063"/>
                    <a:pt x="8145" y="17161"/>
                    <a:pt x="9859" y="16029"/>
                  </a:cubicBezTo>
                  <a:cubicBezTo>
                    <a:pt x="11861" y="14706"/>
                    <a:pt x="13421" y="13555"/>
                    <a:pt x="15950" y="13561"/>
                  </a:cubicBezTo>
                  <a:cubicBezTo>
                    <a:pt x="17832" y="13565"/>
                    <a:pt x="19668" y="12880"/>
                    <a:pt x="20717" y="11342"/>
                  </a:cubicBezTo>
                  <a:cubicBezTo>
                    <a:pt x="21269" y="10533"/>
                    <a:pt x="21558" y="9382"/>
                    <a:pt x="21586" y="8429"/>
                  </a:cubicBezTo>
                  <a:cubicBezTo>
                    <a:pt x="21600" y="7955"/>
                    <a:pt x="21235" y="3725"/>
                    <a:pt x="20113" y="5518"/>
                  </a:cubicBezTo>
                  <a:cubicBezTo>
                    <a:pt x="19692" y="6191"/>
                    <a:pt x="19620" y="6962"/>
                    <a:pt x="18974" y="7600"/>
                  </a:cubicBezTo>
                  <a:cubicBezTo>
                    <a:pt x="18035" y="8529"/>
                    <a:pt x="16465" y="8902"/>
                    <a:pt x="15145" y="8435"/>
                  </a:cubicBezTo>
                  <a:cubicBezTo>
                    <a:pt x="13481" y="7846"/>
                    <a:pt x="12389" y="5944"/>
                    <a:pt x="12716" y="4357"/>
                  </a:cubicBezTo>
                  <a:cubicBezTo>
                    <a:pt x="12889" y="3516"/>
                    <a:pt x="13356" y="2804"/>
                    <a:pt x="14105" y="2317"/>
                  </a:cubicBezTo>
                  <a:cubicBezTo>
                    <a:pt x="14570" y="2014"/>
                    <a:pt x="16094" y="1793"/>
                    <a:pt x="16358" y="1368"/>
                  </a:cubicBezTo>
                  <a:cubicBezTo>
                    <a:pt x="16924" y="456"/>
                    <a:pt x="13152" y="10"/>
                    <a:pt x="12752" y="2"/>
                  </a:cubicBezTo>
                  <a:cubicBezTo>
                    <a:pt x="10922" y="-33"/>
                    <a:pt x="9218" y="734"/>
                    <a:pt x="8023" y="2019"/>
                  </a:cubicBezTo>
                  <a:cubicBezTo>
                    <a:pt x="6623" y="3524"/>
                    <a:pt x="5749" y="5848"/>
                    <a:pt x="5405" y="7796"/>
                  </a:cubicBezTo>
                  <a:cubicBezTo>
                    <a:pt x="4769" y="11412"/>
                    <a:pt x="3340" y="15586"/>
                    <a:pt x="0" y="17844"/>
                  </a:cubicBez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38100" cap="flat">
              <a:noFill/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57224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38" name="chenying0907 68"/>
            <p:cNvSpPr/>
            <p:nvPr/>
          </p:nvSpPr>
          <p:spPr>
            <a:xfrm>
              <a:off x="6096000" y="3605696"/>
              <a:ext cx="857104" cy="97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1" h="20411" extrusionOk="0">
                  <a:moveTo>
                    <a:pt x="19862" y="18181"/>
                  </a:moveTo>
                  <a:cubicBezTo>
                    <a:pt x="20208" y="17737"/>
                    <a:pt x="20432" y="17282"/>
                    <a:pt x="20471" y="16877"/>
                  </a:cubicBezTo>
                  <a:cubicBezTo>
                    <a:pt x="20660" y="14911"/>
                    <a:pt x="18034" y="12868"/>
                    <a:pt x="16504" y="11665"/>
                  </a:cubicBezTo>
                  <a:cubicBezTo>
                    <a:pt x="13757" y="9504"/>
                    <a:pt x="11598" y="7091"/>
                    <a:pt x="9104" y="4662"/>
                  </a:cubicBezTo>
                  <a:cubicBezTo>
                    <a:pt x="7968" y="3555"/>
                    <a:pt x="5743" y="-727"/>
                    <a:pt x="3473" y="107"/>
                  </a:cubicBezTo>
                  <a:cubicBezTo>
                    <a:pt x="3169" y="219"/>
                    <a:pt x="453" y="2074"/>
                    <a:pt x="254" y="2381"/>
                  </a:cubicBezTo>
                  <a:cubicBezTo>
                    <a:pt x="-940" y="4217"/>
                    <a:pt x="2398" y="8000"/>
                    <a:pt x="3621" y="9414"/>
                  </a:cubicBezTo>
                  <a:cubicBezTo>
                    <a:pt x="5844" y="11986"/>
                    <a:pt x="8337" y="14346"/>
                    <a:pt x="10844" y="16703"/>
                  </a:cubicBezTo>
                  <a:cubicBezTo>
                    <a:pt x="11989" y="17779"/>
                    <a:pt x="13387" y="19636"/>
                    <a:pt x="14929" y="20251"/>
                  </a:cubicBezTo>
                  <a:cubicBezTo>
                    <a:pt x="16487" y="20873"/>
                    <a:pt x="18776" y="19575"/>
                    <a:pt x="19862" y="181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81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257224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39" name="组合 4"/>
          <p:cNvGrpSpPr/>
          <p:nvPr/>
        </p:nvGrpSpPr>
        <p:grpSpPr>
          <a:xfrm>
            <a:off x="5996424" y="1267616"/>
            <a:ext cx="2167922" cy="497859"/>
            <a:chOff x="839571" y="2843155"/>
            <a:chExt cx="3292044" cy="1664423"/>
          </a:xfrm>
        </p:grpSpPr>
        <p:grpSp>
          <p:nvGrpSpPr>
            <p:cNvPr id="40" name="组合 23"/>
            <p:cNvGrpSpPr/>
            <p:nvPr/>
          </p:nvGrpSpPr>
          <p:grpSpPr>
            <a:xfrm>
              <a:off x="839571" y="2843155"/>
              <a:ext cx="3292044" cy="1664423"/>
              <a:chOff x="268067" y="914329"/>
              <a:chExt cx="3292044" cy="1664423"/>
            </a:xfrm>
          </p:grpSpPr>
          <p:sp>
            <p:nvSpPr>
              <p:cNvPr id="42" name="矩形 7"/>
              <p:cNvSpPr>
                <a:spLocks noChangeArrowheads="1"/>
              </p:cNvSpPr>
              <p:nvPr/>
            </p:nvSpPr>
            <p:spPr bwMode="auto">
              <a:xfrm>
                <a:off x="687036" y="914329"/>
                <a:ext cx="2691124" cy="92605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to add your title</a:t>
                </a:r>
              </a:p>
            </p:txBody>
          </p:sp>
          <p:sp>
            <p:nvSpPr>
              <p:cNvPr id="43" name="矩形 8"/>
              <p:cNvSpPr>
                <a:spLocks noChangeArrowheads="1"/>
              </p:cNvSpPr>
              <p:nvPr/>
            </p:nvSpPr>
            <p:spPr bwMode="auto">
              <a:xfrm>
                <a:off x="268067" y="1818400"/>
                <a:ext cx="3292044" cy="76035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120000"/>
                  </a:lnSpc>
                  <a:defRPr sz="1800">
                    <a:solidFill>
                      <a:srgbClr val="000000"/>
                    </a:solidFill>
                  </a:defRPr>
                </a:pPr>
                <a:r>
                  <a:rPr lang="zh-CN" altLang="en-US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Please replace the text and click Add the relevant title text</a:t>
                </a:r>
                <a:endParaRPr lang="zh-CN" altLang="en-US" sz="7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41" name="直接连接符 9"/>
            <p:cNvCxnSpPr/>
            <p:nvPr/>
          </p:nvCxnSpPr>
          <p:spPr>
            <a:xfrm flipV="1">
              <a:off x="1023637" y="3595935"/>
              <a:ext cx="2926027" cy="3982"/>
            </a:xfrm>
            <a:prstGeom prst="line">
              <a:avLst/>
            </a:prstGeom>
            <a:ln w="9525">
              <a:solidFill>
                <a:schemeClr val="bg1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23"/>
          <p:cNvGrpSpPr/>
          <p:nvPr/>
        </p:nvGrpSpPr>
        <p:grpSpPr>
          <a:xfrm>
            <a:off x="933342" y="1354286"/>
            <a:ext cx="2183380" cy="647459"/>
            <a:chOff x="-295340" y="908604"/>
            <a:chExt cx="3314985" cy="2164350"/>
          </a:xfrm>
        </p:grpSpPr>
        <p:sp>
          <p:nvSpPr>
            <p:cNvPr id="45" name="矩形 7"/>
            <p:cNvSpPr>
              <a:spLocks noChangeArrowheads="1"/>
            </p:cNvSpPr>
            <p:nvPr/>
          </p:nvSpPr>
          <p:spPr bwMode="auto">
            <a:xfrm>
              <a:off x="129890" y="908604"/>
              <a:ext cx="2752565" cy="9259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to add your title</a:t>
              </a:r>
            </a:p>
          </p:txBody>
        </p:sp>
        <p:sp>
          <p:nvSpPr>
            <p:cNvPr id="46" name="矩形 8"/>
            <p:cNvSpPr>
              <a:spLocks noChangeArrowheads="1"/>
            </p:cNvSpPr>
            <p:nvPr/>
          </p:nvSpPr>
          <p:spPr bwMode="auto">
            <a:xfrm>
              <a:off x="-295340" y="1818401"/>
              <a:ext cx="3314985" cy="12545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Please replace the text and click Add the relevant title text</a:t>
              </a:r>
              <a:endParaRPr lang="zh-CN" altLang="en-US" sz="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"/>
          <p:cNvGrpSpPr/>
          <p:nvPr/>
        </p:nvGrpSpPr>
        <p:grpSpPr>
          <a:xfrm>
            <a:off x="913427" y="3193067"/>
            <a:ext cx="2325734" cy="650094"/>
            <a:chOff x="802094" y="2890063"/>
            <a:chExt cx="2758371" cy="2173888"/>
          </a:xfrm>
        </p:grpSpPr>
        <p:grpSp>
          <p:nvGrpSpPr>
            <p:cNvPr id="48" name="组合 23"/>
            <p:cNvGrpSpPr/>
            <p:nvPr/>
          </p:nvGrpSpPr>
          <p:grpSpPr>
            <a:xfrm>
              <a:off x="802094" y="2890063"/>
              <a:ext cx="2758371" cy="2173888"/>
              <a:chOff x="230590" y="961237"/>
              <a:chExt cx="2758371" cy="2173888"/>
            </a:xfrm>
          </p:grpSpPr>
          <p:sp>
            <p:nvSpPr>
              <p:cNvPr id="50" name="矩形 7"/>
              <p:cNvSpPr>
                <a:spLocks noChangeArrowheads="1"/>
              </p:cNvSpPr>
              <p:nvPr/>
            </p:nvSpPr>
            <p:spPr bwMode="auto">
              <a:xfrm>
                <a:off x="543306" y="961237"/>
                <a:ext cx="2206622" cy="92627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to add your title</a:t>
                </a:r>
              </a:p>
            </p:txBody>
          </p:sp>
          <p:sp>
            <p:nvSpPr>
              <p:cNvPr id="51" name="矩形 8"/>
              <p:cNvSpPr>
                <a:spLocks noChangeArrowheads="1"/>
              </p:cNvSpPr>
              <p:nvPr/>
            </p:nvSpPr>
            <p:spPr bwMode="auto">
              <a:xfrm>
                <a:off x="230590" y="1818401"/>
                <a:ext cx="2758371" cy="131672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  <a:defRPr sz="1800">
                    <a:solidFill>
                      <a:srgbClr val="000000"/>
                    </a:solidFill>
                  </a:defRPr>
                </a:pPr>
                <a:r>
                  <a:rPr lang="zh-CN" alt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Please replace the text and click Add the relevant title text</a:t>
                </a:r>
                <a:endParaRPr lang="zh-CN" altLang="en-US" sz="7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  <a:p>
                <a:pPr algn="ctr">
                  <a:lnSpc>
                    <a:spcPct val="120000"/>
                  </a:lnSpc>
                  <a:defRPr sz="1800">
                    <a:solidFill>
                      <a:srgbClr val="000000"/>
                    </a:solidFill>
                  </a:defRPr>
                </a:pPr>
                <a:endPara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49" name="直接连接符 19"/>
            <p:cNvCxnSpPr/>
            <p:nvPr/>
          </p:nvCxnSpPr>
          <p:spPr>
            <a:xfrm flipV="1">
              <a:off x="1022962" y="3596072"/>
              <a:ext cx="2385852" cy="3983"/>
            </a:xfrm>
            <a:prstGeom prst="line">
              <a:avLst/>
            </a:prstGeom>
            <a:ln w="9525">
              <a:solidFill>
                <a:schemeClr val="bg1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组合 4"/>
          <p:cNvGrpSpPr/>
          <p:nvPr/>
        </p:nvGrpSpPr>
        <p:grpSpPr>
          <a:xfrm>
            <a:off x="5928984" y="3193067"/>
            <a:ext cx="2325734" cy="500630"/>
            <a:chOff x="802094" y="2890063"/>
            <a:chExt cx="2758371" cy="1674086"/>
          </a:xfrm>
        </p:grpSpPr>
        <p:grpSp>
          <p:nvGrpSpPr>
            <p:cNvPr id="53" name="组合 23"/>
            <p:cNvGrpSpPr/>
            <p:nvPr/>
          </p:nvGrpSpPr>
          <p:grpSpPr>
            <a:xfrm>
              <a:off x="802094" y="2890063"/>
              <a:ext cx="2758371" cy="1674086"/>
              <a:chOff x="230590" y="961237"/>
              <a:chExt cx="2758371" cy="1674086"/>
            </a:xfrm>
          </p:grpSpPr>
          <p:sp>
            <p:nvSpPr>
              <p:cNvPr id="55" name="矩形 7"/>
              <p:cNvSpPr>
                <a:spLocks noChangeArrowheads="1"/>
              </p:cNvSpPr>
              <p:nvPr/>
            </p:nvSpPr>
            <p:spPr bwMode="auto">
              <a:xfrm>
                <a:off x="543306" y="961237"/>
                <a:ext cx="2206622" cy="92627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to add your title</a:t>
                </a:r>
              </a:p>
            </p:txBody>
          </p:sp>
          <p:sp>
            <p:nvSpPr>
              <p:cNvPr id="56" name="矩形 8"/>
              <p:cNvSpPr>
                <a:spLocks noChangeArrowheads="1"/>
              </p:cNvSpPr>
              <p:nvPr/>
            </p:nvSpPr>
            <p:spPr bwMode="auto">
              <a:xfrm>
                <a:off x="230590" y="1818401"/>
                <a:ext cx="2758371" cy="81692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  <a:defRPr sz="1800">
                    <a:solidFill>
                      <a:srgbClr val="000000"/>
                    </a:solidFill>
                  </a:defRPr>
                </a:pPr>
                <a:r>
                  <a:rPr lang="zh-CN" alt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Please replace the text and click Add the relevant title text</a:t>
                </a:r>
                <a:endPara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54" name="直接连接符 19"/>
            <p:cNvCxnSpPr/>
            <p:nvPr/>
          </p:nvCxnSpPr>
          <p:spPr>
            <a:xfrm flipV="1">
              <a:off x="1022962" y="3596072"/>
              <a:ext cx="2385852" cy="3983"/>
            </a:xfrm>
            <a:prstGeom prst="line">
              <a:avLst/>
            </a:prstGeom>
            <a:ln w="9525">
              <a:solidFill>
                <a:schemeClr val="bg1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55" y="2005048"/>
            <a:ext cx="1628487" cy="164552"/>
          </a:xfrm>
          <a:prstGeom prst="rect">
            <a:avLst/>
          </a:prstGeom>
        </p:spPr>
      </p:pic>
      <p:grpSp>
        <p:nvGrpSpPr>
          <p:cNvPr id="97" name="组合 6"/>
          <p:cNvGrpSpPr/>
          <p:nvPr/>
        </p:nvGrpSpPr>
        <p:grpSpPr>
          <a:xfrm>
            <a:off x="1155804" y="2558112"/>
            <a:ext cx="3181902" cy="576056"/>
            <a:chOff x="1854202" y="2494332"/>
            <a:chExt cx="4241799" cy="767838"/>
          </a:xfrm>
        </p:grpSpPr>
        <p:pic>
          <p:nvPicPr>
            <p:cNvPr id="98" name="图片 9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4202" y="2607997"/>
              <a:ext cx="634688" cy="508000"/>
            </a:xfrm>
            <a:prstGeom prst="rect">
              <a:avLst/>
            </a:prstGeom>
          </p:spPr>
        </p:pic>
        <p:grpSp>
          <p:nvGrpSpPr>
            <p:cNvPr id="99" name="组合 5"/>
            <p:cNvGrpSpPr/>
            <p:nvPr/>
          </p:nvGrpSpPr>
          <p:grpSpPr>
            <a:xfrm>
              <a:off x="2616580" y="2494332"/>
              <a:ext cx="3479421" cy="767838"/>
              <a:chOff x="2616580" y="2494332"/>
              <a:chExt cx="3479421" cy="767838"/>
            </a:xfrm>
          </p:grpSpPr>
          <p:sp>
            <p:nvSpPr>
              <p:cNvPr id="100" name="矩形 99"/>
              <p:cNvSpPr/>
              <p:nvPr/>
            </p:nvSpPr>
            <p:spPr>
              <a:xfrm>
                <a:off x="2616581" y="2954489"/>
                <a:ext cx="3479420" cy="30768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685929">
                  <a:defRPr/>
                </a:pPr>
                <a:r>
                  <a:rPr lang="en-US" altLang="zh-CN" sz="9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THIS TEMPLATE DESIGNED FOR JPPPT.COM</a:t>
                </a:r>
                <a:endParaRPr lang="zh-CN" alt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1" name="文本框 8"/>
              <p:cNvSpPr txBox="1"/>
              <p:nvPr/>
            </p:nvSpPr>
            <p:spPr>
              <a:xfrm>
                <a:off x="2616580" y="2494332"/>
                <a:ext cx="2413062" cy="553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685929"/>
                <a:r>
                  <a:rPr lang="zh-CN" altLang="en-US" sz="2100" b="1" dirty="0">
                    <a:solidFill>
                      <a:prstClr val="black"/>
                    </a:solidFill>
                    <a:cs typeface="+mn-ea"/>
                    <a:sym typeface="+mn-lt"/>
                  </a:rPr>
                  <a:t>Add the title text</a:t>
                </a:r>
              </a:p>
            </p:txBody>
          </p:sp>
        </p:grpSp>
      </p:grpSp>
      <p:grpSp>
        <p:nvGrpSpPr>
          <p:cNvPr id="102" name="组合 7"/>
          <p:cNvGrpSpPr/>
          <p:nvPr/>
        </p:nvGrpSpPr>
        <p:grpSpPr>
          <a:xfrm>
            <a:off x="1155804" y="3644395"/>
            <a:ext cx="3181902" cy="576056"/>
            <a:chOff x="1854202" y="2494332"/>
            <a:chExt cx="4241799" cy="767838"/>
          </a:xfrm>
        </p:grpSpPr>
        <p:pic>
          <p:nvPicPr>
            <p:cNvPr id="103" name="图片 10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4202" y="2607997"/>
              <a:ext cx="634688" cy="508000"/>
            </a:xfrm>
            <a:prstGeom prst="rect">
              <a:avLst/>
            </a:prstGeom>
          </p:spPr>
        </p:pic>
        <p:grpSp>
          <p:nvGrpSpPr>
            <p:cNvPr id="104" name="组合 9"/>
            <p:cNvGrpSpPr/>
            <p:nvPr/>
          </p:nvGrpSpPr>
          <p:grpSpPr>
            <a:xfrm>
              <a:off x="2616580" y="2494332"/>
              <a:ext cx="3479421" cy="767838"/>
              <a:chOff x="2616580" y="2494332"/>
              <a:chExt cx="3479421" cy="767838"/>
            </a:xfrm>
          </p:grpSpPr>
          <p:sp>
            <p:nvSpPr>
              <p:cNvPr id="105" name="矩形 104"/>
              <p:cNvSpPr/>
              <p:nvPr/>
            </p:nvSpPr>
            <p:spPr>
              <a:xfrm>
                <a:off x="2616581" y="2954489"/>
                <a:ext cx="3479420" cy="30768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685929">
                  <a:defRPr/>
                </a:pPr>
                <a:r>
                  <a:rPr lang="en-US" altLang="zh-CN" sz="9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THIS TEMPLATE DESIGNED FOR JPPPT.COM</a:t>
                </a:r>
                <a:endParaRPr lang="zh-CN" alt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6" name="文本框 13"/>
              <p:cNvSpPr txBox="1"/>
              <p:nvPr/>
            </p:nvSpPr>
            <p:spPr>
              <a:xfrm>
                <a:off x="2616580" y="2494332"/>
                <a:ext cx="2413062" cy="553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685929"/>
                <a:r>
                  <a:rPr lang="zh-CN" altLang="en-US" sz="2100" b="1" dirty="0">
                    <a:solidFill>
                      <a:prstClr val="black"/>
                    </a:solidFill>
                    <a:cs typeface="+mn-ea"/>
                    <a:sym typeface="+mn-lt"/>
                  </a:rPr>
                  <a:t>Add the title text</a:t>
                </a:r>
              </a:p>
            </p:txBody>
          </p:sp>
        </p:grpSp>
      </p:grpSp>
      <p:grpSp>
        <p:nvGrpSpPr>
          <p:cNvPr id="107" name="组合 12"/>
          <p:cNvGrpSpPr/>
          <p:nvPr/>
        </p:nvGrpSpPr>
        <p:grpSpPr>
          <a:xfrm>
            <a:off x="4804513" y="2558112"/>
            <a:ext cx="3181902" cy="576056"/>
            <a:chOff x="1854202" y="2494332"/>
            <a:chExt cx="4241799" cy="767838"/>
          </a:xfrm>
        </p:grpSpPr>
        <p:pic>
          <p:nvPicPr>
            <p:cNvPr id="108" name="图片 10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4202" y="2607997"/>
              <a:ext cx="634688" cy="508000"/>
            </a:xfrm>
            <a:prstGeom prst="rect">
              <a:avLst/>
            </a:prstGeom>
          </p:spPr>
        </p:pic>
        <p:grpSp>
          <p:nvGrpSpPr>
            <p:cNvPr id="109" name="组合 14"/>
            <p:cNvGrpSpPr/>
            <p:nvPr/>
          </p:nvGrpSpPr>
          <p:grpSpPr>
            <a:xfrm>
              <a:off x="2616580" y="2494332"/>
              <a:ext cx="3479421" cy="767838"/>
              <a:chOff x="2616580" y="2494332"/>
              <a:chExt cx="3479421" cy="767838"/>
            </a:xfrm>
          </p:grpSpPr>
          <p:sp>
            <p:nvSpPr>
              <p:cNvPr id="110" name="矩形 109"/>
              <p:cNvSpPr/>
              <p:nvPr/>
            </p:nvSpPr>
            <p:spPr>
              <a:xfrm>
                <a:off x="2616581" y="2954489"/>
                <a:ext cx="3479420" cy="30768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685929">
                  <a:defRPr/>
                </a:pPr>
                <a:r>
                  <a:rPr lang="en-US" altLang="zh-CN" sz="9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THIS TEMPLATE DESIGNED FOR JPPPT.COM</a:t>
                </a:r>
                <a:endParaRPr lang="zh-CN" alt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1" name="文本框 18"/>
              <p:cNvSpPr txBox="1"/>
              <p:nvPr/>
            </p:nvSpPr>
            <p:spPr>
              <a:xfrm>
                <a:off x="2616580" y="2494332"/>
                <a:ext cx="2413062" cy="553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685929"/>
                <a:r>
                  <a:rPr lang="zh-CN" altLang="en-US" sz="2100" b="1" dirty="0">
                    <a:solidFill>
                      <a:prstClr val="black"/>
                    </a:solidFill>
                    <a:cs typeface="+mn-ea"/>
                    <a:sym typeface="+mn-lt"/>
                  </a:rPr>
                  <a:t>Add the title text</a:t>
                </a:r>
              </a:p>
            </p:txBody>
          </p:sp>
        </p:grpSp>
      </p:grpSp>
      <p:grpSp>
        <p:nvGrpSpPr>
          <p:cNvPr id="112" name="组合 17"/>
          <p:cNvGrpSpPr/>
          <p:nvPr/>
        </p:nvGrpSpPr>
        <p:grpSpPr>
          <a:xfrm>
            <a:off x="4804513" y="3644395"/>
            <a:ext cx="3181902" cy="576056"/>
            <a:chOff x="1854202" y="2494332"/>
            <a:chExt cx="4241799" cy="767838"/>
          </a:xfrm>
        </p:grpSpPr>
        <p:pic>
          <p:nvPicPr>
            <p:cNvPr id="113" name="图片 1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4202" y="2607997"/>
              <a:ext cx="634688" cy="508000"/>
            </a:xfrm>
            <a:prstGeom prst="rect">
              <a:avLst/>
            </a:prstGeom>
          </p:spPr>
        </p:pic>
        <p:grpSp>
          <p:nvGrpSpPr>
            <p:cNvPr id="114" name="组合 19"/>
            <p:cNvGrpSpPr/>
            <p:nvPr/>
          </p:nvGrpSpPr>
          <p:grpSpPr>
            <a:xfrm>
              <a:off x="2616580" y="2494332"/>
              <a:ext cx="3479421" cy="767838"/>
              <a:chOff x="2616580" y="2494332"/>
              <a:chExt cx="3479421" cy="767838"/>
            </a:xfrm>
          </p:grpSpPr>
          <p:sp>
            <p:nvSpPr>
              <p:cNvPr id="115" name="矩形 114"/>
              <p:cNvSpPr/>
              <p:nvPr/>
            </p:nvSpPr>
            <p:spPr>
              <a:xfrm>
                <a:off x="2616581" y="2954489"/>
                <a:ext cx="3479420" cy="30768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685929">
                  <a:defRPr/>
                </a:pPr>
                <a:r>
                  <a:rPr lang="en-US" altLang="zh-CN" sz="9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THIS TEMPLATE DESIGNED FOR JPPPT.COM</a:t>
                </a:r>
                <a:endParaRPr lang="zh-CN" alt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6" name="文本框 23"/>
              <p:cNvSpPr txBox="1"/>
              <p:nvPr/>
            </p:nvSpPr>
            <p:spPr>
              <a:xfrm>
                <a:off x="2616580" y="2494332"/>
                <a:ext cx="2413062" cy="553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685929"/>
                <a:r>
                  <a:rPr lang="zh-CN" altLang="en-US" sz="2100" b="1" dirty="0">
                    <a:solidFill>
                      <a:prstClr val="black"/>
                    </a:solidFill>
                    <a:cs typeface="+mn-ea"/>
                    <a:sym typeface="+mn-lt"/>
                  </a:rPr>
                  <a:t>Add the title text</a:t>
                </a:r>
              </a:p>
            </p:txBody>
          </p:sp>
        </p:grp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3C97B5F6-64A6-476B-B62B-47D96F96F865}"/>
              </a:ext>
            </a:extLst>
          </p:cNvPr>
          <p:cNvSpPr txBox="1"/>
          <p:nvPr/>
        </p:nvSpPr>
        <p:spPr>
          <a:xfrm>
            <a:off x="646643" y="1464770"/>
            <a:ext cx="21620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0" i="0" dirty="0">
                <a:solidFill>
                  <a:srgbClr val="000000"/>
                </a:solidFill>
                <a:effectLst/>
                <a:latin typeface="Roboto"/>
              </a:rPr>
              <a:t>Contents</a:t>
            </a:r>
            <a:endParaRPr lang="zh-CN" alt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71" y="838728"/>
            <a:ext cx="336886" cy="3223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45" y="1269402"/>
            <a:ext cx="8487783" cy="370063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387" y="3981283"/>
            <a:ext cx="5518673" cy="9779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3" y="96819"/>
            <a:ext cx="1644827" cy="146841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21" y="609201"/>
            <a:ext cx="453504" cy="44364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019" y="1115013"/>
            <a:ext cx="557661" cy="53367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941" y="3970525"/>
            <a:ext cx="454238" cy="44436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900" y="1719619"/>
            <a:ext cx="583544" cy="57085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542" y="935915"/>
            <a:ext cx="261988" cy="25629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725" y="1934643"/>
            <a:ext cx="363742" cy="35583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228" y="1334574"/>
            <a:ext cx="336886" cy="32239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55" y="2005048"/>
            <a:ext cx="1628487" cy="16455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525" y="335506"/>
            <a:ext cx="1458776" cy="58351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909" y="1748425"/>
            <a:ext cx="1578151" cy="42652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06" y="2005048"/>
            <a:ext cx="1700844" cy="29649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15" y="3002100"/>
            <a:ext cx="973990" cy="9684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105" y="2193775"/>
            <a:ext cx="599905" cy="574102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3094673" y="2370008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ln w="22225">
                  <a:noFill/>
                </a:ln>
                <a:cs typeface="+mn-ea"/>
                <a:sym typeface="+mn-lt"/>
              </a:rPr>
              <a:t>Thank you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decel="5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5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9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9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5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3.61111E-6 -0.00031 L 3.61111E-6 2.22222E-6 C 0.0033 -0.00309 0.00642 -0.00679 0.00989 -0.00864 C 0.01128 -0.01142 0.01441 -0.01173 0.01718 -0.01327 C 0.01875 -0.01451 0.02031 -0.01698 0.02205 -0.01698 C 0.02326 -0.01883 0.02361 -0.01883 0.02517 -0.01976 C 0.02673 -0.02068 0.02795 -0.02346 0.02934 -0.02377 C 0.0342 -0.02531 0.03906 -0.02531 0.04375 -0.02593 C 0.04514 -0.02655 0.0467 -0.02716 0.04826 -0.0284 C 0.05086 -0.02932 0.05295 -0.0284 0.05451 -0.03056 C 0.05607 -0.03241 0.05573 -0.03642 0.05607 -0.03858 C 0.05573 -0.05648 0.05555 -0.07377 0.05451 -0.09043 C 0.05451 -0.09476 0.05139 -0.1108 0.05121 -0.11266 C 0.04965 -0.11821 0.0467 -0.12346 0.04635 -0.13025 C 0.04514 -0.13395 0.04461 -0.13858 0.04375 -0.14259 C 0.04357 -0.14599 0.0434 -0.14846 0.04218 -0.15185 C 0.0401 -0.16389 0.0375 -0.16327 0.03298 -0.17716 C 0.02916 -0.18858 0.02951 -0.18889 0.02361 -0.19908 C 0.02326 -0.20093 0.02187 -0.20309 0.02066 -0.20587 C 0.01232 -0.22377 0.02517 -0.19908 0.01441 -0.21883 C 0.01232 -0.23118 0.01441 -0.21883 0.00989 -0.23395 C 0.00833 -0.23611 0.00833 -0.23951 0.00677 -0.24229 C 0.00208 -0.25648 0.0052 -0.24568 3.61111E-6 -0.25741 C -0.00243 -0.26358 -0.00469 -0.26945 -0.0073 -0.275 C -0.00886 -0.27778 -0.01025 -0.28272 -0.01216 -0.28611 C -0.01789 -0.29167 -0.02118 -0.2963 -0.02865 -0.30062 C -0.02917 -0.30124 -0.03039 -0.30185 -0.03177 -0.30309 C -0.03334 -0.30401 -0.0349 -0.30587 -0.03646 -0.30741 C -0.0441 -0.31297 -0.03629 -0.30525 -0.04618 -0.3142 C -0.05782 -0.32438 -0.04775 -0.31821 -0.05643 -0.32253 C -0.06858 -0.33827 -0.05521 -0.32315 -0.06459 -0.33118 C -0.08872 -0.33272 -0.1349 -0.35216 -0.19636 -0.33118 C -0.20122 -0.32871 -0.20608 -0.325 -0.21181 -0.32253 C -0.21337 -0.32161 -0.21476 -0.31976 -0.21632 -0.31821 C -0.22153 -0.3142 -0.22414 -0.3142 -0.22917 -0.30926 C -0.23056 -0.30803 -0.23177 -0.30648 -0.23334 -0.30525 C -0.23542 -0.30309 -0.24098 -0.30185 -0.24254 -0.30062 C -0.25226 -0.29229 -0.24445 -0.29784 -0.2625 -0.29445 C -0.26459 -0.29352 -0.26719 -0.2929 -0.27032 -0.29229 C -0.27795 -0.29013 -0.29323 -0.28827 -0.29323 -0.28797 C -0.29948 -0.28611 -0.30469 -0.28272 -0.31181 -0.28118 C -0.31493 -0.28056 -0.329 -0.27716 -0.33525 -0.275 C -0.34098 -0.27315 -0.3441 -0.27037 -0.34879 -0.26883 C -0.35521 -0.26543 -0.36407 -0.26358 -0.37066 -0.25988 C -0.37327 -0.25803 -0.37535 -0.25648 -0.37795 -0.25463 C -0.38611 -0.25247 -0.41181 -0.25124 -0.41493 -0.25124 C -0.41858 -0.24969 -0.42257 -0.24784 -0.42726 -0.2463 C -0.42917 -0.24568 -0.43177 -0.24568 -0.4349 -0.24445 C -0.43802 -0.2429 -0.44132 -0.24105 -0.44566 -0.24013 C -0.45556 -0.23735 -0.47032 -0.23673 -0.47952 -0.2358 C -0.4842 -0.2355 -0.49636 -0.23272 -0.50105 -0.23118 C -0.50278 -0.23118 -0.50434 -0.22963 -0.50591 -0.22932 C -0.51077 -0.22871 -0.5165 -0.22778 -0.52101 -0.22716 C -0.55087 -0.21142 -0.50782 -0.23272 -0.53802 -0.22099 C -0.55799 -0.21266 -0.52882 -0.21945 -0.55712 -0.2142 C -0.56111 -0.21266 -0.56441 -0.2108 -0.56875 -0.20926 C -0.575 -0.20864 -0.58264 -0.20926 -0.58889 -0.20772 C -0.59236 -0.2071 -0.59532 -0.20247 -0.59861 -0.20093 C -0.6073 -0.19692 -0.61493 -0.19414 -0.62309 -0.19013 C -0.63039 -0.18673 -0.63802 -0.18395 -0.6441 -0.17932 C -0.64584 -0.17778 -0.64775 -0.17562 -0.65035 -0.17562 C -0.65643 -0.17346 -0.66268 -0.17253 -0.66875 -0.17068 C -0.67518 -0.16883 -0.68264 -0.1642 -0.68889 -0.16204 C -0.69375 -0.1608 -0.69861 -0.1605 -0.70417 -0.16019 C -0.7165 -0.15864 -0.73039 -0.15864 -0.74271 -0.15772 C -0.7441 -0.1571 -0.74618 -0.15587 -0.7474 -0.15371 C -0.74879 -0.15062 -0.74914 -0.1463 -0.75035 -0.14259 C -0.75035 -0.14074 -0.75052 -0.13858 -0.75191 -0.1358 C -0.75191 -0.13395 -0.75348 -0.13056 -0.75348 -0.12716 C -0.75486 -0.125 -0.754 -0.12161 -0.75486 -0.11883 C -0.75521 -0.11729 -0.7566 -0.11667 -0.75712 -0.11451 C -0.75816 -0.11204 -0.75868 -0.10864 -0.75955 -0.10587 C -0.76111 -0.10309 -0.76268 -0.10062 -0.7632 -0.09692 C -0.76441 -0.09013 -0.76563 -0.08179 -0.76563 -0.07377 C -0.76563 -0.06173 -0.76563 -0.05062 -0.76441 -0.03858 C -0.76424 -0.03457 -0.7599 -0.03334 -0.75834 -0.03241 C -0.75643 -0.03179 -0.75348 -0.03118 -0.75191 -0.03056 C -0.73334 -0.02377 -0.76424 -0.03334 -0.73959 -0.02593 C -0.73646 -0.02346 -0.7349 -0.01883 -0.73195 -0.01698 C -0.73039 -0.01698 -0.729 -0.01698 -0.72882 -0.01605 C -0.71841 -0.00679 -0.73039 -0.01451 -0.72101 -0.00864 C -0.71962 -0.00679 -0.71823 -0.00463 -0.71702 -0.00309 C -0.71493 0.00154 -0.71181 0.00247 -0.71025 0.00617 C -0.69341 0.03549 -0.71077 0.00648 -0.69653 0.02469 C -0.69497 0.02747 -0.69393 0.02963 -0.69341 0.03117 C -0.68872 0.03765 -0.68733 0.03765 -0.68282 0.03981 C -0.67813 0.04907 -0.68282 0.04136 -0.675 0.04969 C -0.66424 0.05864 -0.6816 0.04907 -0.66111 0.06049 C -0.6566 0.06203 -0.654 0.06203 -0.65035 0.06389 C -0.64132 0.07006 -0.64879 0.06697 -0.64132 0.07345 C -0.63959 0.07438 -0.63802 0.075 -0.63525 0.07685 C -0.63386 0.07839 -0.63334 0.08055 -0.63177 0.08086 C -0.62882 0.08333 -0.62257 0.08549 -0.62257 0.08611 C -0.61493 0.09629 -0.61945 0.09105 -0.6073 0.10031 C -0.60122 0.10524 -0.60417 0.10339 -0.59861 0.10679 C -0.59653 0.11111 -0.59514 0.1142 -0.59184 0.11759 C -0.58559 0.12407 -0.58872 0.12006 -0.58282 0.12407 C -0.58108 0.12562 -0.57952 0.12747 -0.57795 0.1287 C -0.57483 0.13302 -0.57188 0.13642 -0.56875 0.1392 C -0.56268 0.14382 -0.55712 0.15031 -0.55191 0.15432 C -0.55035 0.15463 -0.54879 0.15463 -0.5474 0.15617 C -0.54584 0.15802 -0.5441 0.15957 -0.54254 0.15987 C -0.54132 0.16142 -0.54098 0.1645 -0.53959 0.1645 C -0.53698 0.16574 -0.5349 0.16636 -0.53334 0.16636 C -0.53073 0.16882 -0.52882 0.17068 -0.52726 0.17129 C -0.5257 0.17222 -0.52327 0.17222 -0.52257 0.17284 C -0.52101 0.175 -0.52101 0.17623 -0.51945 0.17685 C -0.51702 0.18117 -0.51493 0.18271 -0.51216 0.18487 C -0.51025 0.18611 -0.53507 0.18364 -0.50469 0.1892 C -0.47431 0.19475 -0.40782 0.1929 -0.37327 0.16636 C -0.36771 0.1645 -0.37049 0.16574 -0.36459 0.15987 C -0.3599 0.15278 -0.36476 0.15957 -0.35799 0.15432 C -0.35486 0.15278 -0.35243 0.14938 -0.35018 0.14753 C -0.34723 0.14537 -0.34254 0.14382 -0.33941 0.14197 C -0.31632 0.12407 -0.33177 0.13148 -0.31945 0.12654 C -0.31337 0.11882 -0.31945 0.12562 -0.31025 0.11759 C -0.30712 0.11605 -0.30313 0.11111 -0.29983 0.10864 C -0.29948 0.10833 -0.29792 0.10833 -0.29636 0.10679 C -0.29341 0.10494 -0.29063 0.10123 -0.28768 0.10031 C -0.28299 0.09845 -0.27795 0.09629 -0.27327 0.09475 C -0.2717 0.09321 -0.2691 0.09105 -0.26719 0.08981 C -0.26094 0.08703 -0.25486 0.08487 -0.24861 0.08086 C -0.24723 0.07994 -0.24462 0.07839 -0.24254 0.07685 C -0.24098 0.07592 -0.23855 0.075 -0.23646 0.07438 C -0.2349 0.07438 -0.23334 0.07345 -0.23177 0.07345 C -0.22917 0.07191 -0.22709 0.06944 -0.22431 0.0679 C -0.22257 0.0679 -0.22101 0.06697 -0.21823 0.06605 C -0.21667 0.06543 -0.21077 0.06049 -0.20868 0.06049 C -0.20556 0.05926 -0.20278 0.05864 -0.19983 0.05864 C -0.19827 0.0571 -0.1967 0.05679 -0.19497 0.05679 C -0.19184 0.05463 -0.18872 0.05463 -0.18559 0.05278 C -0.17795 0.05185 -0.17952 0.05092 -0.17066 0.04629 C -0.16563 0.04413 -0.16146 0.04413 -0.15643 0.04259 C -0.15365 0.04197 -0.15174 0.04074 -0.14861 0.03981 C -0.13993 0.03549 -0.15174 0.04197 -0.13785 0.03611 C -0.1349 0.03549 -0.13212 0.03333 -0.12917 0.03117 C -0.12726 0.03117 -0.12552 0.03055 -0.12309 0.02963 C -0.12257 0.02963 -0.12101 0.0287 -0.11945 0.02778 C -0.11545 0.02654 -0.11181 0.02469 -0.1073 0.02376 C -0.10591 0.02284 -0.10556 0.02129 -0.104 0.02129 C -0.09792 0.01821 -0.09167 0.01574 -0.08559 0.01173 C -0.0816 0.00987 -0.07813 0.00833 -0.07483 0.00617 C -0.07327 0.00524 -0.0717 0.00463 -0.07014 0.00463 C -0.06858 0.00339 -0.06719 0.00247 -0.0658 0.00185 C -0.06094 0.00154 -0.05643 0.00031 -0.05174 -0.00031 C -0.05018 -0.00155 -0.04723 -0.00216 -0.04549 -0.00309 C -0.04254 -0.00309 -0.04098 -0.00401 -0.03785 -0.00463 C -0.03629 -0.00525 -0.03473 -0.00679 -0.03334 -0.00679 C -0.02709 -0.00679 -0.02136 -0.00679 -0.01632 -0.00463 L 3.61111E-6 -0.00031 Z " pathEditMode="relative" rAng="0" ptsTypes="AAAAAAAAAAAAAAAAAAAAAAAAAAAAAAAAAAAAAAAAAAAAAAAAAAAAAAAAAAAAAAAAAAAAAAAAAAAAAAAAAAAAAAAAAAAAAAAAAAAAAAAAAAAAAAAAAAAAAAAAAAAAAAAAAAAAAAAAAAAAAAAAAAAAAA">
                                      <p:cBhvr>
                                        <p:cTn id="37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86" y="-740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9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7917 -0.00896 L 0.67917 -0.00896 C 0.67622 -0.00555 0.67361 -0.00155 0.67049 0.00184 C 0.66945 0.00277 0.66806 0.00277 0.66684 0.004 C 0.66511 0.00586 0.66372 0.00832 0.66198 0.01049 C 0.65955 0.01357 0.65747 0.01789 0.65469 0.01913 L 0.64497 0.02345 C 0.64288 0.02561 0.64115 0.029 0.63889 0.02993 C 0.63368 0.03209 0.6283 0.03209 0.62292 0.03209 C 0.60018 0.03209 0.57743 0.03055 0.55469 0.02993 C 0.55347 0.02931 0.55226 0.02839 0.55104 0.02777 C 0.54757 0.02623 0.54097 0.02437 0.53768 0.02345 C 0.53646 0.02283 0.53525 0.0219 0.53403 0.02129 C 0.53073 0.01974 0.52431 0.01697 0.52431 0.01697 L 0.33646 0.01913 C 0.33472 0.01913 0.33316 0.02067 0.3316 0.02129 C 0.32882 0.02221 0.32587 0.02252 0.32309 0.02345 C 0.32136 0.02407 0.31979 0.02499 0.31823 0.02561 C 0.31268 0.02746 0.3099 0.02777 0.30469 0.02993 C 0.29879 0.03271 0.30278 0.03302 0.29497 0.03425 C 0.28924 0.03549 0.28368 0.03579 0.27795 0.03641 C 0.26129 0.04135 0.28195 0.03549 0.25834 0.04073 C 0.24931 0.04289 0.25365 0.04228 0.24618 0.04505 C 0.24219 0.0466 0.2382 0.04907 0.23403 0.04937 L 0.2158 0.05184 L 0.14618 0.04937 C 0.11042 0.04752 0.14497 0.04937 0.13038 0.04505 C 0.12674 0.04413 0.12309 0.04382 0.11945 0.04289 C 0.1165 0.04228 0.11372 0.04166 0.11094 0.04073 C 0.10851 0.04011 0.10608 0.03919 0.10347 0.03857 C 0.09948 0.03765 0.09549 0.03734 0.09132 0.03641 C 0.08021 0.02993 0.09775 0.04011 0.0816 0.03209 C 0.07917 0.03086 0.07674 0.029 0.07431 0.02777 C 0.07101 0.02623 0.06771 0.0253 0.06459 0.02345 C 0.06216 0.0219 0.05972 0.01974 0.05729 0.01913 L 0.04861 0.01697 C 0.03993 0.01172 0.05087 0.0182 0.04011 0.01265 C 0.03889 0.01203 0.03768 0.0111 0.03646 0.01049 C 0.0349 0.00956 0.03316 0.00925 0.0316 0.00832 C 0.02917 0.00709 0.02691 0.00462 0.02431 0.004 C 0.02066 0.00308 0.00938 -5.55556E-6 0.00608 -0.00032 C 0.004 -0.00063 0.00191 -0.00032 -5.55556E-7 -0.00032 L -5.55556E-7 -0.00032 " pathEditMode="relative" ptsTypes="AAAAAAAAAAAAAAAAAAAAAAAAAAAAAAAAAAAAAAAAAAA">
                                      <p:cBhvr>
                                        <p:cTn id="44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46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5608 -0.1108 L 0.35608 -0.1108 C 0.35278 -0.10586 0.34983 -0.1 0.34618 -0.09568 C 0.34479 -0.09414 0.34288 -0.09475 0.34132 -0.09352 C 0.33959 -0.09259 0.3382 -0.09043 0.33646 -0.0892 C 0.32952 -0.08395 0.33611 -0.09043 0.32795 -0.08488 C 0.32622 -0.08395 0.32483 -0.08117 0.32309 -0.08056 C 0.31858 -0.07901 0.31406 -0.07932 0.30972 -0.07839 C 0.28906 -0.07438 0.31424 -0.07562 0.27431 -0.07407 L 0.17309 -0.07191 L 0.16459 -0.06975 C 0.16216 -0.06914 0.15972 -0.0679 0.15729 -0.06759 C 0.14948 -0.06667 0.14184 -0.06605 0.13403 -0.06543 C 0.12466 -0.0571 0.13212 -0.06235 0.1158 -0.05895 C 0.11337 -0.05833 0.11094 -0.05772 0.10851 -0.05679 C 0.10677 -0.05617 0.10521 -0.05494 0.10365 -0.05463 C 0.07865 -0.04815 0.10087 -0.05586 0.08525 -0.05031 C 0.07379 -0.04012 0.0882 -0.05185 0.07309 -0.04383 C 0.07136 -0.0429 0.06997 -0.04043 0.06823 -0.03951 C 0.06372 -0.03673 0.05712 -0.03457 0.05243 -0.03302 C 0.05122 -0.03148 0.05 -0.02932 0.04861 -0.0287 C 0.04636 -0.02716 0.04375 -0.02716 0.04132 -0.02654 C 0.03941 -0.02593 0.03733 -0.025 0.03525 -0.02438 C 0.03368 -0.02377 0.03195 -0.02284 0.03038 -0.02222 C 0.02917 -0.0216 0.02795 -0.02037 0.02674 -0.02006 C 0.02344 -0.01883 0.02031 -0.01852 0.01702 -0.0179 C 0.01025 -0.01389 0.01632 -0.0179 0.00972 -0.01142 C 0.00816 -0.00957 0.00625 -0.00864 0.00486 -0.0071 C -0.00451 0.00401 0.00834 -0.00802 2.22222E-6 -0.00031 L 2.22222E-6 -0.00031 " pathEditMode="relative" ptsTypes="AAAAAAAAAAAAAAAAAAAAAAAAAAAAAA">
                                      <p:cBhvr>
                                        <p:cTn id="51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53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743 -0.08488 L 0.0743 -0.08488 C 0.071 -0.08272 0.06771 -0.08087 0.06441 -0.0784 C 0.06284 -0.07716 0.06128 -0.07531 0.05955 -0.07408 C 0.05694 -0.07253 0.04687 -0.07037 0.04496 -0.06976 C 0.03455 -0.06358 0.05121 -0.07315 0.03403 -0.06544 C 0.03159 -0.06451 0.02673 -0.06111 0.02673 -0.06111 C 0.02552 -0.05988 0.02448 -0.05803 0.02309 -0.05679 C 0.02066 -0.05494 0.0158 -0.05247 0.0158 -0.05247 C 0.01493 -0.05093 0.01406 -0.0497 0.01337 -0.04815 C 0.01232 -0.04599 0.01198 -0.04352 0.01093 -0.04167 C 0.00989 -0.03982 0.0085 -0.03889 0.00729 -0.03735 C 0.00642 -0.03519 0.00538 -0.03334 0.00486 -0.03087 C 0.00416 -0.02809 0.00399 -0.025 0.00364 -0.02223 C 0.00278 -0.0179 0.00173 -0.01358 0.00121 -0.00926 L 2.5E-6 -0.00031 L 2.5E-6 -0.00031 " pathEditMode="relative" ptsTypes="AAAAAAAAAAAAAAAAA">
                                      <p:cBhvr>
                                        <p:cTn id="58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0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243 -0.30618 L -0.05243 -0.30618 C -0.0533 -0.2997 -0.054 -0.29322 -0.05487 -0.28674 C -0.05521 -0.28396 -0.05573 -0.28118 -0.05608 -0.27809 C -0.0573 -0.26914 -0.05764 -0.26359 -0.05851 -0.25433 C -0.05851 -0.25217 -0.05938 -0.22223 -0.05608 -0.21081 C -0.05539 -0.20865 -0.05452 -0.20649 -0.05365 -0.20433 C -0.05157 -0.19291 -0.05313 -0.1997 -0.04757 -0.18488 C -0.04671 -0.18272 -0.04566 -0.18087 -0.04514 -0.1784 C -0.04358 -0.16976 -0.0448 -0.17346 -0.0415 -0.1676 C -0.04063 -0.16328 -0.04046 -0.15834 -0.03907 -0.15464 L -0.03421 -0.14137 C -0.0323 -0.1284 -0.03351 -0.1355 -0.03056 -0.11976 C -0.03021 -0.1176 -0.03021 -0.11482 -0.02934 -0.11328 L -0.02691 -0.10896 C -0.02657 -0.1068 -0.02622 -0.10433 -0.0257 -0.10248 C -0.02414 -0.09692 -0.02309 -0.09569 -0.02084 -0.09167 C -0.01806 -0.07655 -0.02014 -0.0818 -0.01598 -0.07408 C -0.01511 -0.071 -0.0125 -0.06328 -0.01233 -0.05896 C -0.01112 -0.04167 -0.01268 -0.03025 -0.00868 -0.01575 C -0.00782 -0.01266 -0.00747 -0.00927 -0.00625 -0.00711 C -0.00521 -0.00525 -0.00382 -0.00556 -0.00261 -0.00495 L 1.94444E-6 -0.00032 L 1.94444E-6 -0.00032 " pathEditMode="relative" ptsTypes="AAAAAAAAAAAAAAAAAAAAAAAA">
                                      <p:cBhvr>
                                        <p:cTn id="65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7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8785 -0.19537 L -0.18785 -0.19537 L -0.17813 -0.18889 C -0.1757 -0.18735 -0.17292 -0.18735 -0.17084 -0.18457 L -0.16355 -0.17593 L -0.15626 -0.16728 L -0.15261 -0.16296 C -0.15087 -0.15864 -0.14983 -0.1537 -0.14775 -0.15 C -0.14688 -0.14846 -0.14601 -0.14722 -0.14532 -0.14568 C -0.14341 -0.14136 -0.14237 -0.13642 -0.14028 -0.13272 C -0.13959 -0.13117 -0.13872 -0.12994 -0.13785 -0.12839 C -0.1356 -0.12315 -0.13594 -0.1213 -0.13299 -0.11759 C -0.13073 -0.11451 -0.12813 -0.11173 -0.1257 -0.10895 C -0.12448 -0.10741 -0.1231 -0.10648 -0.12205 -0.10463 C -0.12119 -0.10309 -0.12049 -0.10123 -0.11962 -0.10031 C -0.11737 -0.09691 -0.11441 -0.09506 -0.11233 -0.09136 C -0.10782 -0.08333 -0.11077 -0.08827 -0.10261 -0.07839 C -0.10139 -0.07716 -0.10001 -0.07593 -0.09896 -0.07407 C -0.0981 -0.07284 -0.0974 -0.07099 -0.09653 -0.06975 C -0.09532 -0.06852 -0.09393 -0.06852 -0.09271 -0.06759 C -0.08941 -0.06142 -0.08855 -0.05957 -0.08299 -0.05463 C -0.08143 -0.05309 -0.07969 -0.05185 -0.07813 -0.05031 C -0.07153 -0.04352 -0.07761 -0.04784 -0.07084 -0.04383 C -0.06841 -0.04105 -0.06632 -0.03673 -0.06355 -0.03519 C -0.06112 -0.03364 -0.05869 -0.03179 -0.05626 -0.03086 C -0.05469 -0.03025 -0.04948 -0.02809 -0.04775 -0.02654 C -0.04636 -0.02531 -0.04532 -0.02315 -0.04393 -0.02222 C -0.04202 -0.02099 -0.03994 -0.02099 -0.03785 -0.02006 C -0.03664 -0.01944 -0.03542 -0.01852 -0.03421 -0.0179 C -0.03264 -0.01698 -0.03108 -0.01636 -0.02935 -0.01574 C -0.02223 -0.01265 -0.02188 -0.01327 -0.01355 -0.01142 C -0.01233 -0.01049 -0.01112 -0.00988 -0.0099 -0.00926 C -0.00816 -0.00833 -0.00643 -0.00802 -0.00504 -0.0071 C -0.00261 -0.00525 -0.00174 -0.00339 -9.16667E-6 -0.00031 L -9.16667E-6 -0.00031 " pathEditMode="relative" ptsTypes="AAAAAAAAAAAAAAAAAAAAAAAAAAAAAAAAAAA">
                                      <p:cBhvr>
                                        <p:cTn id="72" dur="3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74" dur="3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52187 0.01049 L 0.52187 0.01049 C 0.51371 0.00956 0.50555 0.00925 0.49739 0.00802 C 0.49131 0.0074 0.4934 0.00524 0.48767 0.00185 C 0.48576 0.00061 0.4835 0.00061 0.48159 -0.00031 C 0.47899 -0.00155 0.47673 -0.00371 0.4743 -0.00494 C 0.47222 -0.00587 0.47013 -0.00587 0.46805 -0.00679 C 0.46562 -0.00803 0.46336 -0.0105 0.46076 -0.01142 C 0.45885 -0.01204 0.45677 -0.01235 0.45468 -0.01358 C 0.45225 -0.01451 0.44999 -0.01698 0.44739 -0.0176 C 0.4434 -0.01914 0.43906 -0.01976 0.43524 -0.02223 C 0.43402 -0.02284 0.43281 -0.02377 0.43159 -0.02408 C 0.42795 -0.02531 0.4243 -0.02562 0.42065 -0.02624 C 0.41562 -0.02778 0.4059 -0.03056 0.4059 -0.03056 L 0.33159 -0.0284 C 0.32117 -0.02809 0.32413 -0.02624 0.31579 -0.02408 C 0.31163 -0.02315 0.30763 -0.02284 0.30347 -0.02223 C 0.28975 -0.01729 0.30677 -0.02284 0.28645 -0.0176 C 0.27951 -0.01605 0.28055 -0.01482 0.27308 -0.01358 C 0.26701 -0.01235 0.26093 -0.01204 0.25468 -0.01142 C 0.25225 -0.0105 0.24982 -0.00988 0.24739 -0.00896 C 0.24583 -0.00865 0.24427 -0.00741 0.24253 -0.00679 C 0.23402 -0.00525 0.22534 -0.00525 0.21701 -0.00278 C 0.20555 0.00061 0.21215 -0.00093 0.19739 0.00185 L -8.05556E-6 -0.00031 L -8.05556E-6 -0.00031 " pathEditMode="relative" ptsTypes="AAAAAAAAAAAAAAAAAAAAAAAAAA">
                                      <p:cBhvr>
                                        <p:cTn id="7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8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47431 -0.22531 L 0.47431 -0.22531 C 0.4698 -0.22408 0.46511 -0.22377 0.46077 -0.22099 C 0.45643 -0.21852 0.45279 -0.21327 0.44862 -0.21019 C 0.44654 -0.20895 0.44463 -0.20741 0.44254 -0.20587 C 0.44133 -0.20525 0.44011 -0.20463 0.4389 -0.20371 C 0.42987 -0.19692 0.43803 -0.20124 0.42917 -0.19722 C 0.42674 -0.19445 0.42431 -0.19136 0.42188 -0.18858 C 0.41598 -0.1821 0.41424 -0.18117 0.40834 -0.17346 C 0.40747 -0.17222 0.40695 -0.17037 0.40591 -0.16914 C 0.404 -0.16667 0.40174 -0.16513 0.39983 -0.16266 C 0.39723 -0.15926 0.3948 -0.15556 0.39254 -0.15185 C 0.39115 -0.14908 0.39046 -0.14537 0.3889 -0.1429 C 0.38751 -0.14105 0.3856 -0.14013 0.38404 -0.13858 C 0.37397 -0.12068 0.38438 -0.13858 0.37431 -0.12346 C 0.37345 -0.12222 0.37275 -0.12037 0.37188 -0.11914 C 0.37067 -0.11759 0.36928 -0.11667 0.36806 -0.11482 C 0.36633 -0.11204 0.36511 -0.10834 0.3632 -0.10617 C 0.36199 -0.10463 0.36077 -0.1034 0.35956 -0.10185 C 0.35869 -0.10062 0.35817 -0.09846 0.35713 -0.09753 C 0.354 -0.09414 0.3507 -0.09167 0.3474 -0.08889 C 0.34584 -0.08735 0.34428 -0.0855 0.34254 -0.08457 C 0.34133 -0.08364 0.34011 -0.08303 0.3389 -0.08241 C 0.33681 -0.08087 0.3349 -0.07901 0.33282 -0.07809 C 0.33074 -0.07685 0.32865 -0.07685 0.32674 -0.07593 C 0.32466 -0.07469 0.32275 -0.07253 0.32067 -0.0713 C 0.31737 -0.06976 0.31407 -0.06852 0.31077 -0.06698 C 0.30886 -0.06636 0.30678 -0.06605 0.3047 -0.06482 C 0.30105 -0.06297 0.29758 -0.05988 0.29376 -0.05834 C 0.29167 -0.05772 0.28976 -0.0571 0.28768 -0.05617 C 0.28647 -0.05556 0.28525 -0.05463 0.28404 -0.05401 C 0.28247 -0.0534 0.28074 -0.05278 0.27917 -0.05185 C 0.27796 -0.05124 0.27674 -0.05031 0.27553 -0.04969 C 0.27223 -0.04815 0.26893 -0.04722 0.26581 -0.04537 C 0.26459 -0.04476 0.26338 -0.04383 0.26199 -0.04321 C 0.25226 -0.03951 0.25747 -0.0429 0.24862 -0.03889 C 0.24167 -0.0358 0.24845 -0.03735 0.24011 -0.03457 C 0.23126 -0.03179 0.23004 -0.03272 0.22067 -0.03025 C 0.21858 -0.02963 0.21667 -0.02809 0.21459 -0.02809 C 0.19428 -0.02685 0.17379 -0.02655 0.15348 -0.02593 C 0.14497 -0.02438 0.14098 -0.02408 0.13282 -0.02161 C 0.13074 -0.02099 0.12883 -0.01976 0.12674 -0.01945 C 0.12275 -0.01852 0.11858 -0.0179 0.11459 -0.01729 C 0.10348 -0.01235 0.11702 -0.0179 0.09862 -0.01297 C 0.09706 -0.01235 0.09549 -0.01111 0.09376 -0.0108 C 0.08976 -0.00957 0.0856 -0.00926 0.08161 -0.00864 C 0.07883 -0.00803 0.07588 -0.00648 0.0731 -0.00648 C 0.05365 -0.00525 0.03404 -0.00494 0.01459 -0.00432 C 0.01286 -0.0034 0.01129 -0.00247 0.00973 -0.00216 C 0.00226 0.00031 0.00348 4.5679E-6 -0.00121 4.5679E-6 L -0.00121 4.5679E-6 L -0.00121 4.5679E-6 L 6.38889E-6 4.5679E-6 " pathEditMode="relative" ptsTypes="AAAAAAAAAAAAAAAAAAAAAAAAAAAAAAAAAAAAAAAAAAAAAAAAAAAAA">
                                      <p:cBhvr>
                                        <p:cTn id="8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8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5729 -0.63919 L -0.15729 -0.63919 C -0.15867 -0.61697 -0.15972 -0.61326 -0.15729 -0.58734 C -0.15659 -0.57931 -0.15381 -0.57746 -0.15121 -0.57222 C -0.15034 -0.57005 -0.14982 -0.56759 -0.14878 -0.56573 C -0.14808 -0.56419 -0.14704 -0.56296 -0.14635 -0.56141 C -0.14548 -0.55925 -0.14479 -0.55678 -0.14392 -0.55493 C -0.14322 -0.55308 -0.14218 -0.55215 -0.14149 -0.55061 C -0.14062 -0.54845 -0.1401 -0.54598 -0.13906 -0.54382 C -0.13715 -0.54012 -0.13506 -0.53672 -0.13298 -0.53302 C -0.13211 -0.53178 -0.13142 -0.52993 -0.13055 -0.5287 C -0.12326 -0.51913 -0.12742 -0.52438 -0.1184 -0.51357 C -0.11718 -0.51203 -0.11597 -0.51049 -0.11475 -0.50925 L -0.10989 -0.50493 C -0.10815 -0.50215 -0.10677 -0.49845 -0.10486 -0.49629 C -0.10364 -0.49475 -0.10242 -0.49351 -0.10121 -0.49197 C -0.09913 -0.48857 -0.09722 -0.48456 -0.09513 -0.48117 L -0.0927 -0.47685 L -0.09027 -0.47252 C -0.08992 -0.47036 -0.08975 -0.46789 -0.08906 -0.46604 C -0.08767 -0.46141 -0.08506 -0.45771 -0.0842 -0.45277 C -0.08385 -0.45061 -0.08367 -0.44845 -0.08298 -0.44629 C -0.08246 -0.44475 -0.08124 -0.44382 -0.08055 -0.44197 C -0.07968 -0.44012 -0.07881 -0.43796 -0.07812 -0.43549 C -0.0776 -0.43364 -0.0776 -0.43086 -0.0769 -0.42901 C -0.07552 -0.42561 -0.07343 -0.42345 -0.07204 -0.42036 C -0.07013 -0.41635 -0.06874 -0.41172 -0.06718 -0.4074 C -0.06631 -0.40524 -0.06527 -0.40308 -0.06475 -0.40092 C -0.06388 -0.39814 -0.06319 -0.39505 -0.06232 -0.39228 C -0.06163 -0.39043 -0.06058 -0.3895 -0.05989 -0.38796 C -0.0585 -0.38518 -0.05746 -0.38209 -0.05624 -0.37931 C -0.05312 -0.36296 -0.05729 -0.38302 -0.05242 -0.36635 C -0.04739 -0.34814 -0.0559 -0.37191 -0.04878 -0.35308 C -0.04496 -0.3324 -0.05121 -0.36481 -0.04513 -0.33796 C -0.04427 -0.33364 -0.04427 -0.3287 -0.0427 -0.32499 C -0.04201 -0.32283 -0.04097 -0.32098 -0.04027 -0.31851 C -0.03732 -0.30647 -0.03836 -0.30617 -0.03663 -0.29475 C -0.03628 -0.29259 -0.03576 -0.29043 -0.03541 -0.28826 C -0.03246 -0.26913 -0.03593 -0.28857 -0.03298 -0.27283 C -0.03263 -0.26728 -0.03211 -0.26141 -0.03177 -0.25555 C -0.03124 -0.24845 -0.03107 -0.24104 -0.03055 -0.23394 C -0.0302 -0.22962 -0.02968 -0.2253 -0.02933 -0.22098 C -0.02725 -0.19413 -0.02933 -0.20987 -0.0269 -0.19289 C -0.02638 -0.18333 -0.02569 -0.17005 -0.02447 -0.16018 C -0.02413 -0.15802 -0.02361 -0.15586 -0.02326 -0.1537 C -0.02291 -0.14845 -0.02135 -0.12283 -0.02083 -0.11697 C -0.02013 -0.10956 -0.01927 -0.10246 -0.0184 -0.09536 L -0.01597 -0.07345 C -0.0118 -0.05154 -0.01805 -0.08549 -0.01354 -0.05833 C -0.01267 -0.05401 -0.01163 -0.04968 -0.01111 -0.04536 C -0.01076 -0.0432 -0.00763 -0.01882 -0.00624 -0.01512 L -0.00381 -0.00864 C -0.00242 -0.00123 -0.0026 -0.00431 -0.0026 6.66667E-6 L 8.88889E-6 6.66667E-6 " pathEditMode="relative" ptsTypes="AAAAAAAAAAAAAAAAAAAAAAAAAAAAAAAAAAAAAAAAAAAAAAAAAAAAAA">
                                      <p:cBhvr>
                                        <p:cTn id="9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9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2222 -0.01173 L 0.32222 -0.01173 C 0.31441 -0.01265 0.30659 -0.01296 0.29895 -0.01389 C 0.29722 -0.0142 0.29566 -0.01574 0.29409 -0.01636 C 0.2908 -0.01728 0.2875 -0.01759 0.28437 -0.01852 C 0.27882 -0.01975 0.27621 -0.02068 0.271 -0.02253 L 0.14409 -0.02068 C 0.14201 -0.02037 0.1401 -0.01914 0.13802 -0.01852 C 0.13645 -0.01759 0.13472 -0.01667 0.13316 -0.01636 C 0.13073 -0.01543 0.1283 -0.01512 0.12586 -0.01389 C 0.12465 -0.01358 0.12343 -0.01235 0.12222 -0.01173 C 0.11944 -0.0108 0.11649 -0.0108 0.11371 -0.00988 C 0.11041 -0.00864 0.10729 -0.00617 0.10382 -0.00556 C 0.10017 -0.00463 0.09652 -0.00401 0.09288 -0.00309 C 0.09045 -0.00278 0.08802 -0.00154 0.08559 -0.00093 C 0.07916 -1.23457E-7 0.07257 0.00031 0.06614 0.00123 C 0.00225 -0.00123 0.02465 -0.00093 -0.00087 -0.00093 L -0.00087 -0.00093 " pathEditMode="relative" ptsTypes="AAAAAAAAAAAAAAAAAA">
                                      <p:cBhvr>
                                        <p:cTn id="10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0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49" presetClass="entr" presetSubtype="0" decel="100000" fill="hold" grpId="0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528" fill="hold" grpId="1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4" presetClass="entr" presetSubtype="5" fill="hold" grpId="2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8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1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275907" y="2204559"/>
            <a:ext cx="3951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Click here to add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1058428" y="2731798"/>
            <a:ext cx="1998123" cy="422757"/>
          </a:xfrm>
          <a:prstGeom prst="rect">
            <a:avLst/>
          </a:prstGeom>
        </p:spPr>
        <p:txBody>
          <a:bodyPr wrap="square" lIns="68593" tIns="34296" rIns="68593" bIns="34296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85929">
              <a:lnSpc>
                <a:spcPct val="120000"/>
              </a:lnSpc>
            </a:pPr>
            <a:r>
              <a:rPr lang="zh-CN" altLang="en-US" sz="1000" dirty="0">
                <a:solidFill>
                  <a:srgbClr val="3C3C3B"/>
                </a:solidFill>
                <a:cs typeface="+mn-ea"/>
                <a:sym typeface="+mn-lt"/>
              </a:rPr>
              <a:t>Add the appropriate text information here, and it is recommended that the spacing be maintained</a:t>
            </a:r>
            <a:r>
              <a:rPr lang="en-US" altLang="zh-CN" sz="1000" dirty="0">
                <a:solidFill>
                  <a:srgbClr val="3C3C3B"/>
                </a:solidFill>
                <a:cs typeface="+mn-ea"/>
                <a:sym typeface="+mn-lt"/>
              </a:rPr>
              <a:t>1.3</a:t>
            </a:r>
            <a:r>
              <a:rPr lang="zh-CN" altLang="en-US" sz="1000" dirty="0">
                <a:solidFill>
                  <a:srgbClr val="3C3C3B"/>
                </a:solidFill>
                <a:cs typeface="+mn-ea"/>
                <a:sym typeface="+mn-lt"/>
              </a:rPr>
              <a:t>Around</a:t>
            </a:r>
          </a:p>
        </p:txBody>
      </p:sp>
      <p:grpSp>
        <p:nvGrpSpPr>
          <p:cNvPr id="26" name="组合 7"/>
          <p:cNvGrpSpPr/>
          <p:nvPr/>
        </p:nvGrpSpPr>
        <p:grpSpPr>
          <a:xfrm>
            <a:off x="1138592" y="1906949"/>
            <a:ext cx="1731637" cy="724124"/>
            <a:chOff x="1517859" y="2541814"/>
            <a:chExt cx="2308448" cy="965200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7859" y="2541814"/>
              <a:ext cx="2308448" cy="965200"/>
            </a:xfrm>
            <a:prstGeom prst="rect">
              <a:avLst/>
            </a:prstGeom>
          </p:spPr>
        </p:pic>
        <p:sp>
          <p:nvSpPr>
            <p:cNvPr id="28" name="矩形 27"/>
            <p:cNvSpPr/>
            <p:nvPr/>
          </p:nvSpPr>
          <p:spPr>
            <a:xfrm>
              <a:off x="1773850" y="2966359"/>
              <a:ext cx="1825695" cy="41562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685929">
                <a:lnSpc>
                  <a:spcPct val="120000"/>
                </a:lnSpc>
              </a:pPr>
              <a:r>
                <a:rPr lang="zh-CN" altLang="en-US" sz="1300" b="1" dirty="0">
                  <a:solidFill>
                    <a:srgbClr val="3C3C3B"/>
                  </a:solidFill>
                  <a:cs typeface="+mn-ea"/>
                  <a:sym typeface="+mn-lt"/>
                </a:rPr>
                <a:t>The title text</a:t>
              </a:r>
            </a:p>
          </p:txBody>
        </p:sp>
      </p:grpSp>
      <p:grpSp>
        <p:nvGrpSpPr>
          <p:cNvPr id="29" name="组合 12"/>
          <p:cNvGrpSpPr/>
          <p:nvPr/>
        </p:nvGrpSpPr>
        <p:grpSpPr>
          <a:xfrm>
            <a:off x="3715552" y="1906949"/>
            <a:ext cx="1731637" cy="724124"/>
            <a:chOff x="4953209" y="2541814"/>
            <a:chExt cx="2308448" cy="965200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53209" y="2541814"/>
              <a:ext cx="2308448" cy="965200"/>
            </a:xfrm>
            <a:prstGeom prst="rect">
              <a:avLst/>
            </a:prstGeom>
          </p:spPr>
        </p:pic>
        <p:sp>
          <p:nvSpPr>
            <p:cNvPr id="31" name="矩形 30"/>
            <p:cNvSpPr/>
            <p:nvPr/>
          </p:nvSpPr>
          <p:spPr>
            <a:xfrm>
              <a:off x="5183153" y="2966359"/>
              <a:ext cx="1825695" cy="41562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685929">
                <a:lnSpc>
                  <a:spcPct val="120000"/>
                </a:lnSpc>
              </a:pPr>
              <a:r>
                <a:rPr lang="zh-CN" altLang="en-US" sz="1300" b="1" dirty="0">
                  <a:solidFill>
                    <a:srgbClr val="3C3C3B"/>
                  </a:solidFill>
                  <a:cs typeface="+mn-ea"/>
                  <a:sym typeface="+mn-lt"/>
                </a:rPr>
                <a:t>The title text</a:t>
              </a:r>
            </a:p>
          </p:txBody>
        </p:sp>
      </p:grpSp>
      <p:grpSp>
        <p:nvGrpSpPr>
          <p:cNvPr id="32" name="组合 15"/>
          <p:cNvGrpSpPr/>
          <p:nvPr/>
        </p:nvGrpSpPr>
        <p:grpSpPr>
          <a:xfrm>
            <a:off x="6292512" y="1906949"/>
            <a:ext cx="1731637" cy="724124"/>
            <a:chOff x="8388559" y="2541814"/>
            <a:chExt cx="2308448" cy="965200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8559" y="2541814"/>
              <a:ext cx="2308448" cy="965200"/>
            </a:xfrm>
            <a:prstGeom prst="rect">
              <a:avLst/>
            </a:prstGeom>
          </p:spPr>
        </p:pic>
        <p:sp>
          <p:nvSpPr>
            <p:cNvPr id="34" name="矩形 33"/>
            <p:cNvSpPr/>
            <p:nvPr/>
          </p:nvSpPr>
          <p:spPr>
            <a:xfrm>
              <a:off x="8629936" y="2966359"/>
              <a:ext cx="1825695" cy="41562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685929">
                <a:lnSpc>
                  <a:spcPct val="120000"/>
                </a:lnSpc>
              </a:pPr>
              <a:r>
                <a:rPr lang="zh-CN" altLang="en-US" sz="1300" b="1" dirty="0">
                  <a:solidFill>
                    <a:srgbClr val="3C3C3B"/>
                  </a:solidFill>
                  <a:cs typeface="+mn-ea"/>
                  <a:sym typeface="+mn-lt"/>
                </a:rPr>
                <a:t>The title text</a:t>
              </a:r>
            </a:p>
          </p:txBody>
        </p:sp>
      </p:grpSp>
      <p:sp>
        <p:nvSpPr>
          <p:cNvPr id="35" name="矩形 34"/>
          <p:cNvSpPr/>
          <p:nvPr/>
        </p:nvSpPr>
        <p:spPr>
          <a:xfrm>
            <a:off x="3624427" y="2731798"/>
            <a:ext cx="1913887" cy="422757"/>
          </a:xfrm>
          <a:prstGeom prst="rect">
            <a:avLst/>
          </a:prstGeom>
        </p:spPr>
        <p:txBody>
          <a:bodyPr wrap="square" lIns="68593" tIns="34296" rIns="68593" bIns="34296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85929">
              <a:lnSpc>
                <a:spcPct val="120000"/>
              </a:lnSpc>
            </a:pPr>
            <a:r>
              <a:rPr lang="zh-CN" altLang="en-US" sz="1000" dirty="0">
                <a:solidFill>
                  <a:srgbClr val="3C3C3B"/>
                </a:solidFill>
                <a:cs typeface="+mn-ea"/>
                <a:sym typeface="+mn-lt"/>
              </a:rPr>
              <a:t>Add the appropriate text information here, and it is recommended that the spacing be maintained</a:t>
            </a:r>
            <a:r>
              <a:rPr lang="en-US" altLang="zh-CN" sz="1000" dirty="0">
                <a:solidFill>
                  <a:srgbClr val="3C3C3B"/>
                </a:solidFill>
                <a:cs typeface="+mn-ea"/>
                <a:sym typeface="+mn-lt"/>
              </a:rPr>
              <a:t>1.3</a:t>
            </a:r>
            <a:r>
              <a:rPr lang="zh-CN" altLang="en-US" sz="1000" dirty="0">
                <a:solidFill>
                  <a:srgbClr val="3C3C3B"/>
                </a:solidFill>
                <a:cs typeface="+mn-ea"/>
                <a:sym typeface="+mn-lt"/>
              </a:rPr>
              <a:t>Around</a:t>
            </a:r>
          </a:p>
        </p:txBody>
      </p:sp>
      <p:sp>
        <p:nvSpPr>
          <p:cNvPr id="36" name="矩形 35"/>
          <p:cNvSpPr/>
          <p:nvPr/>
        </p:nvSpPr>
        <p:spPr>
          <a:xfrm>
            <a:off x="6201387" y="2731798"/>
            <a:ext cx="1913887" cy="422757"/>
          </a:xfrm>
          <a:prstGeom prst="rect">
            <a:avLst/>
          </a:prstGeom>
        </p:spPr>
        <p:txBody>
          <a:bodyPr wrap="square" lIns="68593" tIns="34296" rIns="68593" bIns="34296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85929">
              <a:lnSpc>
                <a:spcPct val="120000"/>
              </a:lnSpc>
            </a:pPr>
            <a:r>
              <a:rPr lang="zh-CN" altLang="en-US" sz="1000" dirty="0">
                <a:solidFill>
                  <a:srgbClr val="3C3C3B"/>
                </a:solidFill>
                <a:cs typeface="+mn-ea"/>
                <a:sym typeface="+mn-lt"/>
              </a:rPr>
              <a:t>Add the appropriate text information here, and it is recommended that the spacing be maintained</a:t>
            </a:r>
            <a:r>
              <a:rPr lang="en-US" altLang="zh-CN" sz="1000" dirty="0">
                <a:solidFill>
                  <a:srgbClr val="3C3C3B"/>
                </a:solidFill>
                <a:cs typeface="+mn-ea"/>
                <a:sym typeface="+mn-lt"/>
              </a:rPr>
              <a:t>1.3</a:t>
            </a:r>
            <a:r>
              <a:rPr lang="zh-CN" altLang="en-US" sz="1000" dirty="0">
                <a:solidFill>
                  <a:srgbClr val="3C3C3B"/>
                </a:solidFill>
                <a:cs typeface="+mn-ea"/>
                <a:sym typeface="+mn-lt"/>
              </a:rPr>
              <a:t>Around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42"/>
          <p:cNvSpPr>
            <a:spLocks noChangeArrowheads="1"/>
          </p:cNvSpPr>
          <p:nvPr/>
        </p:nvSpPr>
        <p:spPr bwMode="auto">
          <a:xfrm>
            <a:off x="810224" y="2351260"/>
            <a:ext cx="2011513" cy="1735819"/>
          </a:xfrm>
          <a:prstGeom prst="hexagon">
            <a:avLst>
              <a:gd name="adj" fmla="val 24996"/>
              <a:gd name="vf" fmla="val 115470"/>
            </a:avLst>
          </a:prstGeom>
          <a:noFill/>
          <a:ln w="12700" cap="flat" cmpd="sng">
            <a:solidFill>
              <a:schemeClr val="tx1">
                <a:lumMod val="75000"/>
                <a:lumOff val="25000"/>
              </a:schemeClr>
            </a:solidFill>
            <a:bevel/>
          </a:ln>
        </p:spPr>
        <p:txBody>
          <a:bodyPr lIns="68593" tIns="34296" rIns="68593" bIns="34296" anchor="ctr"/>
          <a:lstStyle/>
          <a:p>
            <a:pPr algn="ctr"/>
            <a:endParaRPr lang="zh-CN" altLang="zh-CN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六边形 13"/>
          <p:cNvSpPr>
            <a:spLocks noChangeArrowheads="1"/>
          </p:cNvSpPr>
          <p:nvPr/>
        </p:nvSpPr>
        <p:spPr bwMode="auto">
          <a:xfrm>
            <a:off x="2570695" y="1298959"/>
            <a:ext cx="2013102" cy="1735819"/>
          </a:xfrm>
          <a:prstGeom prst="hexagon">
            <a:avLst>
              <a:gd name="adj" fmla="val 24994"/>
              <a:gd name="vf" fmla="val 115470"/>
            </a:avLst>
          </a:prstGeom>
          <a:noFill/>
          <a:ln w="12700" cap="flat" cmpd="sng">
            <a:solidFill>
              <a:schemeClr val="tx1">
                <a:lumMod val="75000"/>
                <a:lumOff val="25000"/>
              </a:schemeClr>
            </a:solidFill>
            <a:bevel/>
          </a:ln>
        </p:spPr>
        <p:txBody>
          <a:bodyPr lIns="68593" tIns="34296" rIns="68593" bIns="34296" anchor="ctr"/>
          <a:lstStyle/>
          <a:p>
            <a:pPr algn="ctr"/>
            <a:endParaRPr lang="zh-CN" altLang="zh-CN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六边形 14"/>
          <p:cNvSpPr>
            <a:spLocks noChangeArrowheads="1"/>
          </p:cNvSpPr>
          <p:nvPr/>
        </p:nvSpPr>
        <p:spPr bwMode="auto">
          <a:xfrm>
            <a:off x="4378832" y="2359207"/>
            <a:ext cx="2013102" cy="1735819"/>
          </a:xfrm>
          <a:prstGeom prst="hexagon">
            <a:avLst>
              <a:gd name="adj" fmla="val 24994"/>
              <a:gd name="vf" fmla="val 115470"/>
            </a:avLst>
          </a:prstGeom>
          <a:noFill/>
          <a:ln w="12700" cap="flat" cmpd="sng">
            <a:solidFill>
              <a:schemeClr val="tx1">
                <a:lumMod val="75000"/>
                <a:lumOff val="25000"/>
              </a:schemeClr>
            </a:solidFill>
            <a:bevel/>
          </a:ln>
        </p:spPr>
        <p:txBody>
          <a:bodyPr lIns="68593" tIns="34296" rIns="68593" bIns="34296" anchor="ctr"/>
          <a:lstStyle/>
          <a:p>
            <a:pPr algn="ctr"/>
            <a:endParaRPr lang="zh-CN" altLang="zh-CN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六边形 15"/>
          <p:cNvSpPr>
            <a:spLocks noChangeArrowheads="1"/>
          </p:cNvSpPr>
          <p:nvPr/>
        </p:nvSpPr>
        <p:spPr bwMode="auto">
          <a:xfrm>
            <a:off x="6148837" y="1291011"/>
            <a:ext cx="2011513" cy="1735819"/>
          </a:xfrm>
          <a:prstGeom prst="hexagon">
            <a:avLst>
              <a:gd name="adj" fmla="val 24996"/>
              <a:gd name="vf" fmla="val 115470"/>
            </a:avLst>
          </a:prstGeom>
          <a:noFill/>
          <a:ln w="12700" cap="flat" cmpd="sng">
            <a:solidFill>
              <a:schemeClr val="tx1">
                <a:lumMod val="75000"/>
                <a:lumOff val="25000"/>
              </a:schemeClr>
            </a:solidFill>
            <a:bevel/>
          </a:ln>
        </p:spPr>
        <p:txBody>
          <a:bodyPr lIns="68593" tIns="34296" rIns="68593" bIns="34296" anchor="ctr"/>
          <a:lstStyle/>
          <a:p>
            <a:pPr algn="ctr"/>
            <a:endParaRPr lang="zh-CN" altLang="zh-CN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六边形 16"/>
          <p:cNvSpPr>
            <a:spLocks noChangeArrowheads="1"/>
          </p:cNvSpPr>
          <p:nvPr/>
        </p:nvSpPr>
        <p:spPr bwMode="auto">
          <a:xfrm>
            <a:off x="1469607" y="1836235"/>
            <a:ext cx="465539" cy="402164"/>
          </a:xfrm>
          <a:prstGeom prst="hexagon">
            <a:avLst>
              <a:gd name="adj" fmla="val 24996"/>
              <a:gd name="vf" fmla="val 115470"/>
            </a:avLst>
          </a:prstGeom>
          <a:solidFill>
            <a:schemeClr val="bg1"/>
          </a:solidFill>
          <a:ln w="25400" cap="flat" cmpd="sng">
            <a:solidFill>
              <a:schemeClr val="tx1">
                <a:lumMod val="75000"/>
                <a:lumOff val="25000"/>
              </a:schemeClr>
            </a:solidFill>
            <a:bevel/>
          </a:ln>
        </p:spPr>
        <p:txBody>
          <a:bodyPr lIns="68593" tIns="34296" rIns="68593" bIns="34296" anchor="ctr"/>
          <a:lstStyle/>
          <a:p>
            <a:pPr algn="ctr"/>
            <a:endParaRPr lang="zh-CN" altLang="zh-CN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六边形 17"/>
          <p:cNvSpPr>
            <a:spLocks noChangeArrowheads="1"/>
          </p:cNvSpPr>
          <p:nvPr/>
        </p:nvSpPr>
        <p:spPr bwMode="auto">
          <a:xfrm>
            <a:off x="2886882" y="3190556"/>
            <a:ext cx="465539" cy="402164"/>
          </a:xfrm>
          <a:prstGeom prst="hexagon">
            <a:avLst>
              <a:gd name="adj" fmla="val 24996"/>
              <a:gd name="vf" fmla="val 115470"/>
            </a:avLst>
          </a:prstGeom>
          <a:solidFill>
            <a:schemeClr val="bg1"/>
          </a:solidFill>
          <a:ln w="25400" cap="flat" cmpd="sng">
            <a:solidFill>
              <a:schemeClr val="tx1">
                <a:lumMod val="75000"/>
                <a:lumOff val="25000"/>
              </a:schemeClr>
            </a:solidFill>
            <a:bevel/>
          </a:ln>
        </p:spPr>
        <p:txBody>
          <a:bodyPr lIns="68593" tIns="34296" rIns="68593" bIns="34296" anchor="ctr"/>
          <a:lstStyle/>
          <a:p>
            <a:pPr algn="ctr"/>
            <a:endParaRPr lang="zh-CN" altLang="zh-CN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六边形 18"/>
          <p:cNvSpPr>
            <a:spLocks noChangeArrowheads="1"/>
          </p:cNvSpPr>
          <p:nvPr/>
        </p:nvSpPr>
        <p:spPr bwMode="auto">
          <a:xfrm>
            <a:off x="3910116" y="3273213"/>
            <a:ext cx="465539" cy="402164"/>
          </a:xfrm>
          <a:prstGeom prst="hexagon">
            <a:avLst>
              <a:gd name="adj" fmla="val 24996"/>
              <a:gd name="vf" fmla="val 115470"/>
            </a:avLst>
          </a:prstGeom>
          <a:solidFill>
            <a:schemeClr val="bg1"/>
          </a:solidFill>
          <a:ln w="25400" cap="flat" cmpd="sng">
            <a:solidFill>
              <a:schemeClr val="tx1">
                <a:lumMod val="75000"/>
                <a:lumOff val="25000"/>
              </a:schemeClr>
            </a:solidFill>
            <a:bevel/>
          </a:ln>
        </p:spPr>
        <p:txBody>
          <a:bodyPr lIns="68593" tIns="34296" rIns="68593" bIns="34296" anchor="ctr"/>
          <a:lstStyle/>
          <a:p>
            <a:pPr algn="ctr"/>
            <a:endParaRPr lang="zh-CN" altLang="zh-CN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六边形 19"/>
          <p:cNvSpPr>
            <a:spLocks noChangeArrowheads="1"/>
          </p:cNvSpPr>
          <p:nvPr/>
        </p:nvSpPr>
        <p:spPr bwMode="auto">
          <a:xfrm>
            <a:off x="5270192" y="1875976"/>
            <a:ext cx="301886" cy="259101"/>
          </a:xfrm>
          <a:prstGeom prst="hexagon">
            <a:avLst>
              <a:gd name="adj" fmla="val 25029"/>
              <a:gd name="vf" fmla="val 115470"/>
            </a:avLst>
          </a:prstGeom>
          <a:solidFill>
            <a:schemeClr val="bg1"/>
          </a:solidFill>
          <a:ln w="25400" cap="flat" cmpd="sng">
            <a:solidFill>
              <a:schemeClr val="tx1">
                <a:lumMod val="75000"/>
                <a:lumOff val="25000"/>
              </a:schemeClr>
            </a:solidFill>
            <a:bevel/>
          </a:ln>
        </p:spPr>
        <p:txBody>
          <a:bodyPr lIns="68593" tIns="34296" rIns="68593" bIns="34296" anchor="ctr"/>
          <a:lstStyle/>
          <a:p>
            <a:pPr algn="ctr"/>
            <a:endParaRPr lang="zh-CN" altLang="zh-CN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六边形 20"/>
          <p:cNvSpPr>
            <a:spLocks noChangeArrowheads="1"/>
          </p:cNvSpPr>
          <p:nvPr/>
        </p:nvSpPr>
        <p:spPr bwMode="auto">
          <a:xfrm>
            <a:off x="4596508" y="1721787"/>
            <a:ext cx="443295" cy="383088"/>
          </a:xfrm>
          <a:prstGeom prst="hexagon">
            <a:avLst>
              <a:gd name="adj" fmla="val 24992"/>
              <a:gd name="vf" fmla="val 115470"/>
            </a:avLst>
          </a:prstGeom>
          <a:solidFill>
            <a:schemeClr val="bg1"/>
          </a:solidFill>
          <a:ln w="25400" cap="flat" cmpd="sng">
            <a:solidFill>
              <a:schemeClr val="tx1">
                <a:lumMod val="75000"/>
                <a:lumOff val="25000"/>
              </a:schemeClr>
            </a:solidFill>
            <a:bevel/>
          </a:ln>
        </p:spPr>
        <p:txBody>
          <a:bodyPr lIns="68593" tIns="34296" rIns="68593" bIns="34296" anchor="ctr"/>
          <a:lstStyle/>
          <a:p>
            <a:pPr algn="ctr"/>
            <a:endParaRPr lang="zh-CN" altLang="zh-CN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六边形 21"/>
          <p:cNvSpPr>
            <a:spLocks noChangeArrowheads="1"/>
          </p:cNvSpPr>
          <p:nvPr/>
        </p:nvSpPr>
        <p:spPr bwMode="auto">
          <a:xfrm>
            <a:off x="2624718" y="1435662"/>
            <a:ext cx="182721" cy="157369"/>
          </a:xfrm>
          <a:prstGeom prst="hexagon">
            <a:avLst>
              <a:gd name="adj" fmla="val 24905"/>
              <a:gd name="vf" fmla="val 115470"/>
            </a:avLst>
          </a:prstGeom>
          <a:solidFill>
            <a:schemeClr val="bg1"/>
          </a:solidFill>
          <a:ln w="25400" cap="flat" cmpd="sng">
            <a:solidFill>
              <a:schemeClr val="tx1">
                <a:lumMod val="75000"/>
                <a:lumOff val="25000"/>
              </a:schemeClr>
            </a:solidFill>
            <a:bevel/>
          </a:ln>
        </p:spPr>
        <p:txBody>
          <a:bodyPr lIns="68593" tIns="34296" rIns="68593" bIns="34296" anchor="ctr"/>
          <a:lstStyle/>
          <a:p>
            <a:pPr algn="ctr"/>
            <a:endParaRPr lang="zh-CN" altLang="zh-CN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六边形 22"/>
          <p:cNvSpPr>
            <a:spLocks noChangeArrowheads="1"/>
          </p:cNvSpPr>
          <p:nvPr/>
        </p:nvSpPr>
        <p:spPr bwMode="auto">
          <a:xfrm>
            <a:off x="3719450" y="3187376"/>
            <a:ext cx="204964" cy="178033"/>
          </a:xfrm>
          <a:prstGeom prst="hexagon">
            <a:avLst>
              <a:gd name="adj" fmla="val 25035"/>
              <a:gd name="vf" fmla="val 115470"/>
            </a:avLst>
          </a:prstGeom>
          <a:solidFill>
            <a:schemeClr val="bg1"/>
          </a:solidFill>
          <a:ln w="25400" cap="flat" cmpd="sng">
            <a:solidFill>
              <a:schemeClr val="tx1">
                <a:lumMod val="75000"/>
                <a:lumOff val="25000"/>
              </a:schemeClr>
            </a:solidFill>
            <a:bevel/>
          </a:ln>
        </p:spPr>
        <p:txBody>
          <a:bodyPr lIns="68593" tIns="34296" rIns="68593" bIns="34296" anchor="ctr"/>
          <a:lstStyle/>
          <a:p>
            <a:pPr algn="ctr"/>
            <a:endParaRPr lang="zh-CN" altLang="zh-CN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六边形 23"/>
          <p:cNvSpPr>
            <a:spLocks noChangeArrowheads="1"/>
          </p:cNvSpPr>
          <p:nvPr/>
        </p:nvSpPr>
        <p:spPr bwMode="auto">
          <a:xfrm>
            <a:off x="5025503" y="2104874"/>
            <a:ext cx="214498" cy="184391"/>
          </a:xfrm>
          <a:prstGeom prst="hexagon">
            <a:avLst>
              <a:gd name="adj" fmla="val 25032"/>
              <a:gd name="vf" fmla="val 115470"/>
            </a:avLst>
          </a:prstGeom>
          <a:solidFill>
            <a:schemeClr val="bg1"/>
          </a:solidFill>
          <a:ln w="25400" cap="flat" cmpd="sng">
            <a:solidFill>
              <a:schemeClr val="tx1">
                <a:lumMod val="75000"/>
                <a:lumOff val="25000"/>
              </a:schemeClr>
            </a:solidFill>
            <a:bevel/>
          </a:ln>
        </p:spPr>
        <p:txBody>
          <a:bodyPr lIns="68593" tIns="34296" rIns="68593" bIns="34296" anchor="ctr"/>
          <a:lstStyle/>
          <a:p>
            <a:pPr algn="ctr"/>
            <a:endParaRPr lang="zh-CN" altLang="zh-CN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六边形 24"/>
          <p:cNvSpPr>
            <a:spLocks noChangeArrowheads="1"/>
          </p:cNvSpPr>
          <p:nvPr/>
        </p:nvSpPr>
        <p:spPr bwMode="auto">
          <a:xfrm>
            <a:off x="2313298" y="1620054"/>
            <a:ext cx="359085" cy="308379"/>
          </a:xfrm>
          <a:prstGeom prst="hexagon">
            <a:avLst>
              <a:gd name="adj" fmla="val 24998"/>
              <a:gd name="vf" fmla="val 115470"/>
            </a:avLst>
          </a:prstGeom>
          <a:solidFill>
            <a:schemeClr val="bg1"/>
          </a:solidFill>
          <a:ln w="25400" cap="flat" cmpd="sng">
            <a:solidFill>
              <a:schemeClr val="tx1">
                <a:lumMod val="75000"/>
                <a:lumOff val="25000"/>
              </a:schemeClr>
            </a:solidFill>
            <a:bevel/>
          </a:ln>
        </p:spPr>
        <p:txBody>
          <a:bodyPr lIns="68593" tIns="34296" rIns="68593" bIns="34296" anchor="ctr"/>
          <a:lstStyle/>
          <a:p>
            <a:pPr algn="ctr"/>
            <a:endParaRPr lang="zh-CN" altLang="zh-CN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六边形 25"/>
          <p:cNvSpPr>
            <a:spLocks noChangeArrowheads="1"/>
          </p:cNvSpPr>
          <p:nvPr/>
        </p:nvSpPr>
        <p:spPr bwMode="auto">
          <a:xfrm>
            <a:off x="6441188" y="3133331"/>
            <a:ext cx="444884" cy="383088"/>
          </a:xfrm>
          <a:prstGeom prst="hexagon">
            <a:avLst>
              <a:gd name="adj" fmla="val 24979"/>
              <a:gd name="vf" fmla="val 115470"/>
            </a:avLst>
          </a:prstGeom>
          <a:solidFill>
            <a:schemeClr val="bg1"/>
          </a:solidFill>
          <a:ln w="25400" cap="flat" cmpd="sng">
            <a:solidFill>
              <a:schemeClr val="tx1">
                <a:lumMod val="75000"/>
                <a:lumOff val="25000"/>
              </a:schemeClr>
            </a:solidFill>
            <a:bevel/>
          </a:ln>
        </p:spPr>
        <p:txBody>
          <a:bodyPr lIns="68593" tIns="34296" rIns="68593" bIns="34296" anchor="ctr"/>
          <a:lstStyle/>
          <a:p>
            <a:pPr algn="ctr"/>
            <a:endParaRPr lang="zh-CN" altLang="zh-CN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六边形 26"/>
          <p:cNvSpPr>
            <a:spLocks noChangeArrowheads="1"/>
          </p:cNvSpPr>
          <p:nvPr/>
        </p:nvSpPr>
        <p:spPr bwMode="auto">
          <a:xfrm>
            <a:off x="6986173" y="3090414"/>
            <a:ext cx="320952" cy="276586"/>
          </a:xfrm>
          <a:prstGeom prst="hexagon">
            <a:avLst>
              <a:gd name="adj" fmla="val 24997"/>
              <a:gd name="vf" fmla="val 115470"/>
            </a:avLst>
          </a:prstGeom>
          <a:solidFill>
            <a:schemeClr val="bg1"/>
          </a:solidFill>
          <a:ln w="25400" cap="flat" cmpd="sng">
            <a:solidFill>
              <a:schemeClr val="tx1">
                <a:lumMod val="75000"/>
                <a:lumOff val="25000"/>
              </a:schemeClr>
            </a:solidFill>
            <a:bevel/>
          </a:ln>
        </p:spPr>
        <p:txBody>
          <a:bodyPr lIns="68593" tIns="34296" rIns="68593" bIns="34296" anchor="ctr"/>
          <a:lstStyle/>
          <a:p>
            <a:pPr algn="ctr"/>
            <a:endParaRPr lang="zh-CN" altLang="zh-CN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六边形 27"/>
          <p:cNvSpPr>
            <a:spLocks noChangeArrowheads="1"/>
          </p:cNvSpPr>
          <p:nvPr/>
        </p:nvSpPr>
        <p:spPr bwMode="auto">
          <a:xfrm>
            <a:off x="6892430" y="3425814"/>
            <a:ext cx="212909" cy="184391"/>
          </a:xfrm>
          <a:prstGeom prst="hexagon">
            <a:avLst>
              <a:gd name="adj" fmla="val 24997"/>
              <a:gd name="vf" fmla="val 115470"/>
            </a:avLst>
          </a:prstGeom>
          <a:solidFill>
            <a:schemeClr val="bg1"/>
          </a:solidFill>
          <a:ln w="25400" cap="flat" cmpd="sng">
            <a:solidFill>
              <a:schemeClr val="tx1">
                <a:lumMod val="75000"/>
                <a:lumOff val="25000"/>
              </a:schemeClr>
            </a:solidFill>
            <a:bevel/>
          </a:ln>
        </p:spPr>
        <p:txBody>
          <a:bodyPr lIns="68593" tIns="34296" rIns="68593" bIns="34296" anchor="ctr"/>
          <a:lstStyle/>
          <a:p>
            <a:pPr algn="ctr"/>
            <a:endParaRPr lang="zh-CN" altLang="zh-CN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六边形 3"/>
          <p:cNvSpPr>
            <a:spLocks noChangeArrowheads="1"/>
          </p:cNvSpPr>
          <p:nvPr/>
        </p:nvSpPr>
        <p:spPr bwMode="auto">
          <a:xfrm>
            <a:off x="2003469" y="1888692"/>
            <a:ext cx="301886" cy="259101"/>
          </a:xfrm>
          <a:prstGeom prst="hexagon">
            <a:avLst>
              <a:gd name="adj" fmla="val 25029"/>
              <a:gd name="vf" fmla="val 115470"/>
            </a:avLst>
          </a:prstGeom>
          <a:solidFill>
            <a:schemeClr val="bg1"/>
          </a:solidFill>
          <a:ln w="25400" cap="flat" cmpd="sng">
            <a:solidFill>
              <a:schemeClr val="tx1">
                <a:lumMod val="75000"/>
                <a:lumOff val="25000"/>
              </a:schemeClr>
            </a:solidFill>
            <a:bevel/>
          </a:ln>
        </p:spPr>
        <p:txBody>
          <a:bodyPr lIns="68593" tIns="34296" rIns="68593" bIns="34296" anchor="ctr"/>
          <a:lstStyle/>
          <a:p>
            <a:pPr algn="ctr"/>
            <a:endParaRPr lang="zh-CN" altLang="zh-CN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TextBox 1"/>
          <p:cNvSpPr>
            <a:spLocks noChangeArrowheads="1"/>
          </p:cNvSpPr>
          <p:nvPr/>
        </p:nvSpPr>
        <p:spPr bwMode="auto">
          <a:xfrm>
            <a:off x="1186788" y="3750390"/>
            <a:ext cx="1242499" cy="230904"/>
          </a:xfrm>
          <a:prstGeom prst="rect">
            <a:avLst/>
          </a:prstGeom>
          <a:noFill/>
          <a:ln w="9525" cmpd="sng">
            <a:noFill/>
            <a:miter lim="800000"/>
          </a:ln>
        </p:spPr>
        <p:txBody>
          <a:bodyPr lIns="68593" tIns="34296" rIns="68593" bIns="34296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Keywords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TextBox 1"/>
          <p:cNvSpPr>
            <a:spLocks noChangeArrowheads="1"/>
          </p:cNvSpPr>
          <p:nvPr/>
        </p:nvSpPr>
        <p:spPr bwMode="auto">
          <a:xfrm>
            <a:off x="2985364" y="2677417"/>
            <a:ext cx="1242499" cy="230904"/>
          </a:xfrm>
          <a:prstGeom prst="rect">
            <a:avLst/>
          </a:prstGeom>
          <a:noFill/>
          <a:ln w="9525" cmpd="sng">
            <a:noFill/>
            <a:miter lim="800000"/>
          </a:ln>
        </p:spPr>
        <p:txBody>
          <a:bodyPr lIns="68593" tIns="34296" rIns="68593" bIns="34296">
            <a:spAutoFit/>
          </a:bodyPr>
          <a:lstStyle/>
          <a:p>
            <a:pPr algn="ctr"/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Keywords</a:t>
            </a:r>
            <a:r>
              <a:rPr lang="en-US" alt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TextBox 1"/>
          <p:cNvSpPr>
            <a:spLocks noChangeArrowheads="1"/>
          </p:cNvSpPr>
          <p:nvPr/>
        </p:nvSpPr>
        <p:spPr bwMode="auto">
          <a:xfrm>
            <a:off x="4799861" y="3750390"/>
            <a:ext cx="1242499" cy="230904"/>
          </a:xfrm>
          <a:prstGeom prst="rect">
            <a:avLst/>
          </a:prstGeom>
          <a:noFill/>
          <a:ln w="9525" cmpd="sng">
            <a:noFill/>
            <a:miter lim="800000"/>
          </a:ln>
        </p:spPr>
        <p:txBody>
          <a:bodyPr lIns="68593" tIns="34296" rIns="68593" bIns="34296">
            <a:spAutoFit/>
          </a:bodyPr>
          <a:lstStyle/>
          <a:p>
            <a:pPr algn="ctr"/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Keywords</a:t>
            </a:r>
            <a:r>
              <a:rPr lang="en-US" alt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TextBox 1"/>
          <p:cNvSpPr>
            <a:spLocks noChangeArrowheads="1"/>
          </p:cNvSpPr>
          <p:nvPr/>
        </p:nvSpPr>
        <p:spPr bwMode="auto">
          <a:xfrm>
            <a:off x="6560353" y="2677417"/>
            <a:ext cx="1242499" cy="230904"/>
          </a:xfrm>
          <a:prstGeom prst="rect">
            <a:avLst/>
          </a:prstGeom>
          <a:noFill/>
          <a:ln w="9525" cmpd="sng">
            <a:noFill/>
            <a:miter lim="800000"/>
          </a:ln>
        </p:spPr>
        <p:txBody>
          <a:bodyPr lIns="68593" tIns="34296" rIns="68593" bIns="34296">
            <a:spAutoFit/>
          </a:bodyPr>
          <a:lstStyle/>
          <a:p>
            <a:pPr algn="ctr"/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Keywords</a:t>
            </a:r>
            <a:r>
              <a:rPr lang="en-US" alt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3" name="组合 45"/>
          <p:cNvGrpSpPr/>
          <p:nvPr/>
        </p:nvGrpSpPr>
        <p:grpSpPr>
          <a:xfrm>
            <a:off x="3226866" y="1591423"/>
            <a:ext cx="784903" cy="748692"/>
            <a:chOff x="4256088" y="1033463"/>
            <a:chExt cx="784225" cy="747713"/>
          </a:xfrm>
        </p:grpSpPr>
        <p:sp>
          <p:nvSpPr>
            <p:cNvPr id="24" name="Freeform 102"/>
            <p:cNvSpPr/>
            <p:nvPr/>
          </p:nvSpPr>
          <p:spPr bwMode="auto">
            <a:xfrm>
              <a:off x="4311651" y="1282700"/>
              <a:ext cx="34925" cy="166688"/>
            </a:xfrm>
            <a:custGeom>
              <a:avLst/>
              <a:gdLst/>
              <a:ahLst/>
              <a:cxnLst>
                <a:cxn ang="0">
                  <a:pos x="48" y="21"/>
                </a:cxn>
                <a:cxn ang="0">
                  <a:pos x="48" y="21"/>
                </a:cxn>
                <a:cxn ang="0">
                  <a:pos x="39" y="33"/>
                </a:cxn>
                <a:cxn ang="0">
                  <a:pos x="30" y="48"/>
                </a:cxn>
                <a:cxn ang="0">
                  <a:pos x="24" y="63"/>
                </a:cxn>
                <a:cxn ang="0">
                  <a:pos x="18" y="80"/>
                </a:cxn>
                <a:cxn ang="0">
                  <a:pos x="14" y="98"/>
                </a:cxn>
                <a:cxn ang="0">
                  <a:pos x="11" y="116"/>
                </a:cxn>
                <a:cxn ang="0">
                  <a:pos x="10" y="135"/>
                </a:cxn>
                <a:cxn ang="0">
                  <a:pos x="9" y="154"/>
                </a:cxn>
                <a:cxn ang="0">
                  <a:pos x="9" y="174"/>
                </a:cxn>
                <a:cxn ang="0">
                  <a:pos x="10" y="194"/>
                </a:cxn>
                <a:cxn ang="0">
                  <a:pos x="13" y="235"/>
                </a:cxn>
                <a:cxn ang="0">
                  <a:pos x="21" y="315"/>
                </a:cxn>
                <a:cxn ang="0">
                  <a:pos x="21" y="315"/>
                </a:cxn>
                <a:cxn ang="0">
                  <a:pos x="17" y="301"/>
                </a:cxn>
                <a:cxn ang="0">
                  <a:pos x="14" y="285"/>
                </a:cxn>
                <a:cxn ang="0">
                  <a:pos x="10" y="268"/>
                </a:cxn>
                <a:cxn ang="0">
                  <a:pos x="6" y="250"/>
                </a:cxn>
                <a:cxn ang="0">
                  <a:pos x="4" y="230"/>
                </a:cxn>
                <a:cxn ang="0">
                  <a:pos x="2" y="210"/>
                </a:cxn>
                <a:cxn ang="0">
                  <a:pos x="0" y="190"/>
                </a:cxn>
                <a:cxn ang="0">
                  <a:pos x="0" y="169"/>
                </a:cxn>
                <a:cxn ang="0">
                  <a:pos x="0" y="149"/>
                </a:cxn>
                <a:cxn ang="0">
                  <a:pos x="0" y="129"/>
                </a:cxn>
                <a:cxn ang="0">
                  <a:pos x="2" y="109"/>
                </a:cxn>
                <a:cxn ang="0">
                  <a:pos x="5" y="90"/>
                </a:cxn>
                <a:cxn ang="0">
                  <a:pos x="9" y="73"/>
                </a:cxn>
                <a:cxn ang="0">
                  <a:pos x="14" y="56"/>
                </a:cxn>
                <a:cxn ang="0">
                  <a:pos x="19" y="41"/>
                </a:cxn>
                <a:cxn ang="0">
                  <a:pos x="27" y="27"/>
                </a:cxn>
                <a:cxn ang="0">
                  <a:pos x="27" y="27"/>
                </a:cxn>
                <a:cxn ang="0">
                  <a:pos x="34" y="19"/>
                </a:cxn>
                <a:cxn ang="0">
                  <a:pos x="41" y="13"/>
                </a:cxn>
                <a:cxn ang="0">
                  <a:pos x="48" y="7"/>
                </a:cxn>
                <a:cxn ang="0">
                  <a:pos x="55" y="2"/>
                </a:cxn>
                <a:cxn ang="0">
                  <a:pos x="58" y="1"/>
                </a:cxn>
                <a:cxn ang="0">
                  <a:pos x="61" y="0"/>
                </a:cxn>
                <a:cxn ang="0">
                  <a:pos x="63" y="1"/>
                </a:cxn>
                <a:cxn ang="0">
                  <a:pos x="65" y="2"/>
                </a:cxn>
                <a:cxn ang="0">
                  <a:pos x="66" y="6"/>
                </a:cxn>
                <a:cxn ang="0">
                  <a:pos x="66" y="10"/>
                </a:cxn>
                <a:cxn ang="0">
                  <a:pos x="66" y="10"/>
                </a:cxn>
                <a:cxn ang="0">
                  <a:pos x="65" y="12"/>
                </a:cxn>
                <a:cxn ang="0">
                  <a:pos x="65" y="15"/>
                </a:cxn>
                <a:cxn ang="0">
                  <a:pos x="63" y="16"/>
                </a:cxn>
                <a:cxn ang="0">
                  <a:pos x="61" y="17"/>
                </a:cxn>
                <a:cxn ang="0">
                  <a:pos x="56" y="18"/>
                </a:cxn>
                <a:cxn ang="0">
                  <a:pos x="48" y="21"/>
                </a:cxn>
                <a:cxn ang="0">
                  <a:pos x="48" y="21"/>
                </a:cxn>
              </a:cxnLst>
              <a:rect l="0" t="0" r="r" b="b"/>
              <a:pathLst>
                <a:path w="66" h="315">
                  <a:moveTo>
                    <a:pt x="48" y="21"/>
                  </a:moveTo>
                  <a:lnTo>
                    <a:pt x="48" y="21"/>
                  </a:lnTo>
                  <a:lnTo>
                    <a:pt x="39" y="33"/>
                  </a:lnTo>
                  <a:lnTo>
                    <a:pt x="30" y="48"/>
                  </a:lnTo>
                  <a:lnTo>
                    <a:pt x="24" y="63"/>
                  </a:lnTo>
                  <a:lnTo>
                    <a:pt x="18" y="80"/>
                  </a:lnTo>
                  <a:lnTo>
                    <a:pt x="14" y="98"/>
                  </a:lnTo>
                  <a:lnTo>
                    <a:pt x="11" y="116"/>
                  </a:lnTo>
                  <a:lnTo>
                    <a:pt x="10" y="135"/>
                  </a:lnTo>
                  <a:lnTo>
                    <a:pt x="9" y="154"/>
                  </a:lnTo>
                  <a:lnTo>
                    <a:pt x="9" y="174"/>
                  </a:lnTo>
                  <a:lnTo>
                    <a:pt x="10" y="194"/>
                  </a:lnTo>
                  <a:lnTo>
                    <a:pt x="13" y="235"/>
                  </a:lnTo>
                  <a:lnTo>
                    <a:pt x="21" y="315"/>
                  </a:lnTo>
                  <a:lnTo>
                    <a:pt x="21" y="315"/>
                  </a:lnTo>
                  <a:lnTo>
                    <a:pt x="17" y="301"/>
                  </a:lnTo>
                  <a:lnTo>
                    <a:pt x="14" y="285"/>
                  </a:lnTo>
                  <a:lnTo>
                    <a:pt x="10" y="268"/>
                  </a:lnTo>
                  <a:lnTo>
                    <a:pt x="6" y="250"/>
                  </a:lnTo>
                  <a:lnTo>
                    <a:pt x="4" y="230"/>
                  </a:lnTo>
                  <a:lnTo>
                    <a:pt x="2" y="210"/>
                  </a:lnTo>
                  <a:lnTo>
                    <a:pt x="0" y="190"/>
                  </a:lnTo>
                  <a:lnTo>
                    <a:pt x="0" y="169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2" y="109"/>
                  </a:lnTo>
                  <a:lnTo>
                    <a:pt x="5" y="90"/>
                  </a:lnTo>
                  <a:lnTo>
                    <a:pt x="9" y="73"/>
                  </a:lnTo>
                  <a:lnTo>
                    <a:pt x="14" y="56"/>
                  </a:lnTo>
                  <a:lnTo>
                    <a:pt x="19" y="41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34" y="19"/>
                  </a:lnTo>
                  <a:lnTo>
                    <a:pt x="41" y="13"/>
                  </a:lnTo>
                  <a:lnTo>
                    <a:pt x="48" y="7"/>
                  </a:lnTo>
                  <a:lnTo>
                    <a:pt x="55" y="2"/>
                  </a:lnTo>
                  <a:lnTo>
                    <a:pt x="58" y="1"/>
                  </a:lnTo>
                  <a:lnTo>
                    <a:pt x="61" y="0"/>
                  </a:lnTo>
                  <a:lnTo>
                    <a:pt x="63" y="1"/>
                  </a:lnTo>
                  <a:lnTo>
                    <a:pt x="65" y="2"/>
                  </a:lnTo>
                  <a:lnTo>
                    <a:pt x="66" y="6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5" y="12"/>
                  </a:lnTo>
                  <a:lnTo>
                    <a:pt x="65" y="15"/>
                  </a:lnTo>
                  <a:lnTo>
                    <a:pt x="63" y="16"/>
                  </a:lnTo>
                  <a:lnTo>
                    <a:pt x="61" y="17"/>
                  </a:lnTo>
                  <a:lnTo>
                    <a:pt x="56" y="18"/>
                  </a:lnTo>
                  <a:lnTo>
                    <a:pt x="48" y="21"/>
                  </a:lnTo>
                  <a:lnTo>
                    <a:pt x="48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103"/>
            <p:cNvSpPr>
              <a:spLocks noEditPoints="1"/>
            </p:cNvSpPr>
            <p:nvPr/>
          </p:nvSpPr>
          <p:spPr bwMode="auto">
            <a:xfrm>
              <a:off x="4733926" y="1322388"/>
              <a:ext cx="74613" cy="80963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6" y="9"/>
                </a:cxn>
                <a:cxn ang="0">
                  <a:pos x="90" y="23"/>
                </a:cxn>
                <a:cxn ang="0">
                  <a:pos x="111" y="42"/>
                </a:cxn>
                <a:cxn ang="0">
                  <a:pos x="127" y="64"/>
                </a:cxn>
                <a:cxn ang="0">
                  <a:pos x="129" y="73"/>
                </a:cxn>
                <a:cxn ang="0">
                  <a:pos x="137" y="98"/>
                </a:cxn>
                <a:cxn ang="0">
                  <a:pos x="141" y="114"/>
                </a:cxn>
                <a:cxn ang="0">
                  <a:pos x="138" y="130"/>
                </a:cxn>
                <a:cxn ang="0">
                  <a:pos x="135" y="135"/>
                </a:cxn>
                <a:cxn ang="0">
                  <a:pos x="124" y="144"/>
                </a:cxn>
                <a:cxn ang="0">
                  <a:pos x="109" y="150"/>
                </a:cxn>
                <a:cxn ang="0">
                  <a:pos x="95" y="153"/>
                </a:cxn>
                <a:cxn ang="0">
                  <a:pos x="91" y="153"/>
                </a:cxn>
                <a:cxn ang="0">
                  <a:pos x="78" y="149"/>
                </a:cxn>
                <a:cxn ang="0">
                  <a:pos x="48" y="130"/>
                </a:cxn>
                <a:cxn ang="0">
                  <a:pos x="35" y="118"/>
                </a:cxn>
                <a:cxn ang="0">
                  <a:pos x="24" y="104"/>
                </a:cxn>
                <a:cxn ang="0">
                  <a:pos x="10" y="75"/>
                </a:cxn>
                <a:cxn ang="0">
                  <a:pos x="7" y="60"/>
                </a:cxn>
                <a:cxn ang="0">
                  <a:pos x="3" y="48"/>
                </a:cxn>
                <a:cxn ang="0">
                  <a:pos x="0" y="41"/>
                </a:cxn>
                <a:cxn ang="0">
                  <a:pos x="0" y="37"/>
                </a:cxn>
                <a:cxn ang="0">
                  <a:pos x="5" y="20"/>
                </a:cxn>
                <a:cxn ang="0">
                  <a:pos x="18" y="2"/>
                </a:cxn>
                <a:cxn ang="0">
                  <a:pos x="23" y="3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24" y="24"/>
                </a:cxn>
                <a:cxn ang="0">
                  <a:pos x="21" y="39"/>
                </a:cxn>
                <a:cxn ang="0">
                  <a:pos x="23" y="57"/>
                </a:cxn>
                <a:cxn ang="0">
                  <a:pos x="30" y="76"/>
                </a:cxn>
                <a:cxn ang="0">
                  <a:pos x="40" y="94"/>
                </a:cxn>
                <a:cxn ang="0">
                  <a:pos x="53" y="110"/>
                </a:cxn>
                <a:cxn ang="0">
                  <a:pos x="68" y="123"/>
                </a:cxn>
                <a:cxn ang="0">
                  <a:pos x="85" y="131"/>
                </a:cxn>
                <a:cxn ang="0">
                  <a:pos x="103" y="132"/>
                </a:cxn>
                <a:cxn ang="0">
                  <a:pos x="90" y="98"/>
                </a:cxn>
                <a:cxn ang="0">
                  <a:pos x="74" y="65"/>
                </a:cxn>
                <a:cxn ang="0">
                  <a:pos x="58" y="45"/>
                </a:cxn>
                <a:cxn ang="0">
                  <a:pos x="46" y="34"/>
                </a:cxn>
                <a:cxn ang="0">
                  <a:pos x="32" y="26"/>
                </a:cxn>
                <a:cxn ang="0">
                  <a:pos x="24" y="24"/>
                </a:cxn>
                <a:cxn ang="0">
                  <a:pos x="113" y="118"/>
                </a:cxn>
                <a:cxn ang="0">
                  <a:pos x="114" y="104"/>
                </a:cxn>
                <a:cxn ang="0">
                  <a:pos x="112" y="89"/>
                </a:cxn>
                <a:cxn ang="0">
                  <a:pos x="100" y="61"/>
                </a:cxn>
                <a:cxn ang="0">
                  <a:pos x="82" y="39"/>
                </a:cxn>
                <a:cxn ang="0">
                  <a:pos x="70" y="31"/>
                </a:cxn>
                <a:cxn ang="0">
                  <a:pos x="59" y="27"/>
                </a:cxn>
                <a:cxn ang="0">
                  <a:pos x="67" y="37"/>
                </a:cxn>
                <a:cxn ang="0">
                  <a:pos x="82" y="57"/>
                </a:cxn>
                <a:cxn ang="0">
                  <a:pos x="101" y="93"/>
                </a:cxn>
                <a:cxn ang="0">
                  <a:pos x="113" y="118"/>
                </a:cxn>
              </a:cxnLst>
              <a:rect l="0" t="0" r="r" b="b"/>
              <a:pathLst>
                <a:path w="141" h="153">
                  <a:moveTo>
                    <a:pt x="38" y="0"/>
                  </a:moveTo>
                  <a:lnTo>
                    <a:pt x="38" y="0"/>
                  </a:lnTo>
                  <a:lnTo>
                    <a:pt x="52" y="3"/>
                  </a:lnTo>
                  <a:lnTo>
                    <a:pt x="66" y="9"/>
                  </a:lnTo>
                  <a:lnTo>
                    <a:pt x="78" y="15"/>
                  </a:lnTo>
                  <a:lnTo>
                    <a:pt x="90" y="23"/>
                  </a:lnTo>
                  <a:lnTo>
                    <a:pt x="101" y="32"/>
                  </a:lnTo>
                  <a:lnTo>
                    <a:pt x="111" y="42"/>
                  </a:lnTo>
                  <a:lnTo>
                    <a:pt x="120" y="53"/>
                  </a:lnTo>
                  <a:lnTo>
                    <a:pt x="127" y="64"/>
                  </a:lnTo>
                  <a:lnTo>
                    <a:pt x="127" y="64"/>
                  </a:lnTo>
                  <a:lnTo>
                    <a:pt x="129" y="73"/>
                  </a:lnTo>
                  <a:lnTo>
                    <a:pt x="131" y="82"/>
                  </a:lnTo>
                  <a:lnTo>
                    <a:pt x="137" y="98"/>
                  </a:lnTo>
                  <a:lnTo>
                    <a:pt x="140" y="105"/>
                  </a:lnTo>
                  <a:lnTo>
                    <a:pt x="141" y="114"/>
                  </a:lnTo>
                  <a:lnTo>
                    <a:pt x="141" y="121"/>
                  </a:lnTo>
                  <a:lnTo>
                    <a:pt x="138" y="130"/>
                  </a:lnTo>
                  <a:lnTo>
                    <a:pt x="138" y="130"/>
                  </a:lnTo>
                  <a:lnTo>
                    <a:pt x="135" y="135"/>
                  </a:lnTo>
                  <a:lnTo>
                    <a:pt x="130" y="140"/>
                  </a:lnTo>
                  <a:lnTo>
                    <a:pt x="124" y="144"/>
                  </a:lnTo>
                  <a:lnTo>
                    <a:pt x="116" y="148"/>
                  </a:lnTo>
                  <a:lnTo>
                    <a:pt x="109" y="150"/>
                  </a:lnTo>
                  <a:lnTo>
                    <a:pt x="101" y="152"/>
                  </a:lnTo>
                  <a:lnTo>
                    <a:pt x="95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84" y="152"/>
                  </a:lnTo>
                  <a:lnTo>
                    <a:pt x="78" y="149"/>
                  </a:lnTo>
                  <a:lnTo>
                    <a:pt x="63" y="140"/>
                  </a:lnTo>
                  <a:lnTo>
                    <a:pt x="48" y="130"/>
                  </a:lnTo>
                  <a:lnTo>
                    <a:pt x="42" y="123"/>
                  </a:lnTo>
                  <a:lnTo>
                    <a:pt x="35" y="118"/>
                  </a:lnTo>
                  <a:lnTo>
                    <a:pt x="35" y="118"/>
                  </a:lnTo>
                  <a:lnTo>
                    <a:pt x="24" y="104"/>
                  </a:lnTo>
                  <a:lnTo>
                    <a:pt x="17" y="90"/>
                  </a:lnTo>
                  <a:lnTo>
                    <a:pt x="10" y="75"/>
                  </a:lnTo>
                  <a:lnTo>
                    <a:pt x="7" y="60"/>
                  </a:lnTo>
                  <a:lnTo>
                    <a:pt x="7" y="60"/>
                  </a:lnTo>
                  <a:lnTo>
                    <a:pt x="5" y="55"/>
                  </a:lnTo>
                  <a:lnTo>
                    <a:pt x="3" y="48"/>
                  </a:lnTo>
                  <a:lnTo>
                    <a:pt x="1" y="44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1" y="31"/>
                  </a:lnTo>
                  <a:lnTo>
                    <a:pt x="5" y="20"/>
                  </a:lnTo>
                  <a:lnTo>
                    <a:pt x="12" y="11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3" y="3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38" y="0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2" y="31"/>
                  </a:lnTo>
                  <a:lnTo>
                    <a:pt x="21" y="39"/>
                  </a:lnTo>
                  <a:lnTo>
                    <a:pt x="22" y="47"/>
                  </a:lnTo>
                  <a:lnTo>
                    <a:pt x="23" y="57"/>
                  </a:lnTo>
                  <a:lnTo>
                    <a:pt x="27" y="67"/>
                  </a:lnTo>
                  <a:lnTo>
                    <a:pt x="30" y="76"/>
                  </a:lnTo>
                  <a:lnTo>
                    <a:pt x="35" y="85"/>
                  </a:lnTo>
                  <a:lnTo>
                    <a:pt x="40" y="94"/>
                  </a:lnTo>
                  <a:lnTo>
                    <a:pt x="46" y="103"/>
                  </a:lnTo>
                  <a:lnTo>
                    <a:pt x="53" y="110"/>
                  </a:lnTo>
                  <a:lnTo>
                    <a:pt x="61" y="117"/>
                  </a:lnTo>
                  <a:lnTo>
                    <a:pt x="68" y="123"/>
                  </a:lnTo>
                  <a:lnTo>
                    <a:pt x="77" y="128"/>
                  </a:lnTo>
                  <a:lnTo>
                    <a:pt x="85" y="131"/>
                  </a:lnTo>
                  <a:lnTo>
                    <a:pt x="94" y="132"/>
                  </a:lnTo>
                  <a:lnTo>
                    <a:pt x="103" y="132"/>
                  </a:lnTo>
                  <a:lnTo>
                    <a:pt x="103" y="132"/>
                  </a:lnTo>
                  <a:lnTo>
                    <a:pt x="90" y="98"/>
                  </a:lnTo>
                  <a:lnTo>
                    <a:pt x="82" y="82"/>
                  </a:lnTo>
                  <a:lnTo>
                    <a:pt x="74" y="65"/>
                  </a:lnTo>
                  <a:lnTo>
                    <a:pt x="63" y="52"/>
                  </a:lnTo>
                  <a:lnTo>
                    <a:pt x="58" y="45"/>
                  </a:lnTo>
                  <a:lnTo>
                    <a:pt x="52" y="40"/>
                  </a:lnTo>
                  <a:lnTo>
                    <a:pt x="46" y="34"/>
                  </a:lnTo>
                  <a:lnTo>
                    <a:pt x="39" y="30"/>
                  </a:lnTo>
                  <a:lnTo>
                    <a:pt x="32" y="26"/>
                  </a:lnTo>
                  <a:lnTo>
                    <a:pt x="24" y="24"/>
                  </a:lnTo>
                  <a:lnTo>
                    <a:pt x="24" y="24"/>
                  </a:lnTo>
                  <a:close/>
                  <a:moveTo>
                    <a:pt x="113" y="118"/>
                  </a:moveTo>
                  <a:lnTo>
                    <a:pt x="113" y="118"/>
                  </a:lnTo>
                  <a:lnTo>
                    <a:pt x="114" y="110"/>
                  </a:lnTo>
                  <a:lnTo>
                    <a:pt x="114" y="104"/>
                  </a:lnTo>
                  <a:lnTo>
                    <a:pt x="113" y="96"/>
                  </a:lnTo>
                  <a:lnTo>
                    <a:pt x="112" y="89"/>
                  </a:lnTo>
                  <a:lnTo>
                    <a:pt x="108" y="75"/>
                  </a:lnTo>
                  <a:lnTo>
                    <a:pt x="100" y="61"/>
                  </a:lnTo>
                  <a:lnTo>
                    <a:pt x="92" y="49"/>
                  </a:lnTo>
                  <a:lnTo>
                    <a:pt x="82" y="39"/>
                  </a:lnTo>
                  <a:lnTo>
                    <a:pt x="76" y="34"/>
                  </a:lnTo>
                  <a:lnTo>
                    <a:pt x="70" y="31"/>
                  </a:lnTo>
                  <a:lnTo>
                    <a:pt x="64" y="29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67" y="37"/>
                  </a:lnTo>
                  <a:lnTo>
                    <a:pt x="75" y="46"/>
                  </a:lnTo>
                  <a:lnTo>
                    <a:pt x="82" y="57"/>
                  </a:lnTo>
                  <a:lnTo>
                    <a:pt x="90" y="69"/>
                  </a:lnTo>
                  <a:lnTo>
                    <a:pt x="101" y="93"/>
                  </a:lnTo>
                  <a:lnTo>
                    <a:pt x="113" y="118"/>
                  </a:lnTo>
                  <a:lnTo>
                    <a:pt x="113" y="1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104"/>
            <p:cNvSpPr/>
            <p:nvPr/>
          </p:nvSpPr>
          <p:spPr bwMode="auto">
            <a:xfrm>
              <a:off x="4330701" y="1335088"/>
              <a:ext cx="12700" cy="8255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1" y="2"/>
                </a:cxn>
                <a:cxn ang="0">
                  <a:pos x="18" y="20"/>
                </a:cxn>
                <a:cxn ang="0">
                  <a:pos x="14" y="39"/>
                </a:cxn>
                <a:cxn ang="0">
                  <a:pos x="11" y="58"/>
                </a:cxn>
                <a:cxn ang="0">
                  <a:pos x="10" y="69"/>
                </a:cxn>
                <a:cxn ang="0">
                  <a:pos x="10" y="80"/>
                </a:cxn>
                <a:cxn ang="0">
                  <a:pos x="10" y="80"/>
                </a:cxn>
                <a:cxn ang="0">
                  <a:pos x="10" y="89"/>
                </a:cxn>
                <a:cxn ang="0">
                  <a:pos x="11" y="100"/>
                </a:cxn>
                <a:cxn ang="0">
                  <a:pos x="15" y="118"/>
                </a:cxn>
                <a:cxn ang="0">
                  <a:pos x="19" y="137"/>
                </a:cxn>
                <a:cxn ang="0">
                  <a:pos x="22" y="156"/>
                </a:cxn>
                <a:cxn ang="0">
                  <a:pos x="22" y="156"/>
                </a:cxn>
                <a:cxn ang="0">
                  <a:pos x="18" y="151"/>
                </a:cxn>
                <a:cxn ang="0">
                  <a:pos x="12" y="143"/>
                </a:cxn>
                <a:cxn ang="0">
                  <a:pos x="9" y="136"/>
                </a:cxn>
                <a:cxn ang="0">
                  <a:pos x="6" y="126"/>
                </a:cxn>
                <a:cxn ang="0">
                  <a:pos x="4" y="116"/>
                </a:cxn>
                <a:cxn ang="0">
                  <a:pos x="2" y="106"/>
                </a:cxn>
                <a:cxn ang="0">
                  <a:pos x="0" y="95"/>
                </a:cxn>
                <a:cxn ang="0">
                  <a:pos x="0" y="83"/>
                </a:cxn>
                <a:cxn ang="0">
                  <a:pos x="0" y="61"/>
                </a:cxn>
                <a:cxn ang="0">
                  <a:pos x="4" y="38"/>
                </a:cxn>
                <a:cxn ang="0">
                  <a:pos x="6" y="27"/>
                </a:cxn>
                <a:cxn ang="0">
                  <a:pos x="9" y="18"/>
                </a:cxn>
                <a:cxn ang="0">
                  <a:pos x="12" y="8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22" h="156">
                  <a:moveTo>
                    <a:pt x="17" y="0"/>
                  </a:moveTo>
                  <a:lnTo>
                    <a:pt x="17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18" y="20"/>
                  </a:lnTo>
                  <a:lnTo>
                    <a:pt x="14" y="39"/>
                  </a:lnTo>
                  <a:lnTo>
                    <a:pt x="11" y="58"/>
                  </a:lnTo>
                  <a:lnTo>
                    <a:pt x="10" y="69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10" y="89"/>
                  </a:lnTo>
                  <a:lnTo>
                    <a:pt x="11" y="100"/>
                  </a:lnTo>
                  <a:lnTo>
                    <a:pt x="15" y="118"/>
                  </a:lnTo>
                  <a:lnTo>
                    <a:pt x="19" y="137"/>
                  </a:lnTo>
                  <a:lnTo>
                    <a:pt x="22" y="156"/>
                  </a:lnTo>
                  <a:lnTo>
                    <a:pt x="22" y="156"/>
                  </a:lnTo>
                  <a:lnTo>
                    <a:pt x="18" y="151"/>
                  </a:lnTo>
                  <a:lnTo>
                    <a:pt x="12" y="143"/>
                  </a:lnTo>
                  <a:lnTo>
                    <a:pt x="9" y="136"/>
                  </a:lnTo>
                  <a:lnTo>
                    <a:pt x="6" y="126"/>
                  </a:lnTo>
                  <a:lnTo>
                    <a:pt x="4" y="116"/>
                  </a:lnTo>
                  <a:lnTo>
                    <a:pt x="2" y="106"/>
                  </a:lnTo>
                  <a:lnTo>
                    <a:pt x="0" y="95"/>
                  </a:lnTo>
                  <a:lnTo>
                    <a:pt x="0" y="83"/>
                  </a:lnTo>
                  <a:lnTo>
                    <a:pt x="0" y="61"/>
                  </a:lnTo>
                  <a:lnTo>
                    <a:pt x="4" y="38"/>
                  </a:lnTo>
                  <a:lnTo>
                    <a:pt x="6" y="27"/>
                  </a:lnTo>
                  <a:lnTo>
                    <a:pt x="9" y="18"/>
                  </a:lnTo>
                  <a:lnTo>
                    <a:pt x="12" y="8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105"/>
            <p:cNvSpPr/>
            <p:nvPr/>
          </p:nvSpPr>
          <p:spPr bwMode="auto">
            <a:xfrm>
              <a:off x="4351338" y="1377950"/>
              <a:ext cx="6350" cy="396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9" y="18"/>
                </a:cxn>
                <a:cxn ang="0">
                  <a:pos x="11" y="38"/>
                </a:cxn>
                <a:cxn ang="0">
                  <a:pos x="13" y="75"/>
                </a:cxn>
                <a:cxn ang="0">
                  <a:pos x="13" y="75"/>
                </a:cxn>
                <a:cxn ang="0">
                  <a:pos x="9" y="69"/>
                </a:cxn>
                <a:cxn ang="0">
                  <a:pos x="5" y="60"/>
                </a:cxn>
                <a:cxn ang="0">
                  <a:pos x="2" y="51"/>
                </a:cxn>
                <a:cxn ang="0">
                  <a:pos x="1" y="42"/>
                </a:cxn>
                <a:cxn ang="0">
                  <a:pos x="0" y="31"/>
                </a:cxn>
                <a:cxn ang="0">
                  <a:pos x="0" y="2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3" h="75">
                  <a:moveTo>
                    <a:pt x="2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9" y="18"/>
                  </a:lnTo>
                  <a:lnTo>
                    <a:pt x="11" y="38"/>
                  </a:lnTo>
                  <a:lnTo>
                    <a:pt x="13" y="75"/>
                  </a:lnTo>
                  <a:lnTo>
                    <a:pt x="13" y="75"/>
                  </a:lnTo>
                  <a:lnTo>
                    <a:pt x="9" y="69"/>
                  </a:lnTo>
                  <a:lnTo>
                    <a:pt x="5" y="60"/>
                  </a:lnTo>
                  <a:lnTo>
                    <a:pt x="2" y="51"/>
                  </a:lnTo>
                  <a:lnTo>
                    <a:pt x="1" y="42"/>
                  </a:lnTo>
                  <a:lnTo>
                    <a:pt x="0" y="31"/>
                  </a:lnTo>
                  <a:lnTo>
                    <a:pt x="0" y="2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106"/>
            <p:cNvSpPr/>
            <p:nvPr/>
          </p:nvSpPr>
          <p:spPr bwMode="auto">
            <a:xfrm>
              <a:off x="4402138" y="1581150"/>
              <a:ext cx="79375" cy="682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31" y="30"/>
                </a:cxn>
                <a:cxn ang="0">
                  <a:pos x="56" y="56"/>
                </a:cxn>
                <a:cxn ang="0">
                  <a:pos x="68" y="68"/>
                </a:cxn>
                <a:cxn ang="0">
                  <a:pos x="81" y="80"/>
                </a:cxn>
                <a:cxn ang="0">
                  <a:pos x="95" y="91"/>
                </a:cxn>
                <a:cxn ang="0">
                  <a:pos x="110" y="101"/>
                </a:cxn>
                <a:cxn ang="0">
                  <a:pos x="110" y="101"/>
                </a:cxn>
                <a:cxn ang="0">
                  <a:pos x="119" y="108"/>
                </a:cxn>
                <a:cxn ang="0">
                  <a:pos x="130" y="113"/>
                </a:cxn>
                <a:cxn ang="0">
                  <a:pos x="141" y="119"/>
                </a:cxn>
                <a:cxn ang="0">
                  <a:pos x="145" y="124"/>
                </a:cxn>
                <a:cxn ang="0">
                  <a:pos x="148" y="128"/>
                </a:cxn>
                <a:cxn ang="0">
                  <a:pos x="148" y="128"/>
                </a:cxn>
                <a:cxn ang="0">
                  <a:pos x="140" y="126"/>
                </a:cxn>
                <a:cxn ang="0">
                  <a:pos x="130" y="123"/>
                </a:cxn>
                <a:cxn ang="0">
                  <a:pos x="121" y="118"/>
                </a:cxn>
                <a:cxn ang="0">
                  <a:pos x="114" y="114"/>
                </a:cxn>
                <a:cxn ang="0">
                  <a:pos x="98" y="104"/>
                </a:cxn>
                <a:cxn ang="0">
                  <a:pos x="84" y="91"/>
                </a:cxn>
                <a:cxn ang="0">
                  <a:pos x="70" y="79"/>
                </a:cxn>
                <a:cxn ang="0">
                  <a:pos x="56" y="66"/>
                </a:cxn>
                <a:cxn ang="0">
                  <a:pos x="43" y="53"/>
                </a:cxn>
                <a:cxn ang="0">
                  <a:pos x="29" y="41"/>
                </a:cxn>
                <a:cxn ang="0">
                  <a:pos x="29" y="41"/>
                </a:cxn>
                <a:cxn ang="0">
                  <a:pos x="26" y="35"/>
                </a:cxn>
                <a:cxn ang="0">
                  <a:pos x="23" y="30"/>
                </a:cxn>
                <a:cxn ang="0">
                  <a:pos x="15" y="21"/>
                </a:cxn>
                <a:cxn ang="0">
                  <a:pos x="7" y="11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8" h="128">
                  <a:moveTo>
                    <a:pt x="0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5" y="3"/>
                  </a:lnTo>
                  <a:lnTo>
                    <a:pt x="7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31" y="30"/>
                  </a:lnTo>
                  <a:lnTo>
                    <a:pt x="56" y="56"/>
                  </a:lnTo>
                  <a:lnTo>
                    <a:pt x="68" y="68"/>
                  </a:lnTo>
                  <a:lnTo>
                    <a:pt x="81" y="80"/>
                  </a:lnTo>
                  <a:lnTo>
                    <a:pt x="95" y="91"/>
                  </a:lnTo>
                  <a:lnTo>
                    <a:pt x="110" y="101"/>
                  </a:lnTo>
                  <a:lnTo>
                    <a:pt x="110" y="101"/>
                  </a:lnTo>
                  <a:lnTo>
                    <a:pt x="119" y="108"/>
                  </a:lnTo>
                  <a:lnTo>
                    <a:pt x="130" y="113"/>
                  </a:lnTo>
                  <a:lnTo>
                    <a:pt x="141" y="119"/>
                  </a:lnTo>
                  <a:lnTo>
                    <a:pt x="145" y="124"/>
                  </a:lnTo>
                  <a:lnTo>
                    <a:pt x="148" y="128"/>
                  </a:lnTo>
                  <a:lnTo>
                    <a:pt x="148" y="128"/>
                  </a:lnTo>
                  <a:lnTo>
                    <a:pt x="140" y="126"/>
                  </a:lnTo>
                  <a:lnTo>
                    <a:pt x="130" y="123"/>
                  </a:lnTo>
                  <a:lnTo>
                    <a:pt x="121" y="118"/>
                  </a:lnTo>
                  <a:lnTo>
                    <a:pt x="114" y="114"/>
                  </a:lnTo>
                  <a:lnTo>
                    <a:pt x="98" y="104"/>
                  </a:lnTo>
                  <a:lnTo>
                    <a:pt x="84" y="91"/>
                  </a:lnTo>
                  <a:lnTo>
                    <a:pt x="70" y="79"/>
                  </a:lnTo>
                  <a:lnTo>
                    <a:pt x="56" y="66"/>
                  </a:lnTo>
                  <a:lnTo>
                    <a:pt x="43" y="53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6" y="35"/>
                  </a:lnTo>
                  <a:lnTo>
                    <a:pt x="23" y="30"/>
                  </a:lnTo>
                  <a:lnTo>
                    <a:pt x="15" y="21"/>
                  </a:lnTo>
                  <a:lnTo>
                    <a:pt x="7" y="11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107"/>
            <p:cNvSpPr/>
            <p:nvPr/>
          </p:nvSpPr>
          <p:spPr bwMode="auto">
            <a:xfrm>
              <a:off x="4522788" y="1671638"/>
              <a:ext cx="219075" cy="5873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7" y="35"/>
                </a:cxn>
                <a:cxn ang="0">
                  <a:pos x="115" y="51"/>
                </a:cxn>
                <a:cxn ang="0">
                  <a:pos x="154" y="67"/>
                </a:cxn>
                <a:cxn ang="0">
                  <a:pos x="175" y="73"/>
                </a:cxn>
                <a:cxn ang="0">
                  <a:pos x="195" y="80"/>
                </a:cxn>
                <a:cxn ang="0">
                  <a:pos x="217" y="86"/>
                </a:cxn>
                <a:cxn ang="0">
                  <a:pos x="239" y="92"/>
                </a:cxn>
                <a:cxn ang="0">
                  <a:pos x="262" y="96"/>
                </a:cxn>
                <a:cxn ang="0">
                  <a:pos x="284" y="99"/>
                </a:cxn>
                <a:cxn ang="0">
                  <a:pos x="309" y="101"/>
                </a:cxn>
                <a:cxn ang="0">
                  <a:pos x="333" y="103"/>
                </a:cxn>
                <a:cxn ang="0">
                  <a:pos x="333" y="103"/>
                </a:cxn>
                <a:cxn ang="0">
                  <a:pos x="344" y="103"/>
                </a:cxn>
                <a:cxn ang="0">
                  <a:pos x="354" y="102"/>
                </a:cxn>
                <a:cxn ang="0">
                  <a:pos x="375" y="101"/>
                </a:cxn>
                <a:cxn ang="0">
                  <a:pos x="386" y="101"/>
                </a:cxn>
                <a:cxn ang="0">
                  <a:pos x="395" y="102"/>
                </a:cxn>
                <a:cxn ang="0">
                  <a:pos x="405" y="106"/>
                </a:cxn>
                <a:cxn ang="0">
                  <a:pos x="414" y="110"/>
                </a:cxn>
                <a:cxn ang="0">
                  <a:pos x="414" y="110"/>
                </a:cxn>
                <a:cxn ang="0">
                  <a:pos x="384" y="112"/>
                </a:cxn>
                <a:cxn ang="0">
                  <a:pos x="355" y="113"/>
                </a:cxn>
                <a:cxn ang="0">
                  <a:pos x="327" y="112"/>
                </a:cxn>
                <a:cxn ang="0">
                  <a:pos x="298" y="110"/>
                </a:cxn>
                <a:cxn ang="0">
                  <a:pos x="270" y="106"/>
                </a:cxn>
                <a:cxn ang="0">
                  <a:pos x="242" y="100"/>
                </a:cxn>
                <a:cxn ang="0">
                  <a:pos x="216" y="94"/>
                </a:cxn>
                <a:cxn ang="0">
                  <a:pos x="189" y="86"/>
                </a:cxn>
                <a:cxn ang="0">
                  <a:pos x="163" y="79"/>
                </a:cxn>
                <a:cxn ang="0">
                  <a:pos x="137" y="69"/>
                </a:cxn>
                <a:cxn ang="0">
                  <a:pos x="113" y="60"/>
                </a:cxn>
                <a:cxn ang="0">
                  <a:pos x="88" y="49"/>
                </a:cxn>
                <a:cxn ang="0">
                  <a:pos x="65" y="37"/>
                </a:cxn>
                <a:cxn ang="0">
                  <a:pos x="42" y="25"/>
                </a:cxn>
                <a:cxn ang="0">
                  <a:pos x="21" y="1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12" h="113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77" y="35"/>
                  </a:lnTo>
                  <a:lnTo>
                    <a:pt x="115" y="51"/>
                  </a:lnTo>
                  <a:lnTo>
                    <a:pt x="154" y="67"/>
                  </a:lnTo>
                  <a:lnTo>
                    <a:pt x="175" y="73"/>
                  </a:lnTo>
                  <a:lnTo>
                    <a:pt x="195" y="80"/>
                  </a:lnTo>
                  <a:lnTo>
                    <a:pt x="217" y="86"/>
                  </a:lnTo>
                  <a:lnTo>
                    <a:pt x="239" y="92"/>
                  </a:lnTo>
                  <a:lnTo>
                    <a:pt x="262" y="96"/>
                  </a:lnTo>
                  <a:lnTo>
                    <a:pt x="284" y="99"/>
                  </a:lnTo>
                  <a:lnTo>
                    <a:pt x="309" y="101"/>
                  </a:lnTo>
                  <a:lnTo>
                    <a:pt x="333" y="103"/>
                  </a:lnTo>
                  <a:lnTo>
                    <a:pt x="333" y="103"/>
                  </a:lnTo>
                  <a:lnTo>
                    <a:pt x="344" y="103"/>
                  </a:lnTo>
                  <a:lnTo>
                    <a:pt x="354" y="102"/>
                  </a:lnTo>
                  <a:lnTo>
                    <a:pt x="375" y="101"/>
                  </a:lnTo>
                  <a:lnTo>
                    <a:pt x="386" y="101"/>
                  </a:lnTo>
                  <a:lnTo>
                    <a:pt x="395" y="102"/>
                  </a:lnTo>
                  <a:lnTo>
                    <a:pt x="405" y="106"/>
                  </a:lnTo>
                  <a:lnTo>
                    <a:pt x="414" y="110"/>
                  </a:lnTo>
                  <a:lnTo>
                    <a:pt x="414" y="110"/>
                  </a:lnTo>
                  <a:lnTo>
                    <a:pt x="384" y="112"/>
                  </a:lnTo>
                  <a:lnTo>
                    <a:pt x="355" y="113"/>
                  </a:lnTo>
                  <a:lnTo>
                    <a:pt x="327" y="112"/>
                  </a:lnTo>
                  <a:lnTo>
                    <a:pt x="298" y="110"/>
                  </a:lnTo>
                  <a:lnTo>
                    <a:pt x="270" y="106"/>
                  </a:lnTo>
                  <a:lnTo>
                    <a:pt x="242" y="100"/>
                  </a:lnTo>
                  <a:lnTo>
                    <a:pt x="216" y="94"/>
                  </a:lnTo>
                  <a:lnTo>
                    <a:pt x="189" y="86"/>
                  </a:lnTo>
                  <a:lnTo>
                    <a:pt x="163" y="79"/>
                  </a:lnTo>
                  <a:lnTo>
                    <a:pt x="137" y="69"/>
                  </a:lnTo>
                  <a:lnTo>
                    <a:pt x="113" y="60"/>
                  </a:lnTo>
                  <a:lnTo>
                    <a:pt x="88" y="49"/>
                  </a:lnTo>
                  <a:lnTo>
                    <a:pt x="65" y="37"/>
                  </a:lnTo>
                  <a:lnTo>
                    <a:pt x="42" y="25"/>
                  </a:lnTo>
                  <a:lnTo>
                    <a:pt x="21" y="1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108"/>
            <p:cNvSpPr/>
            <p:nvPr/>
          </p:nvSpPr>
          <p:spPr bwMode="auto">
            <a:xfrm>
              <a:off x="4573588" y="1673225"/>
              <a:ext cx="117475" cy="31750"/>
            </a:xfrm>
            <a:custGeom>
              <a:avLst/>
              <a:gdLst/>
              <a:ahLst/>
              <a:cxnLst>
                <a:cxn ang="0">
                  <a:pos x="222" y="54"/>
                </a:cxn>
                <a:cxn ang="0">
                  <a:pos x="222" y="54"/>
                </a:cxn>
                <a:cxn ang="0">
                  <a:pos x="216" y="58"/>
                </a:cxn>
                <a:cxn ang="0">
                  <a:pos x="208" y="60"/>
                </a:cxn>
                <a:cxn ang="0">
                  <a:pos x="202" y="60"/>
                </a:cxn>
                <a:cxn ang="0">
                  <a:pos x="195" y="60"/>
                </a:cxn>
                <a:cxn ang="0">
                  <a:pos x="180" y="57"/>
                </a:cxn>
                <a:cxn ang="0">
                  <a:pos x="165" y="52"/>
                </a:cxn>
                <a:cxn ang="0">
                  <a:pos x="165" y="52"/>
                </a:cxn>
                <a:cxn ang="0">
                  <a:pos x="121" y="44"/>
                </a:cxn>
                <a:cxn ang="0">
                  <a:pos x="98" y="38"/>
                </a:cxn>
                <a:cxn ang="0">
                  <a:pos x="77" y="32"/>
                </a:cxn>
                <a:cxn ang="0">
                  <a:pos x="55" y="26"/>
                </a:cxn>
                <a:cxn ang="0">
                  <a:pos x="35" y="18"/>
                </a:cxn>
                <a:cxn ang="0">
                  <a:pos x="17" y="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1"/>
                </a:cxn>
                <a:cxn ang="0">
                  <a:pos x="18" y="3"/>
                </a:cxn>
                <a:cxn ang="0">
                  <a:pos x="35" y="9"/>
                </a:cxn>
                <a:cxn ang="0">
                  <a:pos x="52" y="18"/>
                </a:cxn>
                <a:cxn ang="0">
                  <a:pos x="61" y="21"/>
                </a:cxn>
                <a:cxn ang="0">
                  <a:pos x="69" y="24"/>
                </a:cxn>
                <a:cxn ang="0">
                  <a:pos x="69" y="24"/>
                </a:cxn>
                <a:cxn ang="0">
                  <a:pos x="96" y="32"/>
                </a:cxn>
                <a:cxn ang="0">
                  <a:pos x="127" y="39"/>
                </a:cxn>
                <a:cxn ang="0">
                  <a:pos x="160" y="46"/>
                </a:cxn>
                <a:cxn ang="0">
                  <a:pos x="177" y="48"/>
                </a:cxn>
                <a:cxn ang="0">
                  <a:pos x="193" y="49"/>
                </a:cxn>
                <a:cxn ang="0">
                  <a:pos x="193" y="49"/>
                </a:cxn>
                <a:cxn ang="0">
                  <a:pos x="201" y="49"/>
                </a:cxn>
                <a:cxn ang="0">
                  <a:pos x="208" y="49"/>
                </a:cxn>
                <a:cxn ang="0">
                  <a:pos x="212" y="49"/>
                </a:cxn>
                <a:cxn ang="0">
                  <a:pos x="216" y="50"/>
                </a:cxn>
                <a:cxn ang="0">
                  <a:pos x="219" y="51"/>
                </a:cxn>
                <a:cxn ang="0">
                  <a:pos x="222" y="54"/>
                </a:cxn>
                <a:cxn ang="0">
                  <a:pos x="222" y="54"/>
                </a:cxn>
              </a:cxnLst>
              <a:rect l="0" t="0" r="r" b="b"/>
              <a:pathLst>
                <a:path w="221" h="60">
                  <a:moveTo>
                    <a:pt x="222" y="54"/>
                  </a:moveTo>
                  <a:lnTo>
                    <a:pt x="222" y="54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2" y="60"/>
                  </a:lnTo>
                  <a:lnTo>
                    <a:pt x="195" y="60"/>
                  </a:lnTo>
                  <a:lnTo>
                    <a:pt x="180" y="57"/>
                  </a:lnTo>
                  <a:lnTo>
                    <a:pt x="165" y="52"/>
                  </a:lnTo>
                  <a:lnTo>
                    <a:pt x="165" y="52"/>
                  </a:lnTo>
                  <a:lnTo>
                    <a:pt x="121" y="44"/>
                  </a:lnTo>
                  <a:lnTo>
                    <a:pt x="98" y="38"/>
                  </a:lnTo>
                  <a:lnTo>
                    <a:pt x="77" y="32"/>
                  </a:lnTo>
                  <a:lnTo>
                    <a:pt x="55" y="26"/>
                  </a:lnTo>
                  <a:lnTo>
                    <a:pt x="35" y="18"/>
                  </a:lnTo>
                  <a:lnTo>
                    <a:pt x="17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1"/>
                  </a:lnTo>
                  <a:lnTo>
                    <a:pt x="18" y="3"/>
                  </a:lnTo>
                  <a:lnTo>
                    <a:pt x="35" y="9"/>
                  </a:lnTo>
                  <a:lnTo>
                    <a:pt x="52" y="18"/>
                  </a:lnTo>
                  <a:lnTo>
                    <a:pt x="61" y="21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96" y="32"/>
                  </a:lnTo>
                  <a:lnTo>
                    <a:pt x="127" y="39"/>
                  </a:lnTo>
                  <a:lnTo>
                    <a:pt x="160" y="46"/>
                  </a:lnTo>
                  <a:lnTo>
                    <a:pt x="177" y="48"/>
                  </a:lnTo>
                  <a:lnTo>
                    <a:pt x="193" y="49"/>
                  </a:lnTo>
                  <a:lnTo>
                    <a:pt x="193" y="49"/>
                  </a:lnTo>
                  <a:lnTo>
                    <a:pt x="201" y="49"/>
                  </a:lnTo>
                  <a:lnTo>
                    <a:pt x="208" y="49"/>
                  </a:lnTo>
                  <a:lnTo>
                    <a:pt x="212" y="49"/>
                  </a:lnTo>
                  <a:lnTo>
                    <a:pt x="216" y="50"/>
                  </a:lnTo>
                  <a:lnTo>
                    <a:pt x="219" y="51"/>
                  </a:lnTo>
                  <a:lnTo>
                    <a:pt x="222" y="54"/>
                  </a:lnTo>
                  <a:lnTo>
                    <a:pt x="222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109"/>
            <p:cNvSpPr>
              <a:spLocks noEditPoints="1"/>
            </p:cNvSpPr>
            <p:nvPr/>
          </p:nvSpPr>
          <p:spPr bwMode="auto">
            <a:xfrm>
              <a:off x="4256088" y="1033463"/>
              <a:ext cx="784225" cy="747713"/>
            </a:xfrm>
            <a:custGeom>
              <a:avLst/>
              <a:gdLst/>
              <a:ahLst/>
              <a:cxnLst>
                <a:cxn ang="0">
                  <a:pos x="402" y="183"/>
                </a:cxn>
                <a:cxn ang="0">
                  <a:pos x="558" y="21"/>
                </a:cxn>
                <a:cxn ang="0">
                  <a:pos x="749" y="17"/>
                </a:cxn>
                <a:cxn ang="0">
                  <a:pos x="1125" y="200"/>
                </a:cxn>
                <a:cxn ang="0">
                  <a:pos x="1392" y="533"/>
                </a:cxn>
                <a:cxn ang="0">
                  <a:pos x="1473" y="988"/>
                </a:cxn>
                <a:cxn ang="0">
                  <a:pos x="1356" y="1217"/>
                </a:cxn>
                <a:cxn ang="0">
                  <a:pos x="1220" y="1333"/>
                </a:cxn>
                <a:cxn ang="0">
                  <a:pos x="808" y="1411"/>
                </a:cxn>
                <a:cxn ang="0">
                  <a:pos x="450" y="1301"/>
                </a:cxn>
                <a:cxn ang="0">
                  <a:pos x="205" y="1130"/>
                </a:cxn>
                <a:cxn ang="0">
                  <a:pos x="13" y="807"/>
                </a:cxn>
                <a:cxn ang="0">
                  <a:pos x="26" y="553"/>
                </a:cxn>
                <a:cxn ang="0">
                  <a:pos x="223" y="356"/>
                </a:cxn>
                <a:cxn ang="0">
                  <a:pos x="1383" y="1177"/>
                </a:cxn>
                <a:cxn ang="0">
                  <a:pos x="1444" y="1044"/>
                </a:cxn>
                <a:cxn ang="0">
                  <a:pos x="1440" y="707"/>
                </a:cxn>
                <a:cxn ang="0">
                  <a:pos x="1228" y="323"/>
                </a:cxn>
                <a:cxn ang="0">
                  <a:pos x="990" y="126"/>
                </a:cxn>
                <a:cxn ang="0">
                  <a:pos x="756" y="33"/>
                </a:cxn>
                <a:cxn ang="0">
                  <a:pos x="576" y="35"/>
                </a:cxn>
                <a:cxn ang="0">
                  <a:pos x="407" y="207"/>
                </a:cxn>
                <a:cxn ang="0">
                  <a:pos x="397" y="580"/>
                </a:cxn>
                <a:cxn ang="0">
                  <a:pos x="580" y="950"/>
                </a:cxn>
                <a:cxn ang="0">
                  <a:pos x="747" y="1113"/>
                </a:cxn>
                <a:cxn ang="0">
                  <a:pos x="1205" y="1257"/>
                </a:cxn>
                <a:cxn ang="0">
                  <a:pos x="358" y="481"/>
                </a:cxn>
                <a:cxn ang="0">
                  <a:pos x="1079" y="1301"/>
                </a:cxn>
                <a:cxn ang="0">
                  <a:pos x="760" y="1194"/>
                </a:cxn>
                <a:cxn ang="0">
                  <a:pos x="459" y="861"/>
                </a:cxn>
                <a:cxn ang="0">
                  <a:pos x="416" y="779"/>
                </a:cxn>
                <a:cxn ang="0">
                  <a:pos x="367" y="628"/>
                </a:cxn>
                <a:cxn ang="0">
                  <a:pos x="315" y="354"/>
                </a:cxn>
                <a:cxn ang="0">
                  <a:pos x="62" y="536"/>
                </a:cxn>
                <a:cxn ang="0">
                  <a:pos x="91" y="900"/>
                </a:cxn>
                <a:cxn ang="0">
                  <a:pos x="267" y="1111"/>
                </a:cxn>
                <a:cxn ang="0">
                  <a:pos x="367" y="1192"/>
                </a:cxn>
                <a:cxn ang="0">
                  <a:pos x="565" y="1299"/>
                </a:cxn>
                <a:cxn ang="0">
                  <a:pos x="707" y="1350"/>
                </a:cxn>
                <a:cxn ang="0">
                  <a:pos x="868" y="1367"/>
                </a:cxn>
                <a:cxn ang="0">
                  <a:pos x="1161" y="1316"/>
                </a:cxn>
                <a:cxn ang="0">
                  <a:pos x="361" y="497"/>
                </a:cxn>
                <a:cxn ang="0">
                  <a:pos x="401" y="680"/>
                </a:cxn>
                <a:cxn ang="0">
                  <a:pos x="613" y="1047"/>
                </a:cxn>
                <a:cxn ang="0">
                  <a:pos x="950" y="1262"/>
                </a:cxn>
                <a:cxn ang="0">
                  <a:pos x="994" y="1255"/>
                </a:cxn>
                <a:cxn ang="0">
                  <a:pos x="614" y="1006"/>
                </a:cxn>
                <a:cxn ang="0">
                  <a:pos x="372" y="546"/>
                </a:cxn>
                <a:cxn ang="0">
                  <a:pos x="34" y="589"/>
                </a:cxn>
                <a:cxn ang="0">
                  <a:pos x="21" y="789"/>
                </a:cxn>
                <a:cxn ang="0">
                  <a:pos x="118" y="998"/>
                </a:cxn>
                <a:cxn ang="0">
                  <a:pos x="239" y="1138"/>
                </a:cxn>
                <a:cxn ang="0">
                  <a:pos x="354" y="1227"/>
                </a:cxn>
                <a:cxn ang="0">
                  <a:pos x="741" y="1384"/>
                </a:cxn>
                <a:cxn ang="0">
                  <a:pos x="1209" y="1318"/>
                </a:cxn>
                <a:cxn ang="0">
                  <a:pos x="1254" y="1276"/>
                </a:cxn>
                <a:cxn ang="0">
                  <a:pos x="1096" y="1357"/>
                </a:cxn>
                <a:cxn ang="0">
                  <a:pos x="686" y="1357"/>
                </a:cxn>
                <a:cxn ang="0">
                  <a:pos x="431" y="1247"/>
                </a:cxn>
                <a:cxn ang="0">
                  <a:pos x="66" y="886"/>
                </a:cxn>
                <a:cxn ang="0">
                  <a:pos x="27" y="689"/>
                </a:cxn>
              </a:cxnLst>
              <a:rect l="0" t="0" r="r" b="b"/>
              <a:pathLst>
                <a:path w="1482" h="1414">
                  <a:moveTo>
                    <a:pt x="338" y="333"/>
                  </a:moveTo>
                  <a:lnTo>
                    <a:pt x="338" y="333"/>
                  </a:lnTo>
                  <a:lnTo>
                    <a:pt x="343" y="321"/>
                  </a:lnTo>
                  <a:lnTo>
                    <a:pt x="346" y="309"/>
                  </a:lnTo>
                  <a:lnTo>
                    <a:pt x="353" y="286"/>
                  </a:lnTo>
                  <a:lnTo>
                    <a:pt x="360" y="263"/>
                  </a:lnTo>
                  <a:lnTo>
                    <a:pt x="364" y="252"/>
                  </a:lnTo>
                  <a:lnTo>
                    <a:pt x="368" y="241"/>
                  </a:lnTo>
                  <a:lnTo>
                    <a:pt x="368" y="241"/>
                  </a:lnTo>
                  <a:lnTo>
                    <a:pt x="375" y="230"/>
                  </a:lnTo>
                  <a:lnTo>
                    <a:pt x="382" y="220"/>
                  </a:lnTo>
                  <a:lnTo>
                    <a:pt x="389" y="211"/>
                  </a:lnTo>
                  <a:lnTo>
                    <a:pt x="395" y="201"/>
                  </a:lnTo>
                  <a:lnTo>
                    <a:pt x="395" y="201"/>
                  </a:lnTo>
                  <a:lnTo>
                    <a:pt x="397" y="195"/>
                  </a:lnTo>
                  <a:lnTo>
                    <a:pt x="399" y="189"/>
                  </a:lnTo>
                  <a:lnTo>
                    <a:pt x="402" y="183"/>
                  </a:lnTo>
                  <a:lnTo>
                    <a:pt x="404" y="177"/>
                  </a:lnTo>
                  <a:lnTo>
                    <a:pt x="404" y="177"/>
                  </a:lnTo>
                  <a:lnTo>
                    <a:pt x="417" y="154"/>
                  </a:lnTo>
                  <a:lnTo>
                    <a:pt x="431" y="133"/>
                  </a:lnTo>
                  <a:lnTo>
                    <a:pt x="445" y="112"/>
                  </a:lnTo>
                  <a:lnTo>
                    <a:pt x="453" y="103"/>
                  </a:lnTo>
                  <a:lnTo>
                    <a:pt x="462" y="95"/>
                  </a:lnTo>
                  <a:lnTo>
                    <a:pt x="462" y="95"/>
                  </a:lnTo>
                  <a:lnTo>
                    <a:pt x="468" y="89"/>
                  </a:lnTo>
                  <a:lnTo>
                    <a:pt x="475" y="83"/>
                  </a:lnTo>
                  <a:lnTo>
                    <a:pt x="484" y="78"/>
                  </a:lnTo>
                  <a:lnTo>
                    <a:pt x="492" y="72"/>
                  </a:lnTo>
                  <a:lnTo>
                    <a:pt x="492" y="72"/>
                  </a:lnTo>
                  <a:lnTo>
                    <a:pt x="509" y="57"/>
                  </a:lnTo>
                  <a:lnTo>
                    <a:pt x="527" y="42"/>
                  </a:lnTo>
                  <a:lnTo>
                    <a:pt x="547" y="28"/>
                  </a:lnTo>
                  <a:lnTo>
                    <a:pt x="558" y="21"/>
                  </a:lnTo>
                  <a:lnTo>
                    <a:pt x="570" y="17"/>
                  </a:lnTo>
                  <a:lnTo>
                    <a:pt x="570" y="17"/>
                  </a:lnTo>
                  <a:lnTo>
                    <a:pt x="578" y="13"/>
                  </a:lnTo>
                  <a:lnTo>
                    <a:pt x="589" y="11"/>
                  </a:lnTo>
                  <a:lnTo>
                    <a:pt x="611" y="5"/>
                  </a:lnTo>
                  <a:lnTo>
                    <a:pt x="636" y="2"/>
                  </a:lnTo>
                  <a:lnTo>
                    <a:pt x="656" y="1"/>
                  </a:lnTo>
                  <a:lnTo>
                    <a:pt x="656" y="1"/>
                  </a:lnTo>
                  <a:lnTo>
                    <a:pt x="683" y="0"/>
                  </a:lnTo>
                  <a:lnTo>
                    <a:pt x="697" y="1"/>
                  </a:lnTo>
                  <a:lnTo>
                    <a:pt x="710" y="2"/>
                  </a:lnTo>
                  <a:lnTo>
                    <a:pt x="710" y="2"/>
                  </a:lnTo>
                  <a:lnTo>
                    <a:pt x="720" y="5"/>
                  </a:lnTo>
                  <a:lnTo>
                    <a:pt x="729" y="10"/>
                  </a:lnTo>
                  <a:lnTo>
                    <a:pt x="739" y="14"/>
                  </a:lnTo>
                  <a:lnTo>
                    <a:pt x="749" y="17"/>
                  </a:lnTo>
                  <a:lnTo>
                    <a:pt x="749" y="17"/>
                  </a:lnTo>
                  <a:lnTo>
                    <a:pt x="792" y="26"/>
                  </a:lnTo>
                  <a:lnTo>
                    <a:pt x="814" y="31"/>
                  </a:lnTo>
                  <a:lnTo>
                    <a:pt x="834" y="37"/>
                  </a:lnTo>
                  <a:lnTo>
                    <a:pt x="834" y="37"/>
                  </a:lnTo>
                  <a:lnTo>
                    <a:pt x="861" y="48"/>
                  </a:lnTo>
                  <a:lnTo>
                    <a:pt x="887" y="60"/>
                  </a:lnTo>
                  <a:lnTo>
                    <a:pt x="937" y="85"/>
                  </a:lnTo>
                  <a:lnTo>
                    <a:pt x="937" y="85"/>
                  </a:lnTo>
                  <a:lnTo>
                    <a:pt x="962" y="97"/>
                  </a:lnTo>
                  <a:lnTo>
                    <a:pt x="975" y="103"/>
                  </a:lnTo>
                  <a:lnTo>
                    <a:pt x="990" y="107"/>
                  </a:lnTo>
                  <a:lnTo>
                    <a:pt x="990" y="107"/>
                  </a:lnTo>
                  <a:lnTo>
                    <a:pt x="1025" y="129"/>
                  </a:lnTo>
                  <a:lnTo>
                    <a:pt x="1059" y="152"/>
                  </a:lnTo>
                  <a:lnTo>
                    <a:pt x="1092" y="176"/>
                  </a:lnTo>
                  <a:lnTo>
                    <a:pt x="1125" y="200"/>
                  </a:lnTo>
                  <a:lnTo>
                    <a:pt x="1125" y="200"/>
                  </a:lnTo>
                  <a:lnTo>
                    <a:pt x="1146" y="215"/>
                  </a:lnTo>
                  <a:lnTo>
                    <a:pt x="1165" y="233"/>
                  </a:lnTo>
                  <a:lnTo>
                    <a:pt x="1184" y="252"/>
                  </a:lnTo>
                  <a:lnTo>
                    <a:pt x="1202" y="271"/>
                  </a:lnTo>
                  <a:lnTo>
                    <a:pt x="1238" y="310"/>
                  </a:lnTo>
                  <a:lnTo>
                    <a:pt x="1272" y="351"/>
                  </a:lnTo>
                  <a:lnTo>
                    <a:pt x="1272" y="351"/>
                  </a:lnTo>
                  <a:lnTo>
                    <a:pt x="1287" y="369"/>
                  </a:lnTo>
                  <a:lnTo>
                    <a:pt x="1301" y="388"/>
                  </a:lnTo>
                  <a:lnTo>
                    <a:pt x="1329" y="425"/>
                  </a:lnTo>
                  <a:lnTo>
                    <a:pt x="1329" y="425"/>
                  </a:lnTo>
                  <a:lnTo>
                    <a:pt x="1342" y="445"/>
                  </a:lnTo>
                  <a:lnTo>
                    <a:pt x="1355" y="465"/>
                  </a:lnTo>
                  <a:lnTo>
                    <a:pt x="1367" y="485"/>
                  </a:lnTo>
                  <a:lnTo>
                    <a:pt x="1382" y="504"/>
                  </a:lnTo>
                  <a:lnTo>
                    <a:pt x="1382" y="504"/>
                  </a:lnTo>
                  <a:lnTo>
                    <a:pt x="1392" y="533"/>
                  </a:lnTo>
                  <a:lnTo>
                    <a:pt x="1404" y="562"/>
                  </a:lnTo>
                  <a:lnTo>
                    <a:pt x="1427" y="622"/>
                  </a:lnTo>
                  <a:lnTo>
                    <a:pt x="1439" y="652"/>
                  </a:lnTo>
                  <a:lnTo>
                    <a:pt x="1451" y="683"/>
                  </a:lnTo>
                  <a:lnTo>
                    <a:pt x="1459" y="715"/>
                  </a:lnTo>
                  <a:lnTo>
                    <a:pt x="1464" y="731"/>
                  </a:lnTo>
                  <a:lnTo>
                    <a:pt x="1467" y="747"/>
                  </a:lnTo>
                  <a:lnTo>
                    <a:pt x="1467" y="747"/>
                  </a:lnTo>
                  <a:lnTo>
                    <a:pt x="1473" y="783"/>
                  </a:lnTo>
                  <a:lnTo>
                    <a:pt x="1479" y="818"/>
                  </a:lnTo>
                  <a:lnTo>
                    <a:pt x="1481" y="853"/>
                  </a:lnTo>
                  <a:lnTo>
                    <a:pt x="1482" y="871"/>
                  </a:lnTo>
                  <a:lnTo>
                    <a:pt x="1482" y="890"/>
                  </a:lnTo>
                  <a:lnTo>
                    <a:pt x="1482" y="890"/>
                  </a:lnTo>
                  <a:lnTo>
                    <a:pt x="1480" y="922"/>
                  </a:lnTo>
                  <a:lnTo>
                    <a:pt x="1478" y="955"/>
                  </a:lnTo>
                  <a:lnTo>
                    <a:pt x="1473" y="988"/>
                  </a:lnTo>
                  <a:lnTo>
                    <a:pt x="1467" y="1021"/>
                  </a:lnTo>
                  <a:lnTo>
                    <a:pt x="1467" y="1021"/>
                  </a:lnTo>
                  <a:lnTo>
                    <a:pt x="1461" y="1047"/>
                  </a:lnTo>
                  <a:lnTo>
                    <a:pt x="1457" y="1060"/>
                  </a:lnTo>
                  <a:lnTo>
                    <a:pt x="1456" y="1073"/>
                  </a:lnTo>
                  <a:lnTo>
                    <a:pt x="1456" y="1073"/>
                  </a:lnTo>
                  <a:lnTo>
                    <a:pt x="1449" y="1097"/>
                  </a:lnTo>
                  <a:lnTo>
                    <a:pt x="1438" y="1122"/>
                  </a:lnTo>
                  <a:lnTo>
                    <a:pt x="1426" y="1145"/>
                  </a:lnTo>
                  <a:lnTo>
                    <a:pt x="1419" y="1155"/>
                  </a:lnTo>
                  <a:lnTo>
                    <a:pt x="1411" y="1165"/>
                  </a:lnTo>
                  <a:lnTo>
                    <a:pt x="1404" y="1176"/>
                  </a:lnTo>
                  <a:lnTo>
                    <a:pt x="1395" y="1185"/>
                  </a:lnTo>
                  <a:lnTo>
                    <a:pt x="1386" y="1194"/>
                  </a:lnTo>
                  <a:lnTo>
                    <a:pt x="1376" y="1202"/>
                  </a:lnTo>
                  <a:lnTo>
                    <a:pt x="1366" y="1210"/>
                  </a:lnTo>
                  <a:lnTo>
                    <a:pt x="1356" y="1217"/>
                  </a:lnTo>
                  <a:lnTo>
                    <a:pt x="1344" y="1225"/>
                  </a:lnTo>
                  <a:lnTo>
                    <a:pt x="1332" y="1231"/>
                  </a:lnTo>
                  <a:lnTo>
                    <a:pt x="1332" y="1231"/>
                  </a:lnTo>
                  <a:lnTo>
                    <a:pt x="1328" y="1236"/>
                  </a:lnTo>
                  <a:lnTo>
                    <a:pt x="1323" y="1240"/>
                  </a:lnTo>
                  <a:lnTo>
                    <a:pt x="1318" y="1244"/>
                  </a:lnTo>
                  <a:lnTo>
                    <a:pt x="1313" y="1247"/>
                  </a:lnTo>
                  <a:lnTo>
                    <a:pt x="1300" y="1253"/>
                  </a:lnTo>
                  <a:lnTo>
                    <a:pt x="1286" y="1258"/>
                  </a:lnTo>
                  <a:lnTo>
                    <a:pt x="1286" y="1258"/>
                  </a:lnTo>
                  <a:lnTo>
                    <a:pt x="1279" y="1269"/>
                  </a:lnTo>
                  <a:lnTo>
                    <a:pt x="1271" y="1279"/>
                  </a:lnTo>
                  <a:lnTo>
                    <a:pt x="1264" y="1291"/>
                  </a:lnTo>
                  <a:lnTo>
                    <a:pt x="1257" y="1304"/>
                  </a:lnTo>
                  <a:lnTo>
                    <a:pt x="1257" y="1304"/>
                  </a:lnTo>
                  <a:lnTo>
                    <a:pt x="1239" y="1319"/>
                  </a:lnTo>
                  <a:lnTo>
                    <a:pt x="1220" y="1333"/>
                  </a:lnTo>
                  <a:lnTo>
                    <a:pt x="1198" y="1346"/>
                  </a:lnTo>
                  <a:lnTo>
                    <a:pt x="1175" y="1358"/>
                  </a:lnTo>
                  <a:lnTo>
                    <a:pt x="1151" y="1368"/>
                  </a:lnTo>
                  <a:lnTo>
                    <a:pt x="1125" y="1377"/>
                  </a:lnTo>
                  <a:lnTo>
                    <a:pt x="1100" y="1385"/>
                  </a:lnTo>
                  <a:lnTo>
                    <a:pt x="1073" y="1393"/>
                  </a:lnTo>
                  <a:lnTo>
                    <a:pt x="1045" y="1398"/>
                  </a:lnTo>
                  <a:lnTo>
                    <a:pt x="1017" y="1404"/>
                  </a:lnTo>
                  <a:lnTo>
                    <a:pt x="988" y="1408"/>
                  </a:lnTo>
                  <a:lnTo>
                    <a:pt x="961" y="1411"/>
                  </a:lnTo>
                  <a:lnTo>
                    <a:pt x="932" y="1413"/>
                  </a:lnTo>
                  <a:lnTo>
                    <a:pt x="903" y="1414"/>
                  </a:lnTo>
                  <a:lnTo>
                    <a:pt x="875" y="1414"/>
                  </a:lnTo>
                  <a:lnTo>
                    <a:pt x="847" y="1414"/>
                  </a:lnTo>
                  <a:lnTo>
                    <a:pt x="847" y="1414"/>
                  </a:lnTo>
                  <a:lnTo>
                    <a:pt x="828" y="1413"/>
                  </a:lnTo>
                  <a:lnTo>
                    <a:pt x="808" y="1411"/>
                  </a:lnTo>
                  <a:lnTo>
                    <a:pt x="770" y="1405"/>
                  </a:lnTo>
                  <a:lnTo>
                    <a:pt x="731" y="1397"/>
                  </a:lnTo>
                  <a:lnTo>
                    <a:pt x="692" y="1389"/>
                  </a:lnTo>
                  <a:lnTo>
                    <a:pt x="692" y="1389"/>
                  </a:lnTo>
                  <a:lnTo>
                    <a:pt x="655" y="1381"/>
                  </a:lnTo>
                  <a:lnTo>
                    <a:pt x="619" y="1372"/>
                  </a:lnTo>
                  <a:lnTo>
                    <a:pt x="585" y="1362"/>
                  </a:lnTo>
                  <a:lnTo>
                    <a:pt x="551" y="1350"/>
                  </a:lnTo>
                  <a:lnTo>
                    <a:pt x="551" y="1350"/>
                  </a:lnTo>
                  <a:lnTo>
                    <a:pt x="547" y="1348"/>
                  </a:lnTo>
                  <a:lnTo>
                    <a:pt x="543" y="1345"/>
                  </a:lnTo>
                  <a:lnTo>
                    <a:pt x="539" y="1342"/>
                  </a:lnTo>
                  <a:lnTo>
                    <a:pt x="534" y="1339"/>
                  </a:lnTo>
                  <a:lnTo>
                    <a:pt x="534" y="1339"/>
                  </a:lnTo>
                  <a:lnTo>
                    <a:pt x="505" y="1328"/>
                  </a:lnTo>
                  <a:lnTo>
                    <a:pt x="478" y="1314"/>
                  </a:lnTo>
                  <a:lnTo>
                    <a:pt x="450" y="1301"/>
                  </a:lnTo>
                  <a:lnTo>
                    <a:pt x="424" y="1286"/>
                  </a:lnTo>
                  <a:lnTo>
                    <a:pt x="424" y="1286"/>
                  </a:lnTo>
                  <a:lnTo>
                    <a:pt x="414" y="1281"/>
                  </a:lnTo>
                  <a:lnTo>
                    <a:pt x="406" y="1273"/>
                  </a:lnTo>
                  <a:lnTo>
                    <a:pt x="397" y="1267"/>
                  </a:lnTo>
                  <a:lnTo>
                    <a:pt x="388" y="1261"/>
                  </a:lnTo>
                  <a:lnTo>
                    <a:pt x="388" y="1261"/>
                  </a:lnTo>
                  <a:lnTo>
                    <a:pt x="379" y="1256"/>
                  </a:lnTo>
                  <a:lnTo>
                    <a:pt x="371" y="1253"/>
                  </a:lnTo>
                  <a:lnTo>
                    <a:pt x="361" y="1248"/>
                  </a:lnTo>
                  <a:lnTo>
                    <a:pt x="352" y="1243"/>
                  </a:lnTo>
                  <a:lnTo>
                    <a:pt x="352" y="1243"/>
                  </a:lnTo>
                  <a:lnTo>
                    <a:pt x="315" y="1216"/>
                  </a:lnTo>
                  <a:lnTo>
                    <a:pt x="277" y="1188"/>
                  </a:lnTo>
                  <a:lnTo>
                    <a:pt x="240" y="1160"/>
                  </a:lnTo>
                  <a:lnTo>
                    <a:pt x="205" y="1130"/>
                  </a:lnTo>
                  <a:lnTo>
                    <a:pt x="205" y="1130"/>
                  </a:lnTo>
                  <a:lnTo>
                    <a:pt x="192" y="1118"/>
                  </a:lnTo>
                  <a:lnTo>
                    <a:pt x="179" y="1105"/>
                  </a:lnTo>
                  <a:lnTo>
                    <a:pt x="179" y="1105"/>
                  </a:lnTo>
                  <a:lnTo>
                    <a:pt x="160" y="1086"/>
                  </a:lnTo>
                  <a:lnTo>
                    <a:pt x="151" y="1075"/>
                  </a:lnTo>
                  <a:lnTo>
                    <a:pt x="141" y="1064"/>
                  </a:lnTo>
                  <a:lnTo>
                    <a:pt x="141" y="1064"/>
                  </a:lnTo>
                  <a:lnTo>
                    <a:pt x="120" y="1037"/>
                  </a:lnTo>
                  <a:lnTo>
                    <a:pt x="101" y="1009"/>
                  </a:lnTo>
                  <a:lnTo>
                    <a:pt x="81" y="979"/>
                  </a:lnTo>
                  <a:lnTo>
                    <a:pt x="64" y="948"/>
                  </a:lnTo>
                  <a:lnTo>
                    <a:pt x="48" y="914"/>
                  </a:lnTo>
                  <a:lnTo>
                    <a:pt x="34" y="880"/>
                  </a:lnTo>
                  <a:lnTo>
                    <a:pt x="28" y="863"/>
                  </a:lnTo>
                  <a:lnTo>
                    <a:pt x="23" y="845"/>
                  </a:lnTo>
                  <a:lnTo>
                    <a:pt x="17" y="827"/>
                  </a:lnTo>
                  <a:lnTo>
                    <a:pt x="13" y="807"/>
                  </a:lnTo>
                  <a:lnTo>
                    <a:pt x="13" y="807"/>
                  </a:lnTo>
                  <a:lnTo>
                    <a:pt x="12" y="803"/>
                  </a:lnTo>
                  <a:lnTo>
                    <a:pt x="10" y="800"/>
                  </a:lnTo>
                  <a:lnTo>
                    <a:pt x="5" y="793"/>
                  </a:lnTo>
                  <a:lnTo>
                    <a:pt x="5" y="793"/>
                  </a:lnTo>
                  <a:lnTo>
                    <a:pt x="2" y="755"/>
                  </a:lnTo>
                  <a:lnTo>
                    <a:pt x="0" y="718"/>
                  </a:lnTo>
                  <a:lnTo>
                    <a:pt x="0" y="700"/>
                  </a:lnTo>
                  <a:lnTo>
                    <a:pt x="1" y="683"/>
                  </a:lnTo>
                  <a:lnTo>
                    <a:pt x="2" y="665"/>
                  </a:lnTo>
                  <a:lnTo>
                    <a:pt x="4" y="646"/>
                  </a:lnTo>
                  <a:lnTo>
                    <a:pt x="4" y="646"/>
                  </a:lnTo>
                  <a:lnTo>
                    <a:pt x="9" y="613"/>
                  </a:lnTo>
                  <a:lnTo>
                    <a:pt x="12" y="597"/>
                  </a:lnTo>
                  <a:lnTo>
                    <a:pt x="16" y="582"/>
                  </a:lnTo>
                  <a:lnTo>
                    <a:pt x="20" y="567"/>
                  </a:lnTo>
                  <a:lnTo>
                    <a:pt x="26" y="553"/>
                  </a:lnTo>
                  <a:lnTo>
                    <a:pt x="32" y="540"/>
                  </a:lnTo>
                  <a:lnTo>
                    <a:pt x="40" y="525"/>
                  </a:lnTo>
                  <a:lnTo>
                    <a:pt x="40" y="525"/>
                  </a:lnTo>
                  <a:lnTo>
                    <a:pt x="45" y="517"/>
                  </a:lnTo>
                  <a:lnTo>
                    <a:pt x="51" y="509"/>
                  </a:lnTo>
                  <a:lnTo>
                    <a:pt x="59" y="500"/>
                  </a:lnTo>
                  <a:lnTo>
                    <a:pt x="64" y="491"/>
                  </a:lnTo>
                  <a:lnTo>
                    <a:pt x="64" y="491"/>
                  </a:lnTo>
                  <a:lnTo>
                    <a:pt x="72" y="481"/>
                  </a:lnTo>
                  <a:lnTo>
                    <a:pt x="79" y="470"/>
                  </a:lnTo>
                  <a:lnTo>
                    <a:pt x="96" y="450"/>
                  </a:lnTo>
                  <a:lnTo>
                    <a:pt x="115" y="431"/>
                  </a:lnTo>
                  <a:lnTo>
                    <a:pt x="135" y="414"/>
                  </a:lnTo>
                  <a:lnTo>
                    <a:pt x="155" y="398"/>
                  </a:lnTo>
                  <a:lnTo>
                    <a:pt x="178" y="383"/>
                  </a:lnTo>
                  <a:lnTo>
                    <a:pt x="200" y="369"/>
                  </a:lnTo>
                  <a:lnTo>
                    <a:pt x="223" y="356"/>
                  </a:lnTo>
                  <a:lnTo>
                    <a:pt x="223" y="356"/>
                  </a:lnTo>
                  <a:lnTo>
                    <a:pt x="253" y="349"/>
                  </a:lnTo>
                  <a:lnTo>
                    <a:pt x="280" y="343"/>
                  </a:lnTo>
                  <a:lnTo>
                    <a:pt x="306" y="336"/>
                  </a:lnTo>
                  <a:lnTo>
                    <a:pt x="321" y="334"/>
                  </a:lnTo>
                  <a:lnTo>
                    <a:pt x="338" y="333"/>
                  </a:lnTo>
                  <a:lnTo>
                    <a:pt x="338" y="333"/>
                  </a:lnTo>
                  <a:close/>
                  <a:moveTo>
                    <a:pt x="1316" y="1222"/>
                  </a:moveTo>
                  <a:lnTo>
                    <a:pt x="1316" y="1222"/>
                  </a:lnTo>
                  <a:lnTo>
                    <a:pt x="1335" y="1212"/>
                  </a:lnTo>
                  <a:lnTo>
                    <a:pt x="1352" y="1203"/>
                  </a:lnTo>
                  <a:lnTo>
                    <a:pt x="1360" y="1198"/>
                  </a:lnTo>
                  <a:lnTo>
                    <a:pt x="1367" y="1193"/>
                  </a:lnTo>
                  <a:lnTo>
                    <a:pt x="1375" y="1187"/>
                  </a:lnTo>
                  <a:lnTo>
                    <a:pt x="1380" y="1181"/>
                  </a:lnTo>
                  <a:lnTo>
                    <a:pt x="1380" y="1181"/>
                  </a:lnTo>
                  <a:lnTo>
                    <a:pt x="1383" y="1177"/>
                  </a:lnTo>
                  <a:lnTo>
                    <a:pt x="1385" y="1171"/>
                  </a:lnTo>
                  <a:lnTo>
                    <a:pt x="1387" y="1166"/>
                  </a:lnTo>
                  <a:lnTo>
                    <a:pt x="1389" y="1162"/>
                  </a:lnTo>
                  <a:lnTo>
                    <a:pt x="1389" y="1162"/>
                  </a:lnTo>
                  <a:lnTo>
                    <a:pt x="1393" y="1157"/>
                  </a:lnTo>
                  <a:lnTo>
                    <a:pt x="1398" y="1153"/>
                  </a:lnTo>
                  <a:lnTo>
                    <a:pt x="1404" y="1149"/>
                  </a:lnTo>
                  <a:lnTo>
                    <a:pt x="1408" y="1143"/>
                  </a:lnTo>
                  <a:lnTo>
                    <a:pt x="1408" y="1143"/>
                  </a:lnTo>
                  <a:lnTo>
                    <a:pt x="1414" y="1135"/>
                  </a:lnTo>
                  <a:lnTo>
                    <a:pt x="1420" y="1125"/>
                  </a:lnTo>
                  <a:lnTo>
                    <a:pt x="1429" y="1105"/>
                  </a:lnTo>
                  <a:lnTo>
                    <a:pt x="1437" y="1083"/>
                  </a:lnTo>
                  <a:lnTo>
                    <a:pt x="1442" y="1064"/>
                  </a:lnTo>
                  <a:lnTo>
                    <a:pt x="1442" y="1064"/>
                  </a:lnTo>
                  <a:lnTo>
                    <a:pt x="1443" y="1054"/>
                  </a:lnTo>
                  <a:lnTo>
                    <a:pt x="1444" y="1044"/>
                  </a:lnTo>
                  <a:lnTo>
                    <a:pt x="1444" y="1034"/>
                  </a:lnTo>
                  <a:lnTo>
                    <a:pt x="1446" y="1025"/>
                  </a:lnTo>
                  <a:lnTo>
                    <a:pt x="1446" y="1025"/>
                  </a:lnTo>
                  <a:lnTo>
                    <a:pt x="1453" y="989"/>
                  </a:lnTo>
                  <a:lnTo>
                    <a:pt x="1458" y="955"/>
                  </a:lnTo>
                  <a:lnTo>
                    <a:pt x="1464" y="921"/>
                  </a:lnTo>
                  <a:lnTo>
                    <a:pt x="1465" y="904"/>
                  </a:lnTo>
                  <a:lnTo>
                    <a:pt x="1466" y="885"/>
                  </a:lnTo>
                  <a:lnTo>
                    <a:pt x="1466" y="885"/>
                  </a:lnTo>
                  <a:lnTo>
                    <a:pt x="1465" y="847"/>
                  </a:lnTo>
                  <a:lnTo>
                    <a:pt x="1463" y="809"/>
                  </a:lnTo>
                  <a:lnTo>
                    <a:pt x="1461" y="790"/>
                  </a:lnTo>
                  <a:lnTo>
                    <a:pt x="1457" y="772"/>
                  </a:lnTo>
                  <a:lnTo>
                    <a:pt x="1454" y="754"/>
                  </a:lnTo>
                  <a:lnTo>
                    <a:pt x="1450" y="734"/>
                  </a:lnTo>
                  <a:lnTo>
                    <a:pt x="1450" y="734"/>
                  </a:lnTo>
                  <a:lnTo>
                    <a:pt x="1440" y="707"/>
                  </a:lnTo>
                  <a:lnTo>
                    <a:pt x="1440" y="707"/>
                  </a:lnTo>
                  <a:lnTo>
                    <a:pt x="1436" y="691"/>
                  </a:lnTo>
                  <a:lnTo>
                    <a:pt x="1429" y="674"/>
                  </a:lnTo>
                  <a:lnTo>
                    <a:pt x="1429" y="674"/>
                  </a:lnTo>
                  <a:lnTo>
                    <a:pt x="1412" y="626"/>
                  </a:lnTo>
                  <a:lnTo>
                    <a:pt x="1393" y="577"/>
                  </a:lnTo>
                  <a:lnTo>
                    <a:pt x="1383" y="552"/>
                  </a:lnTo>
                  <a:lnTo>
                    <a:pt x="1372" y="529"/>
                  </a:lnTo>
                  <a:lnTo>
                    <a:pt x="1360" y="506"/>
                  </a:lnTo>
                  <a:lnTo>
                    <a:pt x="1348" y="486"/>
                  </a:lnTo>
                  <a:lnTo>
                    <a:pt x="1348" y="486"/>
                  </a:lnTo>
                  <a:lnTo>
                    <a:pt x="1317" y="441"/>
                  </a:lnTo>
                  <a:lnTo>
                    <a:pt x="1286" y="397"/>
                  </a:lnTo>
                  <a:lnTo>
                    <a:pt x="1286" y="397"/>
                  </a:lnTo>
                  <a:lnTo>
                    <a:pt x="1268" y="373"/>
                  </a:lnTo>
                  <a:lnTo>
                    <a:pt x="1247" y="347"/>
                  </a:lnTo>
                  <a:lnTo>
                    <a:pt x="1228" y="323"/>
                  </a:lnTo>
                  <a:lnTo>
                    <a:pt x="1208" y="301"/>
                  </a:lnTo>
                  <a:lnTo>
                    <a:pt x="1208" y="301"/>
                  </a:lnTo>
                  <a:lnTo>
                    <a:pt x="1186" y="278"/>
                  </a:lnTo>
                  <a:lnTo>
                    <a:pt x="1165" y="256"/>
                  </a:lnTo>
                  <a:lnTo>
                    <a:pt x="1143" y="235"/>
                  </a:lnTo>
                  <a:lnTo>
                    <a:pt x="1131" y="225"/>
                  </a:lnTo>
                  <a:lnTo>
                    <a:pt x="1119" y="216"/>
                  </a:lnTo>
                  <a:lnTo>
                    <a:pt x="1119" y="216"/>
                  </a:lnTo>
                  <a:lnTo>
                    <a:pt x="1080" y="188"/>
                  </a:lnTo>
                  <a:lnTo>
                    <a:pt x="1042" y="163"/>
                  </a:lnTo>
                  <a:lnTo>
                    <a:pt x="1042" y="163"/>
                  </a:lnTo>
                  <a:lnTo>
                    <a:pt x="1035" y="157"/>
                  </a:lnTo>
                  <a:lnTo>
                    <a:pt x="1030" y="153"/>
                  </a:lnTo>
                  <a:lnTo>
                    <a:pt x="1017" y="142"/>
                  </a:lnTo>
                  <a:lnTo>
                    <a:pt x="1017" y="142"/>
                  </a:lnTo>
                  <a:lnTo>
                    <a:pt x="1004" y="135"/>
                  </a:lnTo>
                  <a:lnTo>
                    <a:pt x="990" y="126"/>
                  </a:lnTo>
                  <a:lnTo>
                    <a:pt x="961" y="111"/>
                  </a:lnTo>
                  <a:lnTo>
                    <a:pt x="929" y="96"/>
                  </a:lnTo>
                  <a:lnTo>
                    <a:pt x="901" y="85"/>
                  </a:lnTo>
                  <a:lnTo>
                    <a:pt x="901" y="85"/>
                  </a:lnTo>
                  <a:lnTo>
                    <a:pt x="879" y="76"/>
                  </a:lnTo>
                  <a:lnTo>
                    <a:pt x="867" y="73"/>
                  </a:lnTo>
                  <a:lnTo>
                    <a:pt x="858" y="68"/>
                  </a:lnTo>
                  <a:lnTo>
                    <a:pt x="858" y="68"/>
                  </a:lnTo>
                  <a:lnTo>
                    <a:pt x="852" y="65"/>
                  </a:lnTo>
                  <a:lnTo>
                    <a:pt x="847" y="61"/>
                  </a:lnTo>
                  <a:lnTo>
                    <a:pt x="842" y="57"/>
                  </a:lnTo>
                  <a:lnTo>
                    <a:pt x="836" y="53"/>
                  </a:lnTo>
                  <a:lnTo>
                    <a:pt x="836" y="53"/>
                  </a:lnTo>
                  <a:lnTo>
                    <a:pt x="823" y="49"/>
                  </a:lnTo>
                  <a:lnTo>
                    <a:pt x="810" y="45"/>
                  </a:lnTo>
                  <a:lnTo>
                    <a:pt x="783" y="38"/>
                  </a:lnTo>
                  <a:lnTo>
                    <a:pt x="756" y="33"/>
                  </a:lnTo>
                  <a:lnTo>
                    <a:pt x="731" y="28"/>
                  </a:lnTo>
                  <a:lnTo>
                    <a:pt x="731" y="28"/>
                  </a:lnTo>
                  <a:lnTo>
                    <a:pt x="727" y="26"/>
                  </a:lnTo>
                  <a:lnTo>
                    <a:pt x="722" y="23"/>
                  </a:lnTo>
                  <a:lnTo>
                    <a:pt x="717" y="21"/>
                  </a:lnTo>
                  <a:lnTo>
                    <a:pt x="713" y="20"/>
                  </a:lnTo>
                  <a:lnTo>
                    <a:pt x="713" y="20"/>
                  </a:lnTo>
                  <a:lnTo>
                    <a:pt x="698" y="18"/>
                  </a:lnTo>
                  <a:lnTo>
                    <a:pt x="681" y="17"/>
                  </a:lnTo>
                  <a:lnTo>
                    <a:pt x="664" y="17"/>
                  </a:lnTo>
                  <a:lnTo>
                    <a:pt x="648" y="18"/>
                  </a:lnTo>
                  <a:lnTo>
                    <a:pt x="648" y="18"/>
                  </a:lnTo>
                  <a:lnTo>
                    <a:pt x="632" y="20"/>
                  </a:lnTo>
                  <a:lnTo>
                    <a:pt x="618" y="22"/>
                  </a:lnTo>
                  <a:lnTo>
                    <a:pt x="603" y="26"/>
                  </a:lnTo>
                  <a:lnTo>
                    <a:pt x="590" y="30"/>
                  </a:lnTo>
                  <a:lnTo>
                    <a:pt x="576" y="35"/>
                  </a:lnTo>
                  <a:lnTo>
                    <a:pt x="564" y="41"/>
                  </a:lnTo>
                  <a:lnTo>
                    <a:pt x="553" y="47"/>
                  </a:lnTo>
                  <a:lnTo>
                    <a:pt x="541" y="53"/>
                  </a:lnTo>
                  <a:lnTo>
                    <a:pt x="541" y="53"/>
                  </a:lnTo>
                  <a:lnTo>
                    <a:pt x="528" y="63"/>
                  </a:lnTo>
                  <a:lnTo>
                    <a:pt x="515" y="73"/>
                  </a:lnTo>
                  <a:lnTo>
                    <a:pt x="502" y="82"/>
                  </a:lnTo>
                  <a:lnTo>
                    <a:pt x="490" y="92"/>
                  </a:lnTo>
                  <a:lnTo>
                    <a:pt x="480" y="104"/>
                  </a:lnTo>
                  <a:lnTo>
                    <a:pt x="469" y="114"/>
                  </a:lnTo>
                  <a:lnTo>
                    <a:pt x="458" y="126"/>
                  </a:lnTo>
                  <a:lnTo>
                    <a:pt x="449" y="139"/>
                  </a:lnTo>
                  <a:lnTo>
                    <a:pt x="439" y="151"/>
                  </a:lnTo>
                  <a:lnTo>
                    <a:pt x="431" y="165"/>
                  </a:lnTo>
                  <a:lnTo>
                    <a:pt x="422" y="178"/>
                  </a:lnTo>
                  <a:lnTo>
                    <a:pt x="414" y="193"/>
                  </a:lnTo>
                  <a:lnTo>
                    <a:pt x="407" y="207"/>
                  </a:lnTo>
                  <a:lnTo>
                    <a:pt x="401" y="222"/>
                  </a:lnTo>
                  <a:lnTo>
                    <a:pt x="394" y="238"/>
                  </a:lnTo>
                  <a:lnTo>
                    <a:pt x="388" y="253"/>
                  </a:lnTo>
                  <a:lnTo>
                    <a:pt x="388" y="253"/>
                  </a:lnTo>
                  <a:lnTo>
                    <a:pt x="386" y="262"/>
                  </a:lnTo>
                  <a:lnTo>
                    <a:pt x="383" y="273"/>
                  </a:lnTo>
                  <a:lnTo>
                    <a:pt x="380" y="294"/>
                  </a:lnTo>
                  <a:lnTo>
                    <a:pt x="377" y="340"/>
                  </a:lnTo>
                  <a:lnTo>
                    <a:pt x="377" y="340"/>
                  </a:lnTo>
                  <a:lnTo>
                    <a:pt x="375" y="371"/>
                  </a:lnTo>
                  <a:lnTo>
                    <a:pt x="375" y="401"/>
                  </a:lnTo>
                  <a:lnTo>
                    <a:pt x="375" y="430"/>
                  </a:lnTo>
                  <a:lnTo>
                    <a:pt x="377" y="459"/>
                  </a:lnTo>
                  <a:lnTo>
                    <a:pt x="380" y="489"/>
                  </a:lnTo>
                  <a:lnTo>
                    <a:pt x="384" y="518"/>
                  </a:lnTo>
                  <a:lnTo>
                    <a:pt x="390" y="549"/>
                  </a:lnTo>
                  <a:lnTo>
                    <a:pt x="397" y="580"/>
                  </a:lnTo>
                  <a:lnTo>
                    <a:pt x="397" y="580"/>
                  </a:lnTo>
                  <a:lnTo>
                    <a:pt x="406" y="616"/>
                  </a:lnTo>
                  <a:lnTo>
                    <a:pt x="417" y="650"/>
                  </a:lnTo>
                  <a:lnTo>
                    <a:pt x="428" y="683"/>
                  </a:lnTo>
                  <a:lnTo>
                    <a:pt x="442" y="716"/>
                  </a:lnTo>
                  <a:lnTo>
                    <a:pt x="456" y="747"/>
                  </a:lnTo>
                  <a:lnTo>
                    <a:pt x="471" y="777"/>
                  </a:lnTo>
                  <a:lnTo>
                    <a:pt x="487" y="806"/>
                  </a:lnTo>
                  <a:lnTo>
                    <a:pt x="503" y="833"/>
                  </a:lnTo>
                  <a:lnTo>
                    <a:pt x="503" y="833"/>
                  </a:lnTo>
                  <a:lnTo>
                    <a:pt x="522" y="862"/>
                  </a:lnTo>
                  <a:lnTo>
                    <a:pt x="539" y="890"/>
                  </a:lnTo>
                  <a:lnTo>
                    <a:pt x="556" y="918"/>
                  </a:lnTo>
                  <a:lnTo>
                    <a:pt x="565" y="930"/>
                  </a:lnTo>
                  <a:lnTo>
                    <a:pt x="575" y="943"/>
                  </a:lnTo>
                  <a:lnTo>
                    <a:pt x="575" y="943"/>
                  </a:lnTo>
                  <a:lnTo>
                    <a:pt x="580" y="950"/>
                  </a:lnTo>
                  <a:lnTo>
                    <a:pt x="587" y="956"/>
                  </a:lnTo>
                  <a:lnTo>
                    <a:pt x="593" y="963"/>
                  </a:lnTo>
                  <a:lnTo>
                    <a:pt x="600" y="970"/>
                  </a:lnTo>
                  <a:lnTo>
                    <a:pt x="600" y="970"/>
                  </a:lnTo>
                  <a:lnTo>
                    <a:pt x="613" y="985"/>
                  </a:lnTo>
                  <a:lnTo>
                    <a:pt x="624" y="997"/>
                  </a:lnTo>
                  <a:lnTo>
                    <a:pt x="648" y="1019"/>
                  </a:lnTo>
                  <a:lnTo>
                    <a:pt x="648" y="1019"/>
                  </a:lnTo>
                  <a:lnTo>
                    <a:pt x="670" y="1045"/>
                  </a:lnTo>
                  <a:lnTo>
                    <a:pt x="682" y="1057"/>
                  </a:lnTo>
                  <a:lnTo>
                    <a:pt x="696" y="1067"/>
                  </a:lnTo>
                  <a:lnTo>
                    <a:pt x="696" y="1067"/>
                  </a:lnTo>
                  <a:lnTo>
                    <a:pt x="710" y="1078"/>
                  </a:lnTo>
                  <a:lnTo>
                    <a:pt x="723" y="1089"/>
                  </a:lnTo>
                  <a:lnTo>
                    <a:pt x="736" y="1101"/>
                  </a:lnTo>
                  <a:lnTo>
                    <a:pt x="747" y="1113"/>
                  </a:lnTo>
                  <a:lnTo>
                    <a:pt x="747" y="1113"/>
                  </a:lnTo>
                  <a:lnTo>
                    <a:pt x="772" y="1132"/>
                  </a:lnTo>
                  <a:lnTo>
                    <a:pt x="801" y="1149"/>
                  </a:lnTo>
                  <a:lnTo>
                    <a:pt x="831" y="1167"/>
                  </a:lnTo>
                  <a:lnTo>
                    <a:pt x="863" y="1184"/>
                  </a:lnTo>
                  <a:lnTo>
                    <a:pt x="897" y="1200"/>
                  </a:lnTo>
                  <a:lnTo>
                    <a:pt x="934" y="1215"/>
                  </a:lnTo>
                  <a:lnTo>
                    <a:pt x="971" y="1228"/>
                  </a:lnTo>
                  <a:lnTo>
                    <a:pt x="1009" y="1240"/>
                  </a:lnTo>
                  <a:lnTo>
                    <a:pt x="1048" y="1249"/>
                  </a:lnTo>
                  <a:lnTo>
                    <a:pt x="1068" y="1253"/>
                  </a:lnTo>
                  <a:lnTo>
                    <a:pt x="1087" y="1256"/>
                  </a:lnTo>
                  <a:lnTo>
                    <a:pt x="1107" y="1258"/>
                  </a:lnTo>
                  <a:lnTo>
                    <a:pt x="1126" y="1259"/>
                  </a:lnTo>
                  <a:lnTo>
                    <a:pt x="1147" y="1260"/>
                  </a:lnTo>
                  <a:lnTo>
                    <a:pt x="1166" y="1260"/>
                  </a:lnTo>
                  <a:lnTo>
                    <a:pt x="1185" y="1258"/>
                  </a:lnTo>
                  <a:lnTo>
                    <a:pt x="1205" y="1257"/>
                  </a:lnTo>
                  <a:lnTo>
                    <a:pt x="1224" y="1254"/>
                  </a:lnTo>
                  <a:lnTo>
                    <a:pt x="1243" y="1249"/>
                  </a:lnTo>
                  <a:lnTo>
                    <a:pt x="1261" y="1244"/>
                  </a:lnTo>
                  <a:lnTo>
                    <a:pt x="1281" y="1238"/>
                  </a:lnTo>
                  <a:lnTo>
                    <a:pt x="1299" y="1230"/>
                  </a:lnTo>
                  <a:lnTo>
                    <a:pt x="1316" y="1222"/>
                  </a:lnTo>
                  <a:lnTo>
                    <a:pt x="1316" y="1222"/>
                  </a:lnTo>
                  <a:close/>
                  <a:moveTo>
                    <a:pt x="352" y="356"/>
                  </a:moveTo>
                  <a:lnTo>
                    <a:pt x="352" y="356"/>
                  </a:lnTo>
                  <a:lnTo>
                    <a:pt x="351" y="371"/>
                  </a:lnTo>
                  <a:lnTo>
                    <a:pt x="350" y="388"/>
                  </a:lnTo>
                  <a:lnTo>
                    <a:pt x="350" y="404"/>
                  </a:lnTo>
                  <a:lnTo>
                    <a:pt x="350" y="420"/>
                  </a:lnTo>
                  <a:lnTo>
                    <a:pt x="351" y="436"/>
                  </a:lnTo>
                  <a:lnTo>
                    <a:pt x="352" y="452"/>
                  </a:lnTo>
                  <a:lnTo>
                    <a:pt x="356" y="467"/>
                  </a:lnTo>
                  <a:lnTo>
                    <a:pt x="358" y="481"/>
                  </a:lnTo>
                  <a:lnTo>
                    <a:pt x="358" y="481"/>
                  </a:lnTo>
                  <a:lnTo>
                    <a:pt x="356" y="446"/>
                  </a:lnTo>
                  <a:lnTo>
                    <a:pt x="356" y="409"/>
                  </a:lnTo>
                  <a:lnTo>
                    <a:pt x="358" y="371"/>
                  </a:lnTo>
                  <a:lnTo>
                    <a:pt x="362" y="335"/>
                  </a:lnTo>
                  <a:lnTo>
                    <a:pt x="362" y="335"/>
                  </a:lnTo>
                  <a:lnTo>
                    <a:pt x="359" y="336"/>
                  </a:lnTo>
                  <a:lnTo>
                    <a:pt x="357" y="338"/>
                  </a:lnTo>
                  <a:lnTo>
                    <a:pt x="354" y="345"/>
                  </a:lnTo>
                  <a:lnTo>
                    <a:pt x="353" y="350"/>
                  </a:lnTo>
                  <a:lnTo>
                    <a:pt x="352" y="356"/>
                  </a:lnTo>
                  <a:lnTo>
                    <a:pt x="352" y="356"/>
                  </a:lnTo>
                  <a:close/>
                  <a:moveTo>
                    <a:pt x="1135" y="1297"/>
                  </a:moveTo>
                  <a:lnTo>
                    <a:pt x="1135" y="1297"/>
                  </a:lnTo>
                  <a:lnTo>
                    <a:pt x="1116" y="1299"/>
                  </a:lnTo>
                  <a:lnTo>
                    <a:pt x="1098" y="1300"/>
                  </a:lnTo>
                  <a:lnTo>
                    <a:pt x="1079" y="1301"/>
                  </a:lnTo>
                  <a:lnTo>
                    <a:pt x="1061" y="1300"/>
                  </a:lnTo>
                  <a:lnTo>
                    <a:pt x="1044" y="1299"/>
                  </a:lnTo>
                  <a:lnTo>
                    <a:pt x="1027" y="1297"/>
                  </a:lnTo>
                  <a:lnTo>
                    <a:pt x="1010" y="1293"/>
                  </a:lnTo>
                  <a:lnTo>
                    <a:pt x="994" y="1290"/>
                  </a:lnTo>
                  <a:lnTo>
                    <a:pt x="962" y="1282"/>
                  </a:lnTo>
                  <a:lnTo>
                    <a:pt x="929" y="1272"/>
                  </a:lnTo>
                  <a:lnTo>
                    <a:pt x="898" y="1260"/>
                  </a:lnTo>
                  <a:lnTo>
                    <a:pt x="868" y="1248"/>
                  </a:lnTo>
                  <a:lnTo>
                    <a:pt x="868" y="1248"/>
                  </a:lnTo>
                  <a:lnTo>
                    <a:pt x="853" y="1242"/>
                  </a:lnTo>
                  <a:lnTo>
                    <a:pt x="840" y="1234"/>
                  </a:lnTo>
                  <a:lnTo>
                    <a:pt x="812" y="1218"/>
                  </a:lnTo>
                  <a:lnTo>
                    <a:pt x="812" y="1218"/>
                  </a:lnTo>
                  <a:lnTo>
                    <a:pt x="795" y="1210"/>
                  </a:lnTo>
                  <a:lnTo>
                    <a:pt x="777" y="1202"/>
                  </a:lnTo>
                  <a:lnTo>
                    <a:pt x="760" y="1194"/>
                  </a:lnTo>
                  <a:lnTo>
                    <a:pt x="745" y="1184"/>
                  </a:lnTo>
                  <a:lnTo>
                    <a:pt x="745" y="1184"/>
                  </a:lnTo>
                  <a:lnTo>
                    <a:pt x="725" y="1169"/>
                  </a:lnTo>
                  <a:lnTo>
                    <a:pt x="704" y="1152"/>
                  </a:lnTo>
                  <a:lnTo>
                    <a:pt x="664" y="1116"/>
                  </a:lnTo>
                  <a:lnTo>
                    <a:pt x="664" y="1116"/>
                  </a:lnTo>
                  <a:lnTo>
                    <a:pt x="644" y="1096"/>
                  </a:lnTo>
                  <a:lnTo>
                    <a:pt x="624" y="1078"/>
                  </a:lnTo>
                  <a:lnTo>
                    <a:pt x="605" y="1059"/>
                  </a:lnTo>
                  <a:lnTo>
                    <a:pt x="587" y="1039"/>
                  </a:lnTo>
                  <a:lnTo>
                    <a:pt x="587" y="1039"/>
                  </a:lnTo>
                  <a:lnTo>
                    <a:pt x="570" y="1018"/>
                  </a:lnTo>
                  <a:lnTo>
                    <a:pt x="553" y="997"/>
                  </a:lnTo>
                  <a:lnTo>
                    <a:pt x="535" y="974"/>
                  </a:lnTo>
                  <a:lnTo>
                    <a:pt x="519" y="952"/>
                  </a:lnTo>
                  <a:lnTo>
                    <a:pt x="489" y="907"/>
                  </a:lnTo>
                  <a:lnTo>
                    <a:pt x="459" y="861"/>
                  </a:lnTo>
                  <a:lnTo>
                    <a:pt x="459" y="861"/>
                  </a:lnTo>
                  <a:lnTo>
                    <a:pt x="454" y="854"/>
                  </a:lnTo>
                  <a:lnTo>
                    <a:pt x="448" y="849"/>
                  </a:lnTo>
                  <a:lnTo>
                    <a:pt x="442" y="843"/>
                  </a:lnTo>
                  <a:lnTo>
                    <a:pt x="438" y="836"/>
                  </a:lnTo>
                  <a:lnTo>
                    <a:pt x="438" y="836"/>
                  </a:lnTo>
                  <a:lnTo>
                    <a:pt x="437" y="832"/>
                  </a:lnTo>
                  <a:lnTo>
                    <a:pt x="437" y="828"/>
                  </a:lnTo>
                  <a:lnTo>
                    <a:pt x="437" y="824"/>
                  </a:lnTo>
                  <a:lnTo>
                    <a:pt x="436" y="820"/>
                  </a:lnTo>
                  <a:lnTo>
                    <a:pt x="436" y="820"/>
                  </a:lnTo>
                  <a:lnTo>
                    <a:pt x="434" y="816"/>
                  </a:lnTo>
                  <a:lnTo>
                    <a:pt x="431" y="812"/>
                  </a:lnTo>
                  <a:lnTo>
                    <a:pt x="428" y="808"/>
                  </a:lnTo>
                  <a:lnTo>
                    <a:pt x="425" y="804"/>
                  </a:lnTo>
                  <a:lnTo>
                    <a:pt x="425" y="804"/>
                  </a:lnTo>
                  <a:lnTo>
                    <a:pt x="416" y="779"/>
                  </a:lnTo>
                  <a:lnTo>
                    <a:pt x="406" y="753"/>
                  </a:lnTo>
                  <a:lnTo>
                    <a:pt x="397" y="727"/>
                  </a:lnTo>
                  <a:lnTo>
                    <a:pt x="390" y="701"/>
                  </a:lnTo>
                  <a:lnTo>
                    <a:pt x="390" y="701"/>
                  </a:lnTo>
                  <a:lnTo>
                    <a:pt x="387" y="692"/>
                  </a:lnTo>
                  <a:lnTo>
                    <a:pt x="382" y="683"/>
                  </a:lnTo>
                  <a:lnTo>
                    <a:pt x="378" y="674"/>
                  </a:lnTo>
                  <a:lnTo>
                    <a:pt x="376" y="666"/>
                  </a:lnTo>
                  <a:lnTo>
                    <a:pt x="376" y="666"/>
                  </a:lnTo>
                  <a:lnTo>
                    <a:pt x="375" y="661"/>
                  </a:lnTo>
                  <a:lnTo>
                    <a:pt x="376" y="655"/>
                  </a:lnTo>
                  <a:lnTo>
                    <a:pt x="376" y="650"/>
                  </a:lnTo>
                  <a:lnTo>
                    <a:pt x="376" y="644"/>
                  </a:lnTo>
                  <a:lnTo>
                    <a:pt x="376" y="644"/>
                  </a:lnTo>
                  <a:lnTo>
                    <a:pt x="374" y="639"/>
                  </a:lnTo>
                  <a:lnTo>
                    <a:pt x="371" y="634"/>
                  </a:lnTo>
                  <a:lnTo>
                    <a:pt x="367" y="628"/>
                  </a:lnTo>
                  <a:lnTo>
                    <a:pt x="365" y="623"/>
                  </a:lnTo>
                  <a:lnTo>
                    <a:pt x="365" y="623"/>
                  </a:lnTo>
                  <a:lnTo>
                    <a:pt x="365" y="620"/>
                  </a:lnTo>
                  <a:lnTo>
                    <a:pt x="365" y="616"/>
                  </a:lnTo>
                  <a:lnTo>
                    <a:pt x="365" y="612"/>
                  </a:lnTo>
                  <a:lnTo>
                    <a:pt x="365" y="608"/>
                  </a:lnTo>
                  <a:lnTo>
                    <a:pt x="365" y="608"/>
                  </a:lnTo>
                  <a:lnTo>
                    <a:pt x="358" y="578"/>
                  </a:lnTo>
                  <a:lnTo>
                    <a:pt x="350" y="547"/>
                  </a:lnTo>
                  <a:lnTo>
                    <a:pt x="345" y="515"/>
                  </a:lnTo>
                  <a:lnTo>
                    <a:pt x="339" y="483"/>
                  </a:lnTo>
                  <a:lnTo>
                    <a:pt x="336" y="450"/>
                  </a:lnTo>
                  <a:lnTo>
                    <a:pt x="335" y="416"/>
                  </a:lnTo>
                  <a:lnTo>
                    <a:pt x="335" y="384"/>
                  </a:lnTo>
                  <a:lnTo>
                    <a:pt x="336" y="352"/>
                  </a:lnTo>
                  <a:lnTo>
                    <a:pt x="336" y="352"/>
                  </a:lnTo>
                  <a:lnTo>
                    <a:pt x="315" y="354"/>
                  </a:lnTo>
                  <a:lnTo>
                    <a:pt x="293" y="358"/>
                  </a:lnTo>
                  <a:lnTo>
                    <a:pt x="272" y="362"/>
                  </a:lnTo>
                  <a:lnTo>
                    <a:pt x="252" y="368"/>
                  </a:lnTo>
                  <a:lnTo>
                    <a:pt x="232" y="376"/>
                  </a:lnTo>
                  <a:lnTo>
                    <a:pt x="213" y="383"/>
                  </a:lnTo>
                  <a:lnTo>
                    <a:pt x="195" y="393"/>
                  </a:lnTo>
                  <a:lnTo>
                    <a:pt x="177" y="404"/>
                  </a:lnTo>
                  <a:lnTo>
                    <a:pt x="160" y="415"/>
                  </a:lnTo>
                  <a:lnTo>
                    <a:pt x="144" y="427"/>
                  </a:lnTo>
                  <a:lnTo>
                    <a:pt x="129" y="441"/>
                  </a:lnTo>
                  <a:lnTo>
                    <a:pt x="114" y="455"/>
                  </a:lnTo>
                  <a:lnTo>
                    <a:pt x="101" y="470"/>
                  </a:lnTo>
                  <a:lnTo>
                    <a:pt x="88" y="485"/>
                  </a:lnTo>
                  <a:lnTo>
                    <a:pt x="75" y="501"/>
                  </a:lnTo>
                  <a:lnTo>
                    <a:pt x="64" y="518"/>
                  </a:lnTo>
                  <a:lnTo>
                    <a:pt x="64" y="518"/>
                  </a:lnTo>
                  <a:lnTo>
                    <a:pt x="62" y="536"/>
                  </a:lnTo>
                  <a:lnTo>
                    <a:pt x="59" y="556"/>
                  </a:lnTo>
                  <a:lnTo>
                    <a:pt x="50" y="594"/>
                  </a:lnTo>
                  <a:lnTo>
                    <a:pt x="46" y="613"/>
                  </a:lnTo>
                  <a:lnTo>
                    <a:pt x="43" y="633"/>
                  </a:lnTo>
                  <a:lnTo>
                    <a:pt x="41" y="651"/>
                  </a:lnTo>
                  <a:lnTo>
                    <a:pt x="40" y="669"/>
                  </a:lnTo>
                  <a:lnTo>
                    <a:pt x="40" y="669"/>
                  </a:lnTo>
                  <a:lnTo>
                    <a:pt x="41" y="697"/>
                  </a:lnTo>
                  <a:lnTo>
                    <a:pt x="43" y="724"/>
                  </a:lnTo>
                  <a:lnTo>
                    <a:pt x="48" y="769"/>
                  </a:lnTo>
                  <a:lnTo>
                    <a:pt x="48" y="769"/>
                  </a:lnTo>
                  <a:lnTo>
                    <a:pt x="53" y="792"/>
                  </a:lnTo>
                  <a:lnTo>
                    <a:pt x="58" y="815"/>
                  </a:lnTo>
                  <a:lnTo>
                    <a:pt x="64" y="837"/>
                  </a:lnTo>
                  <a:lnTo>
                    <a:pt x="73" y="859"/>
                  </a:lnTo>
                  <a:lnTo>
                    <a:pt x="81" y="880"/>
                  </a:lnTo>
                  <a:lnTo>
                    <a:pt x="91" y="900"/>
                  </a:lnTo>
                  <a:lnTo>
                    <a:pt x="109" y="941"/>
                  </a:lnTo>
                  <a:lnTo>
                    <a:pt x="109" y="941"/>
                  </a:lnTo>
                  <a:lnTo>
                    <a:pt x="122" y="960"/>
                  </a:lnTo>
                  <a:lnTo>
                    <a:pt x="136" y="979"/>
                  </a:lnTo>
                  <a:lnTo>
                    <a:pt x="151" y="996"/>
                  </a:lnTo>
                  <a:lnTo>
                    <a:pt x="167" y="1013"/>
                  </a:lnTo>
                  <a:lnTo>
                    <a:pt x="199" y="1044"/>
                  </a:lnTo>
                  <a:lnTo>
                    <a:pt x="231" y="1074"/>
                  </a:lnTo>
                  <a:lnTo>
                    <a:pt x="231" y="1074"/>
                  </a:lnTo>
                  <a:lnTo>
                    <a:pt x="237" y="1080"/>
                  </a:lnTo>
                  <a:lnTo>
                    <a:pt x="241" y="1086"/>
                  </a:lnTo>
                  <a:lnTo>
                    <a:pt x="245" y="1092"/>
                  </a:lnTo>
                  <a:lnTo>
                    <a:pt x="250" y="1097"/>
                  </a:lnTo>
                  <a:lnTo>
                    <a:pt x="250" y="1097"/>
                  </a:lnTo>
                  <a:lnTo>
                    <a:pt x="255" y="1103"/>
                  </a:lnTo>
                  <a:lnTo>
                    <a:pt x="261" y="1107"/>
                  </a:lnTo>
                  <a:lnTo>
                    <a:pt x="267" y="1111"/>
                  </a:lnTo>
                  <a:lnTo>
                    <a:pt x="273" y="1117"/>
                  </a:lnTo>
                  <a:lnTo>
                    <a:pt x="273" y="1117"/>
                  </a:lnTo>
                  <a:lnTo>
                    <a:pt x="283" y="1128"/>
                  </a:lnTo>
                  <a:lnTo>
                    <a:pt x="288" y="1134"/>
                  </a:lnTo>
                  <a:lnTo>
                    <a:pt x="292" y="1136"/>
                  </a:lnTo>
                  <a:lnTo>
                    <a:pt x="296" y="1137"/>
                  </a:lnTo>
                  <a:lnTo>
                    <a:pt x="296" y="1137"/>
                  </a:lnTo>
                  <a:lnTo>
                    <a:pt x="297" y="1139"/>
                  </a:lnTo>
                  <a:lnTo>
                    <a:pt x="298" y="1141"/>
                  </a:lnTo>
                  <a:lnTo>
                    <a:pt x="301" y="1145"/>
                  </a:lnTo>
                  <a:lnTo>
                    <a:pt x="304" y="1148"/>
                  </a:lnTo>
                  <a:lnTo>
                    <a:pt x="305" y="1150"/>
                  </a:lnTo>
                  <a:lnTo>
                    <a:pt x="306" y="1153"/>
                  </a:lnTo>
                  <a:lnTo>
                    <a:pt x="306" y="1153"/>
                  </a:lnTo>
                  <a:lnTo>
                    <a:pt x="321" y="1163"/>
                  </a:lnTo>
                  <a:lnTo>
                    <a:pt x="336" y="1172"/>
                  </a:lnTo>
                  <a:lnTo>
                    <a:pt x="367" y="1192"/>
                  </a:lnTo>
                  <a:lnTo>
                    <a:pt x="367" y="1192"/>
                  </a:lnTo>
                  <a:lnTo>
                    <a:pt x="383" y="1203"/>
                  </a:lnTo>
                  <a:lnTo>
                    <a:pt x="401" y="1215"/>
                  </a:lnTo>
                  <a:lnTo>
                    <a:pt x="401" y="1215"/>
                  </a:lnTo>
                  <a:lnTo>
                    <a:pt x="410" y="1219"/>
                  </a:lnTo>
                  <a:lnTo>
                    <a:pt x="420" y="1224"/>
                  </a:lnTo>
                  <a:lnTo>
                    <a:pt x="431" y="1228"/>
                  </a:lnTo>
                  <a:lnTo>
                    <a:pt x="440" y="1232"/>
                  </a:lnTo>
                  <a:lnTo>
                    <a:pt x="440" y="1232"/>
                  </a:lnTo>
                  <a:lnTo>
                    <a:pt x="457" y="1243"/>
                  </a:lnTo>
                  <a:lnTo>
                    <a:pt x="474" y="1254"/>
                  </a:lnTo>
                  <a:lnTo>
                    <a:pt x="509" y="1275"/>
                  </a:lnTo>
                  <a:lnTo>
                    <a:pt x="509" y="1275"/>
                  </a:lnTo>
                  <a:lnTo>
                    <a:pt x="518" y="1281"/>
                  </a:lnTo>
                  <a:lnTo>
                    <a:pt x="528" y="1285"/>
                  </a:lnTo>
                  <a:lnTo>
                    <a:pt x="547" y="1292"/>
                  </a:lnTo>
                  <a:lnTo>
                    <a:pt x="565" y="1299"/>
                  </a:lnTo>
                  <a:lnTo>
                    <a:pt x="586" y="1305"/>
                  </a:lnTo>
                  <a:lnTo>
                    <a:pt x="586" y="1305"/>
                  </a:lnTo>
                  <a:lnTo>
                    <a:pt x="599" y="1312"/>
                  </a:lnTo>
                  <a:lnTo>
                    <a:pt x="610" y="1318"/>
                  </a:lnTo>
                  <a:lnTo>
                    <a:pt x="623" y="1324"/>
                  </a:lnTo>
                  <a:lnTo>
                    <a:pt x="635" y="1329"/>
                  </a:lnTo>
                  <a:lnTo>
                    <a:pt x="635" y="1329"/>
                  </a:lnTo>
                  <a:lnTo>
                    <a:pt x="640" y="1330"/>
                  </a:lnTo>
                  <a:lnTo>
                    <a:pt x="646" y="1330"/>
                  </a:lnTo>
                  <a:lnTo>
                    <a:pt x="651" y="1330"/>
                  </a:lnTo>
                  <a:lnTo>
                    <a:pt x="656" y="1331"/>
                  </a:lnTo>
                  <a:lnTo>
                    <a:pt x="656" y="1331"/>
                  </a:lnTo>
                  <a:lnTo>
                    <a:pt x="669" y="1335"/>
                  </a:lnTo>
                  <a:lnTo>
                    <a:pt x="682" y="1340"/>
                  </a:lnTo>
                  <a:lnTo>
                    <a:pt x="694" y="1346"/>
                  </a:lnTo>
                  <a:lnTo>
                    <a:pt x="707" y="1350"/>
                  </a:lnTo>
                  <a:lnTo>
                    <a:pt x="707" y="1350"/>
                  </a:lnTo>
                  <a:lnTo>
                    <a:pt x="722" y="1353"/>
                  </a:lnTo>
                  <a:lnTo>
                    <a:pt x="738" y="1355"/>
                  </a:lnTo>
                  <a:lnTo>
                    <a:pt x="756" y="1358"/>
                  </a:lnTo>
                  <a:lnTo>
                    <a:pt x="772" y="1359"/>
                  </a:lnTo>
                  <a:lnTo>
                    <a:pt x="772" y="1359"/>
                  </a:lnTo>
                  <a:lnTo>
                    <a:pt x="776" y="1359"/>
                  </a:lnTo>
                  <a:lnTo>
                    <a:pt x="782" y="1358"/>
                  </a:lnTo>
                  <a:lnTo>
                    <a:pt x="786" y="1355"/>
                  </a:lnTo>
                  <a:lnTo>
                    <a:pt x="790" y="1355"/>
                  </a:lnTo>
                  <a:lnTo>
                    <a:pt x="790" y="1355"/>
                  </a:lnTo>
                  <a:lnTo>
                    <a:pt x="800" y="1357"/>
                  </a:lnTo>
                  <a:lnTo>
                    <a:pt x="810" y="1358"/>
                  </a:lnTo>
                  <a:lnTo>
                    <a:pt x="829" y="1362"/>
                  </a:lnTo>
                  <a:lnTo>
                    <a:pt x="849" y="1366"/>
                  </a:lnTo>
                  <a:lnTo>
                    <a:pt x="859" y="1367"/>
                  </a:lnTo>
                  <a:lnTo>
                    <a:pt x="868" y="1367"/>
                  </a:lnTo>
                  <a:lnTo>
                    <a:pt x="868" y="1367"/>
                  </a:lnTo>
                  <a:lnTo>
                    <a:pt x="921" y="1367"/>
                  </a:lnTo>
                  <a:lnTo>
                    <a:pt x="948" y="1366"/>
                  </a:lnTo>
                  <a:lnTo>
                    <a:pt x="973" y="1364"/>
                  </a:lnTo>
                  <a:lnTo>
                    <a:pt x="973" y="1364"/>
                  </a:lnTo>
                  <a:lnTo>
                    <a:pt x="988" y="1362"/>
                  </a:lnTo>
                  <a:lnTo>
                    <a:pt x="1004" y="1359"/>
                  </a:lnTo>
                  <a:lnTo>
                    <a:pt x="1018" y="1355"/>
                  </a:lnTo>
                  <a:lnTo>
                    <a:pt x="1030" y="1353"/>
                  </a:lnTo>
                  <a:lnTo>
                    <a:pt x="1030" y="1353"/>
                  </a:lnTo>
                  <a:lnTo>
                    <a:pt x="1042" y="1352"/>
                  </a:lnTo>
                  <a:lnTo>
                    <a:pt x="1054" y="1349"/>
                  </a:lnTo>
                  <a:lnTo>
                    <a:pt x="1075" y="1344"/>
                  </a:lnTo>
                  <a:lnTo>
                    <a:pt x="1095" y="1336"/>
                  </a:lnTo>
                  <a:lnTo>
                    <a:pt x="1116" y="1331"/>
                  </a:lnTo>
                  <a:lnTo>
                    <a:pt x="1116" y="1331"/>
                  </a:lnTo>
                  <a:lnTo>
                    <a:pt x="1147" y="1321"/>
                  </a:lnTo>
                  <a:lnTo>
                    <a:pt x="1161" y="1316"/>
                  </a:lnTo>
                  <a:lnTo>
                    <a:pt x="1175" y="1309"/>
                  </a:lnTo>
                  <a:lnTo>
                    <a:pt x="1187" y="1304"/>
                  </a:lnTo>
                  <a:lnTo>
                    <a:pt x="1200" y="1297"/>
                  </a:lnTo>
                  <a:lnTo>
                    <a:pt x="1211" y="1289"/>
                  </a:lnTo>
                  <a:lnTo>
                    <a:pt x="1222" y="1281"/>
                  </a:lnTo>
                  <a:lnTo>
                    <a:pt x="1222" y="1281"/>
                  </a:lnTo>
                  <a:lnTo>
                    <a:pt x="1213" y="1285"/>
                  </a:lnTo>
                  <a:lnTo>
                    <a:pt x="1202" y="1287"/>
                  </a:lnTo>
                  <a:lnTo>
                    <a:pt x="1193" y="1289"/>
                  </a:lnTo>
                  <a:lnTo>
                    <a:pt x="1182" y="1291"/>
                  </a:lnTo>
                  <a:lnTo>
                    <a:pt x="1159" y="1293"/>
                  </a:lnTo>
                  <a:lnTo>
                    <a:pt x="1135" y="1297"/>
                  </a:lnTo>
                  <a:lnTo>
                    <a:pt x="1135" y="1297"/>
                  </a:lnTo>
                  <a:close/>
                  <a:moveTo>
                    <a:pt x="358" y="499"/>
                  </a:moveTo>
                  <a:lnTo>
                    <a:pt x="358" y="499"/>
                  </a:lnTo>
                  <a:lnTo>
                    <a:pt x="360" y="498"/>
                  </a:lnTo>
                  <a:lnTo>
                    <a:pt x="361" y="497"/>
                  </a:lnTo>
                  <a:lnTo>
                    <a:pt x="362" y="495"/>
                  </a:lnTo>
                  <a:lnTo>
                    <a:pt x="362" y="491"/>
                  </a:lnTo>
                  <a:lnTo>
                    <a:pt x="360" y="487"/>
                  </a:lnTo>
                  <a:lnTo>
                    <a:pt x="359" y="485"/>
                  </a:lnTo>
                  <a:lnTo>
                    <a:pt x="358" y="484"/>
                  </a:lnTo>
                  <a:lnTo>
                    <a:pt x="358" y="484"/>
                  </a:lnTo>
                  <a:lnTo>
                    <a:pt x="359" y="491"/>
                  </a:lnTo>
                  <a:lnTo>
                    <a:pt x="358" y="499"/>
                  </a:lnTo>
                  <a:lnTo>
                    <a:pt x="358" y="499"/>
                  </a:lnTo>
                  <a:close/>
                  <a:moveTo>
                    <a:pt x="363" y="535"/>
                  </a:moveTo>
                  <a:lnTo>
                    <a:pt x="363" y="535"/>
                  </a:lnTo>
                  <a:lnTo>
                    <a:pt x="368" y="562"/>
                  </a:lnTo>
                  <a:lnTo>
                    <a:pt x="375" y="589"/>
                  </a:lnTo>
                  <a:lnTo>
                    <a:pt x="388" y="640"/>
                  </a:lnTo>
                  <a:lnTo>
                    <a:pt x="388" y="640"/>
                  </a:lnTo>
                  <a:lnTo>
                    <a:pt x="394" y="661"/>
                  </a:lnTo>
                  <a:lnTo>
                    <a:pt x="401" y="680"/>
                  </a:lnTo>
                  <a:lnTo>
                    <a:pt x="407" y="698"/>
                  </a:lnTo>
                  <a:lnTo>
                    <a:pt x="413" y="717"/>
                  </a:lnTo>
                  <a:lnTo>
                    <a:pt x="413" y="717"/>
                  </a:lnTo>
                  <a:lnTo>
                    <a:pt x="426" y="759"/>
                  </a:lnTo>
                  <a:lnTo>
                    <a:pt x="433" y="778"/>
                  </a:lnTo>
                  <a:lnTo>
                    <a:pt x="440" y="797"/>
                  </a:lnTo>
                  <a:lnTo>
                    <a:pt x="440" y="797"/>
                  </a:lnTo>
                  <a:lnTo>
                    <a:pt x="451" y="821"/>
                  </a:lnTo>
                  <a:lnTo>
                    <a:pt x="463" y="845"/>
                  </a:lnTo>
                  <a:lnTo>
                    <a:pt x="475" y="867"/>
                  </a:lnTo>
                  <a:lnTo>
                    <a:pt x="489" y="888"/>
                  </a:lnTo>
                  <a:lnTo>
                    <a:pt x="489" y="888"/>
                  </a:lnTo>
                  <a:lnTo>
                    <a:pt x="529" y="943"/>
                  </a:lnTo>
                  <a:lnTo>
                    <a:pt x="549" y="970"/>
                  </a:lnTo>
                  <a:lnTo>
                    <a:pt x="570" y="997"/>
                  </a:lnTo>
                  <a:lnTo>
                    <a:pt x="591" y="1022"/>
                  </a:lnTo>
                  <a:lnTo>
                    <a:pt x="613" y="1047"/>
                  </a:lnTo>
                  <a:lnTo>
                    <a:pt x="636" y="1071"/>
                  </a:lnTo>
                  <a:lnTo>
                    <a:pt x="660" y="1094"/>
                  </a:lnTo>
                  <a:lnTo>
                    <a:pt x="660" y="1094"/>
                  </a:lnTo>
                  <a:lnTo>
                    <a:pt x="680" y="1112"/>
                  </a:lnTo>
                  <a:lnTo>
                    <a:pt x="700" y="1130"/>
                  </a:lnTo>
                  <a:lnTo>
                    <a:pt x="721" y="1146"/>
                  </a:lnTo>
                  <a:lnTo>
                    <a:pt x="742" y="1162"/>
                  </a:lnTo>
                  <a:lnTo>
                    <a:pt x="763" y="1177"/>
                  </a:lnTo>
                  <a:lnTo>
                    <a:pt x="786" y="1191"/>
                  </a:lnTo>
                  <a:lnTo>
                    <a:pt x="810" y="1203"/>
                  </a:lnTo>
                  <a:lnTo>
                    <a:pt x="834" y="1216"/>
                  </a:lnTo>
                  <a:lnTo>
                    <a:pt x="834" y="1216"/>
                  </a:lnTo>
                  <a:lnTo>
                    <a:pt x="862" y="1230"/>
                  </a:lnTo>
                  <a:lnTo>
                    <a:pt x="891" y="1243"/>
                  </a:lnTo>
                  <a:lnTo>
                    <a:pt x="920" y="1254"/>
                  </a:lnTo>
                  <a:lnTo>
                    <a:pt x="935" y="1259"/>
                  </a:lnTo>
                  <a:lnTo>
                    <a:pt x="950" y="1262"/>
                  </a:lnTo>
                  <a:lnTo>
                    <a:pt x="950" y="1262"/>
                  </a:lnTo>
                  <a:lnTo>
                    <a:pt x="977" y="1270"/>
                  </a:lnTo>
                  <a:lnTo>
                    <a:pt x="1002" y="1275"/>
                  </a:lnTo>
                  <a:lnTo>
                    <a:pt x="1028" y="1279"/>
                  </a:lnTo>
                  <a:lnTo>
                    <a:pt x="1054" y="1283"/>
                  </a:lnTo>
                  <a:lnTo>
                    <a:pt x="1079" y="1285"/>
                  </a:lnTo>
                  <a:lnTo>
                    <a:pt x="1106" y="1285"/>
                  </a:lnTo>
                  <a:lnTo>
                    <a:pt x="1132" y="1282"/>
                  </a:lnTo>
                  <a:lnTo>
                    <a:pt x="1158" y="1277"/>
                  </a:lnTo>
                  <a:lnTo>
                    <a:pt x="1158" y="1277"/>
                  </a:lnTo>
                  <a:lnTo>
                    <a:pt x="1138" y="1275"/>
                  </a:lnTo>
                  <a:lnTo>
                    <a:pt x="1120" y="1273"/>
                  </a:lnTo>
                  <a:lnTo>
                    <a:pt x="1084" y="1268"/>
                  </a:lnTo>
                  <a:lnTo>
                    <a:pt x="1084" y="1268"/>
                  </a:lnTo>
                  <a:lnTo>
                    <a:pt x="1048" y="1263"/>
                  </a:lnTo>
                  <a:lnTo>
                    <a:pt x="1012" y="1258"/>
                  </a:lnTo>
                  <a:lnTo>
                    <a:pt x="994" y="1255"/>
                  </a:lnTo>
                  <a:lnTo>
                    <a:pt x="975" y="1249"/>
                  </a:lnTo>
                  <a:lnTo>
                    <a:pt x="956" y="1244"/>
                  </a:lnTo>
                  <a:lnTo>
                    <a:pt x="937" y="1238"/>
                  </a:lnTo>
                  <a:lnTo>
                    <a:pt x="937" y="1238"/>
                  </a:lnTo>
                  <a:lnTo>
                    <a:pt x="913" y="1228"/>
                  </a:lnTo>
                  <a:lnTo>
                    <a:pt x="891" y="1216"/>
                  </a:lnTo>
                  <a:lnTo>
                    <a:pt x="845" y="1192"/>
                  </a:lnTo>
                  <a:lnTo>
                    <a:pt x="845" y="1192"/>
                  </a:lnTo>
                  <a:lnTo>
                    <a:pt x="813" y="1172"/>
                  </a:lnTo>
                  <a:lnTo>
                    <a:pt x="781" y="1152"/>
                  </a:lnTo>
                  <a:lnTo>
                    <a:pt x="750" y="1131"/>
                  </a:lnTo>
                  <a:lnTo>
                    <a:pt x="721" y="1107"/>
                  </a:lnTo>
                  <a:lnTo>
                    <a:pt x="692" y="1083"/>
                  </a:lnTo>
                  <a:lnTo>
                    <a:pt x="665" y="1059"/>
                  </a:lnTo>
                  <a:lnTo>
                    <a:pt x="638" y="1033"/>
                  </a:lnTo>
                  <a:lnTo>
                    <a:pt x="614" y="1006"/>
                  </a:lnTo>
                  <a:lnTo>
                    <a:pt x="614" y="1006"/>
                  </a:lnTo>
                  <a:lnTo>
                    <a:pt x="581" y="971"/>
                  </a:lnTo>
                  <a:lnTo>
                    <a:pt x="566" y="953"/>
                  </a:lnTo>
                  <a:lnTo>
                    <a:pt x="551" y="934"/>
                  </a:lnTo>
                  <a:lnTo>
                    <a:pt x="551" y="934"/>
                  </a:lnTo>
                  <a:lnTo>
                    <a:pt x="530" y="903"/>
                  </a:lnTo>
                  <a:lnTo>
                    <a:pt x="510" y="870"/>
                  </a:lnTo>
                  <a:lnTo>
                    <a:pt x="490" y="837"/>
                  </a:lnTo>
                  <a:lnTo>
                    <a:pt x="471" y="804"/>
                  </a:lnTo>
                  <a:lnTo>
                    <a:pt x="454" y="770"/>
                  </a:lnTo>
                  <a:lnTo>
                    <a:pt x="437" y="734"/>
                  </a:lnTo>
                  <a:lnTo>
                    <a:pt x="420" y="699"/>
                  </a:lnTo>
                  <a:lnTo>
                    <a:pt x="404" y="664"/>
                  </a:lnTo>
                  <a:lnTo>
                    <a:pt x="404" y="664"/>
                  </a:lnTo>
                  <a:lnTo>
                    <a:pt x="397" y="643"/>
                  </a:lnTo>
                  <a:lnTo>
                    <a:pt x="391" y="623"/>
                  </a:lnTo>
                  <a:lnTo>
                    <a:pt x="381" y="583"/>
                  </a:lnTo>
                  <a:lnTo>
                    <a:pt x="372" y="546"/>
                  </a:lnTo>
                  <a:lnTo>
                    <a:pt x="367" y="528"/>
                  </a:lnTo>
                  <a:lnTo>
                    <a:pt x="362" y="511"/>
                  </a:lnTo>
                  <a:lnTo>
                    <a:pt x="362" y="511"/>
                  </a:lnTo>
                  <a:lnTo>
                    <a:pt x="362" y="524"/>
                  </a:lnTo>
                  <a:lnTo>
                    <a:pt x="363" y="535"/>
                  </a:lnTo>
                  <a:lnTo>
                    <a:pt x="363" y="535"/>
                  </a:lnTo>
                  <a:close/>
                  <a:moveTo>
                    <a:pt x="34" y="589"/>
                  </a:moveTo>
                  <a:lnTo>
                    <a:pt x="34" y="589"/>
                  </a:lnTo>
                  <a:lnTo>
                    <a:pt x="36" y="589"/>
                  </a:lnTo>
                  <a:lnTo>
                    <a:pt x="38" y="588"/>
                  </a:lnTo>
                  <a:lnTo>
                    <a:pt x="39" y="583"/>
                  </a:lnTo>
                  <a:lnTo>
                    <a:pt x="39" y="579"/>
                  </a:lnTo>
                  <a:lnTo>
                    <a:pt x="38" y="577"/>
                  </a:lnTo>
                  <a:lnTo>
                    <a:pt x="38" y="577"/>
                  </a:lnTo>
                  <a:lnTo>
                    <a:pt x="35" y="582"/>
                  </a:lnTo>
                  <a:lnTo>
                    <a:pt x="34" y="589"/>
                  </a:lnTo>
                  <a:lnTo>
                    <a:pt x="34" y="589"/>
                  </a:lnTo>
                  <a:close/>
                  <a:moveTo>
                    <a:pt x="20" y="713"/>
                  </a:moveTo>
                  <a:lnTo>
                    <a:pt x="20" y="713"/>
                  </a:lnTo>
                  <a:lnTo>
                    <a:pt x="19" y="717"/>
                  </a:lnTo>
                  <a:lnTo>
                    <a:pt x="17" y="719"/>
                  </a:lnTo>
                  <a:lnTo>
                    <a:pt x="16" y="723"/>
                  </a:lnTo>
                  <a:lnTo>
                    <a:pt x="15" y="726"/>
                  </a:lnTo>
                  <a:lnTo>
                    <a:pt x="15" y="726"/>
                  </a:lnTo>
                  <a:lnTo>
                    <a:pt x="14" y="734"/>
                  </a:lnTo>
                  <a:lnTo>
                    <a:pt x="15" y="742"/>
                  </a:lnTo>
                  <a:lnTo>
                    <a:pt x="17" y="758"/>
                  </a:lnTo>
                  <a:lnTo>
                    <a:pt x="21" y="773"/>
                  </a:lnTo>
                  <a:lnTo>
                    <a:pt x="26" y="788"/>
                  </a:lnTo>
                  <a:lnTo>
                    <a:pt x="26" y="788"/>
                  </a:lnTo>
                  <a:lnTo>
                    <a:pt x="26" y="789"/>
                  </a:lnTo>
                  <a:lnTo>
                    <a:pt x="25" y="790"/>
                  </a:lnTo>
                  <a:lnTo>
                    <a:pt x="24" y="789"/>
                  </a:lnTo>
                  <a:lnTo>
                    <a:pt x="21" y="789"/>
                  </a:lnTo>
                  <a:lnTo>
                    <a:pt x="21" y="791"/>
                  </a:lnTo>
                  <a:lnTo>
                    <a:pt x="21" y="791"/>
                  </a:lnTo>
                  <a:lnTo>
                    <a:pt x="30" y="820"/>
                  </a:lnTo>
                  <a:lnTo>
                    <a:pt x="38" y="847"/>
                  </a:lnTo>
                  <a:lnTo>
                    <a:pt x="46" y="871"/>
                  </a:lnTo>
                  <a:lnTo>
                    <a:pt x="56" y="895"/>
                  </a:lnTo>
                  <a:lnTo>
                    <a:pt x="65" y="918"/>
                  </a:lnTo>
                  <a:lnTo>
                    <a:pt x="77" y="940"/>
                  </a:lnTo>
                  <a:lnTo>
                    <a:pt x="90" y="961"/>
                  </a:lnTo>
                  <a:lnTo>
                    <a:pt x="104" y="984"/>
                  </a:lnTo>
                  <a:lnTo>
                    <a:pt x="104" y="984"/>
                  </a:lnTo>
                  <a:lnTo>
                    <a:pt x="106" y="985"/>
                  </a:lnTo>
                  <a:lnTo>
                    <a:pt x="109" y="986"/>
                  </a:lnTo>
                  <a:lnTo>
                    <a:pt x="113" y="987"/>
                  </a:lnTo>
                  <a:lnTo>
                    <a:pt x="115" y="989"/>
                  </a:lnTo>
                  <a:lnTo>
                    <a:pt x="115" y="989"/>
                  </a:lnTo>
                  <a:lnTo>
                    <a:pt x="118" y="998"/>
                  </a:lnTo>
                  <a:lnTo>
                    <a:pt x="123" y="1006"/>
                  </a:lnTo>
                  <a:lnTo>
                    <a:pt x="129" y="1013"/>
                  </a:lnTo>
                  <a:lnTo>
                    <a:pt x="136" y="1019"/>
                  </a:lnTo>
                  <a:lnTo>
                    <a:pt x="136" y="1019"/>
                  </a:lnTo>
                  <a:lnTo>
                    <a:pt x="136" y="1024"/>
                  </a:lnTo>
                  <a:lnTo>
                    <a:pt x="135" y="1026"/>
                  </a:lnTo>
                  <a:lnTo>
                    <a:pt x="135" y="1028"/>
                  </a:lnTo>
                  <a:lnTo>
                    <a:pt x="136" y="1030"/>
                  </a:lnTo>
                  <a:lnTo>
                    <a:pt x="136" y="1030"/>
                  </a:lnTo>
                  <a:lnTo>
                    <a:pt x="153" y="1050"/>
                  </a:lnTo>
                  <a:lnTo>
                    <a:pt x="171" y="1070"/>
                  </a:lnTo>
                  <a:lnTo>
                    <a:pt x="191" y="1089"/>
                  </a:lnTo>
                  <a:lnTo>
                    <a:pt x="210" y="1106"/>
                  </a:lnTo>
                  <a:lnTo>
                    <a:pt x="210" y="1106"/>
                  </a:lnTo>
                  <a:lnTo>
                    <a:pt x="220" y="1118"/>
                  </a:lnTo>
                  <a:lnTo>
                    <a:pt x="229" y="1128"/>
                  </a:lnTo>
                  <a:lnTo>
                    <a:pt x="239" y="1138"/>
                  </a:lnTo>
                  <a:lnTo>
                    <a:pt x="250" y="1148"/>
                  </a:lnTo>
                  <a:lnTo>
                    <a:pt x="260" y="1157"/>
                  </a:lnTo>
                  <a:lnTo>
                    <a:pt x="272" y="1166"/>
                  </a:lnTo>
                  <a:lnTo>
                    <a:pt x="285" y="1173"/>
                  </a:lnTo>
                  <a:lnTo>
                    <a:pt x="298" y="1181"/>
                  </a:lnTo>
                  <a:lnTo>
                    <a:pt x="298" y="1181"/>
                  </a:lnTo>
                  <a:lnTo>
                    <a:pt x="300" y="1185"/>
                  </a:lnTo>
                  <a:lnTo>
                    <a:pt x="302" y="1189"/>
                  </a:lnTo>
                  <a:lnTo>
                    <a:pt x="310" y="1195"/>
                  </a:lnTo>
                  <a:lnTo>
                    <a:pt x="317" y="1200"/>
                  </a:lnTo>
                  <a:lnTo>
                    <a:pt x="326" y="1204"/>
                  </a:lnTo>
                  <a:lnTo>
                    <a:pt x="334" y="1209"/>
                  </a:lnTo>
                  <a:lnTo>
                    <a:pt x="342" y="1214"/>
                  </a:lnTo>
                  <a:lnTo>
                    <a:pt x="349" y="1219"/>
                  </a:lnTo>
                  <a:lnTo>
                    <a:pt x="352" y="1224"/>
                  </a:lnTo>
                  <a:lnTo>
                    <a:pt x="354" y="1227"/>
                  </a:lnTo>
                  <a:lnTo>
                    <a:pt x="354" y="1227"/>
                  </a:lnTo>
                  <a:lnTo>
                    <a:pt x="378" y="1240"/>
                  </a:lnTo>
                  <a:lnTo>
                    <a:pt x="401" y="1253"/>
                  </a:lnTo>
                  <a:lnTo>
                    <a:pt x="422" y="1267"/>
                  </a:lnTo>
                  <a:lnTo>
                    <a:pt x="445" y="1278"/>
                  </a:lnTo>
                  <a:lnTo>
                    <a:pt x="445" y="1278"/>
                  </a:lnTo>
                  <a:lnTo>
                    <a:pt x="497" y="1304"/>
                  </a:lnTo>
                  <a:lnTo>
                    <a:pt x="550" y="1329"/>
                  </a:lnTo>
                  <a:lnTo>
                    <a:pt x="550" y="1329"/>
                  </a:lnTo>
                  <a:lnTo>
                    <a:pt x="588" y="1345"/>
                  </a:lnTo>
                  <a:lnTo>
                    <a:pt x="607" y="1352"/>
                  </a:lnTo>
                  <a:lnTo>
                    <a:pt x="626" y="1359"/>
                  </a:lnTo>
                  <a:lnTo>
                    <a:pt x="626" y="1359"/>
                  </a:lnTo>
                  <a:lnTo>
                    <a:pt x="649" y="1365"/>
                  </a:lnTo>
                  <a:lnTo>
                    <a:pt x="671" y="1372"/>
                  </a:lnTo>
                  <a:lnTo>
                    <a:pt x="695" y="1376"/>
                  </a:lnTo>
                  <a:lnTo>
                    <a:pt x="717" y="1381"/>
                  </a:lnTo>
                  <a:lnTo>
                    <a:pt x="741" y="1384"/>
                  </a:lnTo>
                  <a:lnTo>
                    <a:pt x="765" y="1388"/>
                  </a:lnTo>
                  <a:lnTo>
                    <a:pt x="813" y="1393"/>
                  </a:lnTo>
                  <a:lnTo>
                    <a:pt x="860" y="1395"/>
                  </a:lnTo>
                  <a:lnTo>
                    <a:pt x="908" y="1395"/>
                  </a:lnTo>
                  <a:lnTo>
                    <a:pt x="955" y="1392"/>
                  </a:lnTo>
                  <a:lnTo>
                    <a:pt x="1001" y="1388"/>
                  </a:lnTo>
                  <a:lnTo>
                    <a:pt x="1001" y="1388"/>
                  </a:lnTo>
                  <a:lnTo>
                    <a:pt x="1029" y="1383"/>
                  </a:lnTo>
                  <a:lnTo>
                    <a:pt x="1056" y="1378"/>
                  </a:lnTo>
                  <a:lnTo>
                    <a:pt x="1083" y="1372"/>
                  </a:lnTo>
                  <a:lnTo>
                    <a:pt x="1108" y="1364"/>
                  </a:lnTo>
                  <a:lnTo>
                    <a:pt x="1134" y="1355"/>
                  </a:lnTo>
                  <a:lnTo>
                    <a:pt x="1159" y="1346"/>
                  </a:lnTo>
                  <a:lnTo>
                    <a:pt x="1183" y="1335"/>
                  </a:lnTo>
                  <a:lnTo>
                    <a:pt x="1206" y="1323"/>
                  </a:lnTo>
                  <a:lnTo>
                    <a:pt x="1206" y="1323"/>
                  </a:lnTo>
                  <a:lnTo>
                    <a:pt x="1209" y="1318"/>
                  </a:lnTo>
                  <a:lnTo>
                    <a:pt x="1211" y="1316"/>
                  </a:lnTo>
                  <a:lnTo>
                    <a:pt x="1213" y="1315"/>
                  </a:lnTo>
                  <a:lnTo>
                    <a:pt x="1213" y="1315"/>
                  </a:lnTo>
                  <a:lnTo>
                    <a:pt x="1216" y="1313"/>
                  </a:lnTo>
                  <a:lnTo>
                    <a:pt x="1222" y="1310"/>
                  </a:lnTo>
                  <a:lnTo>
                    <a:pt x="1226" y="1309"/>
                  </a:lnTo>
                  <a:lnTo>
                    <a:pt x="1230" y="1307"/>
                  </a:lnTo>
                  <a:lnTo>
                    <a:pt x="1230" y="1307"/>
                  </a:lnTo>
                  <a:lnTo>
                    <a:pt x="1236" y="1304"/>
                  </a:lnTo>
                  <a:lnTo>
                    <a:pt x="1240" y="1299"/>
                  </a:lnTo>
                  <a:lnTo>
                    <a:pt x="1251" y="1288"/>
                  </a:lnTo>
                  <a:lnTo>
                    <a:pt x="1254" y="1282"/>
                  </a:lnTo>
                  <a:lnTo>
                    <a:pt x="1257" y="1276"/>
                  </a:lnTo>
                  <a:lnTo>
                    <a:pt x="1259" y="1272"/>
                  </a:lnTo>
                  <a:lnTo>
                    <a:pt x="1259" y="1268"/>
                  </a:lnTo>
                  <a:lnTo>
                    <a:pt x="1259" y="1268"/>
                  </a:lnTo>
                  <a:lnTo>
                    <a:pt x="1254" y="1276"/>
                  </a:lnTo>
                  <a:lnTo>
                    <a:pt x="1247" y="1283"/>
                  </a:lnTo>
                  <a:lnTo>
                    <a:pt x="1241" y="1289"/>
                  </a:lnTo>
                  <a:lnTo>
                    <a:pt x="1232" y="1294"/>
                  </a:lnTo>
                  <a:lnTo>
                    <a:pt x="1217" y="1304"/>
                  </a:lnTo>
                  <a:lnTo>
                    <a:pt x="1209" y="1310"/>
                  </a:lnTo>
                  <a:lnTo>
                    <a:pt x="1202" y="1316"/>
                  </a:lnTo>
                  <a:lnTo>
                    <a:pt x="1202" y="1316"/>
                  </a:lnTo>
                  <a:lnTo>
                    <a:pt x="1196" y="1318"/>
                  </a:lnTo>
                  <a:lnTo>
                    <a:pt x="1190" y="1319"/>
                  </a:lnTo>
                  <a:lnTo>
                    <a:pt x="1180" y="1324"/>
                  </a:lnTo>
                  <a:lnTo>
                    <a:pt x="1170" y="1330"/>
                  </a:lnTo>
                  <a:lnTo>
                    <a:pt x="1162" y="1334"/>
                  </a:lnTo>
                  <a:lnTo>
                    <a:pt x="1162" y="1334"/>
                  </a:lnTo>
                  <a:lnTo>
                    <a:pt x="1136" y="1343"/>
                  </a:lnTo>
                  <a:lnTo>
                    <a:pt x="1116" y="1350"/>
                  </a:lnTo>
                  <a:lnTo>
                    <a:pt x="1116" y="1350"/>
                  </a:lnTo>
                  <a:lnTo>
                    <a:pt x="1096" y="1357"/>
                  </a:lnTo>
                  <a:lnTo>
                    <a:pt x="1077" y="1361"/>
                  </a:lnTo>
                  <a:lnTo>
                    <a:pt x="1058" y="1365"/>
                  </a:lnTo>
                  <a:lnTo>
                    <a:pt x="1039" y="1368"/>
                  </a:lnTo>
                  <a:lnTo>
                    <a:pt x="999" y="1375"/>
                  </a:lnTo>
                  <a:lnTo>
                    <a:pt x="958" y="1382"/>
                  </a:lnTo>
                  <a:lnTo>
                    <a:pt x="958" y="1382"/>
                  </a:lnTo>
                  <a:lnTo>
                    <a:pt x="948" y="1380"/>
                  </a:lnTo>
                  <a:lnTo>
                    <a:pt x="936" y="1380"/>
                  </a:lnTo>
                  <a:lnTo>
                    <a:pt x="923" y="1381"/>
                  </a:lnTo>
                  <a:lnTo>
                    <a:pt x="911" y="1383"/>
                  </a:lnTo>
                  <a:lnTo>
                    <a:pt x="911" y="1383"/>
                  </a:lnTo>
                  <a:lnTo>
                    <a:pt x="855" y="1381"/>
                  </a:lnTo>
                  <a:lnTo>
                    <a:pt x="798" y="1377"/>
                  </a:lnTo>
                  <a:lnTo>
                    <a:pt x="770" y="1374"/>
                  </a:lnTo>
                  <a:lnTo>
                    <a:pt x="742" y="1369"/>
                  </a:lnTo>
                  <a:lnTo>
                    <a:pt x="714" y="1364"/>
                  </a:lnTo>
                  <a:lnTo>
                    <a:pt x="686" y="1357"/>
                  </a:lnTo>
                  <a:lnTo>
                    <a:pt x="686" y="1357"/>
                  </a:lnTo>
                  <a:lnTo>
                    <a:pt x="660" y="1350"/>
                  </a:lnTo>
                  <a:lnTo>
                    <a:pt x="631" y="1342"/>
                  </a:lnTo>
                  <a:lnTo>
                    <a:pt x="600" y="1331"/>
                  </a:lnTo>
                  <a:lnTo>
                    <a:pt x="584" y="1323"/>
                  </a:lnTo>
                  <a:lnTo>
                    <a:pt x="568" y="1316"/>
                  </a:lnTo>
                  <a:lnTo>
                    <a:pt x="568" y="1316"/>
                  </a:lnTo>
                  <a:lnTo>
                    <a:pt x="564" y="1315"/>
                  </a:lnTo>
                  <a:lnTo>
                    <a:pt x="562" y="1316"/>
                  </a:lnTo>
                  <a:lnTo>
                    <a:pt x="559" y="1316"/>
                  </a:lnTo>
                  <a:lnTo>
                    <a:pt x="556" y="1316"/>
                  </a:lnTo>
                  <a:lnTo>
                    <a:pt x="556" y="1316"/>
                  </a:lnTo>
                  <a:lnTo>
                    <a:pt x="524" y="1299"/>
                  </a:lnTo>
                  <a:lnTo>
                    <a:pt x="494" y="1282"/>
                  </a:lnTo>
                  <a:lnTo>
                    <a:pt x="463" y="1263"/>
                  </a:lnTo>
                  <a:lnTo>
                    <a:pt x="431" y="1247"/>
                  </a:lnTo>
                  <a:lnTo>
                    <a:pt x="431" y="1247"/>
                  </a:lnTo>
                  <a:lnTo>
                    <a:pt x="408" y="1236"/>
                  </a:lnTo>
                  <a:lnTo>
                    <a:pt x="387" y="1223"/>
                  </a:lnTo>
                  <a:lnTo>
                    <a:pt x="365" y="1210"/>
                  </a:lnTo>
                  <a:lnTo>
                    <a:pt x="345" y="1197"/>
                  </a:lnTo>
                  <a:lnTo>
                    <a:pt x="326" y="1182"/>
                  </a:lnTo>
                  <a:lnTo>
                    <a:pt x="306" y="1168"/>
                  </a:lnTo>
                  <a:lnTo>
                    <a:pt x="288" y="1152"/>
                  </a:lnTo>
                  <a:lnTo>
                    <a:pt x="270" y="1137"/>
                  </a:lnTo>
                  <a:lnTo>
                    <a:pt x="236" y="1105"/>
                  </a:lnTo>
                  <a:lnTo>
                    <a:pt x="201" y="1071"/>
                  </a:lnTo>
                  <a:lnTo>
                    <a:pt x="136" y="1003"/>
                  </a:lnTo>
                  <a:lnTo>
                    <a:pt x="136" y="1003"/>
                  </a:lnTo>
                  <a:lnTo>
                    <a:pt x="103" y="954"/>
                  </a:lnTo>
                  <a:lnTo>
                    <a:pt x="72" y="904"/>
                  </a:lnTo>
                  <a:lnTo>
                    <a:pt x="72" y="904"/>
                  </a:lnTo>
                  <a:lnTo>
                    <a:pt x="70" y="895"/>
                  </a:lnTo>
                  <a:lnTo>
                    <a:pt x="66" y="886"/>
                  </a:lnTo>
                  <a:lnTo>
                    <a:pt x="62" y="879"/>
                  </a:lnTo>
                  <a:lnTo>
                    <a:pt x="58" y="871"/>
                  </a:lnTo>
                  <a:lnTo>
                    <a:pt x="58" y="871"/>
                  </a:lnTo>
                  <a:lnTo>
                    <a:pt x="57" y="868"/>
                  </a:lnTo>
                  <a:lnTo>
                    <a:pt x="57" y="866"/>
                  </a:lnTo>
                  <a:lnTo>
                    <a:pt x="57" y="864"/>
                  </a:lnTo>
                  <a:lnTo>
                    <a:pt x="58" y="860"/>
                  </a:lnTo>
                  <a:lnTo>
                    <a:pt x="58" y="860"/>
                  </a:lnTo>
                  <a:lnTo>
                    <a:pt x="51" y="846"/>
                  </a:lnTo>
                  <a:lnTo>
                    <a:pt x="46" y="832"/>
                  </a:lnTo>
                  <a:lnTo>
                    <a:pt x="42" y="819"/>
                  </a:lnTo>
                  <a:lnTo>
                    <a:pt x="38" y="805"/>
                  </a:lnTo>
                  <a:lnTo>
                    <a:pt x="34" y="791"/>
                  </a:lnTo>
                  <a:lnTo>
                    <a:pt x="32" y="777"/>
                  </a:lnTo>
                  <a:lnTo>
                    <a:pt x="28" y="749"/>
                  </a:lnTo>
                  <a:lnTo>
                    <a:pt x="27" y="719"/>
                  </a:lnTo>
                  <a:lnTo>
                    <a:pt x="27" y="689"/>
                  </a:lnTo>
                  <a:lnTo>
                    <a:pt x="28" y="658"/>
                  </a:lnTo>
                  <a:lnTo>
                    <a:pt x="29" y="626"/>
                  </a:lnTo>
                  <a:lnTo>
                    <a:pt x="29" y="626"/>
                  </a:lnTo>
                  <a:lnTo>
                    <a:pt x="25" y="637"/>
                  </a:lnTo>
                  <a:lnTo>
                    <a:pt x="23" y="648"/>
                  </a:lnTo>
                  <a:lnTo>
                    <a:pt x="21" y="658"/>
                  </a:lnTo>
                  <a:lnTo>
                    <a:pt x="21" y="670"/>
                  </a:lnTo>
                  <a:lnTo>
                    <a:pt x="21" y="693"/>
                  </a:lnTo>
                  <a:lnTo>
                    <a:pt x="21" y="703"/>
                  </a:lnTo>
                  <a:lnTo>
                    <a:pt x="20" y="713"/>
                  </a:lnTo>
                  <a:lnTo>
                    <a:pt x="20" y="7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110"/>
            <p:cNvSpPr>
              <a:spLocks noEditPoints="1"/>
            </p:cNvSpPr>
            <p:nvPr/>
          </p:nvSpPr>
          <p:spPr bwMode="auto">
            <a:xfrm>
              <a:off x="4678363" y="1257300"/>
              <a:ext cx="179388" cy="215900"/>
            </a:xfrm>
            <a:custGeom>
              <a:avLst/>
              <a:gdLst/>
              <a:ahLst/>
              <a:cxnLst>
                <a:cxn ang="0">
                  <a:pos x="139" y="6"/>
                </a:cxn>
                <a:cxn ang="0">
                  <a:pos x="198" y="37"/>
                </a:cxn>
                <a:cxn ang="0">
                  <a:pos x="247" y="79"/>
                </a:cxn>
                <a:cxn ang="0">
                  <a:pos x="286" y="132"/>
                </a:cxn>
                <a:cxn ang="0">
                  <a:pos x="315" y="191"/>
                </a:cxn>
                <a:cxn ang="0">
                  <a:pos x="337" y="256"/>
                </a:cxn>
                <a:cxn ang="0">
                  <a:pos x="339" y="299"/>
                </a:cxn>
                <a:cxn ang="0">
                  <a:pos x="335" y="337"/>
                </a:cxn>
                <a:cxn ang="0">
                  <a:pos x="324" y="363"/>
                </a:cxn>
                <a:cxn ang="0">
                  <a:pos x="308" y="383"/>
                </a:cxn>
                <a:cxn ang="0">
                  <a:pos x="292" y="394"/>
                </a:cxn>
                <a:cxn ang="0">
                  <a:pos x="264" y="407"/>
                </a:cxn>
                <a:cxn ang="0">
                  <a:pos x="242" y="408"/>
                </a:cxn>
                <a:cxn ang="0">
                  <a:pos x="209" y="403"/>
                </a:cxn>
                <a:cxn ang="0">
                  <a:pos x="176" y="391"/>
                </a:cxn>
                <a:cxn ang="0">
                  <a:pos x="135" y="364"/>
                </a:cxn>
                <a:cxn ang="0">
                  <a:pos x="79" y="307"/>
                </a:cxn>
                <a:cxn ang="0">
                  <a:pos x="36" y="238"/>
                </a:cxn>
                <a:cxn ang="0">
                  <a:pos x="9" y="163"/>
                </a:cxn>
                <a:cxn ang="0">
                  <a:pos x="2" y="118"/>
                </a:cxn>
                <a:cxn ang="0">
                  <a:pos x="2" y="82"/>
                </a:cxn>
                <a:cxn ang="0">
                  <a:pos x="6" y="64"/>
                </a:cxn>
                <a:cxn ang="0">
                  <a:pos x="28" y="26"/>
                </a:cxn>
                <a:cxn ang="0">
                  <a:pos x="36" y="17"/>
                </a:cxn>
                <a:cxn ang="0">
                  <a:pos x="63" y="7"/>
                </a:cxn>
                <a:cxn ang="0">
                  <a:pos x="116" y="0"/>
                </a:cxn>
                <a:cxn ang="0">
                  <a:pos x="120" y="21"/>
                </a:cxn>
                <a:cxn ang="0">
                  <a:pos x="82" y="22"/>
                </a:cxn>
                <a:cxn ang="0">
                  <a:pos x="57" y="31"/>
                </a:cxn>
                <a:cxn ang="0">
                  <a:pos x="43" y="48"/>
                </a:cxn>
                <a:cxn ang="0">
                  <a:pos x="32" y="87"/>
                </a:cxn>
                <a:cxn ang="0">
                  <a:pos x="29" y="128"/>
                </a:cxn>
                <a:cxn ang="0">
                  <a:pos x="34" y="171"/>
                </a:cxn>
                <a:cxn ang="0">
                  <a:pos x="46" y="210"/>
                </a:cxn>
                <a:cxn ang="0">
                  <a:pos x="63" y="240"/>
                </a:cxn>
                <a:cxn ang="0">
                  <a:pos x="70" y="260"/>
                </a:cxn>
                <a:cxn ang="0">
                  <a:pos x="92" y="294"/>
                </a:cxn>
                <a:cxn ang="0">
                  <a:pos x="118" y="325"/>
                </a:cxn>
                <a:cxn ang="0">
                  <a:pos x="146" y="356"/>
                </a:cxn>
                <a:cxn ang="0">
                  <a:pos x="163" y="367"/>
                </a:cxn>
                <a:cxn ang="0">
                  <a:pos x="207" y="388"/>
                </a:cxn>
                <a:cxn ang="0">
                  <a:pos x="234" y="393"/>
                </a:cxn>
                <a:cxn ang="0">
                  <a:pos x="271" y="386"/>
                </a:cxn>
                <a:cxn ang="0">
                  <a:pos x="300" y="369"/>
                </a:cxn>
                <a:cxn ang="0">
                  <a:pos x="311" y="354"/>
                </a:cxn>
                <a:cxn ang="0">
                  <a:pos x="320" y="326"/>
                </a:cxn>
                <a:cxn ang="0">
                  <a:pos x="321" y="293"/>
                </a:cxn>
                <a:cxn ang="0">
                  <a:pos x="307" y="208"/>
                </a:cxn>
                <a:cxn ang="0">
                  <a:pos x="286" y="161"/>
                </a:cxn>
                <a:cxn ang="0">
                  <a:pos x="265" y="128"/>
                </a:cxn>
                <a:cxn ang="0">
                  <a:pos x="255" y="112"/>
                </a:cxn>
                <a:cxn ang="0">
                  <a:pos x="226" y="79"/>
                </a:cxn>
                <a:cxn ang="0">
                  <a:pos x="179" y="40"/>
                </a:cxn>
                <a:cxn ang="0">
                  <a:pos x="151" y="26"/>
                </a:cxn>
                <a:cxn ang="0">
                  <a:pos x="120" y="21"/>
                </a:cxn>
              </a:cxnLst>
              <a:rect l="0" t="0" r="r" b="b"/>
              <a:pathLst>
                <a:path w="339" h="408">
                  <a:moveTo>
                    <a:pt x="116" y="0"/>
                  </a:moveTo>
                  <a:lnTo>
                    <a:pt x="116" y="0"/>
                  </a:lnTo>
                  <a:lnTo>
                    <a:pt x="139" y="6"/>
                  </a:lnTo>
                  <a:lnTo>
                    <a:pt x="160" y="15"/>
                  </a:lnTo>
                  <a:lnTo>
                    <a:pt x="180" y="26"/>
                  </a:lnTo>
                  <a:lnTo>
                    <a:pt x="198" y="37"/>
                  </a:lnTo>
                  <a:lnTo>
                    <a:pt x="216" y="50"/>
                  </a:lnTo>
                  <a:lnTo>
                    <a:pt x="232" y="64"/>
                  </a:lnTo>
                  <a:lnTo>
                    <a:pt x="247" y="79"/>
                  </a:lnTo>
                  <a:lnTo>
                    <a:pt x="261" y="95"/>
                  </a:lnTo>
                  <a:lnTo>
                    <a:pt x="274" y="113"/>
                  </a:lnTo>
                  <a:lnTo>
                    <a:pt x="286" y="132"/>
                  </a:lnTo>
                  <a:lnTo>
                    <a:pt x="296" y="151"/>
                  </a:lnTo>
                  <a:lnTo>
                    <a:pt x="306" y="170"/>
                  </a:lnTo>
                  <a:lnTo>
                    <a:pt x="315" y="191"/>
                  </a:lnTo>
                  <a:lnTo>
                    <a:pt x="323" y="212"/>
                  </a:lnTo>
                  <a:lnTo>
                    <a:pt x="331" y="233"/>
                  </a:lnTo>
                  <a:lnTo>
                    <a:pt x="337" y="256"/>
                  </a:lnTo>
                  <a:lnTo>
                    <a:pt x="337" y="256"/>
                  </a:lnTo>
                  <a:lnTo>
                    <a:pt x="339" y="277"/>
                  </a:lnTo>
                  <a:lnTo>
                    <a:pt x="339" y="299"/>
                  </a:lnTo>
                  <a:lnTo>
                    <a:pt x="338" y="319"/>
                  </a:lnTo>
                  <a:lnTo>
                    <a:pt x="337" y="329"/>
                  </a:lnTo>
                  <a:lnTo>
                    <a:pt x="335" y="337"/>
                  </a:lnTo>
                  <a:lnTo>
                    <a:pt x="332" y="347"/>
                  </a:lnTo>
                  <a:lnTo>
                    <a:pt x="328" y="354"/>
                  </a:lnTo>
                  <a:lnTo>
                    <a:pt x="324" y="363"/>
                  </a:lnTo>
                  <a:lnTo>
                    <a:pt x="320" y="370"/>
                  </a:lnTo>
                  <a:lnTo>
                    <a:pt x="313" y="377"/>
                  </a:lnTo>
                  <a:lnTo>
                    <a:pt x="308" y="383"/>
                  </a:lnTo>
                  <a:lnTo>
                    <a:pt x="301" y="390"/>
                  </a:lnTo>
                  <a:lnTo>
                    <a:pt x="292" y="394"/>
                  </a:lnTo>
                  <a:lnTo>
                    <a:pt x="292" y="394"/>
                  </a:lnTo>
                  <a:lnTo>
                    <a:pt x="279" y="401"/>
                  </a:lnTo>
                  <a:lnTo>
                    <a:pt x="273" y="405"/>
                  </a:lnTo>
                  <a:lnTo>
                    <a:pt x="264" y="407"/>
                  </a:lnTo>
                  <a:lnTo>
                    <a:pt x="264" y="407"/>
                  </a:lnTo>
                  <a:lnTo>
                    <a:pt x="252" y="408"/>
                  </a:lnTo>
                  <a:lnTo>
                    <a:pt x="242" y="408"/>
                  </a:lnTo>
                  <a:lnTo>
                    <a:pt x="231" y="407"/>
                  </a:lnTo>
                  <a:lnTo>
                    <a:pt x="219" y="406"/>
                  </a:lnTo>
                  <a:lnTo>
                    <a:pt x="209" y="403"/>
                  </a:lnTo>
                  <a:lnTo>
                    <a:pt x="198" y="399"/>
                  </a:lnTo>
                  <a:lnTo>
                    <a:pt x="187" y="395"/>
                  </a:lnTo>
                  <a:lnTo>
                    <a:pt x="176" y="391"/>
                  </a:lnTo>
                  <a:lnTo>
                    <a:pt x="166" y="384"/>
                  </a:lnTo>
                  <a:lnTo>
                    <a:pt x="155" y="378"/>
                  </a:lnTo>
                  <a:lnTo>
                    <a:pt x="135" y="364"/>
                  </a:lnTo>
                  <a:lnTo>
                    <a:pt x="115" y="347"/>
                  </a:lnTo>
                  <a:lnTo>
                    <a:pt x="97" y="328"/>
                  </a:lnTo>
                  <a:lnTo>
                    <a:pt x="79" y="307"/>
                  </a:lnTo>
                  <a:lnTo>
                    <a:pt x="64" y="286"/>
                  </a:lnTo>
                  <a:lnTo>
                    <a:pt x="49" y="262"/>
                  </a:lnTo>
                  <a:lnTo>
                    <a:pt x="36" y="238"/>
                  </a:lnTo>
                  <a:lnTo>
                    <a:pt x="25" y="213"/>
                  </a:lnTo>
                  <a:lnTo>
                    <a:pt x="16" y="188"/>
                  </a:lnTo>
                  <a:lnTo>
                    <a:pt x="9" y="163"/>
                  </a:lnTo>
                  <a:lnTo>
                    <a:pt x="4" y="138"/>
                  </a:lnTo>
                  <a:lnTo>
                    <a:pt x="4" y="138"/>
                  </a:lnTo>
                  <a:lnTo>
                    <a:pt x="2" y="118"/>
                  </a:lnTo>
                  <a:lnTo>
                    <a:pt x="0" y="100"/>
                  </a:lnTo>
                  <a:lnTo>
                    <a:pt x="1" y="91"/>
                  </a:lnTo>
                  <a:lnTo>
                    <a:pt x="2" y="82"/>
                  </a:lnTo>
                  <a:lnTo>
                    <a:pt x="3" y="74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12" y="51"/>
                  </a:lnTo>
                  <a:lnTo>
                    <a:pt x="19" y="37"/>
                  </a:lnTo>
                  <a:lnTo>
                    <a:pt x="28" y="26"/>
                  </a:lnTo>
                  <a:lnTo>
                    <a:pt x="32" y="21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44" y="13"/>
                  </a:lnTo>
                  <a:lnTo>
                    <a:pt x="53" y="10"/>
                  </a:lnTo>
                  <a:lnTo>
                    <a:pt x="63" y="7"/>
                  </a:lnTo>
                  <a:lnTo>
                    <a:pt x="74" y="5"/>
                  </a:lnTo>
                  <a:lnTo>
                    <a:pt x="96" y="2"/>
                  </a:lnTo>
                  <a:lnTo>
                    <a:pt x="116" y="0"/>
                  </a:lnTo>
                  <a:lnTo>
                    <a:pt x="116" y="0"/>
                  </a:lnTo>
                  <a:close/>
                  <a:moveTo>
                    <a:pt x="120" y="21"/>
                  </a:moveTo>
                  <a:lnTo>
                    <a:pt x="120" y="21"/>
                  </a:lnTo>
                  <a:lnTo>
                    <a:pt x="100" y="21"/>
                  </a:lnTo>
                  <a:lnTo>
                    <a:pt x="91" y="21"/>
                  </a:lnTo>
                  <a:lnTo>
                    <a:pt x="82" y="22"/>
                  </a:lnTo>
                  <a:lnTo>
                    <a:pt x="73" y="23"/>
                  </a:lnTo>
                  <a:lnTo>
                    <a:pt x="64" y="27"/>
                  </a:lnTo>
                  <a:lnTo>
                    <a:pt x="57" y="31"/>
                  </a:lnTo>
                  <a:lnTo>
                    <a:pt x="49" y="37"/>
                  </a:lnTo>
                  <a:lnTo>
                    <a:pt x="49" y="37"/>
                  </a:lnTo>
                  <a:lnTo>
                    <a:pt x="43" y="48"/>
                  </a:lnTo>
                  <a:lnTo>
                    <a:pt x="38" y="60"/>
                  </a:lnTo>
                  <a:lnTo>
                    <a:pt x="34" y="73"/>
                  </a:lnTo>
                  <a:lnTo>
                    <a:pt x="32" y="87"/>
                  </a:lnTo>
                  <a:lnTo>
                    <a:pt x="30" y="101"/>
                  </a:lnTo>
                  <a:lnTo>
                    <a:pt x="29" y="114"/>
                  </a:lnTo>
                  <a:lnTo>
                    <a:pt x="29" y="128"/>
                  </a:lnTo>
                  <a:lnTo>
                    <a:pt x="30" y="143"/>
                  </a:lnTo>
                  <a:lnTo>
                    <a:pt x="32" y="157"/>
                  </a:lnTo>
                  <a:lnTo>
                    <a:pt x="34" y="171"/>
                  </a:lnTo>
                  <a:lnTo>
                    <a:pt x="37" y="185"/>
                  </a:lnTo>
                  <a:lnTo>
                    <a:pt x="42" y="198"/>
                  </a:lnTo>
                  <a:lnTo>
                    <a:pt x="46" y="210"/>
                  </a:lnTo>
                  <a:lnTo>
                    <a:pt x="51" y="220"/>
                  </a:lnTo>
                  <a:lnTo>
                    <a:pt x="57" y="231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6" y="250"/>
                  </a:lnTo>
                  <a:lnTo>
                    <a:pt x="70" y="260"/>
                  </a:lnTo>
                  <a:lnTo>
                    <a:pt x="75" y="269"/>
                  </a:lnTo>
                  <a:lnTo>
                    <a:pt x="80" y="277"/>
                  </a:lnTo>
                  <a:lnTo>
                    <a:pt x="92" y="294"/>
                  </a:lnTo>
                  <a:lnTo>
                    <a:pt x="106" y="310"/>
                  </a:lnTo>
                  <a:lnTo>
                    <a:pt x="106" y="310"/>
                  </a:lnTo>
                  <a:lnTo>
                    <a:pt x="118" y="325"/>
                  </a:lnTo>
                  <a:lnTo>
                    <a:pt x="128" y="339"/>
                  </a:lnTo>
                  <a:lnTo>
                    <a:pt x="140" y="351"/>
                  </a:lnTo>
                  <a:lnTo>
                    <a:pt x="146" y="356"/>
                  </a:lnTo>
                  <a:lnTo>
                    <a:pt x="152" y="361"/>
                  </a:lnTo>
                  <a:lnTo>
                    <a:pt x="152" y="361"/>
                  </a:lnTo>
                  <a:lnTo>
                    <a:pt x="163" y="367"/>
                  </a:lnTo>
                  <a:lnTo>
                    <a:pt x="176" y="375"/>
                  </a:lnTo>
                  <a:lnTo>
                    <a:pt x="192" y="381"/>
                  </a:lnTo>
                  <a:lnTo>
                    <a:pt x="207" y="388"/>
                  </a:lnTo>
                  <a:lnTo>
                    <a:pt x="207" y="388"/>
                  </a:lnTo>
                  <a:lnTo>
                    <a:pt x="220" y="391"/>
                  </a:lnTo>
                  <a:lnTo>
                    <a:pt x="234" y="393"/>
                  </a:lnTo>
                  <a:lnTo>
                    <a:pt x="247" y="392"/>
                  </a:lnTo>
                  <a:lnTo>
                    <a:pt x="259" y="390"/>
                  </a:lnTo>
                  <a:lnTo>
                    <a:pt x="271" y="386"/>
                  </a:lnTo>
                  <a:lnTo>
                    <a:pt x="281" y="382"/>
                  </a:lnTo>
                  <a:lnTo>
                    <a:pt x="291" y="376"/>
                  </a:lnTo>
                  <a:lnTo>
                    <a:pt x="300" y="369"/>
                  </a:lnTo>
                  <a:lnTo>
                    <a:pt x="300" y="369"/>
                  </a:lnTo>
                  <a:lnTo>
                    <a:pt x="306" y="363"/>
                  </a:lnTo>
                  <a:lnTo>
                    <a:pt x="311" y="354"/>
                  </a:lnTo>
                  <a:lnTo>
                    <a:pt x="316" y="346"/>
                  </a:lnTo>
                  <a:lnTo>
                    <a:pt x="319" y="336"/>
                  </a:lnTo>
                  <a:lnTo>
                    <a:pt x="320" y="326"/>
                  </a:lnTo>
                  <a:lnTo>
                    <a:pt x="321" y="316"/>
                  </a:lnTo>
                  <a:lnTo>
                    <a:pt x="322" y="305"/>
                  </a:lnTo>
                  <a:lnTo>
                    <a:pt x="321" y="293"/>
                  </a:lnTo>
                  <a:lnTo>
                    <a:pt x="319" y="271"/>
                  </a:lnTo>
                  <a:lnTo>
                    <a:pt x="315" y="248"/>
                  </a:lnTo>
                  <a:lnTo>
                    <a:pt x="307" y="208"/>
                  </a:lnTo>
                  <a:lnTo>
                    <a:pt x="307" y="208"/>
                  </a:lnTo>
                  <a:lnTo>
                    <a:pt x="296" y="184"/>
                  </a:lnTo>
                  <a:lnTo>
                    <a:pt x="286" y="161"/>
                  </a:lnTo>
                  <a:lnTo>
                    <a:pt x="279" y="150"/>
                  </a:lnTo>
                  <a:lnTo>
                    <a:pt x="273" y="139"/>
                  </a:lnTo>
                  <a:lnTo>
                    <a:pt x="265" y="128"/>
                  </a:lnTo>
                  <a:lnTo>
                    <a:pt x="257" y="119"/>
                  </a:lnTo>
                  <a:lnTo>
                    <a:pt x="257" y="119"/>
                  </a:lnTo>
                  <a:lnTo>
                    <a:pt x="255" y="112"/>
                  </a:lnTo>
                  <a:lnTo>
                    <a:pt x="254" y="106"/>
                  </a:lnTo>
                  <a:lnTo>
                    <a:pt x="254" y="106"/>
                  </a:lnTo>
                  <a:lnTo>
                    <a:pt x="226" y="79"/>
                  </a:lnTo>
                  <a:lnTo>
                    <a:pt x="211" y="65"/>
                  </a:lnTo>
                  <a:lnTo>
                    <a:pt x="196" y="51"/>
                  </a:lnTo>
                  <a:lnTo>
                    <a:pt x="179" y="40"/>
                  </a:lnTo>
                  <a:lnTo>
                    <a:pt x="169" y="34"/>
                  </a:lnTo>
                  <a:lnTo>
                    <a:pt x="160" y="30"/>
                  </a:lnTo>
                  <a:lnTo>
                    <a:pt x="151" y="26"/>
                  </a:lnTo>
                  <a:lnTo>
                    <a:pt x="141" y="23"/>
                  </a:lnTo>
                  <a:lnTo>
                    <a:pt x="130" y="21"/>
                  </a:lnTo>
                  <a:lnTo>
                    <a:pt x="120" y="21"/>
                  </a:lnTo>
                  <a:lnTo>
                    <a:pt x="12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Freeform 123"/>
          <p:cNvSpPr>
            <a:spLocks noEditPoints="1"/>
          </p:cNvSpPr>
          <p:nvPr/>
        </p:nvSpPr>
        <p:spPr bwMode="auto">
          <a:xfrm>
            <a:off x="4871359" y="2592864"/>
            <a:ext cx="1080434" cy="756639"/>
          </a:xfrm>
          <a:custGeom>
            <a:avLst/>
            <a:gdLst/>
            <a:ahLst/>
            <a:cxnLst>
              <a:cxn ang="0">
                <a:pos x="1179" y="92"/>
              </a:cxn>
              <a:cxn ang="0">
                <a:pos x="1259" y="275"/>
              </a:cxn>
              <a:cxn ang="0">
                <a:pos x="1607" y="202"/>
              </a:cxn>
              <a:cxn ang="0">
                <a:pos x="1753" y="130"/>
              </a:cxn>
              <a:cxn ang="0">
                <a:pos x="1857" y="304"/>
              </a:cxn>
              <a:cxn ang="0">
                <a:pos x="2021" y="567"/>
              </a:cxn>
              <a:cxn ang="0">
                <a:pos x="1753" y="1262"/>
              </a:cxn>
              <a:cxn ang="0">
                <a:pos x="877" y="1371"/>
              </a:cxn>
              <a:cxn ang="0">
                <a:pos x="11" y="1411"/>
              </a:cxn>
              <a:cxn ang="0">
                <a:pos x="24" y="1101"/>
              </a:cxn>
              <a:cxn ang="0">
                <a:pos x="182" y="802"/>
              </a:cxn>
              <a:cxn ang="0">
                <a:pos x="595" y="409"/>
              </a:cxn>
              <a:cxn ang="0">
                <a:pos x="1073" y="700"/>
              </a:cxn>
              <a:cxn ang="0">
                <a:pos x="1155" y="187"/>
              </a:cxn>
              <a:cxn ang="0">
                <a:pos x="896" y="703"/>
              </a:cxn>
              <a:cxn ang="0">
                <a:pos x="1038" y="796"/>
              </a:cxn>
              <a:cxn ang="0">
                <a:pos x="1167" y="547"/>
              </a:cxn>
              <a:cxn ang="0">
                <a:pos x="1033" y="1090"/>
              </a:cxn>
              <a:cxn ang="0">
                <a:pos x="1684" y="283"/>
              </a:cxn>
              <a:cxn ang="0">
                <a:pos x="1558" y="660"/>
              </a:cxn>
              <a:cxn ang="0">
                <a:pos x="940" y="1250"/>
              </a:cxn>
              <a:cxn ang="0">
                <a:pos x="961" y="1290"/>
              </a:cxn>
              <a:cxn ang="0">
                <a:pos x="1656" y="456"/>
              </a:cxn>
              <a:cxn ang="0">
                <a:pos x="1781" y="577"/>
              </a:cxn>
              <a:cxn ang="0">
                <a:pos x="1813" y="253"/>
              </a:cxn>
              <a:cxn ang="0">
                <a:pos x="1756" y="300"/>
              </a:cxn>
              <a:cxn ang="0">
                <a:pos x="1631" y="706"/>
              </a:cxn>
              <a:cxn ang="0">
                <a:pos x="1722" y="409"/>
              </a:cxn>
              <a:cxn ang="0">
                <a:pos x="1697" y="707"/>
              </a:cxn>
              <a:cxn ang="0">
                <a:pos x="1737" y="743"/>
              </a:cxn>
              <a:cxn ang="0">
                <a:pos x="1221" y="1099"/>
              </a:cxn>
              <a:cxn ang="0">
                <a:pos x="1797" y="683"/>
              </a:cxn>
              <a:cxn ang="0">
                <a:pos x="1788" y="561"/>
              </a:cxn>
              <a:cxn ang="0">
                <a:pos x="342" y="594"/>
              </a:cxn>
              <a:cxn ang="0">
                <a:pos x="403" y="1094"/>
              </a:cxn>
              <a:cxn ang="0">
                <a:pos x="899" y="803"/>
              </a:cxn>
              <a:cxn ang="0">
                <a:pos x="1881" y="451"/>
              </a:cxn>
              <a:cxn ang="0">
                <a:pos x="1776" y="1127"/>
              </a:cxn>
              <a:cxn ang="0">
                <a:pos x="1227" y="1221"/>
              </a:cxn>
              <a:cxn ang="0">
                <a:pos x="1396" y="1251"/>
              </a:cxn>
              <a:cxn ang="0">
                <a:pos x="1799" y="1250"/>
              </a:cxn>
              <a:cxn ang="0">
                <a:pos x="2009" y="560"/>
              </a:cxn>
              <a:cxn ang="0">
                <a:pos x="1736" y="999"/>
              </a:cxn>
              <a:cxn ang="0">
                <a:pos x="991" y="1301"/>
              </a:cxn>
              <a:cxn ang="0">
                <a:pos x="1858" y="766"/>
              </a:cxn>
              <a:cxn ang="0">
                <a:pos x="1458" y="864"/>
              </a:cxn>
              <a:cxn ang="0">
                <a:pos x="1300" y="1031"/>
              </a:cxn>
              <a:cxn ang="0">
                <a:pos x="1489" y="913"/>
              </a:cxn>
              <a:cxn ang="0">
                <a:pos x="1464" y="896"/>
              </a:cxn>
              <a:cxn ang="0">
                <a:pos x="107" y="1088"/>
              </a:cxn>
              <a:cxn ang="0">
                <a:pos x="156" y="1111"/>
              </a:cxn>
              <a:cxn ang="0">
                <a:pos x="710" y="1240"/>
              </a:cxn>
              <a:cxn ang="0">
                <a:pos x="91" y="1159"/>
              </a:cxn>
              <a:cxn ang="0">
                <a:pos x="430" y="1205"/>
              </a:cxn>
              <a:cxn ang="0">
                <a:pos x="399" y="1216"/>
              </a:cxn>
              <a:cxn ang="0">
                <a:pos x="116" y="1207"/>
              </a:cxn>
              <a:cxn ang="0">
                <a:pos x="641" y="1373"/>
              </a:cxn>
              <a:cxn ang="0">
                <a:pos x="368" y="1369"/>
              </a:cxn>
              <a:cxn ang="0">
                <a:pos x="88" y="1337"/>
              </a:cxn>
              <a:cxn ang="0">
                <a:pos x="120" y="1331"/>
              </a:cxn>
              <a:cxn ang="0">
                <a:pos x="686" y="1288"/>
              </a:cxn>
              <a:cxn ang="0">
                <a:pos x="877" y="1358"/>
              </a:cxn>
            </a:cxnLst>
            <a:rect l="0" t="0" r="r" b="b"/>
            <a:pathLst>
              <a:path w="2040" h="1427">
                <a:moveTo>
                  <a:pt x="1079" y="278"/>
                </a:moveTo>
                <a:lnTo>
                  <a:pt x="1079" y="278"/>
                </a:lnTo>
                <a:lnTo>
                  <a:pt x="1079" y="276"/>
                </a:lnTo>
                <a:lnTo>
                  <a:pt x="1077" y="275"/>
                </a:lnTo>
                <a:lnTo>
                  <a:pt x="1077" y="275"/>
                </a:lnTo>
                <a:lnTo>
                  <a:pt x="1077" y="278"/>
                </a:lnTo>
                <a:lnTo>
                  <a:pt x="1076" y="278"/>
                </a:lnTo>
                <a:lnTo>
                  <a:pt x="1076" y="275"/>
                </a:lnTo>
                <a:lnTo>
                  <a:pt x="1076" y="274"/>
                </a:lnTo>
                <a:lnTo>
                  <a:pt x="1077" y="273"/>
                </a:lnTo>
                <a:lnTo>
                  <a:pt x="1077" y="273"/>
                </a:lnTo>
                <a:lnTo>
                  <a:pt x="1078" y="271"/>
                </a:lnTo>
                <a:lnTo>
                  <a:pt x="1080" y="271"/>
                </a:lnTo>
                <a:lnTo>
                  <a:pt x="1081" y="271"/>
                </a:lnTo>
                <a:lnTo>
                  <a:pt x="1082" y="271"/>
                </a:lnTo>
                <a:lnTo>
                  <a:pt x="1082" y="270"/>
                </a:lnTo>
                <a:lnTo>
                  <a:pt x="1082" y="270"/>
                </a:lnTo>
                <a:lnTo>
                  <a:pt x="1081" y="269"/>
                </a:lnTo>
                <a:lnTo>
                  <a:pt x="1081" y="267"/>
                </a:lnTo>
                <a:lnTo>
                  <a:pt x="1084" y="263"/>
                </a:lnTo>
                <a:lnTo>
                  <a:pt x="1088" y="261"/>
                </a:lnTo>
                <a:lnTo>
                  <a:pt x="1091" y="259"/>
                </a:lnTo>
                <a:lnTo>
                  <a:pt x="1091" y="259"/>
                </a:lnTo>
                <a:lnTo>
                  <a:pt x="1093" y="253"/>
                </a:lnTo>
                <a:lnTo>
                  <a:pt x="1096" y="245"/>
                </a:lnTo>
                <a:lnTo>
                  <a:pt x="1105" y="231"/>
                </a:lnTo>
                <a:lnTo>
                  <a:pt x="1115" y="218"/>
                </a:lnTo>
                <a:lnTo>
                  <a:pt x="1125" y="206"/>
                </a:lnTo>
                <a:lnTo>
                  <a:pt x="1125" y="206"/>
                </a:lnTo>
                <a:lnTo>
                  <a:pt x="1127" y="198"/>
                </a:lnTo>
                <a:lnTo>
                  <a:pt x="1130" y="191"/>
                </a:lnTo>
                <a:lnTo>
                  <a:pt x="1133" y="183"/>
                </a:lnTo>
                <a:lnTo>
                  <a:pt x="1137" y="176"/>
                </a:lnTo>
                <a:lnTo>
                  <a:pt x="1147" y="162"/>
                </a:lnTo>
                <a:lnTo>
                  <a:pt x="1156" y="147"/>
                </a:lnTo>
                <a:lnTo>
                  <a:pt x="1166" y="133"/>
                </a:lnTo>
                <a:lnTo>
                  <a:pt x="1170" y="125"/>
                </a:lnTo>
                <a:lnTo>
                  <a:pt x="1173" y="117"/>
                </a:lnTo>
                <a:lnTo>
                  <a:pt x="1177" y="109"/>
                </a:lnTo>
                <a:lnTo>
                  <a:pt x="1178" y="101"/>
                </a:lnTo>
                <a:lnTo>
                  <a:pt x="1179" y="92"/>
                </a:lnTo>
                <a:lnTo>
                  <a:pt x="1179" y="84"/>
                </a:lnTo>
                <a:lnTo>
                  <a:pt x="1179" y="84"/>
                </a:lnTo>
                <a:lnTo>
                  <a:pt x="1181" y="82"/>
                </a:lnTo>
                <a:lnTo>
                  <a:pt x="1184" y="81"/>
                </a:lnTo>
                <a:lnTo>
                  <a:pt x="1186" y="78"/>
                </a:lnTo>
                <a:lnTo>
                  <a:pt x="1188" y="75"/>
                </a:lnTo>
                <a:lnTo>
                  <a:pt x="1190" y="71"/>
                </a:lnTo>
                <a:lnTo>
                  <a:pt x="1190" y="67"/>
                </a:lnTo>
                <a:lnTo>
                  <a:pt x="1190" y="63"/>
                </a:lnTo>
                <a:lnTo>
                  <a:pt x="1187" y="60"/>
                </a:lnTo>
                <a:lnTo>
                  <a:pt x="1187" y="60"/>
                </a:lnTo>
                <a:lnTo>
                  <a:pt x="1191" y="58"/>
                </a:lnTo>
                <a:lnTo>
                  <a:pt x="1193" y="56"/>
                </a:lnTo>
                <a:lnTo>
                  <a:pt x="1196" y="48"/>
                </a:lnTo>
                <a:lnTo>
                  <a:pt x="1199" y="39"/>
                </a:lnTo>
                <a:lnTo>
                  <a:pt x="1201" y="29"/>
                </a:lnTo>
                <a:lnTo>
                  <a:pt x="1203" y="19"/>
                </a:lnTo>
                <a:lnTo>
                  <a:pt x="1207" y="11"/>
                </a:lnTo>
                <a:lnTo>
                  <a:pt x="1210" y="3"/>
                </a:lnTo>
                <a:lnTo>
                  <a:pt x="1212" y="1"/>
                </a:lnTo>
                <a:lnTo>
                  <a:pt x="1214" y="0"/>
                </a:lnTo>
                <a:lnTo>
                  <a:pt x="1214" y="0"/>
                </a:lnTo>
                <a:lnTo>
                  <a:pt x="1221" y="5"/>
                </a:lnTo>
                <a:lnTo>
                  <a:pt x="1225" y="13"/>
                </a:lnTo>
                <a:lnTo>
                  <a:pt x="1228" y="21"/>
                </a:lnTo>
                <a:lnTo>
                  <a:pt x="1231" y="30"/>
                </a:lnTo>
                <a:lnTo>
                  <a:pt x="1235" y="50"/>
                </a:lnTo>
                <a:lnTo>
                  <a:pt x="1238" y="70"/>
                </a:lnTo>
                <a:lnTo>
                  <a:pt x="1238" y="70"/>
                </a:lnTo>
                <a:lnTo>
                  <a:pt x="1240" y="80"/>
                </a:lnTo>
                <a:lnTo>
                  <a:pt x="1244" y="91"/>
                </a:lnTo>
                <a:lnTo>
                  <a:pt x="1247" y="102"/>
                </a:lnTo>
                <a:lnTo>
                  <a:pt x="1250" y="111"/>
                </a:lnTo>
                <a:lnTo>
                  <a:pt x="1250" y="111"/>
                </a:lnTo>
                <a:lnTo>
                  <a:pt x="1252" y="128"/>
                </a:lnTo>
                <a:lnTo>
                  <a:pt x="1253" y="147"/>
                </a:lnTo>
                <a:lnTo>
                  <a:pt x="1254" y="186"/>
                </a:lnTo>
                <a:lnTo>
                  <a:pt x="1254" y="186"/>
                </a:lnTo>
                <a:lnTo>
                  <a:pt x="1255" y="236"/>
                </a:lnTo>
                <a:lnTo>
                  <a:pt x="1256" y="257"/>
                </a:lnTo>
                <a:lnTo>
                  <a:pt x="1259" y="275"/>
                </a:lnTo>
                <a:lnTo>
                  <a:pt x="1259" y="275"/>
                </a:lnTo>
                <a:lnTo>
                  <a:pt x="1252" y="320"/>
                </a:lnTo>
                <a:lnTo>
                  <a:pt x="1244" y="365"/>
                </a:lnTo>
                <a:lnTo>
                  <a:pt x="1233" y="408"/>
                </a:lnTo>
                <a:lnTo>
                  <a:pt x="1228" y="429"/>
                </a:lnTo>
                <a:lnTo>
                  <a:pt x="1222" y="450"/>
                </a:lnTo>
                <a:lnTo>
                  <a:pt x="1222" y="450"/>
                </a:lnTo>
                <a:lnTo>
                  <a:pt x="1250" y="424"/>
                </a:lnTo>
                <a:lnTo>
                  <a:pt x="1278" y="398"/>
                </a:lnTo>
                <a:lnTo>
                  <a:pt x="1308" y="373"/>
                </a:lnTo>
                <a:lnTo>
                  <a:pt x="1338" y="348"/>
                </a:lnTo>
                <a:lnTo>
                  <a:pt x="1338" y="348"/>
                </a:lnTo>
                <a:lnTo>
                  <a:pt x="1356" y="334"/>
                </a:lnTo>
                <a:lnTo>
                  <a:pt x="1364" y="327"/>
                </a:lnTo>
                <a:lnTo>
                  <a:pt x="1373" y="320"/>
                </a:lnTo>
                <a:lnTo>
                  <a:pt x="1373" y="320"/>
                </a:lnTo>
                <a:lnTo>
                  <a:pt x="1382" y="314"/>
                </a:lnTo>
                <a:lnTo>
                  <a:pt x="1393" y="309"/>
                </a:lnTo>
                <a:lnTo>
                  <a:pt x="1397" y="306"/>
                </a:lnTo>
                <a:lnTo>
                  <a:pt x="1403" y="304"/>
                </a:lnTo>
                <a:lnTo>
                  <a:pt x="1407" y="300"/>
                </a:lnTo>
                <a:lnTo>
                  <a:pt x="1410" y="294"/>
                </a:lnTo>
                <a:lnTo>
                  <a:pt x="1410" y="294"/>
                </a:lnTo>
                <a:lnTo>
                  <a:pt x="1411" y="296"/>
                </a:lnTo>
                <a:lnTo>
                  <a:pt x="1413" y="297"/>
                </a:lnTo>
                <a:lnTo>
                  <a:pt x="1415" y="296"/>
                </a:lnTo>
                <a:lnTo>
                  <a:pt x="1417" y="294"/>
                </a:lnTo>
                <a:lnTo>
                  <a:pt x="1417" y="294"/>
                </a:lnTo>
                <a:lnTo>
                  <a:pt x="1428" y="287"/>
                </a:lnTo>
                <a:lnTo>
                  <a:pt x="1439" y="281"/>
                </a:lnTo>
                <a:lnTo>
                  <a:pt x="1462" y="269"/>
                </a:lnTo>
                <a:lnTo>
                  <a:pt x="1484" y="258"/>
                </a:lnTo>
                <a:lnTo>
                  <a:pt x="1495" y="251"/>
                </a:lnTo>
                <a:lnTo>
                  <a:pt x="1505" y="243"/>
                </a:lnTo>
                <a:lnTo>
                  <a:pt x="1505" y="243"/>
                </a:lnTo>
                <a:lnTo>
                  <a:pt x="1519" y="239"/>
                </a:lnTo>
                <a:lnTo>
                  <a:pt x="1532" y="233"/>
                </a:lnTo>
                <a:lnTo>
                  <a:pt x="1557" y="223"/>
                </a:lnTo>
                <a:lnTo>
                  <a:pt x="1581" y="212"/>
                </a:lnTo>
                <a:lnTo>
                  <a:pt x="1593" y="207"/>
                </a:lnTo>
                <a:lnTo>
                  <a:pt x="1607" y="202"/>
                </a:lnTo>
                <a:lnTo>
                  <a:pt x="1607" y="202"/>
                </a:lnTo>
                <a:lnTo>
                  <a:pt x="1610" y="199"/>
                </a:lnTo>
                <a:lnTo>
                  <a:pt x="1615" y="196"/>
                </a:lnTo>
                <a:lnTo>
                  <a:pt x="1623" y="190"/>
                </a:lnTo>
                <a:lnTo>
                  <a:pt x="1623" y="190"/>
                </a:lnTo>
                <a:lnTo>
                  <a:pt x="1626" y="186"/>
                </a:lnTo>
                <a:lnTo>
                  <a:pt x="1630" y="182"/>
                </a:lnTo>
                <a:lnTo>
                  <a:pt x="1633" y="178"/>
                </a:lnTo>
                <a:lnTo>
                  <a:pt x="1636" y="173"/>
                </a:lnTo>
                <a:lnTo>
                  <a:pt x="1636" y="173"/>
                </a:lnTo>
                <a:lnTo>
                  <a:pt x="1639" y="171"/>
                </a:lnTo>
                <a:lnTo>
                  <a:pt x="1644" y="170"/>
                </a:lnTo>
                <a:lnTo>
                  <a:pt x="1647" y="169"/>
                </a:lnTo>
                <a:lnTo>
                  <a:pt x="1650" y="167"/>
                </a:lnTo>
                <a:lnTo>
                  <a:pt x="1650" y="167"/>
                </a:lnTo>
                <a:lnTo>
                  <a:pt x="1656" y="161"/>
                </a:lnTo>
                <a:lnTo>
                  <a:pt x="1662" y="154"/>
                </a:lnTo>
                <a:lnTo>
                  <a:pt x="1666" y="146"/>
                </a:lnTo>
                <a:lnTo>
                  <a:pt x="1670" y="137"/>
                </a:lnTo>
                <a:lnTo>
                  <a:pt x="1680" y="120"/>
                </a:lnTo>
                <a:lnTo>
                  <a:pt x="1688" y="103"/>
                </a:lnTo>
                <a:lnTo>
                  <a:pt x="1688" y="103"/>
                </a:lnTo>
                <a:lnTo>
                  <a:pt x="1688" y="96"/>
                </a:lnTo>
                <a:lnTo>
                  <a:pt x="1687" y="91"/>
                </a:lnTo>
                <a:lnTo>
                  <a:pt x="1687" y="86"/>
                </a:lnTo>
                <a:lnTo>
                  <a:pt x="1688" y="84"/>
                </a:lnTo>
                <a:lnTo>
                  <a:pt x="1691" y="81"/>
                </a:lnTo>
                <a:lnTo>
                  <a:pt x="1691" y="81"/>
                </a:lnTo>
                <a:lnTo>
                  <a:pt x="1696" y="82"/>
                </a:lnTo>
                <a:lnTo>
                  <a:pt x="1698" y="82"/>
                </a:lnTo>
                <a:lnTo>
                  <a:pt x="1701" y="81"/>
                </a:lnTo>
                <a:lnTo>
                  <a:pt x="1701" y="81"/>
                </a:lnTo>
                <a:lnTo>
                  <a:pt x="1705" y="97"/>
                </a:lnTo>
                <a:lnTo>
                  <a:pt x="1710" y="112"/>
                </a:lnTo>
                <a:lnTo>
                  <a:pt x="1714" y="127"/>
                </a:lnTo>
                <a:lnTo>
                  <a:pt x="1715" y="135"/>
                </a:lnTo>
                <a:lnTo>
                  <a:pt x="1715" y="142"/>
                </a:lnTo>
                <a:lnTo>
                  <a:pt x="1715" y="142"/>
                </a:lnTo>
                <a:lnTo>
                  <a:pt x="1730" y="138"/>
                </a:lnTo>
                <a:lnTo>
                  <a:pt x="1742" y="134"/>
                </a:lnTo>
                <a:lnTo>
                  <a:pt x="1753" y="130"/>
                </a:lnTo>
                <a:lnTo>
                  <a:pt x="1766" y="126"/>
                </a:lnTo>
                <a:lnTo>
                  <a:pt x="1766" y="126"/>
                </a:lnTo>
                <a:lnTo>
                  <a:pt x="1781" y="147"/>
                </a:lnTo>
                <a:lnTo>
                  <a:pt x="1787" y="157"/>
                </a:lnTo>
                <a:lnTo>
                  <a:pt x="1793" y="169"/>
                </a:lnTo>
                <a:lnTo>
                  <a:pt x="1793" y="169"/>
                </a:lnTo>
                <a:lnTo>
                  <a:pt x="1797" y="168"/>
                </a:lnTo>
                <a:lnTo>
                  <a:pt x="1800" y="167"/>
                </a:lnTo>
                <a:lnTo>
                  <a:pt x="1804" y="164"/>
                </a:lnTo>
                <a:lnTo>
                  <a:pt x="1809" y="161"/>
                </a:lnTo>
                <a:lnTo>
                  <a:pt x="1812" y="161"/>
                </a:lnTo>
                <a:lnTo>
                  <a:pt x="1814" y="162"/>
                </a:lnTo>
                <a:lnTo>
                  <a:pt x="1814" y="162"/>
                </a:lnTo>
                <a:lnTo>
                  <a:pt x="1816" y="163"/>
                </a:lnTo>
                <a:lnTo>
                  <a:pt x="1818" y="164"/>
                </a:lnTo>
                <a:lnTo>
                  <a:pt x="1820" y="167"/>
                </a:lnTo>
                <a:lnTo>
                  <a:pt x="1822" y="172"/>
                </a:lnTo>
                <a:lnTo>
                  <a:pt x="1823" y="179"/>
                </a:lnTo>
                <a:lnTo>
                  <a:pt x="1823" y="184"/>
                </a:lnTo>
                <a:lnTo>
                  <a:pt x="1824" y="190"/>
                </a:lnTo>
                <a:lnTo>
                  <a:pt x="1828" y="195"/>
                </a:lnTo>
                <a:lnTo>
                  <a:pt x="1829" y="196"/>
                </a:lnTo>
                <a:lnTo>
                  <a:pt x="1831" y="197"/>
                </a:lnTo>
                <a:lnTo>
                  <a:pt x="1831" y="197"/>
                </a:lnTo>
                <a:lnTo>
                  <a:pt x="1839" y="194"/>
                </a:lnTo>
                <a:lnTo>
                  <a:pt x="1847" y="191"/>
                </a:lnTo>
                <a:lnTo>
                  <a:pt x="1856" y="190"/>
                </a:lnTo>
                <a:lnTo>
                  <a:pt x="1860" y="191"/>
                </a:lnTo>
                <a:lnTo>
                  <a:pt x="1863" y="192"/>
                </a:lnTo>
                <a:lnTo>
                  <a:pt x="1863" y="192"/>
                </a:lnTo>
                <a:lnTo>
                  <a:pt x="1866" y="198"/>
                </a:lnTo>
                <a:lnTo>
                  <a:pt x="1867" y="206"/>
                </a:lnTo>
                <a:lnTo>
                  <a:pt x="1869" y="212"/>
                </a:lnTo>
                <a:lnTo>
                  <a:pt x="1869" y="219"/>
                </a:lnTo>
                <a:lnTo>
                  <a:pt x="1869" y="233"/>
                </a:lnTo>
                <a:lnTo>
                  <a:pt x="1867" y="248"/>
                </a:lnTo>
                <a:lnTo>
                  <a:pt x="1864" y="263"/>
                </a:lnTo>
                <a:lnTo>
                  <a:pt x="1861" y="278"/>
                </a:lnTo>
                <a:lnTo>
                  <a:pt x="1852" y="305"/>
                </a:lnTo>
                <a:lnTo>
                  <a:pt x="1852" y="305"/>
                </a:lnTo>
                <a:lnTo>
                  <a:pt x="1857" y="304"/>
                </a:lnTo>
                <a:lnTo>
                  <a:pt x="1862" y="304"/>
                </a:lnTo>
                <a:lnTo>
                  <a:pt x="1873" y="303"/>
                </a:lnTo>
                <a:lnTo>
                  <a:pt x="1884" y="303"/>
                </a:lnTo>
                <a:lnTo>
                  <a:pt x="1895" y="302"/>
                </a:lnTo>
                <a:lnTo>
                  <a:pt x="1895" y="302"/>
                </a:lnTo>
                <a:lnTo>
                  <a:pt x="1902" y="299"/>
                </a:lnTo>
                <a:lnTo>
                  <a:pt x="1908" y="296"/>
                </a:lnTo>
                <a:lnTo>
                  <a:pt x="1914" y="292"/>
                </a:lnTo>
                <a:lnTo>
                  <a:pt x="1917" y="292"/>
                </a:lnTo>
                <a:lnTo>
                  <a:pt x="1920" y="293"/>
                </a:lnTo>
                <a:lnTo>
                  <a:pt x="1920" y="293"/>
                </a:lnTo>
                <a:lnTo>
                  <a:pt x="1922" y="297"/>
                </a:lnTo>
                <a:lnTo>
                  <a:pt x="1922" y="301"/>
                </a:lnTo>
                <a:lnTo>
                  <a:pt x="1922" y="305"/>
                </a:lnTo>
                <a:lnTo>
                  <a:pt x="1921" y="309"/>
                </a:lnTo>
                <a:lnTo>
                  <a:pt x="1914" y="327"/>
                </a:lnTo>
                <a:lnTo>
                  <a:pt x="1914" y="327"/>
                </a:lnTo>
                <a:lnTo>
                  <a:pt x="1908" y="349"/>
                </a:lnTo>
                <a:lnTo>
                  <a:pt x="1902" y="372"/>
                </a:lnTo>
                <a:lnTo>
                  <a:pt x="1890" y="415"/>
                </a:lnTo>
                <a:lnTo>
                  <a:pt x="1890" y="415"/>
                </a:lnTo>
                <a:lnTo>
                  <a:pt x="1923" y="415"/>
                </a:lnTo>
                <a:lnTo>
                  <a:pt x="1954" y="413"/>
                </a:lnTo>
                <a:lnTo>
                  <a:pt x="2016" y="407"/>
                </a:lnTo>
                <a:lnTo>
                  <a:pt x="2016" y="407"/>
                </a:lnTo>
                <a:lnTo>
                  <a:pt x="2023" y="415"/>
                </a:lnTo>
                <a:lnTo>
                  <a:pt x="2029" y="423"/>
                </a:lnTo>
                <a:lnTo>
                  <a:pt x="2033" y="430"/>
                </a:lnTo>
                <a:lnTo>
                  <a:pt x="2036" y="438"/>
                </a:lnTo>
                <a:lnTo>
                  <a:pt x="2039" y="446"/>
                </a:lnTo>
                <a:lnTo>
                  <a:pt x="2040" y="456"/>
                </a:lnTo>
                <a:lnTo>
                  <a:pt x="2039" y="467"/>
                </a:lnTo>
                <a:lnTo>
                  <a:pt x="2038" y="480"/>
                </a:lnTo>
                <a:lnTo>
                  <a:pt x="2038" y="480"/>
                </a:lnTo>
                <a:lnTo>
                  <a:pt x="2034" y="494"/>
                </a:lnTo>
                <a:lnTo>
                  <a:pt x="2030" y="510"/>
                </a:lnTo>
                <a:lnTo>
                  <a:pt x="2027" y="526"/>
                </a:lnTo>
                <a:lnTo>
                  <a:pt x="2024" y="542"/>
                </a:lnTo>
                <a:lnTo>
                  <a:pt x="2024" y="542"/>
                </a:lnTo>
                <a:lnTo>
                  <a:pt x="2021" y="555"/>
                </a:lnTo>
                <a:lnTo>
                  <a:pt x="2021" y="567"/>
                </a:lnTo>
                <a:lnTo>
                  <a:pt x="2020" y="580"/>
                </a:lnTo>
                <a:lnTo>
                  <a:pt x="2019" y="593"/>
                </a:lnTo>
                <a:lnTo>
                  <a:pt x="2019" y="593"/>
                </a:lnTo>
                <a:lnTo>
                  <a:pt x="2017" y="603"/>
                </a:lnTo>
                <a:lnTo>
                  <a:pt x="2014" y="612"/>
                </a:lnTo>
                <a:lnTo>
                  <a:pt x="2011" y="622"/>
                </a:lnTo>
                <a:lnTo>
                  <a:pt x="2009" y="631"/>
                </a:lnTo>
                <a:lnTo>
                  <a:pt x="2009" y="631"/>
                </a:lnTo>
                <a:lnTo>
                  <a:pt x="2005" y="647"/>
                </a:lnTo>
                <a:lnTo>
                  <a:pt x="2002" y="661"/>
                </a:lnTo>
                <a:lnTo>
                  <a:pt x="1993" y="693"/>
                </a:lnTo>
                <a:lnTo>
                  <a:pt x="1993" y="693"/>
                </a:lnTo>
                <a:lnTo>
                  <a:pt x="1974" y="768"/>
                </a:lnTo>
                <a:lnTo>
                  <a:pt x="1956" y="844"/>
                </a:lnTo>
                <a:lnTo>
                  <a:pt x="1937" y="919"/>
                </a:lnTo>
                <a:lnTo>
                  <a:pt x="1919" y="991"/>
                </a:lnTo>
                <a:lnTo>
                  <a:pt x="1919" y="991"/>
                </a:lnTo>
                <a:lnTo>
                  <a:pt x="1911" y="1014"/>
                </a:lnTo>
                <a:lnTo>
                  <a:pt x="1905" y="1036"/>
                </a:lnTo>
                <a:lnTo>
                  <a:pt x="1898" y="1058"/>
                </a:lnTo>
                <a:lnTo>
                  <a:pt x="1895" y="1069"/>
                </a:lnTo>
                <a:lnTo>
                  <a:pt x="1893" y="1079"/>
                </a:lnTo>
                <a:lnTo>
                  <a:pt x="1893" y="1079"/>
                </a:lnTo>
                <a:lnTo>
                  <a:pt x="1886" y="1126"/>
                </a:lnTo>
                <a:lnTo>
                  <a:pt x="1881" y="1149"/>
                </a:lnTo>
                <a:lnTo>
                  <a:pt x="1877" y="1170"/>
                </a:lnTo>
                <a:lnTo>
                  <a:pt x="1872" y="1192"/>
                </a:lnTo>
                <a:lnTo>
                  <a:pt x="1865" y="1212"/>
                </a:lnTo>
                <a:lnTo>
                  <a:pt x="1859" y="1232"/>
                </a:lnTo>
                <a:lnTo>
                  <a:pt x="1850" y="1252"/>
                </a:lnTo>
                <a:lnTo>
                  <a:pt x="1850" y="1252"/>
                </a:lnTo>
                <a:lnTo>
                  <a:pt x="1846" y="1254"/>
                </a:lnTo>
                <a:lnTo>
                  <a:pt x="1841" y="1257"/>
                </a:lnTo>
                <a:lnTo>
                  <a:pt x="1834" y="1259"/>
                </a:lnTo>
                <a:lnTo>
                  <a:pt x="1830" y="1262"/>
                </a:lnTo>
                <a:lnTo>
                  <a:pt x="1830" y="1262"/>
                </a:lnTo>
                <a:lnTo>
                  <a:pt x="1812" y="1265"/>
                </a:lnTo>
                <a:lnTo>
                  <a:pt x="1792" y="1265"/>
                </a:lnTo>
                <a:lnTo>
                  <a:pt x="1773" y="1263"/>
                </a:lnTo>
                <a:lnTo>
                  <a:pt x="1753" y="1262"/>
                </a:lnTo>
                <a:lnTo>
                  <a:pt x="1753" y="1262"/>
                </a:lnTo>
                <a:lnTo>
                  <a:pt x="1733" y="1261"/>
                </a:lnTo>
                <a:lnTo>
                  <a:pt x="1715" y="1262"/>
                </a:lnTo>
                <a:lnTo>
                  <a:pt x="1697" y="1265"/>
                </a:lnTo>
                <a:lnTo>
                  <a:pt x="1679" y="1268"/>
                </a:lnTo>
                <a:lnTo>
                  <a:pt x="1642" y="1274"/>
                </a:lnTo>
                <a:lnTo>
                  <a:pt x="1624" y="1276"/>
                </a:lnTo>
                <a:lnTo>
                  <a:pt x="1607" y="1278"/>
                </a:lnTo>
                <a:lnTo>
                  <a:pt x="1607" y="1278"/>
                </a:lnTo>
                <a:lnTo>
                  <a:pt x="1593" y="1277"/>
                </a:lnTo>
                <a:lnTo>
                  <a:pt x="1579" y="1277"/>
                </a:lnTo>
                <a:lnTo>
                  <a:pt x="1573" y="1277"/>
                </a:lnTo>
                <a:lnTo>
                  <a:pt x="1568" y="1280"/>
                </a:lnTo>
                <a:lnTo>
                  <a:pt x="1561" y="1282"/>
                </a:lnTo>
                <a:lnTo>
                  <a:pt x="1556" y="1285"/>
                </a:lnTo>
                <a:lnTo>
                  <a:pt x="1556" y="1285"/>
                </a:lnTo>
                <a:lnTo>
                  <a:pt x="1428" y="1293"/>
                </a:lnTo>
                <a:lnTo>
                  <a:pt x="1294" y="1301"/>
                </a:lnTo>
                <a:lnTo>
                  <a:pt x="1294" y="1301"/>
                </a:lnTo>
                <a:lnTo>
                  <a:pt x="1224" y="1306"/>
                </a:lnTo>
                <a:lnTo>
                  <a:pt x="1188" y="1311"/>
                </a:lnTo>
                <a:lnTo>
                  <a:pt x="1153" y="1315"/>
                </a:lnTo>
                <a:lnTo>
                  <a:pt x="1118" y="1320"/>
                </a:lnTo>
                <a:lnTo>
                  <a:pt x="1084" y="1328"/>
                </a:lnTo>
                <a:lnTo>
                  <a:pt x="1050" y="1335"/>
                </a:lnTo>
                <a:lnTo>
                  <a:pt x="1018" y="1344"/>
                </a:lnTo>
                <a:lnTo>
                  <a:pt x="1018" y="1344"/>
                </a:lnTo>
                <a:lnTo>
                  <a:pt x="1012" y="1347"/>
                </a:lnTo>
                <a:lnTo>
                  <a:pt x="1012" y="1347"/>
                </a:lnTo>
                <a:lnTo>
                  <a:pt x="999" y="1354"/>
                </a:lnTo>
                <a:lnTo>
                  <a:pt x="987" y="1362"/>
                </a:lnTo>
                <a:lnTo>
                  <a:pt x="975" y="1369"/>
                </a:lnTo>
                <a:lnTo>
                  <a:pt x="969" y="1373"/>
                </a:lnTo>
                <a:lnTo>
                  <a:pt x="961" y="1374"/>
                </a:lnTo>
                <a:lnTo>
                  <a:pt x="961" y="1374"/>
                </a:lnTo>
                <a:lnTo>
                  <a:pt x="947" y="1376"/>
                </a:lnTo>
                <a:lnTo>
                  <a:pt x="929" y="1377"/>
                </a:lnTo>
                <a:lnTo>
                  <a:pt x="912" y="1377"/>
                </a:lnTo>
                <a:lnTo>
                  <a:pt x="896" y="1376"/>
                </a:lnTo>
                <a:lnTo>
                  <a:pt x="896" y="1376"/>
                </a:lnTo>
                <a:lnTo>
                  <a:pt x="887" y="1374"/>
                </a:lnTo>
                <a:lnTo>
                  <a:pt x="877" y="1371"/>
                </a:lnTo>
                <a:lnTo>
                  <a:pt x="867" y="1367"/>
                </a:lnTo>
                <a:lnTo>
                  <a:pt x="861" y="1367"/>
                </a:lnTo>
                <a:lnTo>
                  <a:pt x="861" y="1367"/>
                </a:lnTo>
                <a:lnTo>
                  <a:pt x="839" y="1368"/>
                </a:lnTo>
                <a:lnTo>
                  <a:pt x="817" y="1369"/>
                </a:lnTo>
                <a:lnTo>
                  <a:pt x="772" y="1371"/>
                </a:lnTo>
                <a:lnTo>
                  <a:pt x="772" y="1371"/>
                </a:lnTo>
                <a:lnTo>
                  <a:pt x="741" y="1372"/>
                </a:lnTo>
                <a:lnTo>
                  <a:pt x="712" y="1375"/>
                </a:lnTo>
                <a:lnTo>
                  <a:pt x="649" y="1384"/>
                </a:lnTo>
                <a:lnTo>
                  <a:pt x="649" y="1384"/>
                </a:lnTo>
                <a:lnTo>
                  <a:pt x="614" y="1389"/>
                </a:lnTo>
                <a:lnTo>
                  <a:pt x="578" y="1392"/>
                </a:lnTo>
                <a:lnTo>
                  <a:pt x="542" y="1394"/>
                </a:lnTo>
                <a:lnTo>
                  <a:pt x="506" y="1397"/>
                </a:lnTo>
                <a:lnTo>
                  <a:pt x="506" y="1397"/>
                </a:lnTo>
                <a:lnTo>
                  <a:pt x="448" y="1404"/>
                </a:lnTo>
                <a:lnTo>
                  <a:pt x="388" y="1410"/>
                </a:lnTo>
                <a:lnTo>
                  <a:pt x="328" y="1415"/>
                </a:lnTo>
                <a:lnTo>
                  <a:pt x="298" y="1418"/>
                </a:lnTo>
                <a:lnTo>
                  <a:pt x="267" y="1419"/>
                </a:lnTo>
                <a:lnTo>
                  <a:pt x="267" y="1419"/>
                </a:lnTo>
                <a:lnTo>
                  <a:pt x="252" y="1418"/>
                </a:lnTo>
                <a:lnTo>
                  <a:pt x="244" y="1417"/>
                </a:lnTo>
                <a:lnTo>
                  <a:pt x="237" y="1417"/>
                </a:lnTo>
                <a:lnTo>
                  <a:pt x="237" y="1417"/>
                </a:lnTo>
                <a:lnTo>
                  <a:pt x="216" y="1419"/>
                </a:lnTo>
                <a:lnTo>
                  <a:pt x="196" y="1422"/>
                </a:lnTo>
                <a:lnTo>
                  <a:pt x="177" y="1425"/>
                </a:lnTo>
                <a:lnTo>
                  <a:pt x="156" y="1427"/>
                </a:lnTo>
                <a:lnTo>
                  <a:pt x="156" y="1427"/>
                </a:lnTo>
                <a:lnTo>
                  <a:pt x="134" y="1427"/>
                </a:lnTo>
                <a:lnTo>
                  <a:pt x="110" y="1425"/>
                </a:lnTo>
                <a:lnTo>
                  <a:pt x="87" y="1423"/>
                </a:lnTo>
                <a:lnTo>
                  <a:pt x="64" y="1422"/>
                </a:lnTo>
                <a:lnTo>
                  <a:pt x="64" y="1422"/>
                </a:lnTo>
                <a:lnTo>
                  <a:pt x="50" y="1421"/>
                </a:lnTo>
                <a:lnTo>
                  <a:pt x="36" y="1419"/>
                </a:lnTo>
                <a:lnTo>
                  <a:pt x="24" y="1415"/>
                </a:lnTo>
                <a:lnTo>
                  <a:pt x="11" y="1411"/>
                </a:lnTo>
                <a:lnTo>
                  <a:pt x="11" y="1411"/>
                </a:lnTo>
                <a:lnTo>
                  <a:pt x="9" y="1404"/>
                </a:lnTo>
                <a:lnTo>
                  <a:pt x="6" y="1394"/>
                </a:lnTo>
                <a:lnTo>
                  <a:pt x="4" y="1386"/>
                </a:lnTo>
                <a:lnTo>
                  <a:pt x="2" y="1382"/>
                </a:lnTo>
                <a:lnTo>
                  <a:pt x="0" y="1379"/>
                </a:lnTo>
                <a:lnTo>
                  <a:pt x="0" y="1379"/>
                </a:lnTo>
                <a:lnTo>
                  <a:pt x="21" y="1335"/>
                </a:lnTo>
                <a:lnTo>
                  <a:pt x="43" y="1291"/>
                </a:lnTo>
                <a:lnTo>
                  <a:pt x="66" y="1250"/>
                </a:lnTo>
                <a:lnTo>
                  <a:pt x="89" y="1210"/>
                </a:lnTo>
                <a:lnTo>
                  <a:pt x="89" y="1210"/>
                </a:lnTo>
                <a:lnTo>
                  <a:pt x="71" y="1211"/>
                </a:lnTo>
                <a:lnTo>
                  <a:pt x="52" y="1213"/>
                </a:lnTo>
                <a:lnTo>
                  <a:pt x="35" y="1215"/>
                </a:lnTo>
                <a:lnTo>
                  <a:pt x="18" y="1215"/>
                </a:lnTo>
                <a:lnTo>
                  <a:pt x="18" y="1215"/>
                </a:lnTo>
                <a:lnTo>
                  <a:pt x="16" y="1208"/>
                </a:lnTo>
                <a:lnTo>
                  <a:pt x="17" y="1199"/>
                </a:lnTo>
                <a:lnTo>
                  <a:pt x="19" y="1192"/>
                </a:lnTo>
                <a:lnTo>
                  <a:pt x="22" y="1183"/>
                </a:lnTo>
                <a:lnTo>
                  <a:pt x="30" y="1168"/>
                </a:lnTo>
                <a:lnTo>
                  <a:pt x="37" y="1153"/>
                </a:lnTo>
                <a:lnTo>
                  <a:pt x="37" y="1153"/>
                </a:lnTo>
                <a:lnTo>
                  <a:pt x="32" y="1151"/>
                </a:lnTo>
                <a:lnTo>
                  <a:pt x="27" y="1150"/>
                </a:lnTo>
                <a:lnTo>
                  <a:pt x="21" y="1151"/>
                </a:lnTo>
                <a:lnTo>
                  <a:pt x="16" y="1151"/>
                </a:lnTo>
                <a:lnTo>
                  <a:pt x="12" y="1152"/>
                </a:lnTo>
                <a:lnTo>
                  <a:pt x="7" y="1152"/>
                </a:lnTo>
                <a:lnTo>
                  <a:pt x="4" y="1151"/>
                </a:lnTo>
                <a:lnTo>
                  <a:pt x="0" y="1148"/>
                </a:lnTo>
                <a:lnTo>
                  <a:pt x="0" y="1148"/>
                </a:lnTo>
                <a:lnTo>
                  <a:pt x="0" y="1140"/>
                </a:lnTo>
                <a:lnTo>
                  <a:pt x="2" y="1134"/>
                </a:lnTo>
                <a:lnTo>
                  <a:pt x="5" y="1129"/>
                </a:lnTo>
                <a:lnTo>
                  <a:pt x="10" y="1123"/>
                </a:lnTo>
                <a:lnTo>
                  <a:pt x="19" y="1112"/>
                </a:lnTo>
                <a:lnTo>
                  <a:pt x="24" y="1107"/>
                </a:lnTo>
                <a:lnTo>
                  <a:pt x="27" y="1101"/>
                </a:lnTo>
                <a:lnTo>
                  <a:pt x="27" y="1101"/>
                </a:lnTo>
                <a:lnTo>
                  <a:pt x="24" y="1101"/>
                </a:lnTo>
                <a:lnTo>
                  <a:pt x="19" y="1101"/>
                </a:lnTo>
                <a:lnTo>
                  <a:pt x="14" y="1099"/>
                </a:lnTo>
                <a:lnTo>
                  <a:pt x="12" y="1097"/>
                </a:lnTo>
                <a:lnTo>
                  <a:pt x="11" y="1095"/>
                </a:lnTo>
                <a:lnTo>
                  <a:pt x="11" y="1095"/>
                </a:lnTo>
                <a:lnTo>
                  <a:pt x="14" y="1086"/>
                </a:lnTo>
                <a:lnTo>
                  <a:pt x="17" y="1078"/>
                </a:lnTo>
                <a:lnTo>
                  <a:pt x="27" y="1064"/>
                </a:lnTo>
                <a:lnTo>
                  <a:pt x="36" y="1051"/>
                </a:lnTo>
                <a:lnTo>
                  <a:pt x="41" y="1044"/>
                </a:lnTo>
                <a:lnTo>
                  <a:pt x="45" y="1036"/>
                </a:lnTo>
                <a:lnTo>
                  <a:pt x="45" y="1036"/>
                </a:lnTo>
                <a:lnTo>
                  <a:pt x="36" y="1036"/>
                </a:lnTo>
                <a:lnTo>
                  <a:pt x="29" y="1036"/>
                </a:lnTo>
                <a:lnTo>
                  <a:pt x="25" y="1035"/>
                </a:lnTo>
                <a:lnTo>
                  <a:pt x="21" y="1034"/>
                </a:lnTo>
                <a:lnTo>
                  <a:pt x="18" y="1031"/>
                </a:lnTo>
                <a:lnTo>
                  <a:pt x="16" y="1027"/>
                </a:lnTo>
                <a:lnTo>
                  <a:pt x="16" y="1027"/>
                </a:lnTo>
                <a:lnTo>
                  <a:pt x="19" y="1020"/>
                </a:lnTo>
                <a:lnTo>
                  <a:pt x="22" y="1014"/>
                </a:lnTo>
                <a:lnTo>
                  <a:pt x="33" y="1004"/>
                </a:lnTo>
                <a:lnTo>
                  <a:pt x="37" y="999"/>
                </a:lnTo>
                <a:lnTo>
                  <a:pt x="42" y="994"/>
                </a:lnTo>
                <a:lnTo>
                  <a:pt x="46" y="987"/>
                </a:lnTo>
                <a:lnTo>
                  <a:pt x="48" y="980"/>
                </a:lnTo>
                <a:lnTo>
                  <a:pt x="48" y="980"/>
                </a:lnTo>
                <a:lnTo>
                  <a:pt x="51" y="980"/>
                </a:lnTo>
                <a:lnTo>
                  <a:pt x="54" y="979"/>
                </a:lnTo>
                <a:lnTo>
                  <a:pt x="55" y="976"/>
                </a:lnTo>
                <a:lnTo>
                  <a:pt x="57" y="975"/>
                </a:lnTo>
                <a:lnTo>
                  <a:pt x="57" y="975"/>
                </a:lnTo>
                <a:lnTo>
                  <a:pt x="72" y="953"/>
                </a:lnTo>
                <a:lnTo>
                  <a:pt x="87" y="932"/>
                </a:lnTo>
                <a:lnTo>
                  <a:pt x="119" y="891"/>
                </a:lnTo>
                <a:lnTo>
                  <a:pt x="135" y="869"/>
                </a:lnTo>
                <a:lnTo>
                  <a:pt x="151" y="849"/>
                </a:lnTo>
                <a:lnTo>
                  <a:pt x="166" y="827"/>
                </a:lnTo>
                <a:lnTo>
                  <a:pt x="180" y="803"/>
                </a:lnTo>
                <a:lnTo>
                  <a:pt x="180" y="803"/>
                </a:lnTo>
                <a:lnTo>
                  <a:pt x="182" y="802"/>
                </a:lnTo>
                <a:lnTo>
                  <a:pt x="184" y="800"/>
                </a:lnTo>
                <a:lnTo>
                  <a:pt x="186" y="799"/>
                </a:lnTo>
                <a:lnTo>
                  <a:pt x="191" y="798"/>
                </a:lnTo>
                <a:lnTo>
                  <a:pt x="191" y="798"/>
                </a:lnTo>
                <a:lnTo>
                  <a:pt x="210" y="766"/>
                </a:lnTo>
                <a:lnTo>
                  <a:pt x="215" y="757"/>
                </a:lnTo>
                <a:lnTo>
                  <a:pt x="221" y="751"/>
                </a:lnTo>
                <a:lnTo>
                  <a:pt x="227" y="743"/>
                </a:lnTo>
                <a:lnTo>
                  <a:pt x="234" y="738"/>
                </a:lnTo>
                <a:lnTo>
                  <a:pt x="234" y="738"/>
                </a:lnTo>
                <a:lnTo>
                  <a:pt x="252" y="708"/>
                </a:lnTo>
                <a:lnTo>
                  <a:pt x="269" y="681"/>
                </a:lnTo>
                <a:lnTo>
                  <a:pt x="304" y="630"/>
                </a:lnTo>
                <a:lnTo>
                  <a:pt x="321" y="603"/>
                </a:lnTo>
                <a:lnTo>
                  <a:pt x="337" y="576"/>
                </a:lnTo>
                <a:lnTo>
                  <a:pt x="353" y="546"/>
                </a:lnTo>
                <a:lnTo>
                  <a:pt x="368" y="514"/>
                </a:lnTo>
                <a:lnTo>
                  <a:pt x="368" y="514"/>
                </a:lnTo>
                <a:lnTo>
                  <a:pt x="372" y="512"/>
                </a:lnTo>
                <a:lnTo>
                  <a:pt x="374" y="511"/>
                </a:lnTo>
                <a:lnTo>
                  <a:pt x="380" y="512"/>
                </a:lnTo>
                <a:lnTo>
                  <a:pt x="380" y="512"/>
                </a:lnTo>
                <a:lnTo>
                  <a:pt x="398" y="484"/>
                </a:lnTo>
                <a:lnTo>
                  <a:pt x="417" y="456"/>
                </a:lnTo>
                <a:lnTo>
                  <a:pt x="436" y="429"/>
                </a:lnTo>
                <a:lnTo>
                  <a:pt x="453" y="402"/>
                </a:lnTo>
                <a:lnTo>
                  <a:pt x="453" y="402"/>
                </a:lnTo>
                <a:lnTo>
                  <a:pt x="456" y="402"/>
                </a:lnTo>
                <a:lnTo>
                  <a:pt x="458" y="403"/>
                </a:lnTo>
                <a:lnTo>
                  <a:pt x="460" y="406"/>
                </a:lnTo>
                <a:lnTo>
                  <a:pt x="464" y="409"/>
                </a:lnTo>
                <a:lnTo>
                  <a:pt x="465" y="410"/>
                </a:lnTo>
                <a:lnTo>
                  <a:pt x="468" y="410"/>
                </a:lnTo>
                <a:lnTo>
                  <a:pt x="468" y="410"/>
                </a:lnTo>
                <a:lnTo>
                  <a:pt x="482" y="408"/>
                </a:lnTo>
                <a:lnTo>
                  <a:pt x="497" y="406"/>
                </a:lnTo>
                <a:lnTo>
                  <a:pt x="513" y="405"/>
                </a:lnTo>
                <a:lnTo>
                  <a:pt x="529" y="405"/>
                </a:lnTo>
                <a:lnTo>
                  <a:pt x="562" y="406"/>
                </a:lnTo>
                <a:lnTo>
                  <a:pt x="595" y="409"/>
                </a:lnTo>
                <a:lnTo>
                  <a:pt x="595" y="409"/>
                </a:lnTo>
                <a:lnTo>
                  <a:pt x="647" y="412"/>
                </a:lnTo>
                <a:lnTo>
                  <a:pt x="698" y="413"/>
                </a:lnTo>
                <a:lnTo>
                  <a:pt x="748" y="415"/>
                </a:lnTo>
                <a:lnTo>
                  <a:pt x="797" y="420"/>
                </a:lnTo>
                <a:lnTo>
                  <a:pt x="797" y="420"/>
                </a:lnTo>
                <a:lnTo>
                  <a:pt x="815" y="424"/>
                </a:lnTo>
                <a:lnTo>
                  <a:pt x="834" y="428"/>
                </a:lnTo>
                <a:lnTo>
                  <a:pt x="878" y="436"/>
                </a:lnTo>
                <a:lnTo>
                  <a:pt x="902" y="440"/>
                </a:lnTo>
                <a:lnTo>
                  <a:pt x="924" y="444"/>
                </a:lnTo>
                <a:lnTo>
                  <a:pt x="948" y="450"/>
                </a:lnTo>
                <a:lnTo>
                  <a:pt x="969" y="456"/>
                </a:lnTo>
                <a:lnTo>
                  <a:pt x="969" y="456"/>
                </a:lnTo>
                <a:lnTo>
                  <a:pt x="985" y="429"/>
                </a:lnTo>
                <a:lnTo>
                  <a:pt x="993" y="414"/>
                </a:lnTo>
                <a:lnTo>
                  <a:pt x="999" y="399"/>
                </a:lnTo>
                <a:lnTo>
                  <a:pt x="999" y="399"/>
                </a:lnTo>
                <a:lnTo>
                  <a:pt x="1002" y="399"/>
                </a:lnTo>
                <a:lnTo>
                  <a:pt x="1004" y="399"/>
                </a:lnTo>
                <a:lnTo>
                  <a:pt x="1005" y="399"/>
                </a:lnTo>
                <a:lnTo>
                  <a:pt x="1008" y="398"/>
                </a:lnTo>
                <a:lnTo>
                  <a:pt x="1008" y="398"/>
                </a:lnTo>
                <a:lnTo>
                  <a:pt x="1026" y="368"/>
                </a:lnTo>
                <a:lnTo>
                  <a:pt x="1043" y="338"/>
                </a:lnTo>
                <a:lnTo>
                  <a:pt x="1061" y="308"/>
                </a:lnTo>
                <a:lnTo>
                  <a:pt x="1079" y="278"/>
                </a:lnTo>
                <a:lnTo>
                  <a:pt x="1079" y="278"/>
                </a:lnTo>
                <a:close/>
                <a:moveTo>
                  <a:pt x="1042" y="789"/>
                </a:moveTo>
                <a:lnTo>
                  <a:pt x="1042" y="789"/>
                </a:lnTo>
                <a:lnTo>
                  <a:pt x="1046" y="778"/>
                </a:lnTo>
                <a:lnTo>
                  <a:pt x="1049" y="769"/>
                </a:lnTo>
                <a:lnTo>
                  <a:pt x="1056" y="748"/>
                </a:lnTo>
                <a:lnTo>
                  <a:pt x="1056" y="748"/>
                </a:lnTo>
                <a:lnTo>
                  <a:pt x="1063" y="726"/>
                </a:lnTo>
                <a:lnTo>
                  <a:pt x="1066" y="714"/>
                </a:lnTo>
                <a:lnTo>
                  <a:pt x="1067" y="710"/>
                </a:lnTo>
                <a:lnTo>
                  <a:pt x="1066" y="709"/>
                </a:lnTo>
                <a:lnTo>
                  <a:pt x="1066" y="709"/>
                </a:lnTo>
                <a:lnTo>
                  <a:pt x="1069" y="708"/>
                </a:lnTo>
                <a:lnTo>
                  <a:pt x="1070" y="706"/>
                </a:lnTo>
                <a:lnTo>
                  <a:pt x="1073" y="700"/>
                </a:lnTo>
                <a:lnTo>
                  <a:pt x="1075" y="692"/>
                </a:lnTo>
                <a:lnTo>
                  <a:pt x="1076" y="684"/>
                </a:lnTo>
                <a:lnTo>
                  <a:pt x="1076" y="684"/>
                </a:lnTo>
                <a:lnTo>
                  <a:pt x="1114" y="609"/>
                </a:lnTo>
                <a:lnTo>
                  <a:pt x="1152" y="535"/>
                </a:lnTo>
                <a:lnTo>
                  <a:pt x="1152" y="535"/>
                </a:lnTo>
                <a:lnTo>
                  <a:pt x="1156" y="533"/>
                </a:lnTo>
                <a:lnTo>
                  <a:pt x="1160" y="532"/>
                </a:lnTo>
                <a:lnTo>
                  <a:pt x="1163" y="531"/>
                </a:lnTo>
                <a:lnTo>
                  <a:pt x="1166" y="528"/>
                </a:lnTo>
                <a:lnTo>
                  <a:pt x="1166" y="528"/>
                </a:lnTo>
                <a:lnTo>
                  <a:pt x="1176" y="511"/>
                </a:lnTo>
                <a:lnTo>
                  <a:pt x="1185" y="495"/>
                </a:lnTo>
                <a:lnTo>
                  <a:pt x="1207" y="464"/>
                </a:lnTo>
                <a:lnTo>
                  <a:pt x="1207" y="464"/>
                </a:lnTo>
                <a:lnTo>
                  <a:pt x="1220" y="412"/>
                </a:lnTo>
                <a:lnTo>
                  <a:pt x="1229" y="359"/>
                </a:lnTo>
                <a:lnTo>
                  <a:pt x="1233" y="332"/>
                </a:lnTo>
                <a:lnTo>
                  <a:pt x="1238" y="304"/>
                </a:lnTo>
                <a:lnTo>
                  <a:pt x="1240" y="277"/>
                </a:lnTo>
                <a:lnTo>
                  <a:pt x="1242" y="249"/>
                </a:lnTo>
                <a:lnTo>
                  <a:pt x="1243" y="223"/>
                </a:lnTo>
                <a:lnTo>
                  <a:pt x="1243" y="195"/>
                </a:lnTo>
                <a:lnTo>
                  <a:pt x="1241" y="168"/>
                </a:lnTo>
                <a:lnTo>
                  <a:pt x="1239" y="142"/>
                </a:lnTo>
                <a:lnTo>
                  <a:pt x="1236" y="116"/>
                </a:lnTo>
                <a:lnTo>
                  <a:pt x="1230" y="90"/>
                </a:lnTo>
                <a:lnTo>
                  <a:pt x="1224" y="65"/>
                </a:lnTo>
                <a:lnTo>
                  <a:pt x="1216" y="41"/>
                </a:lnTo>
                <a:lnTo>
                  <a:pt x="1216" y="41"/>
                </a:lnTo>
                <a:lnTo>
                  <a:pt x="1210" y="54"/>
                </a:lnTo>
                <a:lnTo>
                  <a:pt x="1205" y="66"/>
                </a:lnTo>
                <a:lnTo>
                  <a:pt x="1196" y="92"/>
                </a:lnTo>
                <a:lnTo>
                  <a:pt x="1188" y="119"/>
                </a:lnTo>
                <a:lnTo>
                  <a:pt x="1181" y="143"/>
                </a:lnTo>
                <a:lnTo>
                  <a:pt x="1181" y="143"/>
                </a:lnTo>
                <a:lnTo>
                  <a:pt x="1176" y="154"/>
                </a:lnTo>
                <a:lnTo>
                  <a:pt x="1169" y="164"/>
                </a:lnTo>
                <a:lnTo>
                  <a:pt x="1157" y="183"/>
                </a:lnTo>
                <a:lnTo>
                  <a:pt x="1157" y="183"/>
                </a:lnTo>
                <a:lnTo>
                  <a:pt x="1155" y="187"/>
                </a:lnTo>
                <a:lnTo>
                  <a:pt x="1154" y="192"/>
                </a:lnTo>
                <a:lnTo>
                  <a:pt x="1153" y="196"/>
                </a:lnTo>
                <a:lnTo>
                  <a:pt x="1152" y="199"/>
                </a:lnTo>
                <a:lnTo>
                  <a:pt x="1152" y="199"/>
                </a:lnTo>
                <a:lnTo>
                  <a:pt x="1147" y="206"/>
                </a:lnTo>
                <a:lnTo>
                  <a:pt x="1141" y="212"/>
                </a:lnTo>
                <a:lnTo>
                  <a:pt x="1136" y="217"/>
                </a:lnTo>
                <a:lnTo>
                  <a:pt x="1131" y="224"/>
                </a:lnTo>
                <a:lnTo>
                  <a:pt x="1131" y="224"/>
                </a:lnTo>
                <a:lnTo>
                  <a:pt x="1101" y="270"/>
                </a:lnTo>
                <a:lnTo>
                  <a:pt x="1101" y="270"/>
                </a:lnTo>
                <a:lnTo>
                  <a:pt x="1091" y="285"/>
                </a:lnTo>
                <a:lnTo>
                  <a:pt x="1082" y="301"/>
                </a:lnTo>
                <a:lnTo>
                  <a:pt x="1074" y="316"/>
                </a:lnTo>
                <a:lnTo>
                  <a:pt x="1066" y="332"/>
                </a:lnTo>
                <a:lnTo>
                  <a:pt x="1066" y="332"/>
                </a:lnTo>
                <a:lnTo>
                  <a:pt x="1053" y="349"/>
                </a:lnTo>
                <a:lnTo>
                  <a:pt x="1041" y="366"/>
                </a:lnTo>
                <a:lnTo>
                  <a:pt x="1029" y="384"/>
                </a:lnTo>
                <a:lnTo>
                  <a:pt x="1017" y="404"/>
                </a:lnTo>
                <a:lnTo>
                  <a:pt x="996" y="442"/>
                </a:lnTo>
                <a:lnTo>
                  <a:pt x="984" y="461"/>
                </a:lnTo>
                <a:lnTo>
                  <a:pt x="972" y="480"/>
                </a:lnTo>
                <a:lnTo>
                  <a:pt x="972" y="480"/>
                </a:lnTo>
                <a:lnTo>
                  <a:pt x="973" y="482"/>
                </a:lnTo>
                <a:lnTo>
                  <a:pt x="973" y="484"/>
                </a:lnTo>
                <a:lnTo>
                  <a:pt x="972" y="487"/>
                </a:lnTo>
                <a:lnTo>
                  <a:pt x="971" y="490"/>
                </a:lnTo>
                <a:lnTo>
                  <a:pt x="970" y="493"/>
                </a:lnTo>
                <a:lnTo>
                  <a:pt x="971" y="496"/>
                </a:lnTo>
                <a:lnTo>
                  <a:pt x="971" y="496"/>
                </a:lnTo>
                <a:lnTo>
                  <a:pt x="947" y="533"/>
                </a:lnTo>
                <a:lnTo>
                  <a:pt x="922" y="572"/>
                </a:lnTo>
                <a:lnTo>
                  <a:pt x="910" y="591"/>
                </a:lnTo>
                <a:lnTo>
                  <a:pt x="899" y="610"/>
                </a:lnTo>
                <a:lnTo>
                  <a:pt x="889" y="631"/>
                </a:lnTo>
                <a:lnTo>
                  <a:pt x="880" y="650"/>
                </a:lnTo>
                <a:lnTo>
                  <a:pt x="880" y="650"/>
                </a:lnTo>
                <a:lnTo>
                  <a:pt x="884" y="669"/>
                </a:lnTo>
                <a:lnTo>
                  <a:pt x="890" y="686"/>
                </a:lnTo>
                <a:lnTo>
                  <a:pt x="896" y="703"/>
                </a:lnTo>
                <a:lnTo>
                  <a:pt x="902" y="720"/>
                </a:lnTo>
                <a:lnTo>
                  <a:pt x="902" y="720"/>
                </a:lnTo>
                <a:lnTo>
                  <a:pt x="909" y="752"/>
                </a:lnTo>
                <a:lnTo>
                  <a:pt x="913" y="783"/>
                </a:lnTo>
                <a:lnTo>
                  <a:pt x="917" y="814"/>
                </a:lnTo>
                <a:lnTo>
                  <a:pt x="919" y="845"/>
                </a:lnTo>
                <a:lnTo>
                  <a:pt x="919" y="877"/>
                </a:lnTo>
                <a:lnTo>
                  <a:pt x="918" y="908"/>
                </a:lnTo>
                <a:lnTo>
                  <a:pt x="914" y="971"/>
                </a:lnTo>
                <a:lnTo>
                  <a:pt x="910" y="1036"/>
                </a:lnTo>
                <a:lnTo>
                  <a:pt x="908" y="1069"/>
                </a:lnTo>
                <a:lnTo>
                  <a:pt x="907" y="1103"/>
                </a:lnTo>
                <a:lnTo>
                  <a:pt x="907" y="1136"/>
                </a:lnTo>
                <a:lnTo>
                  <a:pt x="908" y="1171"/>
                </a:lnTo>
                <a:lnTo>
                  <a:pt x="910" y="1207"/>
                </a:lnTo>
                <a:lnTo>
                  <a:pt x="913" y="1242"/>
                </a:lnTo>
                <a:lnTo>
                  <a:pt x="913" y="1242"/>
                </a:lnTo>
                <a:lnTo>
                  <a:pt x="936" y="1140"/>
                </a:lnTo>
                <a:lnTo>
                  <a:pt x="947" y="1091"/>
                </a:lnTo>
                <a:lnTo>
                  <a:pt x="958" y="1043"/>
                </a:lnTo>
                <a:lnTo>
                  <a:pt x="971" y="996"/>
                </a:lnTo>
                <a:lnTo>
                  <a:pt x="985" y="950"/>
                </a:lnTo>
                <a:lnTo>
                  <a:pt x="999" y="903"/>
                </a:lnTo>
                <a:lnTo>
                  <a:pt x="1015" y="857"/>
                </a:lnTo>
                <a:lnTo>
                  <a:pt x="1015" y="857"/>
                </a:lnTo>
                <a:lnTo>
                  <a:pt x="1017" y="854"/>
                </a:lnTo>
                <a:lnTo>
                  <a:pt x="1016" y="852"/>
                </a:lnTo>
                <a:lnTo>
                  <a:pt x="1014" y="850"/>
                </a:lnTo>
                <a:lnTo>
                  <a:pt x="1014" y="849"/>
                </a:lnTo>
                <a:lnTo>
                  <a:pt x="1013" y="848"/>
                </a:lnTo>
                <a:lnTo>
                  <a:pt x="1013" y="848"/>
                </a:lnTo>
                <a:lnTo>
                  <a:pt x="1018" y="849"/>
                </a:lnTo>
                <a:lnTo>
                  <a:pt x="1020" y="848"/>
                </a:lnTo>
                <a:lnTo>
                  <a:pt x="1020" y="844"/>
                </a:lnTo>
                <a:lnTo>
                  <a:pt x="1020" y="844"/>
                </a:lnTo>
                <a:lnTo>
                  <a:pt x="1030" y="821"/>
                </a:lnTo>
                <a:lnTo>
                  <a:pt x="1034" y="809"/>
                </a:lnTo>
                <a:lnTo>
                  <a:pt x="1039" y="798"/>
                </a:lnTo>
                <a:lnTo>
                  <a:pt x="1039" y="798"/>
                </a:lnTo>
                <a:lnTo>
                  <a:pt x="1038" y="797"/>
                </a:lnTo>
                <a:lnTo>
                  <a:pt x="1038" y="796"/>
                </a:lnTo>
                <a:lnTo>
                  <a:pt x="1036" y="798"/>
                </a:lnTo>
                <a:lnTo>
                  <a:pt x="1035" y="800"/>
                </a:lnTo>
                <a:lnTo>
                  <a:pt x="1035" y="800"/>
                </a:lnTo>
                <a:lnTo>
                  <a:pt x="1034" y="798"/>
                </a:lnTo>
                <a:lnTo>
                  <a:pt x="1034" y="798"/>
                </a:lnTo>
                <a:lnTo>
                  <a:pt x="1034" y="796"/>
                </a:lnTo>
                <a:lnTo>
                  <a:pt x="1035" y="794"/>
                </a:lnTo>
                <a:lnTo>
                  <a:pt x="1039" y="793"/>
                </a:lnTo>
                <a:lnTo>
                  <a:pt x="1042" y="792"/>
                </a:lnTo>
                <a:lnTo>
                  <a:pt x="1042" y="791"/>
                </a:lnTo>
                <a:lnTo>
                  <a:pt x="1042" y="789"/>
                </a:lnTo>
                <a:lnTo>
                  <a:pt x="1042" y="789"/>
                </a:lnTo>
                <a:close/>
                <a:moveTo>
                  <a:pt x="1666" y="178"/>
                </a:moveTo>
                <a:lnTo>
                  <a:pt x="1666" y="178"/>
                </a:lnTo>
                <a:lnTo>
                  <a:pt x="1650" y="190"/>
                </a:lnTo>
                <a:lnTo>
                  <a:pt x="1634" y="201"/>
                </a:lnTo>
                <a:lnTo>
                  <a:pt x="1617" y="212"/>
                </a:lnTo>
                <a:lnTo>
                  <a:pt x="1599" y="222"/>
                </a:lnTo>
                <a:lnTo>
                  <a:pt x="1599" y="222"/>
                </a:lnTo>
                <a:lnTo>
                  <a:pt x="1572" y="231"/>
                </a:lnTo>
                <a:lnTo>
                  <a:pt x="1545" y="242"/>
                </a:lnTo>
                <a:lnTo>
                  <a:pt x="1520" y="254"/>
                </a:lnTo>
                <a:lnTo>
                  <a:pt x="1496" y="264"/>
                </a:lnTo>
                <a:lnTo>
                  <a:pt x="1471" y="277"/>
                </a:lnTo>
                <a:lnTo>
                  <a:pt x="1449" y="290"/>
                </a:lnTo>
                <a:lnTo>
                  <a:pt x="1426" y="303"/>
                </a:lnTo>
                <a:lnTo>
                  <a:pt x="1405" y="316"/>
                </a:lnTo>
                <a:lnTo>
                  <a:pt x="1405" y="316"/>
                </a:lnTo>
                <a:lnTo>
                  <a:pt x="1374" y="337"/>
                </a:lnTo>
                <a:lnTo>
                  <a:pt x="1344" y="360"/>
                </a:lnTo>
                <a:lnTo>
                  <a:pt x="1287" y="407"/>
                </a:lnTo>
                <a:lnTo>
                  <a:pt x="1287" y="407"/>
                </a:lnTo>
                <a:lnTo>
                  <a:pt x="1259" y="431"/>
                </a:lnTo>
                <a:lnTo>
                  <a:pt x="1245" y="443"/>
                </a:lnTo>
                <a:lnTo>
                  <a:pt x="1232" y="457"/>
                </a:lnTo>
                <a:lnTo>
                  <a:pt x="1221" y="470"/>
                </a:lnTo>
                <a:lnTo>
                  <a:pt x="1209" y="485"/>
                </a:lnTo>
                <a:lnTo>
                  <a:pt x="1198" y="500"/>
                </a:lnTo>
                <a:lnTo>
                  <a:pt x="1187" y="515"/>
                </a:lnTo>
                <a:lnTo>
                  <a:pt x="1187" y="515"/>
                </a:lnTo>
                <a:lnTo>
                  <a:pt x="1167" y="547"/>
                </a:lnTo>
                <a:lnTo>
                  <a:pt x="1147" y="577"/>
                </a:lnTo>
                <a:lnTo>
                  <a:pt x="1147" y="577"/>
                </a:lnTo>
                <a:lnTo>
                  <a:pt x="1139" y="589"/>
                </a:lnTo>
                <a:lnTo>
                  <a:pt x="1133" y="602"/>
                </a:lnTo>
                <a:lnTo>
                  <a:pt x="1120" y="629"/>
                </a:lnTo>
                <a:lnTo>
                  <a:pt x="1099" y="681"/>
                </a:lnTo>
                <a:lnTo>
                  <a:pt x="1099" y="681"/>
                </a:lnTo>
                <a:lnTo>
                  <a:pt x="1087" y="710"/>
                </a:lnTo>
                <a:lnTo>
                  <a:pt x="1075" y="740"/>
                </a:lnTo>
                <a:lnTo>
                  <a:pt x="1055" y="799"/>
                </a:lnTo>
                <a:lnTo>
                  <a:pt x="1033" y="858"/>
                </a:lnTo>
                <a:lnTo>
                  <a:pt x="1012" y="918"/>
                </a:lnTo>
                <a:lnTo>
                  <a:pt x="1012" y="918"/>
                </a:lnTo>
                <a:lnTo>
                  <a:pt x="999" y="952"/>
                </a:lnTo>
                <a:lnTo>
                  <a:pt x="988" y="986"/>
                </a:lnTo>
                <a:lnTo>
                  <a:pt x="978" y="1021"/>
                </a:lnTo>
                <a:lnTo>
                  <a:pt x="968" y="1058"/>
                </a:lnTo>
                <a:lnTo>
                  <a:pt x="950" y="1130"/>
                </a:lnTo>
                <a:lnTo>
                  <a:pt x="932" y="1203"/>
                </a:lnTo>
                <a:lnTo>
                  <a:pt x="932" y="1203"/>
                </a:lnTo>
                <a:lnTo>
                  <a:pt x="933" y="1209"/>
                </a:lnTo>
                <a:lnTo>
                  <a:pt x="933" y="1215"/>
                </a:lnTo>
                <a:lnTo>
                  <a:pt x="930" y="1227"/>
                </a:lnTo>
                <a:lnTo>
                  <a:pt x="929" y="1233"/>
                </a:lnTo>
                <a:lnTo>
                  <a:pt x="928" y="1239"/>
                </a:lnTo>
                <a:lnTo>
                  <a:pt x="928" y="1244"/>
                </a:lnTo>
                <a:lnTo>
                  <a:pt x="929" y="1250"/>
                </a:lnTo>
                <a:lnTo>
                  <a:pt x="929" y="1250"/>
                </a:lnTo>
                <a:lnTo>
                  <a:pt x="935" y="1236"/>
                </a:lnTo>
                <a:lnTo>
                  <a:pt x="939" y="1222"/>
                </a:lnTo>
                <a:lnTo>
                  <a:pt x="942" y="1215"/>
                </a:lnTo>
                <a:lnTo>
                  <a:pt x="947" y="1210"/>
                </a:lnTo>
                <a:lnTo>
                  <a:pt x="951" y="1206"/>
                </a:lnTo>
                <a:lnTo>
                  <a:pt x="956" y="1201"/>
                </a:lnTo>
                <a:lnTo>
                  <a:pt x="956" y="1201"/>
                </a:lnTo>
                <a:lnTo>
                  <a:pt x="974" y="1172"/>
                </a:lnTo>
                <a:lnTo>
                  <a:pt x="993" y="1142"/>
                </a:lnTo>
                <a:lnTo>
                  <a:pt x="1013" y="1115"/>
                </a:lnTo>
                <a:lnTo>
                  <a:pt x="1023" y="1102"/>
                </a:lnTo>
                <a:lnTo>
                  <a:pt x="1033" y="1090"/>
                </a:lnTo>
                <a:lnTo>
                  <a:pt x="1033" y="1090"/>
                </a:lnTo>
                <a:lnTo>
                  <a:pt x="1045" y="1077"/>
                </a:lnTo>
                <a:lnTo>
                  <a:pt x="1057" y="1065"/>
                </a:lnTo>
                <a:lnTo>
                  <a:pt x="1071" y="1053"/>
                </a:lnTo>
                <a:lnTo>
                  <a:pt x="1082" y="1040"/>
                </a:lnTo>
                <a:lnTo>
                  <a:pt x="1082" y="1040"/>
                </a:lnTo>
                <a:lnTo>
                  <a:pt x="1105" y="1013"/>
                </a:lnTo>
                <a:lnTo>
                  <a:pt x="1117" y="1000"/>
                </a:lnTo>
                <a:lnTo>
                  <a:pt x="1129" y="988"/>
                </a:lnTo>
                <a:lnTo>
                  <a:pt x="1129" y="988"/>
                </a:lnTo>
                <a:lnTo>
                  <a:pt x="1168" y="956"/>
                </a:lnTo>
                <a:lnTo>
                  <a:pt x="1210" y="924"/>
                </a:lnTo>
                <a:lnTo>
                  <a:pt x="1230" y="909"/>
                </a:lnTo>
                <a:lnTo>
                  <a:pt x="1253" y="895"/>
                </a:lnTo>
                <a:lnTo>
                  <a:pt x="1275" y="881"/>
                </a:lnTo>
                <a:lnTo>
                  <a:pt x="1298" y="868"/>
                </a:lnTo>
                <a:lnTo>
                  <a:pt x="1321" y="857"/>
                </a:lnTo>
                <a:lnTo>
                  <a:pt x="1347" y="846"/>
                </a:lnTo>
                <a:lnTo>
                  <a:pt x="1372" y="837"/>
                </a:lnTo>
                <a:lnTo>
                  <a:pt x="1398" y="829"/>
                </a:lnTo>
                <a:lnTo>
                  <a:pt x="1426" y="822"/>
                </a:lnTo>
                <a:lnTo>
                  <a:pt x="1454" y="818"/>
                </a:lnTo>
                <a:lnTo>
                  <a:pt x="1484" y="815"/>
                </a:lnTo>
                <a:lnTo>
                  <a:pt x="1515" y="814"/>
                </a:lnTo>
                <a:lnTo>
                  <a:pt x="1515" y="814"/>
                </a:lnTo>
                <a:lnTo>
                  <a:pt x="1518" y="783"/>
                </a:lnTo>
                <a:lnTo>
                  <a:pt x="1524" y="753"/>
                </a:lnTo>
                <a:lnTo>
                  <a:pt x="1529" y="723"/>
                </a:lnTo>
                <a:lnTo>
                  <a:pt x="1535" y="693"/>
                </a:lnTo>
                <a:lnTo>
                  <a:pt x="1542" y="664"/>
                </a:lnTo>
                <a:lnTo>
                  <a:pt x="1550" y="634"/>
                </a:lnTo>
                <a:lnTo>
                  <a:pt x="1568" y="572"/>
                </a:lnTo>
                <a:lnTo>
                  <a:pt x="1568" y="572"/>
                </a:lnTo>
                <a:lnTo>
                  <a:pt x="1579" y="536"/>
                </a:lnTo>
                <a:lnTo>
                  <a:pt x="1592" y="501"/>
                </a:lnTo>
                <a:lnTo>
                  <a:pt x="1618" y="431"/>
                </a:lnTo>
                <a:lnTo>
                  <a:pt x="1618" y="431"/>
                </a:lnTo>
                <a:lnTo>
                  <a:pt x="1625" y="413"/>
                </a:lnTo>
                <a:lnTo>
                  <a:pt x="1633" y="394"/>
                </a:lnTo>
                <a:lnTo>
                  <a:pt x="1650" y="358"/>
                </a:lnTo>
                <a:lnTo>
                  <a:pt x="1668" y="320"/>
                </a:lnTo>
                <a:lnTo>
                  <a:pt x="1684" y="283"/>
                </a:lnTo>
                <a:lnTo>
                  <a:pt x="1691" y="263"/>
                </a:lnTo>
                <a:lnTo>
                  <a:pt x="1697" y="244"/>
                </a:lnTo>
                <a:lnTo>
                  <a:pt x="1701" y="225"/>
                </a:lnTo>
                <a:lnTo>
                  <a:pt x="1705" y="206"/>
                </a:lnTo>
                <a:lnTo>
                  <a:pt x="1707" y="186"/>
                </a:lnTo>
                <a:lnTo>
                  <a:pt x="1707" y="166"/>
                </a:lnTo>
                <a:lnTo>
                  <a:pt x="1705" y="147"/>
                </a:lnTo>
                <a:lnTo>
                  <a:pt x="1699" y="126"/>
                </a:lnTo>
                <a:lnTo>
                  <a:pt x="1699" y="126"/>
                </a:lnTo>
                <a:lnTo>
                  <a:pt x="1699" y="124"/>
                </a:lnTo>
                <a:lnTo>
                  <a:pt x="1698" y="124"/>
                </a:lnTo>
                <a:lnTo>
                  <a:pt x="1698" y="124"/>
                </a:lnTo>
                <a:lnTo>
                  <a:pt x="1695" y="132"/>
                </a:lnTo>
                <a:lnTo>
                  <a:pt x="1691" y="139"/>
                </a:lnTo>
                <a:lnTo>
                  <a:pt x="1682" y="151"/>
                </a:lnTo>
                <a:lnTo>
                  <a:pt x="1674" y="164"/>
                </a:lnTo>
                <a:lnTo>
                  <a:pt x="1669" y="170"/>
                </a:lnTo>
                <a:lnTo>
                  <a:pt x="1666" y="178"/>
                </a:lnTo>
                <a:lnTo>
                  <a:pt x="1666" y="178"/>
                </a:lnTo>
                <a:close/>
                <a:moveTo>
                  <a:pt x="1717" y="151"/>
                </a:moveTo>
                <a:lnTo>
                  <a:pt x="1717" y="151"/>
                </a:lnTo>
                <a:lnTo>
                  <a:pt x="1720" y="170"/>
                </a:lnTo>
                <a:lnTo>
                  <a:pt x="1720" y="188"/>
                </a:lnTo>
                <a:lnTo>
                  <a:pt x="1718" y="206"/>
                </a:lnTo>
                <a:lnTo>
                  <a:pt x="1716" y="223"/>
                </a:lnTo>
                <a:lnTo>
                  <a:pt x="1713" y="240"/>
                </a:lnTo>
                <a:lnTo>
                  <a:pt x="1709" y="256"/>
                </a:lnTo>
                <a:lnTo>
                  <a:pt x="1703" y="272"/>
                </a:lnTo>
                <a:lnTo>
                  <a:pt x="1698" y="287"/>
                </a:lnTo>
                <a:lnTo>
                  <a:pt x="1685" y="318"/>
                </a:lnTo>
                <a:lnTo>
                  <a:pt x="1670" y="347"/>
                </a:lnTo>
                <a:lnTo>
                  <a:pt x="1655" y="377"/>
                </a:lnTo>
                <a:lnTo>
                  <a:pt x="1641" y="407"/>
                </a:lnTo>
                <a:lnTo>
                  <a:pt x="1641" y="407"/>
                </a:lnTo>
                <a:lnTo>
                  <a:pt x="1632" y="430"/>
                </a:lnTo>
                <a:lnTo>
                  <a:pt x="1623" y="454"/>
                </a:lnTo>
                <a:lnTo>
                  <a:pt x="1607" y="503"/>
                </a:lnTo>
                <a:lnTo>
                  <a:pt x="1607" y="503"/>
                </a:lnTo>
                <a:lnTo>
                  <a:pt x="1581" y="580"/>
                </a:lnTo>
                <a:lnTo>
                  <a:pt x="1570" y="620"/>
                </a:lnTo>
                <a:lnTo>
                  <a:pt x="1558" y="660"/>
                </a:lnTo>
                <a:lnTo>
                  <a:pt x="1547" y="700"/>
                </a:lnTo>
                <a:lnTo>
                  <a:pt x="1539" y="742"/>
                </a:lnTo>
                <a:lnTo>
                  <a:pt x="1531" y="785"/>
                </a:lnTo>
                <a:lnTo>
                  <a:pt x="1526" y="829"/>
                </a:lnTo>
                <a:lnTo>
                  <a:pt x="1526" y="829"/>
                </a:lnTo>
                <a:lnTo>
                  <a:pt x="1498" y="830"/>
                </a:lnTo>
                <a:lnTo>
                  <a:pt x="1470" y="831"/>
                </a:lnTo>
                <a:lnTo>
                  <a:pt x="1417" y="833"/>
                </a:lnTo>
                <a:lnTo>
                  <a:pt x="1417" y="833"/>
                </a:lnTo>
                <a:lnTo>
                  <a:pt x="1391" y="842"/>
                </a:lnTo>
                <a:lnTo>
                  <a:pt x="1365" y="851"/>
                </a:lnTo>
                <a:lnTo>
                  <a:pt x="1339" y="862"/>
                </a:lnTo>
                <a:lnTo>
                  <a:pt x="1315" y="874"/>
                </a:lnTo>
                <a:lnTo>
                  <a:pt x="1291" y="887"/>
                </a:lnTo>
                <a:lnTo>
                  <a:pt x="1268" y="899"/>
                </a:lnTo>
                <a:lnTo>
                  <a:pt x="1245" y="913"/>
                </a:lnTo>
                <a:lnTo>
                  <a:pt x="1223" y="927"/>
                </a:lnTo>
                <a:lnTo>
                  <a:pt x="1223" y="927"/>
                </a:lnTo>
                <a:lnTo>
                  <a:pt x="1207" y="940"/>
                </a:lnTo>
                <a:lnTo>
                  <a:pt x="1192" y="954"/>
                </a:lnTo>
                <a:lnTo>
                  <a:pt x="1165" y="980"/>
                </a:lnTo>
                <a:lnTo>
                  <a:pt x="1165" y="980"/>
                </a:lnTo>
                <a:lnTo>
                  <a:pt x="1154" y="987"/>
                </a:lnTo>
                <a:lnTo>
                  <a:pt x="1145" y="995"/>
                </a:lnTo>
                <a:lnTo>
                  <a:pt x="1135" y="1001"/>
                </a:lnTo>
                <a:lnTo>
                  <a:pt x="1125" y="1010"/>
                </a:lnTo>
                <a:lnTo>
                  <a:pt x="1125" y="1010"/>
                </a:lnTo>
                <a:lnTo>
                  <a:pt x="1117" y="1018"/>
                </a:lnTo>
                <a:lnTo>
                  <a:pt x="1108" y="1028"/>
                </a:lnTo>
                <a:lnTo>
                  <a:pt x="1091" y="1047"/>
                </a:lnTo>
                <a:lnTo>
                  <a:pt x="1091" y="1047"/>
                </a:lnTo>
                <a:lnTo>
                  <a:pt x="1056" y="1082"/>
                </a:lnTo>
                <a:lnTo>
                  <a:pt x="1039" y="1101"/>
                </a:lnTo>
                <a:lnTo>
                  <a:pt x="1023" y="1120"/>
                </a:lnTo>
                <a:lnTo>
                  <a:pt x="1023" y="1120"/>
                </a:lnTo>
                <a:lnTo>
                  <a:pt x="1008" y="1140"/>
                </a:lnTo>
                <a:lnTo>
                  <a:pt x="993" y="1161"/>
                </a:lnTo>
                <a:lnTo>
                  <a:pt x="979" y="1182"/>
                </a:lnTo>
                <a:lnTo>
                  <a:pt x="965" y="1205"/>
                </a:lnTo>
                <a:lnTo>
                  <a:pt x="952" y="1226"/>
                </a:lnTo>
                <a:lnTo>
                  <a:pt x="940" y="1250"/>
                </a:lnTo>
                <a:lnTo>
                  <a:pt x="928" y="1272"/>
                </a:lnTo>
                <a:lnTo>
                  <a:pt x="918" y="1296"/>
                </a:lnTo>
                <a:lnTo>
                  <a:pt x="918" y="1296"/>
                </a:lnTo>
                <a:lnTo>
                  <a:pt x="923" y="1290"/>
                </a:lnTo>
                <a:lnTo>
                  <a:pt x="928" y="1284"/>
                </a:lnTo>
                <a:lnTo>
                  <a:pt x="933" y="1275"/>
                </a:lnTo>
                <a:lnTo>
                  <a:pt x="937" y="1268"/>
                </a:lnTo>
                <a:lnTo>
                  <a:pt x="944" y="1251"/>
                </a:lnTo>
                <a:lnTo>
                  <a:pt x="953" y="1233"/>
                </a:lnTo>
                <a:lnTo>
                  <a:pt x="953" y="1233"/>
                </a:lnTo>
                <a:lnTo>
                  <a:pt x="959" y="1225"/>
                </a:lnTo>
                <a:lnTo>
                  <a:pt x="967" y="1216"/>
                </a:lnTo>
                <a:lnTo>
                  <a:pt x="975" y="1208"/>
                </a:lnTo>
                <a:lnTo>
                  <a:pt x="983" y="1200"/>
                </a:lnTo>
                <a:lnTo>
                  <a:pt x="983" y="1200"/>
                </a:lnTo>
                <a:lnTo>
                  <a:pt x="998" y="1179"/>
                </a:lnTo>
                <a:lnTo>
                  <a:pt x="1013" y="1157"/>
                </a:lnTo>
                <a:lnTo>
                  <a:pt x="1013" y="1157"/>
                </a:lnTo>
                <a:lnTo>
                  <a:pt x="1020" y="1147"/>
                </a:lnTo>
                <a:lnTo>
                  <a:pt x="1028" y="1136"/>
                </a:lnTo>
                <a:lnTo>
                  <a:pt x="1032" y="1131"/>
                </a:lnTo>
                <a:lnTo>
                  <a:pt x="1036" y="1126"/>
                </a:lnTo>
                <a:lnTo>
                  <a:pt x="1042" y="1123"/>
                </a:lnTo>
                <a:lnTo>
                  <a:pt x="1047" y="1121"/>
                </a:lnTo>
                <a:lnTo>
                  <a:pt x="1047" y="1121"/>
                </a:lnTo>
                <a:lnTo>
                  <a:pt x="1038" y="1138"/>
                </a:lnTo>
                <a:lnTo>
                  <a:pt x="1027" y="1153"/>
                </a:lnTo>
                <a:lnTo>
                  <a:pt x="1003" y="1184"/>
                </a:lnTo>
                <a:lnTo>
                  <a:pt x="980" y="1214"/>
                </a:lnTo>
                <a:lnTo>
                  <a:pt x="969" y="1230"/>
                </a:lnTo>
                <a:lnTo>
                  <a:pt x="960" y="1246"/>
                </a:lnTo>
                <a:lnTo>
                  <a:pt x="960" y="1246"/>
                </a:lnTo>
                <a:lnTo>
                  <a:pt x="954" y="1257"/>
                </a:lnTo>
                <a:lnTo>
                  <a:pt x="949" y="1270"/>
                </a:lnTo>
                <a:lnTo>
                  <a:pt x="943" y="1282"/>
                </a:lnTo>
                <a:lnTo>
                  <a:pt x="940" y="1294"/>
                </a:lnTo>
                <a:lnTo>
                  <a:pt x="940" y="1294"/>
                </a:lnTo>
                <a:lnTo>
                  <a:pt x="945" y="1293"/>
                </a:lnTo>
                <a:lnTo>
                  <a:pt x="951" y="1292"/>
                </a:lnTo>
                <a:lnTo>
                  <a:pt x="956" y="1291"/>
                </a:lnTo>
                <a:lnTo>
                  <a:pt x="961" y="1290"/>
                </a:lnTo>
                <a:lnTo>
                  <a:pt x="961" y="1290"/>
                </a:lnTo>
                <a:lnTo>
                  <a:pt x="1012" y="1221"/>
                </a:lnTo>
                <a:lnTo>
                  <a:pt x="1038" y="1186"/>
                </a:lnTo>
                <a:lnTo>
                  <a:pt x="1064" y="1152"/>
                </a:lnTo>
                <a:lnTo>
                  <a:pt x="1091" y="1118"/>
                </a:lnTo>
                <a:lnTo>
                  <a:pt x="1119" y="1086"/>
                </a:lnTo>
                <a:lnTo>
                  <a:pt x="1147" y="1055"/>
                </a:lnTo>
                <a:lnTo>
                  <a:pt x="1177" y="1024"/>
                </a:lnTo>
                <a:lnTo>
                  <a:pt x="1177" y="1024"/>
                </a:lnTo>
                <a:lnTo>
                  <a:pt x="1181" y="1024"/>
                </a:lnTo>
                <a:lnTo>
                  <a:pt x="1184" y="1023"/>
                </a:lnTo>
                <a:lnTo>
                  <a:pt x="1190" y="1020"/>
                </a:lnTo>
                <a:lnTo>
                  <a:pt x="1190" y="1020"/>
                </a:lnTo>
                <a:lnTo>
                  <a:pt x="1220" y="995"/>
                </a:lnTo>
                <a:lnTo>
                  <a:pt x="1251" y="969"/>
                </a:lnTo>
                <a:lnTo>
                  <a:pt x="1284" y="943"/>
                </a:lnTo>
                <a:lnTo>
                  <a:pt x="1317" y="919"/>
                </a:lnTo>
                <a:lnTo>
                  <a:pt x="1317" y="919"/>
                </a:lnTo>
                <a:lnTo>
                  <a:pt x="1338" y="905"/>
                </a:lnTo>
                <a:lnTo>
                  <a:pt x="1360" y="892"/>
                </a:lnTo>
                <a:lnTo>
                  <a:pt x="1381" y="880"/>
                </a:lnTo>
                <a:lnTo>
                  <a:pt x="1404" y="869"/>
                </a:lnTo>
                <a:lnTo>
                  <a:pt x="1428" y="861"/>
                </a:lnTo>
                <a:lnTo>
                  <a:pt x="1441" y="858"/>
                </a:lnTo>
                <a:lnTo>
                  <a:pt x="1454" y="854"/>
                </a:lnTo>
                <a:lnTo>
                  <a:pt x="1468" y="851"/>
                </a:lnTo>
                <a:lnTo>
                  <a:pt x="1482" y="850"/>
                </a:lnTo>
                <a:lnTo>
                  <a:pt x="1496" y="848"/>
                </a:lnTo>
                <a:lnTo>
                  <a:pt x="1511" y="848"/>
                </a:lnTo>
                <a:lnTo>
                  <a:pt x="1511" y="848"/>
                </a:lnTo>
                <a:lnTo>
                  <a:pt x="1524" y="848"/>
                </a:lnTo>
                <a:lnTo>
                  <a:pt x="1532" y="849"/>
                </a:lnTo>
                <a:lnTo>
                  <a:pt x="1541" y="849"/>
                </a:lnTo>
                <a:lnTo>
                  <a:pt x="1553" y="848"/>
                </a:lnTo>
                <a:lnTo>
                  <a:pt x="1553" y="848"/>
                </a:lnTo>
                <a:lnTo>
                  <a:pt x="1580" y="752"/>
                </a:lnTo>
                <a:lnTo>
                  <a:pt x="1609" y="656"/>
                </a:lnTo>
                <a:lnTo>
                  <a:pt x="1622" y="607"/>
                </a:lnTo>
                <a:lnTo>
                  <a:pt x="1635" y="559"/>
                </a:lnTo>
                <a:lnTo>
                  <a:pt x="1647" y="509"/>
                </a:lnTo>
                <a:lnTo>
                  <a:pt x="1656" y="456"/>
                </a:lnTo>
                <a:lnTo>
                  <a:pt x="1656" y="456"/>
                </a:lnTo>
                <a:lnTo>
                  <a:pt x="1659" y="453"/>
                </a:lnTo>
                <a:lnTo>
                  <a:pt x="1662" y="450"/>
                </a:lnTo>
                <a:lnTo>
                  <a:pt x="1664" y="446"/>
                </a:lnTo>
                <a:lnTo>
                  <a:pt x="1666" y="442"/>
                </a:lnTo>
                <a:lnTo>
                  <a:pt x="1666" y="442"/>
                </a:lnTo>
                <a:lnTo>
                  <a:pt x="1672" y="424"/>
                </a:lnTo>
                <a:lnTo>
                  <a:pt x="1678" y="406"/>
                </a:lnTo>
                <a:lnTo>
                  <a:pt x="1682" y="387"/>
                </a:lnTo>
                <a:lnTo>
                  <a:pt x="1685" y="368"/>
                </a:lnTo>
                <a:lnTo>
                  <a:pt x="1694" y="330"/>
                </a:lnTo>
                <a:lnTo>
                  <a:pt x="1699" y="313"/>
                </a:lnTo>
                <a:lnTo>
                  <a:pt x="1705" y="294"/>
                </a:lnTo>
                <a:lnTo>
                  <a:pt x="1705" y="294"/>
                </a:lnTo>
                <a:lnTo>
                  <a:pt x="1707" y="291"/>
                </a:lnTo>
                <a:lnTo>
                  <a:pt x="1710" y="289"/>
                </a:lnTo>
                <a:lnTo>
                  <a:pt x="1712" y="286"/>
                </a:lnTo>
                <a:lnTo>
                  <a:pt x="1714" y="283"/>
                </a:lnTo>
                <a:lnTo>
                  <a:pt x="1714" y="283"/>
                </a:lnTo>
                <a:lnTo>
                  <a:pt x="1723" y="256"/>
                </a:lnTo>
                <a:lnTo>
                  <a:pt x="1730" y="229"/>
                </a:lnTo>
                <a:lnTo>
                  <a:pt x="1737" y="202"/>
                </a:lnTo>
                <a:lnTo>
                  <a:pt x="1744" y="178"/>
                </a:lnTo>
                <a:lnTo>
                  <a:pt x="1744" y="178"/>
                </a:lnTo>
                <a:lnTo>
                  <a:pt x="1751" y="162"/>
                </a:lnTo>
                <a:lnTo>
                  <a:pt x="1753" y="154"/>
                </a:lnTo>
                <a:lnTo>
                  <a:pt x="1753" y="150"/>
                </a:lnTo>
                <a:lnTo>
                  <a:pt x="1751" y="146"/>
                </a:lnTo>
                <a:lnTo>
                  <a:pt x="1751" y="146"/>
                </a:lnTo>
                <a:lnTo>
                  <a:pt x="1742" y="148"/>
                </a:lnTo>
                <a:lnTo>
                  <a:pt x="1735" y="150"/>
                </a:lnTo>
                <a:lnTo>
                  <a:pt x="1727" y="152"/>
                </a:lnTo>
                <a:lnTo>
                  <a:pt x="1723" y="152"/>
                </a:lnTo>
                <a:lnTo>
                  <a:pt x="1717" y="151"/>
                </a:lnTo>
                <a:lnTo>
                  <a:pt x="1717" y="151"/>
                </a:lnTo>
                <a:close/>
                <a:moveTo>
                  <a:pt x="1785" y="576"/>
                </a:moveTo>
                <a:lnTo>
                  <a:pt x="1785" y="576"/>
                </a:lnTo>
                <a:lnTo>
                  <a:pt x="1783" y="575"/>
                </a:lnTo>
                <a:lnTo>
                  <a:pt x="1782" y="575"/>
                </a:lnTo>
                <a:lnTo>
                  <a:pt x="1781" y="576"/>
                </a:lnTo>
                <a:lnTo>
                  <a:pt x="1781" y="577"/>
                </a:lnTo>
                <a:lnTo>
                  <a:pt x="1778" y="581"/>
                </a:lnTo>
                <a:lnTo>
                  <a:pt x="1776" y="587"/>
                </a:lnTo>
                <a:lnTo>
                  <a:pt x="1776" y="587"/>
                </a:lnTo>
                <a:lnTo>
                  <a:pt x="1781" y="556"/>
                </a:lnTo>
                <a:lnTo>
                  <a:pt x="1785" y="526"/>
                </a:lnTo>
                <a:lnTo>
                  <a:pt x="1798" y="464"/>
                </a:lnTo>
                <a:lnTo>
                  <a:pt x="1811" y="399"/>
                </a:lnTo>
                <a:lnTo>
                  <a:pt x="1822" y="334"/>
                </a:lnTo>
                <a:lnTo>
                  <a:pt x="1822" y="334"/>
                </a:lnTo>
                <a:lnTo>
                  <a:pt x="1827" y="327"/>
                </a:lnTo>
                <a:lnTo>
                  <a:pt x="1831" y="320"/>
                </a:lnTo>
                <a:lnTo>
                  <a:pt x="1831" y="320"/>
                </a:lnTo>
                <a:lnTo>
                  <a:pt x="1831" y="312"/>
                </a:lnTo>
                <a:lnTo>
                  <a:pt x="1833" y="303"/>
                </a:lnTo>
                <a:lnTo>
                  <a:pt x="1838" y="282"/>
                </a:lnTo>
                <a:lnTo>
                  <a:pt x="1844" y="260"/>
                </a:lnTo>
                <a:lnTo>
                  <a:pt x="1849" y="240"/>
                </a:lnTo>
                <a:lnTo>
                  <a:pt x="1849" y="240"/>
                </a:lnTo>
                <a:lnTo>
                  <a:pt x="1852" y="237"/>
                </a:lnTo>
                <a:lnTo>
                  <a:pt x="1854" y="232"/>
                </a:lnTo>
                <a:lnTo>
                  <a:pt x="1857" y="227"/>
                </a:lnTo>
                <a:lnTo>
                  <a:pt x="1858" y="222"/>
                </a:lnTo>
                <a:lnTo>
                  <a:pt x="1858" y="222"/>
                </a:lnTo>
                <a:lnTo>
                  <a:pt x="1853" y="217"/>
                </a:lnTo>
                <a:lnTo>
                  <a:pt x="1849" y="213"/>
                </a:lnTo>
                <a:lnTo>
                  <a:pt x="1844" y="211"/>
                </a:lnTo>
                <a:lnTo>
                  <a:pt x="1838" y="210"/>
                </a:lnTo>
                <a:lnTo>
                  <a:pt x="1838" y="210"/>
                </a:lnTo>
                <a:lnTo>
                  <a:pt x="1835" y="213"/>
                </a:lnTo>
                <a:lnTo>
                  <a:pt x="1832" y="216"/>
                </a:lnTo>
                <a:lnTo>
                  <a:pt x="1828" y="225"/>
                </a:lnTo>
                <a:lnTo>
                  <a:pt x="1824" y="236"/>
                </a:lnTo>
                <a:lnTo>
                  <a:pt x="1822" y="246"/>
                </a:lnTo>
                <a:lnTo>
                  <a:pt x="1820" y="257"/>
                </a:lnTo>
                <a:lnTo>
                  <a:pt x="1818" y="268"/>
                </a:lnTo>
                <a:lnTo>
                  <a:pt x="1815" y="277"/>
                </a:lnTo>
                <a:lnTo>
                  <a:pt x="1809" y="286"/>
                </a:lnTo>
                <a:lnTo>
                  <a:pt x="1809" y="286"/>
                </a:lnTo>
                <a:lnTo>
                  <a:pt x="1809" y="278"/>
                </a:lnTo>
                <a:lnTo>
                  <a:pt x="1809" y="271"/>
                </a:lnTo>
                <a:lnTo>
                  <a:pt x="1813" y="253"/>
                </a:lnTo>
                <a:lnTo>
                  <a:pt x="1817" y="233"/>
                </a:lnTo>
                <a:lnTo>
                  <a:pt x="1820" y="215"/>
                </a:lnTo>
                <a:lnTo>
                  <a:pt x="1820" y="215"/>
                </a:lnTo>
                <a:lnTo>
                  <a:pt x="1818" y="212"/>
                </a:lnTo>
                <a:lnTo>
                  <a:pt x="1816" y="209"/>
                </a:lnTo>
                <a:lnTo>
                  <a:pt x="1814" y="201"/>
                </a:lnTo>
                <a:lnTo>
                  <a:pt x="1813" y="194"/>
                </a:lnTo>
                <a:lnTo>
                  <a:pt x="1809" y="186"/>
                </a:lnTo>
                <a:lnTo>
                  <a:pt x="1809" y="186"/>
                </a:lnTo>
                <a:lnTo>
                  <a:pt x="1804" y="204"/>
                </a:lnTo>
                <a:lnTo>
                  <a:pt x="1800" y="223"/>
                </a:lnTo>
                <a:lnTo>
                  <a:pt x="1794" y="241"/>
                </a:lnTo>
                <a:lnTo>
                  <a:pt x="1791" y="248"/>
                </a:lnTo>
                <a:lnTo>
                  <a:pt x="1787" y="256"/>
                </a:lnTo>
                <a:lnTo>
                  <a:pt x="1787" y="256"/>
                </a:lnTo>
                <a:lnTo>
                  <a:pt x="1787" y="246"/>
                </a:lnTo>
                <a:lnTo>
                  <a:pt x="1788" y="237"/>
                </a:lnTo>
                <a:lnTo>
                  <a:pt x="1792" y="219"/>
                </a:lnTo>
                <a:lnTo>
                  <a:pt x="1796" y="202"/>
                </a:lnTo>
                <a:lnTo>
                  <a:pt x="1797" y="194"/>
                </a:lnTo>
                <a:lnTo>
                  <a:pt x="1798" y="186"/>
                </a:lnTo>
                <a:lnTo>
                  <a:pt x="1798" y="186"/>
                </a:lnTo>
                <a:lnTo>
                  <a:pt x="1794" y="191"/>
                </a:lnTo>
                <a:lnTo>
                  <a:pt x="1791" y="196"/>
                </a:lnTo>
                <a:lnTo>
                  <a:pt x="1789" y="207"/>
                </a:lnTo>
                <a:lnTo>
                  <a:pt x="1787" y="217"/>
                </a:lnTo>
                <a:lnTo>
                  <a:pt x="1785" y="229"/>
                </a:lnTo>
                <a:lnTo>
                  <a:pt x="1785" y="229"/>
                </a:lnTo>
                <a:lnTo>
                  <a:pt x="1771" y="272"/>
                </a:lnTo>
                <a:lnTo>
                  <a:pt x="1765" y="293"/>
                </a:lnTo>
                <a:lnTo>
                  <a:pt x="1760" y="315"/>
                </a:lnTo>
                <a:lnTo>
                  <a:pt x="1760" y="315"/>
                </a:lnTo>
                <a:lnTo>
                  <a:pt x="1758" y="324"/>
                </a:lnTo>
                <a:lnTo>
                  <a:pt x="1757" y="333"/>
                </a:lnTo>
                <a:lnTo>
                  <a:pt x="1756" y="336"/>
                </a:lnTo>
                <a:lnTo>
                  <a:pt x="1754" y="339"/>
                </a:lnTo>
                <a:lnTo>
                  <a:pt x="1752" y="342"/>
                </a:lnTo>
                <a:lnTo>
                  <a:pt x="1750" y="343"/>
                </a:lnTo>
                <a:lnTo>
                  <a:pt x="1750" y="343"/>
                </a:lnTo>
                <a:lnTo>
                  <a:pt x="1752" y="321"/>
                </a:lnTo>
                <a:lnTo>
                  <a:pt x="1756" y="300"/>
                </a:lnTo>
                <a:lnTo>
                  <a:pt x="1765" y="259"/>
                </a:lnTo>
                <a:lnTo>
                  <a:pt x="1775" y="217"/>
                </a:lnTo>
                <a:lnTo>
                  <a:pt x="1780" y="196"/>
                </a:lnTo>
                <a:lnTo>
                  <a:pt x="1783" y="173"/>
                </a:lnTo>
                <a:lnTo>
                  <a:pt x="1783" y="173"/>
                </a:lnTo>
                <a:lnTo>
                  <a:pt x="1776" y="164"/>
                </a:lnTo>
                <a:lnTo>
                  <a:pt x="1772" y="160"/>
                </a:lnTo>
                <a:lnTo>
                  <a:pt x="1767" y="156"/>
                </a:lnTo>
                <a:lnTo>
                  <a:pt x="1767" y="156"/>
                </a:lnTo>
                <a:lnTo>
                  <a:pt x="1753" y="197"/>
                </a:lnTo>
                <a:lnTo>
                  <a:pt x="1740" y="239"/>
                </a:lnTo>
                <a:lnTo>
                  <a:pt x="1714" y="323"/>
                </a:lnTo>
                <a:lnTo>
                  <a:pt x="1690" y="410"/>
                </a:lnTo>
                <a:lnTo>
                  <a:pt x="1666" y="497"/>
                </a:lnTo>
                <a:lnTo>
                  <a:pt x="1641" y="584"/>
                </a:lnTo>
                <a:lnTo>
                  <a:pt x="1617" y="670"/>
                </a:lnTo>
                <a:lnTo>
                  <a:pt x="1592" y="756"/>
                </a:lnTo>
                <a:lnTo>
                  <a:pt x="1578" y="799"/>
                </a:lnTo>
                <a:lnTo>
                  <a:pt x="1564" y="841"/>
                </a:lnTo>
                <a:lnTo>
                  <a:pt x="1564" y="841"/>
                </a:lnTo>
                <a:lnTo>
                  <a:pt x="1569" y="847"/>
                </a:lnTo>
                <a:lnTo>
                  <a:pt x="1574" y="851"/>
                </a:lnTo>
                <a:lnTo>
                  <a:pt x="1577" y="853"/>
                </a:lnTo>
                <a:lnTo>
                  <a:pt x="1581" y="854"/>
                </a:lnTo>
                <a:lnTo>
                  <a:pt x="1586" y="855"/>
                </a:lnTo>
                <a:lnTo>
                  <a:pt x="1591" y="854"/>
                </a:lnTo>
                <a:lnTo>
                  <a:pt x="1591" y="854"/>
                </a:lnTo>
                <a:lnTo>
                  <a:pt x="1592" y="842"/>
                </a:lnTo>
                <a:lnTo>
                  <a:pt x="1595" y="830"/>
                </a:lnTo>
                <a:lnTo>
                  <a:pt x="1599" y="817"/>
                </a:lnTo>
                <a:lnTo>
                  <a:pt x="1602" y="805"/>
                </a:lnTo>
                <a:lnTo>
                  <a:pt x="1610" y="782"/>
                </a:lnTo>
                <a:lnTo>
                  <a:pt x="1615" y="769"/>
                </a:lnTo>
                <a:lnTo>
                  <a:pt x="1618" y="757"/>
                </a:lnTo>
                <a:lnTo>
                  <a:pt x="1618" y="757"/>
                </a:lnTo>
                <a:lnTo>
                  <a:pt x="1620" y="744"/>
                </a:lnTo>
                <a:lnTo>
                  <a:pt x="1621" y="730"/>
                </a:lnTo>
                <a:lnTo>
                  <a:pt x="1622" y="724"/>
                </a:lnTo>
                <a:lnTo>
                  <a:pt x="1624" y="717"/>
                </a:lnTo>
                <a:lnTo>
                  <a:pt x="1626" y="711"/>
                </a:lnTo>
                <a:lnTo>
                  <a:pt x="1631" y="706"/>
                </a:lnTo>
                <a:lnTo>
                  <a:pt x="1631" y="706"/>
                </a:lnTo>
                <a:lnTo>
                  <a:pt x="1629" y="725"/>
                </a:lnTo>
                <a:lnTo>
                  <a:pt x="1625" y="743"/>
                </a:lnTo>
                <a:lnTo>
                  <a:pt x="1618" y="779"/>
                </a:lnTo>
                <a:lnTo>
                  <a:pt x="1609" y="816"/>
                </a:lnTo>
                <a:lnTo>
                  <a:pt x="1605" y="834"/>
                </a:lnTo>
                <a:lnTo>
                  <a:pt x="1602" y="853"/>
                </a:lnTo>
                <a:lnTo>
                  <a:pt x="1602" y="853"/>
                </a:lnTo>
                <a:lnTo>
                  <a:pt x="1605" y="852"/>
                </a:lnTo>
                <a:lnTo>
                  <a:pt x="1607" y="852"/>
                </a:lnTo>
                <a:lnTo>
                  <a:pt x="1611" y="852"/>
                </a:lnTo>
                <a:lnTo>
                  <a:pt x="1616" y="853"/>
                </a:lnTo>
                <a:lnTo>
                  <a:pt x="1618" y="853"/>
                </a:lnTo>
                <a:lnTo>
                  <a:pt x="1620" y="853"/>
                </a:lnTo>
                <a:lnTo>
                  <a:pt x="1620" y="853"/>
                </a:lnTo>
                <a:lnTo>
                  <a:pt x="1626" y="823"/>
                </a:lnTo>
                <a:lnTo>
                  <a:pt x="1634" y="792"/>
                </a:lnTo>
                <a:lnTo>
                  <a:pt x="1650" y="731"/>
                </a:lnTo>
                <a:lnTo>
                  <a:pt x="1665" y="669"/>
                </a:lnTo>
                <a:lnTo>
                  <a:pt x="1672" y="637"/>
                </a:lnTo>
                <a:lnTo>
                  <a:pt x="1678" y="604"/>
                </a:lnTo>
                <a:lnTo>
                  <a:pt x="1678" y="604"/>
                </a:lnTo>
                <a:lnTo>
                  <a:pt x="1681" y="600"/>
                </a:lnTo>
                <a:lnTo>
                  <a:pt x="1684" y="595"/>
                </a:lnTo>
                <a:lnTo>
                  <a:pt x="1685" y="590"/>
                </a:lnTo>
                <a:lnTo>
                  <a:pt x="1686" y="584"/>
                </a:lnTo>
                <a:lnTo>
                  <a:pt x="1687" y="571"/>
                </a:lnTo>
                <a:lnTo>
                  <a:pt x="1688" y="558"/>
                </a:lnTo>
                <a:lnTo>
                  <a:pt x="1688" y="558"/>
                </a:lnTo>
                <a:lnTo>
                  <a:pt x="1693" y="537"/>
                </a:lnTo>
                <a:lnTo>
                  <a:pt x="1698" y="517"/>
                </a:lnTo>
                <a:lnTo>
                  <a:pt x="1702" y="497"/>
                </a:lnTo>
                <a:lnTo>
                  <a:pt x="1707" y="476"/>
                </a:lnTo>
                <a:lnTo>
                  <a:pt x="1707" y="476"/>
                </a:lnTo>
                <a:lnTo>
                  <a:pt x="1709" y="466"/>
                </a:lnTo>
                <a:lnTo>
                  <a:pt x="1712" y="456"/>
                </a:lnTo>
                <a:lnTo>
                  <a:pt x="1717" y="436"/>
                </a:lnTo>
                <a:lnTo>
                  <a:pt x="1717" y="436"/>
                </a:lnTo>
                <a:lnTo>
                  <a:pt x="1720" y="425"/>
                </a:lnTo>
                <a:lnTo>
                  <a:pt x="1721" y="414"/>
                </a:lnTo>
                <a:lnTo>
                  <a:pt x="1722" y="409"/>
                </a:lnTo>
                <a:lnTo>
                  <a:pt x="1724" y="405"/>
                </a:lnTo>
                <a:lnTo>
                  <a:pt x="1727" y="402"/>
                </a:lnTo>
                <a:lnTo>
                  <a:pt x="1731" y="398"/>
                </a:lnTo>
                <a:lnTo>
                  <a:pt x="1731" y="398"/>
                </a:lnTo>
                <a:lnTo>
                  <a:pt x="1726" y="434"/>
                </a:lnTo>
                <a:lnTo>
                  <a:pt x="1720" y="471"/>
                </a:lnTo>
                <a:lnTo>
                  <a:pt x="1712" y="509"/>
                </a:lnTo>
                <a:lnTo>
                  <a:pt x="1705" y="547"/>
                </a:lnTo>
                <a:lnTo>
                  <a:pt x="1686" y="624"/>
                </a:lnTo>
                <a:lnTo>
                  <a:pt x="1667" y="700"/>
                </a:lnTo>
                <a:lnTo>
                  <a:pt x="1667" y="700"/>
                </a:lnTo>
                <a:lnTo>
                  <a:pt x="1664" y="716"/>
                </a:lnTo>
                <a:lnTo>
                  <a:pt x="1662" y="733"/>
                </a:lnTo>
                <a:lnTo>
                  <a:pt x="1659" y="749"/>
                </a:lnTo>
                <a:lnTo>
                  <a:pt x="1655" y="766"/>
                </a:lnTo>
                <a:lnTo>
                  <a:pt x="1655" y="766"/>
                </a:lnTo>
                <a:lnTo>
                  <a:pt x="1651" y="779"/>
                </a:lnTo>
                <a:lnTo>
                  <a:pt x="1646" y="794"/>
                </a:lnTo>
                <a:lnTo>
                  <a:pt x="1635" y="824"/>
                </a:lnTo>
                <a:lnTo>
                  <a:pt x="1630" y="841"/>
                </a:lnTo>
                <a:lnTo>
                  <a:pt x="1626" y="855"/>
                </a:lnTo>
                <a:lnTo>
                  <a:pt x="1623" y="869"/>
                </a:lnTo>
                <a:lnTo>
                  <a:pt x="1623" y="883"/>
                </a:lnTo>
                <a:lnTo>
                  <a:pt x="1623" y="883"/>
                </a:lnTo>
                <a:lnTo>
                  <a:pt x="1630" y="888"/>
                </a:lnTo>
                <a:lnTo>
                  <a:pt x="1635" y="891"/>
                </a:lnTo>
                <a:lnTo>
                  <a:pt x="1650" y="894"/>
                </a:lnTo>
                <a:lnTo>
                  <a:pt x="1650" y="894"/>
                </a:lnTo>
                <a:lnTo>
                  <a:pt x="1651" y="879"/>
                </a:lnTo>
                <a:lnTo>
                  <a:pt x="1654" y="865"/>
                </a:lnTo>
                <a:lnTo>
                  <a:pt x="1657" y="852"/>
                </a:lnTo>
                <a:lnTo>
                  <a:pt x="1662" y="838"/>
                </a:lnTo>
                <a:lnTo>
                  <a:pt x="1671" y="813"/>
                </a:lnTo>
                <a:lnTo>
                  <a:pt x="1680" y="787"/>
                </a:lnTo>
                <a:lnTo>
                  <a:pt x="1680" y="787"/>
                </a:lnTo>
                <a:lnTo>
                  <a:pt x="1683" y="775"/>
                </a:lnTo>
                <a:lnTo>
                  <a:pt x="1685" y="763"/>
                </a:lnTo>
                <a:lnTo>
                  <a:pt x="1688" y="741"/>
                </a:lnTo>
                <a:lnTo>
                  <a:pt x="1691" y="729"/>
                </a:lnTo>
                <a:lnTo>
                  <a:pt x="1693" y="717"/>
                </a:lnTo>
                <a:lnTo>
                  <a:pt x="1697" y="707"/>
                </a:lnTo>
                <a:lnTo>
                  <a:pt x="1703" y="697"/>
                </a:lnTo>
                <a:lnTo>
                  <a:pt x="1703" y="697"/>
                </a:lnTo>
                <a:lnTo>
                  <a:pt x="1699" y="727"/>
                </a:lnTo>
                <a:lnTo>
                  <a:pt x="1694" y="761"/>
                </a:lnTo>
                <a:lnTo>
                  <a:pt x="1691" y="778"/>
                </a:lnTo>
                <a:lnTo>
                  <a:pt x="1686" y="794"/>
                </a:lnTo>
                <a:lnTo>
                  <a:pt x="1680" y="808"/>
                </a:lnTo>
                <a:lnTo>
                  <a:pt x="1677" y="815"/>
                </a:lnTo>
                <a:lnTo>
                  <a:pt x="1672" y="821"/>
                </a:lnTo>
                <a:lnTo>
                  <a:pt x="1672" y="821"/>
                </a:lnTo>
                <a:lnTo>
                  <a:pt x="1665" y="857"/>
                </a:lnTo>
                <a:lnTo>
                  <a:pt x="1656" y="894"/>
                </a:lnTo>
                <a:lnTo>
                  <a:pt x="1656" y="894"/>
                </a:lnTo>
                <a:lnTo>
                  <a:pt x="1660" y="893"/>
                </a:lnTo>
                <a:lnTo>
                  <a:pt x="1663" y="894"/>
                </a:lnTo>
                <a:lnTo>
                  <a:pt x="1665" y="897"/>
                </a:lnTo>
                <a:lnTo>
                  <a:pt x="1666" y="902"/>
                </a:lnTo>
                <a:lnTo>
                  <a:pt x="1670" y="911"/>
                </a:lnTo>
                <a:lnTo>
                  <a:pt x="1672" y="915"/>
                </a:lnTo>
                <a:lnTo>
                  <a:pt x="1675" y="919"/>
                </a:lnTo>
                <a:lnTo>
                  <a:pt x="1675" y="919"/>
                </a:lnTo>
                <a:lnTo>
                  <a:pt x="1681" y="888"/>
                </a:lnTo>
                <a:lnTo>
                  <a:pt x="1688" y="857"/>
                </a:lnTo>
                <a:lnTo>
                  <a:pt x="1697" y="827"/>
                </a:lnTo>
                <a:lnTo>
                  <a:pt x="1707" y="796"/>
                </a:lnTo>
                <a:lnTo>
                  <a:pt x="1726" y="735"/>
                </a:lnTo>
                <a:lnTo>
                  <a:pt x="1736" y="703"/>
                </a:lnTo>
                <a:lnTo>
                  <a:pt x="1742" y="671"/>
                </a:lnTo>
                <a:lnTo>
                  <a:pt x="1742" y="671"/>
                </a:lnTo>
                <a:lnTo>
                  <a:pt x="1742" y="665"/>
                </a:lnTo>
                <a:lnTo>
                  <a:pt x="1742" y="658"/>
                </a:lnTo>
                <a:lnTo>
                  <a:pt x="1743" y="655"/>
                </a:lnTo>
                <a:lnTo>
                  <a:pt x="1744" y="652"/>
                </a:lnTo>
                <a:lnTo>
                  <a:pt x="1746" y="650"/>
                </a:lnTo>
                <a:lnTo>
                  <a:pt x="1750" y="649"/>
                </a:lnTo>
                <a:lnTo>
                  <a:pt x="1750" y="649"/>
                </a:lnTo>
                <a:lnTo>
                  <a:pt x="1750" y="660"/>
                </a:lnTo>
                <a:lnTo>
                  <a:pt x="1750" y="671"/>
                </a:lnTo>
                <a:lnTo>
                  <a:pt x="1747" y="695"/>
                </a:lnTo>
                <a:lnTo>
                  <a:pt x="1743" y="718"/>
                </a:lnTo>
                <a:lnTo>
                  <a:pt x="1737" y="743"/>
                </a:lnTo>
                <a:lnTo>
                  <a:pt x="1737" y="743"/>
                </a:lnTo>
                <a:lnTo>
                  <a:pt x="1730" y="766"/>
                </a:lnTo>
                <a:lnTo>
                  <a:pt x="1724" y="789"/>
                </a:lnTo>
                <a:lnTo>
                  <a:pt x="1708" y="837"/>
                </a:lnTo>
                <a:lnTo>
                  <a:pt x="1693" y="887"/>
                </a:lnTo>
                <a:lnTo>
                  <a:pt x="1686" y="911"/>
                </a:lnTo>
                <a:lnTo>
                  <a:pt x="1682" y="935"/>
                </a:lnTo>
                <a:lnTo>
                  <a:pt x="1682" y="935"/>
                </a:lnTo>
                <a:lnTo>
                  <a:pt x="1678" y="937"/>
                </a:lnTo>
                <a:lnTo>
                  <a:pt x="1675" y="940"/>
                </a:lnTo>
                <a:lnTo>
                  <a:pt x="1667" y="945"/>
                </a:lnTo>
                <a:lnTo>
                  <a:pt x="1667" y="945"/>
                </a:lnTo>
                <a:lnTo>
                  <a:pt x="1660" y="945"/>
                </a:lnTo>
                <a:lnTo>
                  <a:pt x="1651" y="945"/>
                </a:lnTo>
                <a:lnTo>
                  <a:pt x="1634" y="944"/>
                </a:lnTo>
                <a:lnTo>
                  <a:pt x="1616" y="943"/>
                </a:lnTo>
                <a:lnTo>
                  <a:pt x="1606" y="944"/>
                </a:lnTo>
                <a:lnTo>
                  <a:pt x="1596" y="945"/>
                </a:lnTo>
                <a:lnTo>
                  <a:pt x="1596" y="945"/>
                </a:lnTo>
                <a:lnTo>
                  <a:pt x="1562" y="954"/>
                </a:lnTo>
                <a:lnTo>
                  <a:pt x="1527" y="963"/>
                </a:lnTo>
                <a:lnTo>
                  <a:pt x="1490" y="972"/>
                </a:lnTo>
                <a:lnTo>
                  <a:pt x="1456" y="981"/>
                </a:lnTo>
                <a:lnTo>
                  <a:pt x="1456" y="981"/>
                </a:lnTo>
                <a:lnTo>
                  <a:pt x="1438" y="986"/>
                </a:lnTo>
                <a:lnTo>
                  <a:pt x="1420" y="993"/>
                </a:lnTo>
                <a:lnTo>
                  <a:pt x="1403" y="1000"/>
                </a:lnTo>
                <a:lnTo>
                  <a:pt x="1387" y="1008"/>
                </a:lnTo>
                <a:lnTo>
                  <a:pt x="1354" y="1025"/>
                </a:lnTo>
                <a:lnTo>
                  <a:pt x="1322" y="1040"/>
                </a:lnTo>
                <a:lnTo>
                  <a:pt x="1322" y="1040"/>
                </a:lnTo>
                <a:lnTo>
                  <a:pt x="1308" y="1047"/>
                </a:lnTo>
                <a:lnTo>
                  <a:pt x="1296" y="1055"/>
                </a:lnTo>
                <a:lnTo>
                  <a:pt x="1273" y="1069"/>
                </a:lnTo>
                <a:lnTo>
                  <a:pt x="1273" y="1069"/>
                </a:lnTo>
                <a:lnTo>
                  <a:pt x="1267" y="1072"/>
                </a:lnTo>
                <a:lnTo>
                  <a:pt x="1259" y="1074"/>
                </a:lnTo>
                <a:lnTo>
                  <a:pt x="1253" y="1077"/>
                </a:lnTo>
                <a:lnTo>
                  <a:pt x="1246" y="1080"/>
                </a:lnTo>
                <a:lnTo>
                  <a:pt x="1246" y="1080"/>
                </a:lnTo>
                <a:lnTo>
                  <a:pt x="1221" y="1099"/>
                </a:lnTo>
                <a:lnTo>
                  <a:pt x="1195" y="1117"/>
                </a:lnTo>
                <a:lnTo>
                  <a:pt x="1144" y="1154"/>
                </a:lnTo>
                <a:lnTo>
                  <a:pt x="1118" y="1174"/>
                </a:lnTo>
                <a:lnTo>
                  <a:pt x="1093" y="1194"/>
                </a:lnTo>
                <a:lnTo>
                  <a:pt x="1071" y="1215"/>
                </a:lnTo>
                <a:lnTo>
                  <a:pt x="1060" y="1227"/>
                </a:lnTo>
                <a:lnTo>
                  <a:pt x="1049" y="1239"/>
                </a:lnTo>
                <a:lnTo>
                  <a:pt x="1049" y="1239"/>
                </a:lnTo>
                <a:lnTo>
                  <a:pt x="1099" y="1210"/>
                </a:lnTo>
                <a:lnTo>
                  <a:pt x="1149" y="1182"/>
                </a:lnTo>
                <a:lnTo>
                  <a:pt x="1201" y="1155"/>
                </a:lnTo>
                <a:lnTo>
                  <a:pt x="1254" y="1129"/>
                </a:lnTo>
                <a:lnTo>
                  <a:pt x="1254" y="1129"/>
                </a:lnTo>
                <a:lnTo>
                  <a:pt x="1258" y="1125"/>
                </a:lnTo>
                <a:lnTo>
                  <a:pt x="1262" y="1122"/>
                </a:lnTo>
                <a:lnTo>
                  <a:pt x="1267" y="1119"/>
                </a:lnTo>
                <a:lnTo>
                  <a:pt x="1271" y="1116"/>
                </a:lnTo>
                <a:lnTo>
                  <a:pt x="1271" y="1116"/>
                </a:lnTo>
                <a:lnTo>
                  <a:pt x="1304" y="1102"/>
                </a:lnTo>
                <a:lnTo>
                  <a:pt x="1339" y="1090"/>
                </a:lnTo>
                <a:lnTo>
                  <a:pt x="1375" y="1079"/>
                </a:lnTo>
                <a:lnTo>
                  <a:pt x="1411" y="1070"/>
                </a:lnTo>
                <a:lnTo>
                  <a:pt x="1449" y="1061"/>
                </a:lnTo>
                <a:lnTo>
                  <a:pt x="1486" y="1054"/>
                </a:lnTo>
                <a:lnTo>
                  <a:pt x="1562" y="1040"/>
                </a:lnTo>
                <a:lnTo>
                  <a:pt x="1562" y="1040"/>
                </a:lnTo>
                <a:lnTo>
                  <a:pt x="1581" y="1035"/>
                </a:lnTo>
                <a:lnTo>
                  <a:pt x="1599" y="1031"/>
                </a:lnTo>
                <a:lnTo>
                  <a:pt x="1617" y="1029"/>
                </a:lnTo>
                <a:lnTo>
                  <a:pt x="1635" y="1027"/>
                </a:lnTo>
                <a:lnTo>
                  <a:pt x="1671" y="1024"/>
                </a:lnTo>
                <a:lnTo>
                  <a:pt x="1710" y="1020"/>
                </a:lnTo>
                <a:lnTo>
                  <a:pt x="1710" y="1020"/>
                </a:lnTo>
                <a:lnTo>
                  <a:pt x="1722" y="982"/>
                </a:lnTo>
                <a:lnTo>
                  <a:pt x="1733" y="945"/>
                </a:lnTo>
                <a:lnTo>
                  <a:pt x="1743" y="908"/>
                </a:lnTo>
                <a:lnTo>
                  <a:pt x="1752" y="872"/>
                </a:lnTo>
                <a:lnTo>
                  <a:pt x="1769" y="797"/>
                </a:lnTo>
                <a:lnTo>
                  <a:pt x="1787" y="720"/>
                </a:lnTo>
                <a:lnTo>
                  <a:pt x="1787" y="720"/>
                </a:lnTo>
                <a:lnTo>
                  <a:pt x="1797" y="683"/>
                </a:lnTo>
                <a:lnTo>
                  <a:pt x="1808" y="645"/>
                </a:lnTo>
                <a:lnTo>
                  <a:pt x="1819" y="607"/>
                </a:lnTo>
                <a:lnTo>
                  <a:pt x="1830" y="571"/>
                </a:lnTo>
                <a:lnTo>
                  <a:pt x="1830" y="571"/>
                </a:lnTo>
                <a:lnTo>
                  <a:pt x="1838" y="530"/>
                </a:lnTo>
                <a:lnTo>
                  <a:pt x="1847" y="488"/>
                </a:lnTo>
                <a:lnTo>
                  <a:pt x="1847" y="488"/>
                </a:lnTo>
                <a:lnTo>
                  <a:pt x="1850" y="479"/>
                </a:lnTo>
                <a:lnTo>
                  <a:pt x="1853" y="469"/>
                </a:lnTo>
                <a:lnTo>
                  <a:pt x="1860" y="451"/>
                </a:lnTo>
                <a:lnTo>
                  <a:pt x="1866" y="431"/>
                </a:lnTo>
                <a:lnTo>
                  <a:pt x="1868" y="422"/>
                </a:lnTo>
                <a:lnTo>
                  <a:pt x="1871" y="412"/>
                </a:lnTo>
                <a:lnTo>
                  <a:pt x="1871" y="412"/>
                </a:lnTo>
                <a:lnTo>
                  <a:pt x="1876" y="403"/>
                </a:lnTo>
                <a:lnTo>
                  <a:pt x="1880" y="391"/>
                </a:lnTo>
                <a:lnTo>
                  <a:pt x="1883" y="378"/>
                </a:lnTo>
                <a:lnTo>
                  <a:pt x="1887" y="364"/>
                </a:lnTo>
                <a:lnTo>
                  <a:pt x="1893" y="337"/>
                </a:lnTo>
                <a:lnTo>
                  <a:pt x="1898" y="313"/>
                </a:lnTo>
                <a:lnTo>
                  <a:pt x="1898" y="313"/>
                </a:lnTo>
                <a:lnTo>
                  <a:pt x="1886" y="315"/>
                </a:lnTo>
                <a:lnTo>
                  <a:pt x="1873" y="317"/>
                </a:lnTo>
                <a:lnTo>
                  <a:pt x="1850" y="321"/>
                </a:lnTo>
                <a:lnTo>
                  <a:pt x="1850" y="321"/>
                </a:lnTo>
                <a:lnTo>
                  <a:pt x="1845" y="338"/>
                </a:lnTo>
                <a:lnTo>
                  <a:pt x="1839" y="357"/>
                </a:lnTo>
                <a:lnTo>
                  <a:pt x="1831" y="394"/>
                </a:lnTo>
                <a:lnTo>
                  <a:pt x="1822" y="431"/>
                </a:lnTo>
                <a:lnTo>
                  <a:pt x="1817" y="450"/>
                </a:lnTo>
                <a:lnTo>
                  <a:pt x="1812" y="467"/>
                </a:lnTo>
                <a:lnTo>
                  <a:pt x="1812" y="467"/>
                </a:lnTo>
                <a:lnTo>
                  <a:pt x="1811" y="465"/>
                </a:lnTo>
                <a:lnTo>
                  <a:pt x="1811" y="465"/>
                </a:lnTo>
                <a:lnTo>
                  <a:pt x="1809" y="466"/>
                </a:lnTo>
                <a:lnTo>
                  <a:pt x="1809" y="466"/>
                </a:lnTo>
                <a:lnTo>
                  <a:pt x="1808" y="480"/>
                </a:lnTo>
                <a:lnTo>
                  <a:pt x="1806" y="494"/>
                </a:lnTo>
                <a:lnTo>
                  <a:pt x="1799" y="520"/>
                </a:lnTo>
                <a:lnTo>
                  <a:pt x="1791" y="547"/>
                </a:lnTo>
                <a:lnTo>
                  <a:pt x="1788" y="561"/>
                </a:lnTo>
                <a:lnTo>
                  <a:pt x="1785" y="576"/>
                </a:lnTo>
                <a:lnTo>
                  <a:pt x="1785" y="576"/>
                </a:lnTo>
                <a:close/>
                <a:moveTo>
                  <a:pt x="794" y="441"/>
                </a:moveTo>
                <a:lnTo>
                  <a:pt x="794" y="441"/>
                </a:lnTo>
                <a:lnTo>
                  <a:pt x="787" y="437"/>
                </a:lnTo>
                <a:lnTo>
                  <a:pt x="779" y="435"/>
                </a:lnTo>
                <a:lnTo>
                  <a:pt x="771" y="434"/>
                </a:lnTo>
                <a:lnTo>
                  <a:pt x="763" y="434"/>
                </a:lnTo>
                <a:lnTo>
                  <a:pt x="746" y="434"/>
                </a:lnTo>
                <a:lnTo>
                  <a:pt x="729" y="434"/>
                </a:lnTo>
                <a:lnTo>
                  <a:pt x="729" y="434"/>
                </a:lnTo>
                <a:lnTo>
                  <a:pt x="717" y="433"/>
                </a:lnTo>
                <a:lnTo>
                  <a:pt x="706" y="430"/>
                </a:lnTo>
                <a:lnTo>
                  <a:pt x="683" y="426"/>
                </a:lnTo>
                <a:lnTo>
                  <a:pt x="673" y="424"/>
                </a:lnTo>
                <a:lnTo>
                  <a:pt x="664" y="423"/>
                </a:lnTo>
                <a:lnTo>
                  <a:pt x="654" y="423"/>
                </a:lnTo>
                <a:lnTo>
                  <a:pt x="646" y="425"/>
                </a:lnTo>
                <a:lnTo>
                  <a:pt x="646" y="425"/>
                </a:lnTo>
                <a:lnTo>
                  <a:pt x="647" y="425"/>
                </a:lnTo>
                <a:lnTo>
                  <a:pt x="647" y="426"/>
                </a:lnTo>
                <a:lnTo>
                  <a:pt x="646" y="426"/>
                </a:lnTo>
                <a:lnTo>
                  <a:pt x="646" y="426"/>
                </a:lnTo>
                <a:lnTo>
                  <a:pt x="624" y="424"/>
                </a:lnTo>
                <a:lnTo>
                  <a:pt x="603" y="422"/>
                </a:lnTo>
                <a:lnTo>
                  <a:pt x="581" y="419"/>
                </a:lnTo>
                <a:lnTo>
                  <a:pt x="560" y="418"/>
                </a:lnTo>
                <a:lnTo>
                  <a:pt x="560" y="418"/>
                </a:lnTo>
                <a:lnTo>
                  <a:pt x="471" y="418"/>
                </a:lnTo>
                <a:lnTo>
                  <a:pt x="471" y="418"/>
                </a:lnTo>
                <a:lnTo>
                  <a:pt x="464" y="423"/>
                </a:lnTo>
                <a:lnTo>
                  <a:pt x="457" y="429"/>
                </a:lnTo>
                <a:lnTo>
                  <a:pt x="445" y="444"/>
                </a:lnTo>
                <a:lnTo>
                  <a:pt x="435" y="459"/>
                </a:lnTo>
                <a:lnTo>
                  <a:pt x="425" y="476"/>
                </a:lnTo>
                <a:lnTo>
                  <a:pt x="425" y="476"/>
                </a:lnTo>
                <a:lnTo>
                  <a:pt x="411" y="497"/>
                </a:lnTo>
                <a:lnTo>
                  <a:pt x="398" y="516"/>
                </a:lnTo>
                <a:lnTo>
                  <a:pt x="369" y="556"/>
                </a:lnTo>
                <a:lnTo>
                  <a:pt x="355" y="575"/>
                </a:lnTo>
                <a:lnTo>
                  <a:pt x="342" y="594"/>
                </a:lnTo>
                <a:lnTo>
                  <a:pt x="330" y="615"/>
                </a:lnTo>
                <a:lnTo>
                  <a:pt x="318" y="635"/>
                </a:lnTo>
                <a:lnTo>
                  <a:pt x="318" y="635"/>
                </a:lnTo>
                <a:lnTo>
                  <a:pt x="317" y="636"/>
                </a:lnTo>
                <a:lnTo>
                  <a:pt x="316" y="636"/>
                </a:lnTo>
                <a:lnTo>
                  <a:pt x="315" y="635"/>
                </a:lnTo>
                <a:lnTo>
                  <a:pt x="314" y="633"/>
                </a:lnTo>
                <a:lnTo>
                  <a:pt x="313" y="633"/>
                </a:lnTo>
                <a:lnTo>
                  <a:pt x="312" y="635"/>
                </a:lnTo>
                <a:lnTo>
                  <a:pt x="312" y="635"/>
                </a:lnTo>
                <a:lnTo>
                  <a:pt x="306" y="647"/>
                </a:lnTo>
                <a:lnTo>
                  <a:pt x="301" y="657"/>
                </a:lnTo>
                <a:lnTo>
                  <a:pt x="288" y="680"/>
                </a:lnTo>
                <a:lnTo>
                  <a:pt x="273" y="701"/>
                </a:lnTo>
                <a:lnTo>
                  <a:pt x="258" y="723"/>
                </a:lnTo>
                <a:lnTo>
                  <a:pt x="242" y="744"/>
                </a:lnTo>
                <a:lnTo>
                  <a:pt x="227" y="766"/>
                </a:lnTo>
                <a:lnTo>
                  <a:pt x="213" y="788"/>
                </a:lnTo>
                <a:lnTo>
                  <a:pt x="207" y="800"/>
                </a:lnTo>
                <a:lnTo>
                  <a:pt x="201" y="813"/>
                </a:lnTo>
                <a:lnTo>
                  <a:pt x="201" y="813"/>
                </a:lnTo>
                <a:lnTo>
                  <a:pt x="163" y="861"/>
                </a:lnTo>
                <a:lnTo>
                  <a:pt x="124" y="911"/>
                </a:lnTo>
                <a:lnTo>
                  <a:pt x="87" y="961"/>
                </a:lnTo>
                <a:lnTo>
                  <a:pt x="70" y="987"/>
                </a:lnTo>
                <a:lnTo>
                  <a:pt x="51" y="1013"/>
                </a:lnTo>
                <a:lnTo>
                  <a:pt x="51" y="1013"/>
                </a:lnTo>
                <a:lnTo>
                  <a:pt x="78" y="1015"/>
                </a:lnTo>
                <a:lnTo>
                  <a:pt x="105" y="1018"/>
                </a:lnTo>
                <a:lnTo>
                  <a:pt x="132" y="1024"/>
                </a:lnTo>
                <a:lnTo>
                  <a:pt x="157" y="1028"/>
                </a:lnTo>
                <a:lnTo>
                  <a:pt x="210" y="1041"/>
                </a:lnTo>
                <a:lnTo>
                  <a:pt x="263" y="1054"/>
                </a:lnTo>
                <a:lnTo>
                  <a:pt x="263" y="1054"/>
                </a:lnTo>
                <a:lnTo>
                  <a:pt x="285" y="1060"/>
                </a:lnTo>
                <a:lnTo>
                  <a:pt x="306" y="1067"/>
                </a:lnTo>
                <a:lnTo>
                  <a:pt x="328" y="1074"/>
                </a:lnTo>
                <a:lnTo>
                  <a:pt x="348" y="1080"/>
                </a:lnTo>
                <a:lnTo>
                  <a:pt x="348" y="1080"/>
                </a:lnTo>
                <a:lnTo>
                  <a:pt x="376" y="1088"/>
                </a:lnTo>
                <a:lnTo>
                  <a:pt x="403" y="1094"/>
                </a:lnTo>
                <a:lnTo>
                  <a:pt x="427" y="1100"/>
                </a:lnTo>
                <a:lnTo>
                  <a:pt x="450" y="1102"/>
                </a:lnTo>
                <a:lnTo>
                  <a:pt x="450" y="1102"/>
                </a:lnTo>
                <a:lnTo>
                  <a:pt x="501" y="1118"/>
                </a:lnTo>
                <a:lnTo>
                  <a:pt x="557" y="1135"/>
                </a:lnTo>
                <a:lnTo>
                  <a:pt x="615" y="1155"/>
                </a:lnTo>
                <a:lnTo>
                  <a:pt x="670" y="1175"/>
                </a:lnTo>
                <a:lnTo>
                  <a:pt x="670" y="1175"/>
                </a:lnTo>
                <a:lnTo>
                  <a:pt x="678" y="1179"/>
                </a:lnTo>
                <a:lnTo>
                  <a:pt x="684" y="1183"/>
                </a:lnTo>
                <a:lnTo>
                  <a:pt x="692" y="1187"/>
                </a:lnTo>
                <a:lnTo>
                  <a:pt x="699" y="1191"/>
                </a:lnTo>
                <a:lnTo>
                  <a:pt x="699" y="1191"/>
                </a:lnTo>
                <a:lnTo>
                  <a:pt x="713" y="1196"/>
                </a:lnTo>
                <a:lnTo>
                  <a:pt x="727" y="1200"/>
                </a:lnTo>
                <a:lnTo>
                  <a:pt x="755" y="1208"/>
                </a:lnTo>
                <a:lnTo>
                  <a:pt x="769" y="1211"/>
                </a:lnTo>
                <a:lnTo>
                  <a:pt x="782" y="1216"/>
                </a:lnTo>
                <a:lnTo>
                  <a:pt x="793" y="1223"/>
                </a:lnTo>
                <a:lnTo>
                  <a:pt x="799" y="1227"/>
                </a:lnTo>
                <a:lnTo>
                  <a:pt x="804" y="1231"/>
                </a:lnTo>
                <a:lnTo>
                  <a:pt x="804" y="1231"/>
                </a:lnTo>
                <a:lnTo>
                  <a:pt x="819" y="1236"/>
                </a:lnTo>
                <a:lnTo>
                  <a:pt x="833" y="1241"/>
                </a:lnTo>
                <a:lnTo>
                  <a:pt x="846" y="1247"/>
                </a:lnTo>
                <a:lnTo>
                  <a:pt x="858" y="1254"/>
                </a:lnTo>
                <a:lnTo>
                  <a:pt x="881" y="1269"/>
                </a:lnTo>
                <a:lnTo>
                  <a:pt x="893" y="1276"/>
                </a:lnTo>
                <a:lnTo>
                  <a:pt x="905" y="1284"/>
                </a:lnTo>
                <a:lnTo>
                  <a:pt x="905" y="1284"/>
                </a:lnTo>
                <a:lnTo>
                  <a:pt x="900" y="1261"/>
                </a:lnTo>
                <a:lnTo>
                  <a:pt x="897" y="1239"/>
                </a:lnTo>
                <a:lnTo>
                  <a:pt x="895" y="1217"/>
                </a:lnTo>
                <a:lnTo>
                  <a:pt x="893" y="1196"/>
                </a:lnTo>
                <a:lnTo>
                  <a:pt x="889" y="1115"/>
                </a:lnTo>
                <a:lnTo>
                  <a:pt x="889" y="1115"/>
                </a:lnTo>
                <a:lnTo>
                  <a:pt x="895" y="1033"/>
                </a:lnTo>
                <a:lnTo>
                  <a:pt x="899" y="955"/>
                </a:lnTo>
                <a:lnTo>
                  <a:pt x="900" y="879"/>
                </a:lnTo>
                <a:lnTo>
                  <a:pt x="899" y="803"/>
                </a:lnTo>
                <a:lnTo>
                  <a:pt x="899" y="803"/>
                </a:lnTo>
                <a:lnTo>
                  <a:pt x="898" y="785"/>
                </a:lnTo>
                <a:lnTo>
                  <a:pt x="895" y="768"/>
                </a:lnTo>
                <a:lnTo>
                  <a:pt x="891" y="751"/>
                </a:lnTo>
                <a:lnTo>
                  <a:pt x="885" y="735"/>
                </a:lnTo>
                <a:lnTo>
                  <a:pt x="880" y="717"/>
                </a:lnTo>
                <a:lnTo>
                  <a:pt x="876" y="701"/>
                </a:lnTo>
                <a:lnTo>
                  <a:pt x="873" y="684"/>
                </a:lnTo>
                <a:lnTo>
                  <a:pt x="872" y="666"/>
                </a:lnTo>
                <a:lnTo>
                  <a:pt x="872" y="666"/>
                </a:lnTo>
                <a:lnTo>
                  <a:pt x="867" y="660"/>
                </a:lnTo>
                <a:lnTo>
                  <a:pt x="864" y="653"/>
                </a:lnTo>
                <a:lnTo>
                  <a:pt x="862" y="647"/>
                </a:lnTo>
                <a:lnTo>
                  <a:pt x="861" y="640"/>
                </a:lnTo>
                <a:lnTo>
                  <a:pt x="861" y="640"/>
                </a:lnTo>
                <a:lnTo>
                  <a:pt x="875" y="622"/>
                </a:lnTo>
                <a:lnTo>
                  <a:pt x="889" y="602"/>
                </a:lnTo>
                <a:lnTo>
                  <a:pt x="902" y="580"/>
                </a:lnTo>
                <a:lnTo>
                  <a:pt x="914" y="559"/>
                </a:lnTo>
                <a:lnTo>
                  <a:pt x="939" y="514"/>
                </a:lnTo>
                <a:lnTo>
                  <a:pt x="964" y="469"/>
                </a:lnTo>
                <a:lnTo>
                  <a:pt x="964" y="469"/>
                </a:lnTo>
                <a:lnTo>
                  <a:pt x="920" y="459"/>
                </a:lnTo>
                <a:lnTo>
                  <a:pt x="876" y="449"/>
                </a:lnTo>
                <a:lnTo>
                  <a:pt x="854" y="444"/>
                </a:lnTo>
                <a:lnTo>
                  <a:pt x="833" y="441"/>
                </a:lnTo>
                <a:lnTo>
                  <a:pt x="814" y="440"/>
                </a:lnTo>
                <a:lnTo>
                  <a:pt x="794" y="441"/>
                </a:lnTo>
                <a:lnTo>
                  <a:pt x="794" y="441"/>
                </a:lnTo>
                <a:close/>
                <a:moveTo>
                  <a:pt x="1957" y="430"/>
                </a:moveTo>
                <a:lnTo>
                  <a:pt x="1957" y="430"/>
                </a:lnTo>
                <a:lnTo>
                  <a:pt x="1927" y="430"/>
                </a:lnTo>
                <a:lnTo>
                  <a:pt x="1913" y="433"/>
                </a:lnTo>
                <a:lnTo>
                  <a:pt x="1898" y="436"/>
                </a:lnTo>
                <a:lnTo>
                  <a:pt x="1898" y="436"/>
                </a:lnTo>
                <a:lnTo>
                  <a:pt x="1892" y="437"/>
                </a:lnTo>
                <a:lnTo>
                  <a:pt x="1886" y="439"/>
                </a:lnTo>
                <a:lnTo>
                  <a:pt x="1882" y="441"/>
                </a:lnTo>
                <a:lnTo>
                  <a:pt x="1881" y="443"/>
                </a:lnTo>
                <a:lnTo>
                  <a:pt x="1880" y="446"/>
                </a:lnTo>
                <a:lnTo>
                  <a:pt x="1881" y="451"/>
                </a:lnTo>
                <a:lnTo>
                  <a:pt x="1881" y="451"/>
                </a:lnTo>
                <a:lnTo>
                  <a:pt x="1895" y="454"/>
                </a:lnTo>
                <a:lnTo>
                  <a:pt x="1911" y="455"/>
                </a:lnTo>
                <a:lnTo>
                  <a:pt x="1928" y="455"/>
                </a:lnTo>
                <a:lnTo>
                  <a:pt x="1938" y="453"/>
                </a:lnTo>
                <a:lnTo>
                  <a:pt x="1947" y="451"/>
                </a:lnTo>
                <a:lnTo>
                  <a:pt x="1947" y="451"/>
                </a:lnTo>
                <a:lnTo>
                  <a:pt x="1947" y="454"/>
                </a:lnTo>
                <a:lnTo>
                  <a:pt x="1948" y="455"/>
                </a:lnTo>
                <a:lnTo>
                  <a:pt x="1950" y="456"/>
                </a:lnTo>
                <a:lnTo>
                  <a:pt x="1952" y="456"/>
                </a:lnTo>
                <a:lnTo>
                  <a:pt x="1952" y="456"/>
                </a:lnTo>
                <a:lnTo>
                  <a:pt x="1952" y="472"/>
                </a:lnTo>
                <a:lnTo>
                  <a:pt x="1950" y="487"/>
                </a:lnTo>
                <a:lnTo>
                  <a:pt x="1948" y="502"/>
                </a:lnTo>
                <a:lnTo>
                  <a:pt x="1944" y="516"/>
                </a:lnTo>
                <a:lnTo>
                  <a:pt x="1937" y="545"/>
                </a:lnTo>
                <a:lnTo>
                  <a:pt x="1928" y="574"/>
                </a:lnTo>
                <a:lnTo>
                  <a:pt x="1908" y="629"/>
                </a:lnTo>
                <a:lnTo>
                  <a:pt x="1899" y="655"/>
                </a:lnTo>
                <a:lnTo>
                  <a:pt x="1892" y="682"/>
                </a:lnTo>
                <a:lnTo>
                  <a:pt x="1892" y="682"/>
                </a:lnTo>
                <a:lnTo>
                  <a:pt x="1879" y="736"/>
                </a:lnTo>
                <a:lnTo>
                  <a:pt x="1874" y="762"/>
                </a:lnTo>
                <a:lnTo>
                  <a:pt x="1866" y="789"/>
                </a:lnTo>
                <a:lnTo>
                  <a:pt x="1866" y="789"/>
                </a:lnTo>
                <a:lnTo>
                  <a:pt x="1859" y="818"/>
                </a:lnTo>
                <a:lnTo>
                  <a:pt x="1850" y="847"/>
                </a:lnTo>
                <a:lnTo>
                  <a:pt x="1842" y="876"/>
                </a:lnTo>
                <a:lnTo>
                  <a:pt x="1833" y="905"/>
                </a:lnTo>
                <a:lnTo>
                  <a:pt x="1833" y="905"/>
                </a:lnTo>
                <a:lnTo>
                  <a:pt x="1824" y="933"/>
                </a:lnTo>
                <a:lnTo>
                  <a:pt x="1815" y="960"/>
                </a:lnTo>
                <a:lnTo>
                  <a:pt x="1806" y="987"/>
                </a:lnTo>
                <a:lnTo>
                  <a:pt x="1802" y="1001"/>
                </a:lnTo>
                <a:lnTo>
                  <a:pt x="1799" y="1015"/>
                </a:lnTo>
                <a:lnTo>
                  <a:pt x="1799" y="1015"/>
                </a:lnTo>
                <a:lnTo>
                  <a:pt x="1790" y="1061"/>
                </a:lnTo>
                <a:lnTo>
                  <a:pt x="1786" y="1085"/>
                </a:lnTo>
                <a:lnTo>
                  <a:pt x="1782" y="1107"/>
                </a:lnTo>
                <a:lnTo>
                  <a:pt x="1782" y="1107"/>
                </a:lnTo>
                <a:lnTo>
                  <a:pt x="1776" y="1127"/>
                </a:lnTo>
                <a:lnTo>
                  <a:pt x="1770" y="1149"/>
                </a:lnTo>
                <a:lnTo>
                  <a:pt x="1767" y="1159"/>
                </a:lnTo>
                <a:lnTo>
                  <a:pt x="1761" y="1168"/>
                </a:lnTo>
                <a:lnTo>
                  <a:pt x="1756" y="1177"/>
                </a:lnTo>
                <a:lnTo>
                  <a:pt x="1750" y="1185"/>
                </a:lnTo>
                <a:lnTo>
                  <a:pt x="1750" y="1185"/>
                </a:lnTo>
                <a:lnTo>
                  <a:pt x="1739" y="1181"/>
                </a:lnTo>
                <a:lnTo>
                  <a:pt x="1735" y="1179"/>
                </a:lnTo>
                <a:lnTo>
                  <a:pt x="1730" y="1177"/>
                </a:lnTo>
                <a:lnTo>
                  <a:pt x="1730" y="1177"/>
                </a:lnTo>
                <a:lnTo>
                  <a:pt x="1710" y="1177"/>
                </a:lnTo>
                <a:lnTo>
                  <a:pt x="1690" y="1177"/>
                </a:lnTo>
                <a:lnTo>
                  <a:pt x="1647" y="1175"/>
                </a:lnTo>
                <a:lnTo>
                  <a:pt x="1626" y="1174"/>
                </a:lnTo>
                <a:lnTo>
                  <a:pt x="1606" y="1175"/>
                </a:lnTo>
                <a:lnTo>
                  <a:pt x="1586" y="1176"/>
                </a:lnTo>
                <a:lnTo>
                  <a:pt x="1568" y="1179"/>
                </a:lnTo>
                <a:lnTo>
                  <a:pt x="1568" y="1179"/>
                </a:lnTo>
                <a:lnTo>
                  <a:pt x="1562" y="1175"/>
                </a:lnTo>
                <a:lnTo>
                  <a:pt x="1558" y="1174"/>
                </a:lnTo>
                <a:lnTo>
                  <a:pt x="1553" y="1174"/>
                </a:lnTo>
                <a:lnTo>
                  <a:pt x="1549" y="1175"/>
                </a:lnTo>
                <a:lnTo>
                  <a:pt x="1541" y="1179"/>
                </a:lnTo>
                <a:lnTo>
                  <a:pt x="1536" y="1181"/>
                </a:lnTo>
                <a:lnTo>
                  <a:pt x="1532" y="1182"/>
                </a:lnTo>
                <a:lnTo>
                  <a:pt x="1532" y="1182"/>
                </a:lnTo>
                <a:lnTo>
                  <a:pt x="1515" y="1184"/>
                </a:lnTo>
                <a:lnTo>
                  <a:pt x="1497" y="1185"/>
                </a:lnTo>
                <a:lnTo>
                  <a:pt x="1478" y="1186"/>
                </a:lnTo>
                <a:lnTo>
                  <a:pt x="1459" y="1187"/>
                </a:lnTo>
                <a:lnTo>
                  <a:pt x="1459" y="1187"/>
                </a:lnTo>
                <a:lnTo>
                  <a:pt x="1399" y="1195"/>
                </a:lnTo>
                <a:lnTo>
                  <a:pt x="1399" y="1195"/>
                </a:lnTo>
                <a:lnTo>
                  <a:pt x="1326" y="1202"/>
                </a:lnTo>
                <a:lnTo>
                  <a:pt x="1288" y="1207"/>
                </a:lnTo>
                <a:lnTo>
                  <a:pt x="1252" y="1212"/>
                </a:lnTo>
                <a:lnTo>
                  <a:pt x="1252" y="1212"/>
                </a:lnTo>
                <a:lnTo>
                  <a:pt x="1245" y="1214"/>
                </a:lnTo>
                <a:lnTo>
                  <a:pt x="1239" y="1216"/>
                </a:lnTo>
                <a:lnTo>
                  <a:pt x="1233" y="1220"/>
                </a:lnTo>
                <a:lnTo>
                  <a:pt x="1227" y="1221"/>
                </a:lnTo>
                <a:lnTo>
                  <a:pt x="1227" y="1221"/>
                </a:lnTo>
                <a:lnTo>
                  <a:pt x="1184" y="1231"/>
                </a:lnTo>
                <a:lnTo>
                  <a:pt x="1164" y="1237"/>
                </a:lnTo>
                <a:lnTo>
                  <a:pt x="1144" y="1243"/>
                </a:lnTo>
                <a:lnTo>
                  <a:pt x="1123" y="1250"/>
                </a:lnTo>
                <a:lnTo>
                  <a:pt x="1105" y="1258"/>
                </a:lnTo>
                <a:lnTo>
                  <a:pt x="1086" y="1267"/>
                </a:lnTo>
                <a:lnTo>
                  <a:pt x="1069" y="1278"/>
                </a:lnTo>
                <a:lnTo>
                  <a:pt x="1069" y="1278"/>
                </a:lnTo>
                <a:lnTo>
                  <a:pt x="1141" y="1268"/>
                </a:lnTo>
                <a:lnTo>
                  <a:pt x="1214" y="1259"/>
                </a:lnTo>
                <a:lnTo>
                  <a:pt x="1362" y="1241"/>
                </a:lnTo>
                <a:lnTo>
                  <a:pt x="1362" y="1241"/>
                </a:lnTo>
                <a:lnTo>
                  <a:pt x="1394" y="1236"/>
                </a:lnTo>
                <a:lnTo>
                  <a:pt x="1426" y="1230"/>
                </a:lnTo>
                <a:lnTo>
                  <a:pt x="1458" y="1226"/>
                </a:lnTo>
                <a:lnTo>
                  <a:pt x="1475" y="1225"/>
                </a:lnTo>
                <a:lnTo>
                  <a:pt x="1491" y="1225"/>
                </a:lnTo>
                <a:lnTo>
                  <a:pt x="1491" y="1225"/>
                </a:lnTo>
                <a:lnTo>
                  <a:pt x="1531" y="1226"/>
                </a:lnTo>
                <a:lnTo>
                  <a:pt x="1550" y="1226"/>
                </a:lnTo>
                <a:lnTo>
                  <a:pt x="1568" y="1226"/>
                </a:lnTo>
                <a:lnTo>
                  <a:pt x="1568" y="1226"/>
                </a:lnTo>
                <a:lnTo>
                  <a:pt x="1578" y="1225"/>
                </a:lnTo>
                <a:lnTo>
                  <a:pt x="1589" y="1224"/>
                </a:lnTo>
                <a:lnTo>
                  <a:pt x="1593" y="1224"/>
                </a:lnTo>
                <a:lnTo>
                  <a:pt x="1597" y="1226"/>
                </a:lnTo>
                <a:lnTo>
                  <a:pt x="1601" y="1229"/>
                </a:lnTo>
                <a:lnTo>
                  <a:pt x="1602" y="1236"/>
                </a:lnTo>
                <a:lnTo>
                  <a:pt x="1602" y="1236"/>
                </a:lnTo>
                <a:lnTo>
                  <a:pt x="1594" y="1239"/>
                </a:lnTo>
                <a:lnTo>
                  <a:pt x="1586" y="1241"/>
                </a:lnTo>
                <a:lnTo>
                  <a:pt x="1577" y="1241"/>
                </a:lnTo>
                <a:lnTo>
                  <a:pt x="1569" y="1241"/>
                </a:lnTo>
                <a:lnTo>
                  <a:pt x="1551" y="1239"/>
                </a:lnTo>
                <a:lnTo>
                  <a:pt x="1534" y="1237"/>
                </a:lnTo>
                <a:lnTo>
                  <a:pt x="1534" y="1237"/>
                </a:lnTo>
                <a:lnTo>
                  <a:pt x="1511" y="1238"/>
                </a:lnTo>
                <a:lnTo>
                  <a:pt x="1487" y="1239"/>
                </a:lnTo>
                <a:lnTo>
                  <a:pt x="1440" y="1244"/>
                </a:lnTo>
                <a:lnTo>
                  <a:pt x="1396" y="1251"/>
                </a:lnTo>
                <a:lnTo>
                  <a:pt x="1357" y="1255"/>
                </a:lnTo>
                <a:lnTo>
                  <a:pt x="1357" y="1255"/>
                </a:lnTo>
                <a:lnTo>
                  <a:pt x="1290" y="1261"/>
                </a:lnTo>
                <a:lnTo>
                  <a:pt x="1232" y="1268"/>
                </a:lnTo>
                <a:lnTo>
                  <a:pt x="1232" y="1268"/>
                </a:lnTo>
                <a:lnTo>
                  <a:pt x="1211" y="1271"/>
                </a:lnTo>
                <a:lnTo>
                  <a:pt x="1190" y="1275"/>
                </a:lnTo>
                <a:lnTo>
                  <a:pt x="1169" y="1281"/>
                </a:lnTo>
                <a:lnTo>
                  <a:pt x="1149" y="1284"/>
                </a:lnTo>
                <a:lnTo>
                  <a:pt x="1149" y="1284"/>
                </a:lnTo>
                <a:lnTo>
                  <a:pt x="1106" y="1288"/>
                </a:lnTo>
                <a:lnTo>
                  <a:pt x="1087" y="1290"/>
                </a:lnTo>
                <a:lnTo>
                  <a:pt x="1067" y="1293"/>
                </a:lnTo>
                <a:lnTo>
                  <a:pt x="1049" y="1298"/>
                </a:lnTo>
                <a:lnTo>
                  <a:pt x="1032" y="1303"/>
                </a:lnTo>
                <a:lnTo>
                  <a:pt x="1015" y="1311"/>
                </a:lnTo>
                <a:lnTo>
                  <a:pt x="999" y="1320"/>
                </a:lnTo>
                <a:lnTo>
                  <a:pt x="999" y="1320"/>
                </a:lnTo>
                <a:lnTo>
                  <a:pt x="1002" y="1322"/>
                </a:lnTo>
                <a:lnTo>
                  <a:pt x="1003" y="1326"/>
                </a:lnTo>
                <a:lnTo>
                  <a:pt x="1004" y="1330"/>
                </a:lnTo>
                <a:lnTo>
                  <a:pt x="1004" y="1335"/>
                </a:lnTo>
                <a:lnTo>
                  <a:pt x="1004" y="1335"/>
                </a:lnTo>
                <a:lnTo>
                  <a:pt x="1026" y="1326"/>
                </a:lnTo>
                <a:lnTo>
                  <a:pt x="1047" y="1317"/>
                </a:lnTo>
                <a:lnTo>
                  <a:pt x="1071" y="1311"/>
                </a:lnTo>
                <a:lnTo>
                  <a:pt x="1095" y="1306"/>
                </a:lnTo>
                <a:lnTo>
                  <a:pt x="1095" y="1306"/>
                </a:lnTo>
                <a:lnTo>
                  <a:pt x="1167" y="1298"/>
                </a:lnTo>
                <a:lnTo>
                  <a:pt x="1242" y="1290"/>
                </a:lnTo>
                <a:lnTo>
                  <a:pt x="1318" y="1285"/>
                </a:lnTo>
                <a:lnTo>
                  <a:pt x="1396" y="1278"/>
                </a:lnTo>
                <a:lnTo>
                  <a:pt x="1474" y="1272"/>
                </a:lnTo>
                <a:lnTo>
                  <a:pt x="1554" y="1266"/>
                </a:lnTo>
                <a:lnTo>
                  <a:pt x="1631" y="1258"/>
                </a:lnTo>
                <a:lnTo>
                  <a:pt x="1707" y="1250"/>
                </a:lnTo>
                <a:lnTo>
                  <a:pt x="1707" y="1250"/>
                </a:lnTo>
                <a:lnTo>
                  <a:pt x="1725" y="1248"/>
                </a:lnTo>
                <a:lnTo>
                  <a:pt x="1744" y="1248"/>
                </a:lnTo>
                <a:lnTo>
                  <a:pt x="1782" y="1251"/>
                </a:lnTo>
                <a:lnTo>
                  <a:pt x="1799" y="1250"/>
                </a:lnTo>
                <a:lnTo>
                  <a:pt x="1807" y="1248"/>
                </a:lnTo>
                <a:lnTo>
                  <a:pt x="1816" y="1247"/>
                </a:lnTo>
                <a:lnTo>
                  <a:pt x="1823" y="1245"/>
                </a:lnTo>
                <a:lnTo>
                  <a:pt x="1831" y="1241"/>
                </a:lnTo>
                <a:lnTo>
                  <a:pt x="1837" y="1237"/>
                </a:lnTo>
                <a:lnTo>
                  <a:pt x="1844" y="1231"/>
                </a:lnTo>
                <a:lnTo>
                  <a:pt x="1844" y="1231"/>
                </a:lnTo>
                <a:lnTo>
                  <a:pt x="1853" y="1203"/>
                </a:lnTo>
                <a:lnTo>
                  <a:pt x="1861" y="1176"/>
                </a:lnTo>
                <a:lnTo>
                  <a:pt x="1867" y="1147"/>
                </a:lnTo>
                <a:lnTo>
                  <a:pt x="1873" y="1118"/>
                </a:lnTo>
                <a:lnTo>
                  <a:pt x="1884" y="1059"/>
                </a:lnTo>
                <a:lnTo>
                  <a:pt x="1890" y="1030"/>
                </a:lnTo>
                <a:lnTo>
                  <a:pt x="1897" y="1001"/>
                </a:lnTo>
                <a:lnTo>
                  <a:pt x="1897" y="1001"/>
                </a:lnTo>
                <a:lnTo>
                  <a:pt x="1903" y="982"/>
                </a:lnTo>
                <a:lnTo>
                  <a:pt x="1909" y="964"/>
                </a:lnTo>
                <a:lnTo>
                  <a:pt x="1915" y="944"/>
                </a:lnTo>
                <a:lnTo>
                  <a:pt x="1922" y="926"/>
                </a:lnTo>
                <a:lnTo>
                  <a:pt x="1922" y="926"/>
                </a:lnTo>
                <a:lnTo>
                  <a:pt x="1933" y="884"/>
                </a:lnTo>
                <a:lnTo>
                  <a:pt x="1938" y="863"/>
                </a:lnTo>
                <a:lnTo>
                  <a:pt x="1943" y="843"/>
                </a:lnTo>
                <a:lnTo>
                  <a:pt x="1943" y="843"/>
                </a:lnTo>
                <a:lnTo>
                  <a:pt x="1948" y="822"/>
                </a:lnTo>
                <a:lnTo>
                  <a:pt x="1953" y="802"/>
                </a:lnTo>
                <a:lnTo>
                  <a:pt x="1958" y="782"/>
                </a:lnTo>
                <a:lnTo>
                  <a:pt x="1963" y="760"/>
                </a:lnTo>
                <a:lnTo>
                  <a:pt x="1963" y="760"/>
                </a:lnTo>
                <a:lnTo>
                  <a:pt x="1972" y="717"/>
                </a:lnTo>
                <a:lnTo>
                  <a:pt x="1977" y="696"/>
                </a:lnTo>
                <a:lnTo>
                  <a:pt x="1982" y="676"/>
                </a:lnTo>
                <a:lnTo>
                  <a:pt x="1982" y="676"/>
                </a:lnTo>
                <a:lnTo>
                  <a:pt x="1985" y="667"/>
                </a:lnTo>
                <a:lnTo>
                  <a:pt x="1988" y="661"/>
                </a:lnTo>
                <a:lnTo>
                  <a:pt x="1993" y="653"/>
                </a:lnTo>
                <a:lnTo>
                  <a:pt x="1995" y="645"/>
                </a:lnTo>
                <a:lnTo>
                  <a:pt x="1995" y="645"/>
                </a:lnTo>
                <a:lnTo>
                  <a:pt x="2000" y="617"/>
                </a:lnTo>
                <a:lnTo>
                  <a:pt x="2004" y="588"/>
                </a:lnTo>
                <a:lnTo>
                  <a:pt x="2009" y="560"/>
                </a:lnTo>
                <a:lnTo>
                  <a:pt x="2011" y="546"/>
                </a:lnTo>
                <a:lnTo>
                  <a:pt x="2014" y="533"/>
                </a:lnTo>
                <a:lnTo>
                  <a:pt x="2014" y="533"/>
                </a:lnTo>
                <a:lnTo>
                  <a:pt x="2014" y="521"/>
                </a:lnTo>
                <a:lnTo>
                  <a:pt x="2016" y="510"/>
                </a:lnTo>
                <a:lnTo>
                  <a:pt x="2021" y="482"/>
                </a:lnTo>
                <a:lnTo>
                  <a:pt x="2024" y="468"/>
                </a:lnTo>
                <a:lnTo>
                  <a:pt x="2025" y="454"/>
                </a:lnTo>
                <a:lnTo>
                  <a:pt x="2024" y="449"/>
                </a:lnTo>
                <a:lnTo>
                  <a:pt x="2021" y="442"/>
                </a:lnTo>
                <a:lnTo>
                  <a:pt x="2019" y="437"/>
                </a:lnTo>
                <a:lnTo>
                  <a:pt x="2016" y="431"/>
                </a:lnTo>
                <a:lnTo>
                  <a:pt x="2016" y="431"/>
                </a:lnTo>
                <a:lnTo>
                  <a:pt x="2010" y="429"/>
                </a:lnTo>
                <a:lnTo>
                  <a:pt x="2002" y="428"/>
                </a:lnTo>
                <a:lnTo>
                  <a:pt x="1995" y="427"/>
                </a:lnTo>
                <a:lnTo>
                  <a:pt x="1987" y="427"/>
                </a:lnTo>
                <a:lnTo>
                  <a:pt x="1972" y="429"/>
                </a:lnTo>
                <a:lnTo>
                  <a:pt x="1957" y="430"/>
                </a:lnTo>
                <a:lnTo>
                  <a:pt x="1957" y="430"/>
                </a:lnTo>
                <a:close/>
                <a:moveTo>
                  <a:pt x="1876" y="466"/>
                </a:moveTo>
                <a:lnTo>
                  <a:pt x="1876" y="466"/>
                </a:lnTo>
                <a:lnTo>
                  <a:pt x="1867" y="496"/>
                </a:lnTo>
                <a:lnTo>
                  <a:pt x="1859" y="525"/>
                </a:lnTo>
                <a:lnTo>
                  <a:pt x="1845" y="585"/>
                </a:lnTo>
                <a:lnTo>
                  <a:pt x="1831" y="645"/>
                </a:lnTo>
                <a:lnTo>
                  <a:pt x="1823" y="673"/>
                </a:lnTo>
                <a:lnTo>
                  <a:pt x="1815" y="703"/>
                </a:lnTo>
                <a:lnTo>
                  <a:pt x="1815" y="703"/>
                </a:lnTo>
                <a:lnTo>
                  <a:pt x="1796" y="771"/>
                </a:lnTo>
                <a:lnTo>
                  <a:pt x="1796" y="771"/>
                </a:lnTo>
                <a:lnTo>
                  <a:pt x="1791" y="789"/>
                </a:lnTo>
                <a:lnTo>
                  <a:pt x="1787" y="807"/>
                </a:lnTo>
                <a:lnTo>
                  <a:pt x="1780" y="844"/>
                </a:lnTo>
                <a:lnTo>
                  <a:pt x="1780" y="844"/>
                </a:lnTo>
                <a:lnTo>
                  <a:pt x="1770" y="881"/>
                </a:lnTo>
                <a:lnTo>
                  <a:pt x="1759" y="919"/>
                </a:lnTo>
                <a:lnTo>
                  <a:pt x="1747" y="955"/>
                </a:lnTo>
                <a:lnTo>
                  <a:pt x="1737" y="991"/>
                </a:lnTo>
                <a:lnTo>
                  <a:pt x="1737" y="991"/>
                </a:lnTo>
                <a:lnTo>
                  <a:pt x="1736" y="999"/>
                </a:lnTo>
                <a:lnTo>
                  <a:pt x="1736" y="1008"/>
                </a:lnTo>
                <a:lnTo>
                  <a:pt x="1735" y="1011"/>
                </a:lnTo>
                <a:lnTo>
                  <a:pt x="1733" y="1015"/>
                </a:lnTo>
                <a:lnTo>
                  <a:pt x="1730" y="1017"/>
                </a:lnTo>
                <a:lnTo>
                  <a:pt x="1726" y="1020"/>
                </a:lnTo>
                <a:lnTo>
                  <a:pt x="1726" y="1020"/>
                </a:lnTo>
                <a:lnTo>
                  <a:pt x="1728" y="1025"/>
                </a:lnTo>
                <a:lnTo>
                  <a:pt x="1729" y="1029"/>
                </a:lnTo>
                <a:lnTo>
                  <a:pt x="1729" y="1032"/>
                </a:lnTo>
                <a:lnTo>
                  <a:pt x="1726" y="1036"/>
                </a:lnTo>
                <a:lnTo>
                  <a:pt x="1726" y="1036"/>
                </a:lnTo>
                <a:lnTo>
                  <a:pt x="1683" y="1038"/>
                </a:lnTo>
                <a:lnTo>
                  <a:pt x="1639" y="1042"/>
                </a:lnTo>
                <a:lnTo>
                  <a:pt x="1593" y="1046"/>
                </a:lnTo>
                <a:lnTo>
                  <a:pt x="1547" y="1054"/>
                </a:lnTo>
                <a:lnTo>
                  <a:pt x="1547" y="1054"/>
                </a:lnTo>
                <a:lnTo>
                  <a:pt x="1512" y="1061"/>
                </a:lnTo>
                <a:lnTo>
                  <a:pt x="1478" y="1069"/>
                </a:lnTo>
                <a:lnTo>
                  <a:pt x="1442" y="1076"/>
                </a:lnTo>
                <a:lnTo>
                  <a:pt x="1409" y="1085"/>
                </a:lnTo>
                <a:lnTo>
                  <a:pt x="1376" y="1095"/>
                </a:lnTo>
                <a:lnTo>
                  <a:pt x="1343" y="1106"/>
                </a:lnTo>
                <a:lnTo>
                  <a:pt x="1311" y="1118"/>
                </a:lnTo>
                <a:lnTo>
                  <a:pt x="1279" y="1131"/>
                </a:lnTo>
                <a:lnTo>
                  <a:pt x="1279" y="1131"/>
                </a:lnTo>
                <a:lnTo>
                  <a:pt x="1260" y="1139"/>
                </a:lnTo>
                <a:lnTo>
                  <a:pt x="1241" y="1149"/>
                </a:lnTo>
                <a:lnTo>
                  <a:pt x="1203" y="1170"/>
                </a:lnTo>
                <a:lnTo>
                  <a:pt x="1129" y="1212"/>
                </a:lnTo>
                <a:lnTo>
                  <a:pt x="1129" y="1212"/>
                </a:lnTo>
                <a:lnTo>
                  <a:pt x="1091" y="1233"/>
                </a:lnTo>
                <a:lnTo>
                  <a:pt x="1073" y="1244"/>
                </a:lnTo>
                <a:lnTo>
                  <a:pt x="1055" y="1255"/>
                </a:lnTo>
                <a:lnTo>
                  <a:pt x="1055" y="1255"/>
                </a:lnTo>
                <a:lnTo>
                  <a:pt x="1027" y="1271"/>
                </a:lnTo>
                <a:lnTo>
                  <a:pt x="1013" y="1280"/>
                </a:lnTo>
                <a:lnTo>
                  <a:pt x="1001" y="1289"/>
                </a:lnTo>
                <a:lnTo>
                  <a:pt x="1001" y="1289"/>
                </a:lnTo>
                <a:lnTo>
                  <a:pt x="995" y="1294"/>
                </a:lnTo>
                <a:lnTo>
                  <a:pt x="993" y="1299"/>
                </a:lnTo>
                <a:lnTo>
                  <a:pt x="991" y="1301"/>
                </a:lnTo>
                <a:lnTo>
                  <a:pt x="993" y="1303"/>
                </a:lnTo>
                <a:lnTo>
                  <a:pt x="993" y="1303"/>
                </a:lnTo>
                <a:lnTo>
                  <a:pt x="995" y="1303"/>
                </a:lnTo>
                <a:lnTo>
                  <a:pt x="998" y="1302"/>
                </a:lnTo>
                <a:lnTo>
                  <a:pt x="1003" y="1299"/>
                </a:lnTo>
                <a:lnTo>
                  <a:pt x="1009" y="1293"/>
                </a:lnTo>
                <a:lnTo>
                  <a:pt x="1013" y="1289"/>
                </a:lnTo>
                <a:lnTo>
                  <a:pt x="1013" y="1289"/>
                </a:lnTo>
                <a:lnTo>
                  <a:pt x="1025" y="1283"/>
                </a:lnTo>
                <a:lnTo>
                  <a:pt x="1036" y="1276"/>
                </a:lnTo>
                <a:lnTo>
                  <a:pt x="1061" y="1263"/>
                </a:lnTo>
                <a:lnTo>
                  <a:pt x="1061" y="1263"/>
                </a:lnTo>
                <a:lnTo>
                  <a:pt x="1087" y="1252"/>
                </a:lnTo>
                <a:lnTo>
                  <a:pt x="1111" y="1241"/>
                </a:lnTo>
                <a:lnTo>
                  <a:pt x="1111" y="1241"/>
                </a:lnTo>
                <a:lnTo>
                  <a:pt x="1131" y="1232"/>
                </a:lnTo>
                <a:lnTo>
                  <a:pt x="1150" y="1225"/>
                </a:lnTo>
                <a:lnTo>
                  <a:pt x="1170" y="1218"/>
                </a:lnTo>
                <a:lnTo>
                  <a:pt x="1191" y="1212"/>
                </a:lnTo>
                <a:lnTo>
                  <a:pt x="1211" y="1207"/>
                </a:lnTo>
                <a:lnTo>
                  <a:pt x="1232" y="1202"/>
                </a:lnTo>
                <a:lnTo>
                  <a:pt x="1275" y="1194"/>
                </a:lnTo>
                <a:lnTo>
                  <a:pt x="1320" y="1187"/>
                </a:lnTo>
                <a:lnTo>
                  <a:pt x="1365" y="1182"/>
                </a:lnTo>
                <a:lnTo>
                  <a:pt x="1456" y="1174"/>
                </a:lnTo>
                <a:lnTo>
                  <a:pt x="1456" y="1174"/>
                </a:lnTo>
                <a:lnTo>
                  <a:pt x="1529" y="1166"/>
                </a:lnTo>
                <a:lnTo>
                  <a:pt x="1565" y="1162"/>
                </a:lnTo>
                <a:lnTo>
                  <a:pt x="1603" y="1160"/>
                </a:lnTo>
                <a:lnTo>
                  <a:pt x="1639" y="1157"/>
                </a:lnTo>
                <a:lnTo>
                  <a:pt x="1677" y="1159"/>
                </a:lnTo>
                <a:lnTo>
                  <a:pt x="1714" y="1161"/>
                </a:lnTo>
                <a:lnTo>
                  <a:pt x="1732" y="1163"/>
                </a:lnTo>
                <a:lnTo>
                  <a:pt x="1751" y="1166"/>
                </a:lnTo>
                <a:lnTo>
                  <a:pt x="1751" y="1166"/>
                </a:lnTo>
                <a:lnTo>
                  <a:pt x="1775" y="1067"/>
                </a:lnTo>
                <a:lnTo>
                  <a:pt x="1801" y="967"/>
                </a:lnTo>
                <a:lnTo>
                  <a:pt x="1829" y="867"/>
                </a:lnTo>
                <a:lnTo>
                  <a:pt x="1856" y="773"/>
                </a:lnTo>
                <a:lnTo>
                  <a:pt x="1856" y="773"/>
                </a:lnTo>
                <a:lnTo>
                  <a:pt x="1858" y="766"/>
                </a:lnTo>
                <a:lnTo>
                  <a:pt x="1859" y="758"/>
                </a:lnTo>
                <a:lnTo>
                  <a:pt x="1861" y="743"/>
                </a:lnTo>
                <a:lnTo>
                  <a:pt x="1861" y="743"/>
                </a:lnTo>
                <a:lnTo>
                  <a:pt x="1865" y="733"/>
                </a:lnTo>
                <a:lnTo>
                  <a:pt x="1869" y="723"/>
                </a:lnTo>
                <a:lnTo>
                  <a:pt x="1874" y="713"/>
                </a:lnTo>
                <a:lnTo>
                  <a:pt x="1877" y="703"/>
                </a:lnTo>
                <a:lnTo>
                  <a:pt x="1877" y="703"/>
                </a:lnTo>
                <a:lnTo>
                  <a:pt x="1880" y="692"/>
                </a:lnTo>
                <a:lnTo>
                  <a:pt x="1882" y="680"/>
                </a:lnTo>
                <a:lnTo>
                  <a:pt x="1884" y="668"/>
                </a:lnTo>
                <a:lnTo>
                  <a:pt x="1888" y="655"/>
                </a:lnTo>
                <a:lnTo>
                  <a:pt x="1888" y="655"/>
                </a:lnTo>
                <a:lnTo>
                  <a:pt x="1903" y="609"/>
                </a:lnTo>
                <a:lnTo>
                  <a:pt x="1917" y="563"/>
                </a:lnTo>
                <a:lnTo>
                  <a:pt x="1923" y="541"/>
                </a:lnTo>
                <a:lnTo>
                  <a:pt x="1928" y="518"/>
                </a:lnTo>
                <a:lnTo>
                  <a:pt x="1933" y="497"/>
                </a:lnTo>
                <a:lnTo>
                  <a:pt x="1936" y="476"/>
                </a:lnTo>
                <a:lnTo>
                  <a:pt x="1936" y="476"/>
                </a:lnTo>
                <a:lnTo>
                  <a:pt x="1922" y="473"/>
                </a:lnTo>
                <a:lnTo>
                  <a:pt x="1906" y="470"/>
                </a:lnTo>
                <a:lnTo>
                  <a:pt x="1891" y="468"/>
                </a:lnTo>
                <a:lnTo>
                  <a:pt x="1876" y="466"/>
                </a:lnTo>
                <a:lnTo>
                  <a:pt x="1876" y="466"/>
                </a:lnTo>
                <a:close/>
                <a:moveTo>
                  <a:pt x="1783" y="572"/>
                </a:moveTo>
                <a:lnTo>
                  <a:pt x="1783" y="572"/>
                </a:lnTo>
                <a:lnTo>
                  <a:pt x="1785" y="566"/>
                </a:lnTo>
                <a:lnTo>
                  <a:pt x="1786" y="560"/>
                </a:lnTo>
                <a:lnTo>
                  <a:pt x="1788" y="554"/>
                </a:lnTo>
                <a:lnTo>
                  <a:pt x="1788" y="551"/>
                </a:lnTo>
                <a:lnTo>
                  <a:pt x="1787" y="549"/>
                </a:lnTo>
                <a:lnTo>
                  <a:pt x="1787" y="549"/>
                </a:lnTo>
                <a:lnTo>
                  <a:pt x="1783" y="561"/>
                </a:lnTo>
                <a:lnTo>
                  <a:pt x="1782" y="567"/>
                </a:lnTo>
                <a:lnTo>
                  <a:pt x="1782" y="570"/>
                </a:lnTo>
                <a:lnTo>
                  <a:pt x="1783" y="572"/>
                </a:lnTo>
                <a:lnTo>
                  <a:pt x="1783" y="572"/>
                </a:lnTo>
                <a:close/>
                <a:moveTo>
                  <a:pt x="1470" y="862"/>
                </a:moveTo>
                <a:lnTo>
                  <a:pt x="1470" y="862"/>
                </a:lnTo>
                <a:lnTo>
                  <a:pt x="1458" y="864"/>
                </a:lnTo>
                <a:lnTo>
                  <a:pt x="1448" y="866"/>
                </a:lnTo>
                <a:lnTo>
                  <a:pt x="1425" y="873"/>
                </a:lnTo>
                <a:lnTo>
                  <a:pt x="1405" y="881"/>
                </a:lnTo>
                <a:lnTo>
                  <a:pt x="1385" y="892"/>
                </a:lnTo>
                <a:lnTo>
                  <a:pt x="1366" y="903"/>
                </a:lnTo>
                <a:lnTo>
                  <a:pt x="1348" y="913"/>
                </a:lnTo>
                <a:lnTo>
                  <a:pt x="1311" y="937"/>
                </a:lnTo>
                <a:lnTo>
                  <a:pt x="1311" y="937"/>
                </a:lnTo>
                <a:lnTo>
                  <a:pt x="1282" y="960"/>
                </a:lnTo>
                <a:lnTo>
                  <a:pt x="1252" y="983"/>
                </a:lnTo>
                <a:lnTo>
                  <a:pt x="1222" y="1005"/>
                </a:lnTo>
                <a:lnTo>
                  <a:pt x="1193" y="1029"/>
                </a:lnTo>
                <a:lnTo>
                  <a:pt x="1193" y="1029"/>
                </a:lnTo>
                <a:lnTo>
                  <a:pt x="1164" y="1059"/>
                </a:lnTo>
                <a:lnTo>
                  <a:pt x="1136" y="1089"/>
                </a:lnTo>
                <a:lnTo>
                  <a:pt x="1108" y="1121"/>
                </a:lnTo>
                <a:lnTo>
                  <a:pt x="1080" y="1152"/>
                </a:lnTo>
                <a:lnTo>
                  <a:pt x="1054" y="1185"/>
                </a:lnTo>
                <a:lnTo>
                  <a:pt x="1028" y="1218"/>
                </a:lnTo>
                <a:lnTo>
                  <a:pt x="1004" y="1252"/>
                </a:lnTo>
                <a:lnTo>
                  <a:pt x="982" y="1285"/>
                </a:lnTo>
                <a:lnTo>
                  <a:pt x="982" y="1285"/>
                </a:lnTo>
                <a:lnTo>
                  <a:pt x="1017" y="1246"/>
                </a:lnTo>
                <a:lnTo>
                  <a:pt x="1055" y="1209"/>
                </a:lnTo>
                <a:lnTo>
                  <a:pt x="1075" y="1191"/>
                </a:lnTo>
                <a:lnTo>
                  <a:pt x="1094" y="1174"/>
                </a:lnTo>
                <a:lnTo>
                  <a:pt x="1115" y="1156"/>
                </a:lnTo>
                <a:lnTo>
                  <a:pt x="1136" y="1139"/>
                </a:lnTo>
                <a:lnTo>
                  <a:pt x="1136" y="1139"/>
                </a:lnTo>
                <a:lnTo>
                  <a:pt x="1142" y="1137"/>
                </a:lnTo>
                <a:lnTo>
                  <a:pt x="1149" y="1134"/>
                </a:lnTo>
                <a:lnTo>
                  <a:pt x="1162" y="1124"/>
                </a:lnTo>
                <a:lnTo>
                  <a:pt x="1185" y="1104"/>
                </a:lnTo>
                <a:lnTo>
                  <a:pt x="1185" y="1104"/>
                </a:lnTo>
                <a:lnTo>
                  <a:pt x="1200" y="1096"/>
                </a:lnTo>
                <a:lnTo>
                  <a:pt x="1215" y="1087"/>
                </a:lnTo>
                <a:lnTo>
                  <a:pt x="1243" y="1069"/>
                </a:lnTo>
                <a:lnTo>
                  <a:pt x="1271" y="1048"/>
                </a:lnTo>
                <a:lnTo>
                  <a:pt x="1285" y="1040"/>
                </a:lnTo>
                <a:lnTo>
                  <a:pt x="1300" y="1031"/>
                </a:lnTo>
                <a:lnTo>
                  <a:pt x="1300" y="1031"/>
                </a:lnTo>
                <a:lnTo>
                  <a:pt x="1329" y="1015"/>
                </a:lnTo>
                <a:lnTo>
                  <a:pt x="1359" y="999"/>
                </a:lnTo>
                <a:lnTo>
                  <a:pt x="1375" y="991"/>
                </a:lnTo>
                <a:lnTo>
                  <a:pt x="1391" y="984"/>
                </a:lnTo>
                <a:lnTo>
                  <a:pt x="1407" y="978"/>
                </a:lnTo>
                <a:lnTo>
                  <a:pt x="1424" y="972"/>
                </a:lnTo>
                <a:lnTo>
                  <a:pt x="1424" y="972"/>
                </a:lnTo>
                <a:lnTo>
                  <a:pt x="1426" y="969"/>
                </a:lnTo>
                <a:lnTo>
                  <a:pt x="1429" y="968"/>
                </a:lnTo>
                <a:lnTo>
                  <a:pt x="1433" y="966"/>
                </a:lnTo>
                <a:lnTo>
                  <a:pt x="1435" y="964"/>
                </a:lnTo>
                <a:lnTo>
                  <a:pt x="1435" y="964"/>
                </a:lnTo>
                <a:lnTo>
                  <a:pt x="1485" y="948"/>
                </a:lnTo>
                <a:lnTo>
                  <a:pt x="1513" y="939"/>
                </a:lnTo>
                <a:lnTo>
                  <a:pt x="1542" y="933"/>
                </a:lnTo>
                <a:lnTo>
                  <a:pt x="1572" y="927"/>
                </a:lnTo>
                <a:lnTo>
                  <a:pt x="1587" y="925"/>
                </a:lnTo>
                <a:lnTo>
                  <a:pt x="1602" y="924"/>
                </a:lnTo>
                <a:lnTo>
                  <a:pt x="1617" y="924"/>
                </a:lnTo>
                <a:lnTo>
                  <a:pt x="1632" y="925"/>
                </a:lnTo>
                <a:lnTo>
                  <a:pt x="1647" y="927"/>
                </a:lnTo>
                <a:lnTo>
                  <a:pt x="1661" y="929"/>
                </a:lnTo>
                <a:lnTo>
                  <a:pt x="1661" y="929"/>
                </a:lnTo>
                <a:lnTo>
                  <a:pt x="1661" y="926"/>
                </a:lnTo>
                <a:lnTo>
                  <a:pt x="1661" y="923"/>
                </a:lnTo>
                <a:lnTo>
                  <a:pt x="1659" y="919"/>
                </a:lnTo>
                <a:lnTo>
                  <a:pt x="1656" y="914"/>
                </a:lnTo>
                <a:lnTo>
                  <a:pt x="1655" y="910"/>
                </a:lnTo>
                <a:lnTo>
                  <a:pt x="1655" y="910"/>
                </a:lnTo>
                <a:lnTo>
                  <a:pt x="1626" y="908"/>
                </a:lnTo>
                <a:lnTo>
                  <a:pt x="1626" y="908"/>
                </a:lnTo>
                <a:lnTo>
                  <a:pt x="1617" y="904"/>
                </a:lnTo>
                <a:lnTo>
                  <a:pt x="1607" y="900"/>
                </a:lnTo>
                <a:lnTo>
                  <a:pt x="1596" y="899"/>
                </a:lnTo>
                <a:lnTo>
                  <a:pt x="1585" y="898"/>
                </a:lnTo>
                <a:lnTo>
                  <a:pt x="1573" y="899"/>
                </a:lnTo>
                <a:lnTo>
                  <a:pt x="1561" y="899"/>
                </a:lnTo>
                <a:lnTo>
                  <a:pt x="1538" y="903"/>
                </a:lnTo>
                <a:lnTo>
                  <a:pt x="1538" y="903"/>
                </a:lnTo>
                <a:lnTo>
                  <a:pt x="1505" y="909"/>
                </a:lnTo>
                <a:lnTo>
                  <a:pt x="1489" y="913"/>
                </a:lnTo>
                <a:lnTo>
                  <a:pt x="1473" y="918"/>
                </a:lnTo>
                <a:lnTo>
                  <a:pt x="1458" y="923"/>
                </a:lnTo>
                <a:lnTo>
                  <a:pt x="1443" y="928"/>
                </a:lnTo>
                <a:lnTo>
                  <a:pt x="1429" y="935"/>
                </a:lnTo>
                <a:lnTo>
                  <a:pt x="1417" y="942"/>
                </a:lnTo>
                <a:lnTo>
                  <a:pt x="1417" y="942"/>
                </a:lnTo>
                <a:lnTo>
                  <a:pt x="1407" y="950"/>
                </a:lnTo>
                <a:lnTo>
                  <a:pt x="1397" y="957"/>
                </a:lnTo>
                <a:lnTo>
                  <a:pt x="1392" y="960"/>
                </a:lnTo>
                <a:lnTo>
                  <a:pt x="1388" y="963"/>
                </a:lnTo>
                <a:lnTo>
                  <a:pt x="1382" y="965"/>
                </a:lnTo>
                <a:lnTo>
                  <a:pt x="1376" y="965"/>
                </a:lnTo>
                <a:lnTo>
                  <a:pt x="1376" y="965"/>
                </a:lnTo>
                <a:lnTo>
                  <a:pt x="1380" y="960"/>
                </a:lnTo>
                <a:lnTo>
                  <a:pt x="1387" y="957"/>
                </a:lnTo>
                <a:lnTo>
                  <a:pt x="1399" y="951"/>
                </a:lnTo>
                <a:lnTo>
                  <a:pt x="1399" y="951"/>
                </a:lnTo>
                <a:lnTo>
                  <a:pt x="1408" y="942"/>
                </a:lnTo>
                <a:lnTo>
                  <a:pt x="1418" y="934"/>
                </a:lnTo>
                <a:lnTo>
                  <a:pt x="1428" y="927"/>
                </a:lnTo>
                <a:lnTo>
                  <a:pt x="1439" y="921"/>
                </a:lnTo>
                <a:lnTo>
                  <a:pt x="1452" y="915"/>
                </a:lnTo>
                <a:lnTo>
                  <a:pt x="1465" y="910"/>
                </a:lnTo>
                <a:lnTo>
                  <a:pt x="1478" y="906"/>
                </a:lnTo>
                <a:lnTo>
                  <a:pt x="1491" y="902"/>
                </a:lnTo>
                <a:lnTo>
                  <a:pt x="1520" y="895"/>
                </a:lnTo>
                <a:lnTo>
                  <a:pt x="1551" y="891"/>
                </a:lnTo>
                <a:lnTo>
                  <a:pt x="1582" y="888"/>
                </a:lnTo>
                <a:lnTo>
                  <a:pt x="1612" y="885"/>
                </a:lnTo>
                <a:lnTo>
                  <a:pt x="1612" y="885"/>
                </a:lnTo>
                <a:lnTo>
                  <a:pt x="1612" y="880"/>
                </a:lnTo>
                <a:lnTo>
                  <a:pt x="1612" y="876"/>
                </a:lnTo>
                <a:lnTo>
                  <a:pt x="1611" y="872"/>
                </a:lnTo>
                <a:lnTo>
                  <a:pt x="1609" y="869"/>
                </a:lnTo>
                <a:lnTo>
                  <a:pt x="1609" y="869"/>
                </a:lnTo>
                <a:lnTo>
                  <a:pt x="1585" y="869"/>
                </a:lnTo>
                <a:lnTo>
                  <a:pt x="1560" y="873"/>
                </a:lnTo>
                <a:lnTo>
                  <a:pt x="1535" y="877"/>
                </a:lnTo>
                <a:lnTo>
                  <a:pt x="1511" y="882"/>
                </a:lnTo>
                <a:lnTo>
                  <a:pt x="1486" y="889"/>
                </a:lnTo>
                <a:lnTo>
                  <a:pt x="1464" y="896"/>
                </a:lnTo>
                <a:lnTo>
                  <a:pt x="1422" y="910"/>
                </a:lnTo>
                <a:lnTo>
                  <a:pt x="1422" y="910"/>
                </a:lnTo>
                <a:lnTo>
                  <a:pt x="1436" y="900"/>
                </a:lnTo>
                <a:lnTo>
                  <a:pt x="1451" y="892"/>
                </a:lnTo>
                <a:lnTo>
                  <a:pt x="1467" y="885"/>
                </a:lnTo>
                <a:lnTo>
                  <a:pt x="1484" y="879"/>
                </a:lnTo>
                <a:lnTo>
                  <a:pt x="1502" y="874"/>
                </a:lnTo>
                <a:lnTo>
                  <a:pt x="1519" y="868"/>
                </a:lnTo>
                <a:lnTo>
                  <a:pt x="1554" y="860"/>
                </a:lnTo>
                <a:lnTo>
                  <a:pt x="1554" y="860"/>
                </a:lnTo>
                <a:lnTo>
                  <a:pt x="1511" y="860"/>
                </a:lnTo>
                <a:lnTo>
                  <a:pt x="1490" y="860"/>
                </a:lnTo>
                <a:lnTo>
                  <a:pt x="1470" y="862"/>
                </a:lnTo>
                <a:lnTo>
                  <a:pt x="1470" y="862"/>
                </a:lnTo>
                <a:close/>
                <a:moveTo>
                  <a:pt x="437" y="1121"/>
                </a:moveTo>
                <a:lnTo>
                  <a:pt x="437" y="1121"/>
                </a:lnTo>
                <a:lnTo>
                  <a:pt x="430" y="1120"/>
                </a:lnTo>
                <a:lnTo>
                  <a:pt x="423" y="1118"/>
                </a:lnTo>
                <a:lnTo>
                  <a:pt x="423" y="1118"/>
                </a:lnTo>
                <a:lnTo>
                  <a:pt x="336" y="1093"/>
                </a:lnTo>
                <a:lnTo>
                  <a:pt x="294" y="1081"/>
                </a:lnTo>
                <a:lnTo>
                  <a:pt x="254" y="1072"/>
                </a:lnTo>
                <a:lnTo>
                  <a:pt x="254" y="1072"/>
                </a:lnTo>
                <a:lnTo>
                  <a:pt x="209" y="1062"/>
                </a:lnTo>
                <a:lnTo>
                  <a:pt x="163" y="1054"/>
                </a:lnTo>
                <a:lnTo>
                  <a:pt x="76" y="1038"/>
                </a:lnTo>
                <a:lnTo>
                  <a:pt x="76" y="1038"/>
                </a:lnTo>
                <a:lnTo>
                  <a:pt x="71" y="1041"/>
                </a:lnTo>
                <a:lnTo>
                  <a:pt x="65" y="1041"/>
                </a:lnTo>
                <a:lnTo>
                  <a:pt x="61" y="1041"/>
                </a:lnTo>
                <a:lnTo>
                  <a:pt x="55" y="1042"/>
                </a:lnTo>
                <a:lnTo>
                  <a:pt x="55" y="1042"/>
                </a:lnTo>
                <a:lnTo>
                  <a:pt x="49" y="1051"/>
                </a:lnTo>
                <a:lnTo>
                  <a:pt x="42" y="1061"/>
                </a:lnTo>
                <a:lnTo>
                  <a:pt x="35" y="1070"/>
                </a:lnTo>
                <a:lnTo>
                  <a:pt x="30" y="1080"/>
                </a:lnTo>
                <a:lnTo>
                  <a:pt x="30" y="1080"/>
                </a:lnTo>
                <a:lnTo>
                  <a:pt x="51" y="1081"/>
                </a:lnTo>
                <a:lnTo>
                  <a:pt x="70" y="1084"/>
                </a:lnTo>
                <a:lnTo>
                  <a:pt x="107" y="1088"/>
                </a:lnTo>
                <a:lnTo>
                  <a:pt x="107" y="1088"/>
                </a:lnTo>
                <a:lnTo>
                  <a:pt x="179" y="1099"/>
                </a:lnTo>
                <a:lnTo>
                  <a:pt x="251" y="1110"/>
                </a:lnTo>
                <a:lnTo>
                  <a:pt x="321" y="1122"/>
                </a:lnTo>
                <a:lnTo>
                  <a:pt x="391" y="1132"/>
                </a:lnTo>
                <a:lnTo>
                  <a:pt x="391" y="1132"/>
                </a:lnTo>
                <a:lnTo>
                  <a:pt x="454" y="1139"/>
                </a:lnTo>
                <a:lnTo>
                  <a:pt x="487" y="1144"/>
                </a:lnTo>
                <a:lnTo>
                  <a:pt x="523" y="1148"/>
                </a:lnTo>
                <a:lnTo>
                  <a:pt x="523" y="1148"/>
                </a:lnTo>
                <a:lnTo>
                  <a:pt x="530" y="1151"/>
                </a:lnTo>
                <a:lnTo>
                  <a:pt x="534" y="1151"/>
                </a:lnTo>
                <a:lnTo>
                  <a:pt x="535" y="1150"/>
                </a:lnTo>
                <a:lnTo>
                  <a:pt x="536" y="1148"/>
                </a:lnTo>
                <a:lnTo>
                  <a:pt x="536" y="1148"/>
                </a:lnTo>
                <a:lnTo>
                  <a:pt x="487" y="1136"/>
                </a:lnTo>
                <a:lnTo>
                  <a:pt x="461" y="1130"/>
                </a:lnTo>
                <a:lnTo>
                  <a:pt x="437" y="1121"/>
                </a:lnTo>
                <a:lnTo>
                  <a:pt x="437" y="1121"/>
                </a:lnTo>
                <a:close/>
                <a:moveTo>
                  <a:pt x="657" y="1209"/>
                </a:moveTo>
                <a:lnTo>
                  <a:pt x="657" y="1209"/>
                </a:lnTo>
                <a:lnTo>
                  <a:pt x="624" y="1195"/>
                </a:lnTo>
                <a:lnTo>
                  <a:pt x="607" y="1188"/>
                </a:lnTo>
                <a:lnTo>
                  <a:pt x="589" y="1182"/>
                </a:lnTo>
                <a:lnTo>
                  <a:pt x="589" y="1182"/>
                </a:lnTo>
                <a:lnTo>
                  <a:pt x="572" y="1176"/>
                </a:lnTo>
                <a:lnTo>
                  <a:pt x="555" y="1169"/>
                </a:lnTo>
                <a:lnTo>
                  <a:pt x="555" y="1169"/>
                </a:lnTo>
                <a:lnTo>
                  <a:pt x="546" y="1167"/>
                </a:lnTo>
                <a:lnTo>
                  <a:pt x="536" y="1166"/>
                </a:lnTo>
                <a:lnTo>
                  <a:pt x="515" y="1164"/>
                </a:lnTo>
                <a:lnTo>
                  <a:pt x="494" y="1162"/>
                </a:lnTo>
                <a:lnTo>
                  <a:pt x="473" y="1159"/>
                </a:lnTo>
                <a:lnTo>
                  <a:pt x="473" y="1159"/>
                </a:lnTo>
                <a:lnTo>
                  <a:pt x="442" y="1154"/>
                </a:lnTo>
                <a:lnTo>
                  <a:pt x="411" y="1150"/>
                </a:lnTo>
                <a:lnTo>
                  <a:pt x="347" y="1142"/>
                </a:lnTo>
                <a:lnTo>
                  <a:pt x="347" y="1142"/>
                </a:lnTo>
                <a:lnTo>
                  <a:pt x="307" y="1138"/>
                </a:lnTo>
                <a:lnTo>
                  <a:pt x="269" y="1132"/>
                </a:lnTo>
                <a:lnTo>
                  <a:pt x="194" y="1118"/>
                </a:lnTo>
                <a:lnTo>
                  <a:pt x="156" y="1111"/>
                </a:lnTo>
                <a:lnTo>
                  <a:pt x="119" y="1105"/>
                </a:lnTo>
                <a:lnTo>
                  <a:pt x="82" y="1100"/>
                </a:lnTo>
                <a:lnTo>
                  <a:pt x="46" y="1096"/>
                </a:lnTo>
                <a:lnTo>
                  <a:pt x="46" y="1096"/>
                </a:lnTo>
                <a:lnTo>
                  <a:pt x="42" y="1101"/>
                </a:lnTo>
                <a:lnTo>
                  <a:pt x="37" y="1105"/>
                </a:lnTo>
                <a:lnTo>
                  <a:pt x="30" y="1115"/>
                </a:lnTo>
                <a:lnTo>
                  <a:pt x="25" y="1126"/>
                </a:lnTo>
                <a:lnTo>
                  <a:pt x="21" y="1136"/>
                </a:lnTo>
                <a:lnTo>
                  <a:pt x="21" y="1136"/>
                </a:lnTo>
                <a:lnTo>
                  <a:pt x="57" y="1138"/>
                </a:lnTo>
                <a:lnTo>
                  <a:pt x="93" y="1142"/>
                </a:lnTo>
                <a:lnTo>
                  <a:pt x="131" y="1147"/>
                </a:lnTo>
                <a:lnTo>
                  <a:pt x="169" y="1152"/>
                </a:lnTo>
                <a:lnTo>
                  <a:pt x="169" y="1152"/>
                </a:lnTo>
                <a:lnTo>
                  <a:pt x="215" y="1155"/>
                </a:lnTo>
                <a:lnTo>
                  <a:pt x="264" y="1157"/>
                </a:lnTo>
                <a:lnTo>
                  <a:pt x="313" y="1160"/>
                </a:lnTo>
                <a:lnTo>
                  <a:pt x="335" y="1162"/>
                </a:lnTo>
                <a:lnTo>
                  <a:pt x="355" y="1164"/>
                </a:lnTo>
                <a:lnTo>
                  <a:pt x="355" y="1164"/>
                </a:lnTo>
                <a:lnTo>
                  <a:pt x="393" y="1168"/>
                </a:lnTo>
                <a:lnTo>
                  <a:pt x="410" y="1170"/>
                </a:lnTo>
                <a:lnTo>
                  <a:pt x="427" y="1174"/>
                </a:lnTo>
                <a:lnTo>
                  <a:pt x="427" y="1174"/>
                </a:lnTo>
                <a:lnTo>
                  <a:pt x="430" y="1175"/>
                </a:lnTo>
                <a:lnTo>
                  <a:pt x="435" y="1177"/>
                </a:lnTo>
                <a:lnTo>
                  <a:pt x="439" y="1179"/>
                </a:lnTo>
                <a:lnTo>
                  <a:pt x="442" y="1180"/>
                </a:lnTo>
                <a:lnTo>
                  <a:pt x="442" y="1180"/>
                </a:lnTo>
                <a:lnTo>
                  <a:pt x="455" y="1183"/>
                </a:lnTo>
                <a:lnTo>
                  <a:pt x="467" y="1184"/>
                </a:lnTo>
                <a:lnTo>
                  <a:pt x="491" y="1186"/>
                </a:lnTo>
                <a:lnTo>
                  <a:pt x="516" y="1188"/>
                </a:lnTo>
                <a:lnTo>
                  <a:pt x="529" y="1191"/>
                </a:lnTo>
                <a:lnTo>
                  <a:pt x="541" y="1193"/>
                </a:lnTo>
                <a:lnTo>
                  <a:pt x="541" y="1193"/>
                </a:lnTo>
                <a:lnTo>
                  <a:pt x="616" y="1212"/>
                </a:lnTo>
                <a:lnTo>
                  <a:pt x="684" y="1231"/>
                </a:lnTo>
                <a:lnTo>
                  <a:pt x="684" y="1231"/>
                </a:lnTo>
                <a:lnTo>
                  <a:pt x="710" y="1240"/>
                </a:lnTo>
                <a:lnTo>
                  <a:pt x="723" y="1243"/>
                </a:lnTo>
                <a:lnTo>
                  <a:pt x="729" y="1243"/>
                </a:lnTo>
                <a:lnTo>
                  <a:pt x="736" y="1242"/>
                </a:lnTo>
                <a:lnTo>
                  <a:pt x="736" y="1242"/>
                </a:lnTo>
                <a:lnTo>
                  <a:pt x="725" y="1240"/>
                </a:lnTo>
                <a:lnTo>
                  <a:pt x="714" y="1236"/>
                </a:lnTo>
                <a:lnTo>
                  <a:pt x="695" y="1226"/>
                </a:lnTo>
                <a:lnTo>
                  <a:pt x="676" y="1216"/>
                </a:lnTo>
                <a:lnTo>
                  <a:pt x="667" y="1212"/>
                </a:lnTo>
                <a:lnTo>
                  <a:pt x="657" y="1209"/>
                </a:lnTo>
                <a:lnTo>
                  <a:pt x="657" y="1209"/>
                </a:lnTo>
                <a:close/>
                <a:moveTo>
                  <a:pt x="587" y="1164"/>
                </a:moveTo>
                <a:lnTo>
                  <a:pt x="587" y="1164"/>
                </a:lnTo>
                <a:lnTo>
                  <a:pt x="564" y="1155"/>
                </a:lnTo>
                <a:lnTo>
                  <a:pt x="541" y="1148"/>
                </a:lnTo>
                <a:lnTo>
                  <a:pt x="541" y="1148"/>
                </a:lnTo>
                <a:lnTo>
                  <a:pt x="545" y="1151"/>
                </a:lnTo>
                <a:lnTo>
                  <a:pt x="550" y="1154"/>
                </a:lnTo>
                <a:lnTo>
                  <a:pt x="563" y="1159"/>
                </a:lnTo>
                <a:lnTo>
                  <a:pt x="576" y="1162"/>
                </a:lnTo>
                <a:lnTo>
                  <a:pt x="587" y="1164"/>
                </a:lnTo>
                <a:lnTo>
                  <a:pt x="587" y="1164"/>
                </a:lnTo>
                <a:close/>
                <a:moveTo>
                  <a:pt x="474" y="1198"/>
                </a:moveTo>
                <a:lnTo>
                  <a:pt x="474" y="1198"/>
                </a:lnTo>
                <a:lnTo>
                  <a:pt x="439" y="1193"/>
                </a:lnTo>
                <a:lnTo>
                  <a:pt x="421" y="1190"/>
                </a:lnTo>
                <a:lnTo>
                  <a:pt x="402" y="1187"/>
                </a:lnTo>
                <a:lnTo>
                  <a:pt x="402" y="1187"/>
                </a:lnTo>
                <a:lnTo>
                  <a:pt x="370" y="1183"/>
                </a:lnTo>
                <a:lnTo>
                  <a:pt x="340" y="1178"/>
                </a:lnTo>
                <a:lnTo>
                  <a:pt x="309" y="1172"/>
                </a:lnTo>
                <a:lnTo>
                  <a:pt x="296" y="1170"/>
                </a:lnTo>
                <a:lnTo>
                  <a:pt x="281" y="1169"/>
                </a:lnTo>
                <a:lnTo>
                  <a:pt x="281" y="1169"/>
                </a:lnTo>
                <a:lnTo>
                  <a:pt x="199" y="1167"/>
                </a:lnTo>
                <a:lnTo>
                  <a:pt x="161" y="1166"/>
                </a:lnTo>
                <a:lnTo>
                  <a:pt x="142" y="1165"/>
                </a:lnTo>
                <a:lnTo>
                  <a:pt x="124" y="1163"/>
                </a:lnTo>
                <a:lnTo>
                  <a:pt x="124" y="1163"/>
                </a:lnTo>
                <a:lnTo>
                  <a:pt x="91" y="1159"/>
                </a:lnTo>
                <a:lnTo>
                  <a:pt x="91" y="1159"/>
                </a:lnTo>
                <a:lnTo>
                  <a:pt x="81" y="1157"/>
                </a:lnTo>
                <a:lnTo>
                  <a:pt x="71" y="1155"/>
                </a:lnTo>
                <a:lnTo>
                  <a:pt x="61" y="1153"/>
                </a:lnTo>
                <a:lnTo>
                  <a:pt x="57" y="1153"/>
                </a:lnTo>
                <a:lnTo>
                  <a:pt x="54" y="1153"/>
                </a:lnTo>
                <a:lnTo>
                  <a:pt x="54" y="1153"/>
                </a:lnTo>
                <a:lnTo>
                  <a:pt x="48" y="1156"/>
                </a:lnTo>
                <a:lnTo>
                  <a:pt x="43" y="1161"/>
                </a:lnTo>
                <a:lnTo>
                  <a:pt x="40" y="1167"/>
                </a:lnTo>
                <a:lnTo>
                  <a:pt x="36" y="1174"/>
                </a:lnTo>
                <a:lnTo>
                  <a:pt x="31" y="1188"/>
                </a:lnTo>
                <a:lnTo>
                  <a:pt x="29" y="1201"/>
                </a:lnTo>
                <a:lnTo>
                  <a:pt x="29" y="1201"/>
                </a:lnTo>
                <a:lnTo>
                  <a:pt x="39" y="1199"/>
                </a:lnTo>
                <a:lnTo>
                  <a:pt x="50" y="1198"/>
                </a:lnTo>
                <a:lnTo>
                  <a:pt x="73" y="1197"/>
                </a:lnTo>
                <a:lnTo>
                  <a:pt x="82" y="1196"/>
                </a:lnTo>
                <a:lnTo>
                  <a:pt x="92" y="1195"/>
                </a:lnTo>
                <a:lnTo>
                  <a:pt x="100" y="1192"/>
                </a:lnTo>
                <a:lnTo>
                  <a:pt x="103" y="1190"/>
                </a:lnTo>
                <a:lnTo>
                  <a:pt x="105" y="1187"/>
                </a:lnTo>
                <a:lnTo>
                  <a:pt x="105" y="1187"/>
                </a:lnTo>
                <a:lnTo>
                  <a:pt x="110" y="1192"/>
                </a:lnTo>
                <a:lnTo>
                  <a:pt x="118" y="1194"/>
                </a:lnTo>
                <a:lnTo>
                  <a:pt x="126" y="1195"/>
                </a:lnTo>
                <a:lnTo>
                  <a:pt x="135" y="1194"/>
                </a:lnTo>
                <a:lnTo>
                  <a:pt x="153" y="1192"/>
                </a:lnTo>
                <a:lnTo>
                  <a:pt x="162" y="1192"/>
                </a:lnTo>
                <a:lnTo>
                  <a:pt x="170" y="1191"/>
                </a:lnTo>
                <a:lnTo>
                  <a:pt x="170" y="1191"/>
                </a:lnTo>
                <a:lnTo>
                  <a:pt x="178" y="1192"/>
                </a:lnTo>
                <a:lnTo>
                  <a:pt x="185" y="1194"/>
                </a:lnTo>
                <a:lnTo>
                  <a:pt x="193" y="1195"/>
                </a:lnTo>
                <a:lnTo>
                  <a:pt x="201" y="1196"/>
                </a:lnTo>
                <a:lnTo>
                  <a:pt x="201" y="1196"/>
                </a:lnTo>
                <a:lnTo>
                  <a:pt x="275" y="1199"/>
                </a:lnTo>
                <a:lnTo>
                  <a:pt x="352" y="1200"/>
                </a:lnTo>
                <a:lnTo>
                  <a:pt x="352" y="1200"/>
                </a:lnTo>
                <a:lnTo>
                  <a:pt x="372" y="1200"/>
                </a:lnTo>
                <a:lnTo>
                  <a:pt x="392" y="1201"/>
                </a:lnTo>
                <a:lnTo>
                  <a:pt x="430" y="1205"/>
                </a:lnTo>
                <a:lnTo>
                  <a:pt x="469" y="1211"/>
                </a:lnTo>
                <a:lnTo>
                  <a:pt x="506" y="1217"/>
                </a:lnTo>
                <a:lnTo>
                  <a:pt x="580" y="1230"/>
                </a:lnTo>
                <a:lnTo>
                  <a:pt x="616" y="1236"/>
                </a:lnTo>
                <a:lnTo>
                  <a:pt x="651" y="1239"/>
                </a:lnTo>
                <a:lnTo>
                  <a:pt x="651" y="1239"/>
                </a:lnTo>
                <a:lnTo>
                  <a:pt x="610" y="1226"/>
                </a:lnTo>
                <a:lnTo>
                  <a:pt x="567" y="1214"/>
                </a:lnTo>
                <a:lnTo>
                  <a:pt x="521" y="1205"/>
                </a:lnTo>
                <a:lnTo>
                  <a:pt x="498" y="1201"/>
                </a:lnTo>
                <a:lnTo>
                  <a:pt x="474" y="1198"/>
                </a:lnTo>
                <a:lnTo>
                  <a:pt x="474" y="1198"/>
                </a:lnTo>
                <a:close/>
                <a:moveTo>
                  <a:pt x="770" y="1237"/>
                </a:moveTo>
                <a:lnTo>
                  <a:pt x="770" y="1237"/>
                </a:lnTo>
                <a:lnTo>
                  <a:pt x="798" y="1250"/>
                </a:lnTo>
                <a:lnTo>
                  <a:pt x="827" y="1262"/>
                </a:lnTo>
                <a:lnTo>
                  <a:pt x="854" y="1275"/>
                </a:lnTo>
                <a:lnTo>
                  <a:pt x="882" y="1285"/>
                </a:lnTo>
                <a:lnTo>
                  <a:pt x="882" y="1285"/>
                </a:lnTo>
                <a:lnTo>
                  <a:pt x="853" y="1269"/>
                </a:lnTo>
                <a:lnTo>
                  <a:pt x="824" y="1255"/>
                </a:lnTo>
                <a:lnTo>
                  <a:pt x="794" y="1241"/>
                </a:lnTo>
                <a:lnTo>
                  <a:pt x="764" y="1228"/>
                </a:lnTo>
                <a:lnTo>
                  <a:pt x="733" y="1216"/>
                </a:lnTo>
                <a:lnTo>
                  <a:pt x="702" y="1205"/>
                </a:lnTo>
                <a:lnTo>
                  <a:pt x="636" y="1182"/>
                </a:lnTo>
                <a:lnTo>
                  <a:pt x="636" y="1182"/>
                </a:lnTo>
                <a:lnTo>
                  <a:pt x="669" y="1197"/>
                </a:lnTo>
                <a:lnTo>
                  <a:pt x="702" y="1212"/>
                </a:lnTo>
                <a:lnTo>
                  <a:pt x="720" y="1220"/>
                </a:lnTo>
                <a:lnTo>
                  <a:pt x="736" y="1227"/>
                </a:lnTo>
                <a:lnTo>
                  <a:pt x="753" y="1232"/>
                </a:lnTo>
                <a:lnTo>
                  <a:pt x="770" y="1237"/>
                </a:lnTo>
                <a:lnTo>
                  <a:pt x="770" y="1237"/>
                </a:lnTo>
                <a:close/>
                <a:moveTo>
                  <a:pt x="552" y="1239"/>
                </a:moveTo>
                <a:lnTo>
                  <a:pt x="552" y="1239"/>
                </a:lnTo>
                <a:lnTo>
                  <a:pt x="516" y="1233"/>
                </a:lnTo>
                <a:lnTo>
                  <a:pt x="480" y="1226"/>
                </a:lnTo>
                <a:lnTo>
                  <a:pt x="480" y="1226"/>
                </a:lnTo>
                <a:lnTo>
                  <a:pt x="441" y="1221"/>
                </a:lnTo>
                <a:lnTo>
                  <a:pt x="399" y="1216"/>
                </a:lnTo>
                <a:lnTo>
                  <a:pt x="358" y="1213"/>
                </a:lnTo>
                <a:lnTo>
                  <a:pt x="314" y="1211"/>
                </a:lnTo>
                <a:lnTo>
                  <a:pt x="230" y="1209"/>
                </a:lnTo>
                <a:lnTo>
                  <a:pt x="156" y="1207"/>
                </a:lnTo>
                <a:lnTo>
                  <a:pt x="156" y="1207"/>
                </a:lnTo>
                <a:lnTo>
                  <a:pt x="151" y="1211"/>
                </a:lnTo>
                <a:lnTo>
                  <a:pt x="146" y="1216"/>
                </a:lnTo>
                <a:lnTo>
                  <a:pt x="142" y="1222"/>
                </a:lnTo>
                <a:lnTo>
                  <a:pt x="138" y="1228"/>
                </a:lnTo>
                <a:lnTo>
                  <a:pt x="132" y="1241"/>
                </a:lnTo>
                <a:lnTo>
                  <a:pt x="127" y="1256"/>
                </a:lnTo>
                <a:lnTo>
                  <a:pt x="118" y="1286"/>
                </a:lnTo>
                <a:lnTo>
                  <a:pt x="112" y="1300"/>
                </a:lnTo>
                <a:lnTo>
                  <a:pt x="109" y="1307"/>
                </a:lnTo>
                <a:lnTo>
                  <a:pt x="105" y="1314"/>
                </a:lnTo>
                <a:lnTo>
                  <a:pt x="105" y="1314"/>
                </a:lnTo>
                <a:lnTo>
                  <a:pt x="132" y="1305"/>
                </a:lnTo>
                <a:lnTo>
                  <a:pt x="160" y="1296"/>
                </a:lnTo>
                <a:lnTo>
                  <a:pt x="190" y="1288"/>
                </a:lnTo>
                <a:lnTo>
                  <a:pt x="219" y="1281"/>
                </a:lnTo>
                <a:lnTo>
                  <a:pt x="252" y="1274"/>
                </a:lnTo>
                <a:lnTo>
                  <a:pt x="284" y="1268"/>
                </a:lnTo>
                <a:lnTo>
                  <a:pt x="317" y="1263"/>
                </a:lnTo>
                <a:lnTo>
                  <a:pt x="350" y="1260"/>
                </a:lnTo>
                <a:lnTo>
                  <a:pt x="350" y="1260"/>
                </a:lnTo>
                <a:lnTo>
                  <a:pt x="379" y="1258"/>
                </a:lnTo>
                <a:lnTo>
                  <a:pt x="407" y="1257"/>
                </a:lnTo>
                <a:lnTo>
                  <a:pt x="464" y="1257"/>
                </a:lnTo>
                <a:lnTo>
                  <a:pt x="520" y="1258"/>
                </a:lnTo>
                <a:lnTo>
                  <a:pt x="575" y="1261"/>
                </a:lnTo>
                <a:lnTo>
                  <a:pt x="630" y="1267"/>
                </a:lnTo>
                <a:lnTo>
                  <a:pt x="682" y="1272"/>
                </a:lnTo>
                <a:lnTo>
                  <a:pt x="781" y="1284"/>
                </a:lnTo>
                <a:lnTo>
                  <a:pt x="781" y="1284"/>
                </a:lnTo>
                <a:lnTo>
                  <a:pt x="752" y="1275"/>
                </a:lnTo>
                <a:lnTo>
                  <a:pt x="723" y="1269"/>
                </a:lnTo>
                <a:lnTo>
                  <a:pt x="666" y="1257"/>
                </a:lnTo>
                <a:lnTo>
                  <a:pt x="609" y="1247"/>
                </a:lnTo>
                <a:lnTo>
                  <a:pt x="552" y="1239"/>
                </a:lnTo>
                <a:lnTo>
                  <a:pt x="552" y="1239"/>
                </a:lnTo>
                <a:close/>
                <a:moveTo>
                  <a:pt x="116" y="1207"/>
                </a:moveTo>
                <a:lnTo>
                  <a:pt x="116" y="1207"/>
                </a:lnTo>
                <a:lnTo>
                  <a:pt x="110" y="1211"/>
                </a:lnTo>
                <a:lnTo>
                  <a:pt x="105" y="1216"/>
                </a:lnTo>
                <a:lnTo>
                  <a:pt x="96" y="1227"/>
                </a:lnTo>
                <a:lnTo>
                  <a:pt x="89" y="1239"/>
                </a:lnTo>
                <a:lnTo>
                  <a:pt x="80" y="1253"/>
                </a:lnTo>
                <a:lnTo>
                  <a:pt x="80" y="1253"/>
                </a:lnTo>
                <a:lnTo>
                  <a:pt x="70" y="1271"/>
                </a:lnTo>
                <a:lnTo>
                  <a:pt x="59" y="1289"/>
                </a:lnTo>
                <a:lnTo>
                  <a:pt x="59" y="1289"/>
                </a:lnTo>
                <a:lnTo>
                  <a:pt x="44" y="1316"/>
                </a:lnTo>
                <a:lnTo>
                  <a:pt x="37" y="1329"/>
                </a:lnTo>
                <a:lnTo>
                  <a:pt x="32" y="1342"/>
                </a:lnTo>
                <a:lnTo>
                  <a:pt x="27" y="1354"/>
                </a:lnTo>
                <a:lnTo>
                  <a:pt x="24" y="1368"/>
                </a:lnTo>
                <a:lnTo>
                  <a:pt x="21" y="1382"/>
                </a:lnTo>
                <a:lnTo>
                  <a:pt x="21" y="1397"/>
                </a:lnTo>
                <a:lnTo>
                  <a:pt x="21" y="1397"/>
                </a:lnTo>
                <a:lnTo>
                  <a:pt x="35" y="1403"/>
                </a:lnTo>
                <a:lnTo>
                  <a:pt x="49" y="1406"/>
                </a:lnTo>
                <a:lnTo>
                  <a:pt x="64" y="1409"/>
                </a:lnTo>
                <a:lnTo>
                  <a:pt x="79" y="1411"/>
                </a:lnTo>
                <a:lnTo>
                  <a:pt x="94" y="1412"/>
                </a:lnTo>
                <a:lnTo>
                  <a:pt x="109" y="1412"/>
                </a:lnTo>
                <a:lnTo>
                  <a:pt x="140" y="1412"/>
                </a:lnTo>
                <a:lnTo>
                  <a:pt x="171" y="1410"/>
                </a:lnTo>
                <a:lnTo>
                  <a:pt x="201" y="1407"/>
                </a:lnTo>
                <a:lnTo>
                  <a:pt x="230" y="1405"/>
                </a:lnTo>
                <a:lnTo>
                  <a:pt x="258" y="1404"/>
                </a:lnTo>
                <a:lnTo>
                  <a:pt x="258" y="1404"/>
                </a:lnTo>
                <a:lnTo>
                  <a:pt x="289" y="1404"/>
                </a:lnTo>
                <a:lnTo>
                  <a:pt x="321" y="1402"/>
                </a:lnTo>
                <a:lnTo>
                  <a:pt x="352" y="1399"/>
                </a:lnTo>
                <a:lnTo>
                  <a:pt x="384" y="1396"/>
                </a:lnTo>
                <a:lnTo>
                  <a:pt x="448" y="1389"/>
                </a:lnTo>
                <a:lnTo>
                  <a:pt x="511" y="1383"/>
                </a:lnTo>
                <a:lnTo>
                  <a:pt x="511" y="1383"/>
                </a:lnTo>
                <a:lnTo>
                  <a:pt x="577" y="1377"/>
                </a:lnTo>
                <a:lnTo>
                  <a:pt x="610" y="1374"/>
                </a:lnTo>
                <a:lnTo>
                  <a:pt x="641" y="1373"/>
                </a:lnTo>
                <a:lnTo>
                  <a:pt x="641" y="1373"/>
                </a:lnTo>
                <a:lnTo>
                  <a:pt x="667" y="1366"/>
                </a:lnTo>
                <a:lnTo>
                  <a:pt x="693" y="1362"/>
                </a:lnTo>
                <a:lnTo>
                  <a:pt x="720" y="1359"/>
                </a:lnTo>
                <a:lnTo>
                  <a:pt x="746" y="1357"/>
                </a:lnTo>
                <a:lnTo>
                  <a:pt x="801" y="1354"/>
                </a:lnTo>
                <a:lnTo>
                  <a:pt x="853" y="1352"/>
                </a:lnTo>
                <a:lnTo>
                  <a:pt x="853" y="1352"/>
                </a:lnTo>
                <a:lnTo>
                  <a:pt x="850" y="1341"/>
                </a:lnTo>
                <a:lnTo>
                  <a:pt x="846" y="1330"/>
                </a:lnTo>
                <a:lnTo>
                  <a:pt x="846" y="1330"/>
                </a:lnTo>
                <a:lnTo>
                  <a:pt x="773" y="1334"/>
                </a:lnTo>
                <a:lnTo>
                  <a:pt x="701" y="1338"/>
                </a:lnTo>
                <a:lnTo>
                  <a:pt x="666" y="1341"/>
                </a:lnTo>
                <a:lnTo>
                  <a:pt x="632" y="1344"/>
                </a:lnTo>
                <a:lnTo>
                  <a:pt x="597" y="1348"/>
                </a:lnTo>
                <a:lnTo>
                  <a:pt x="563" y="1352"/>
                </a:lnTo>
                <a:lnTo>
                  <a:pt x="563" y="1352"/>
                </a:lnTo>
                <a:lnTo>
                  <a:pt x="551" y="1356"/>
                </a:lnTo>
                <a:lnTo>
                  <a:pt x="541" y="1358"/>
                </a:lnTo>
                <a:lnTo>
                  <a:pt x="529" y="1360"/>
                </a:lnTo>
                <a:lnTo>
                  <a:pt x="517" y="1362"/>
                </a:lnTo>
                <a:lnTo>
                  <a:pt x="517" y="1362"/>
                </a:lnTo>
                <a:lnTo>
                  <a:pt x="513" y="1361"/>
                </a:lnTo>
                <a:lnTo>
                  <a:pt x="508" y="1361"/>
                </a:lnTo>
                <a:lnTo>
                  <a:pt x="502" y="1360"/>
                </a:lnTo>
                <a:lnTo>
                  <a:pt x="498" y="1360"/>
                </a:lnTo>
                <a:lnTo>
                  <a:pt x="498" y="1360"/>
                </a:lnTo>
                <a:lnTo>
                  <a:pt x="469" y="1363"/>
                </a:lnTo>
                <a:lnTo>
                  <a:pt x="439" y="1368"/>
                </a:lnTo>
                <a:lnTo>
                  <a:pt x="379" y="1378"/>
                </a:lnTo>
                <a:lnTo>
                  <a:pt x="348" y="1382"/>
                </a:lnTo>
                <a:lnTo>
                  <a:pt x="317" y="1386"/>
                </a:lnTo>
                <a:lnTo>
                  <a:pt x="287" y="1388"/>
                </a:lnTo>
                <a:lnTo>
                  <a:pt x="256" y="1389"/>
                </a:lnTo>
                <a:lnTo>
                  <a:pt x="256" y="1389"/>
                </a:lnTo>
                <a:lnTo>
                  <a:pt x="272" y="1383"/>
                </a:lnTo>
                <a:lnTo>
                  <a:pt x="287" y="1379"/>
                </a:lnTo>
                <a:lnTo>
                  <a:pt x="303" y="1377"/>
                </a:lnTo>
                <a:lnTo>
                  <a:pt x="319" y="1375"/>
                </a:lnTo>
                <a:lnTo>
                  <a:pt x="352" y="1372"/>
                </a:lnTo>
                <a:lnTo>
                  <a:pt x="368" y="1369"/>
                </a:lnTo>
                <a:lnTo>
                  <a:pt x="384" y="1367"/>
                </a:lnTo>
                <a:lnTo>
                  <a:pt x="384" y="1367"/>
                </a:lnTo>
                <a:lnTo>
                  <a:pt x="422" y="1359"/>
                </a:lnTo>
                <a:lnTo>
                  <a:pt x="459" y="1351"/>
                </a:lnTo>
                <a:lnTo>
                  <a:pt x="498" y="1345"/>
                </a:lnTo>
                <a:lnTo>
                  <a:pt x="516" y="1343"/>
                </a:lnTo>
                <a:lnTo>
                  <a:pt x="535" y="1342"/>
                </a:lnTo>
                <a:lnTo>
                  <a:pt x="535" y="1342"/>
                </a:lnTo>
                <a:lnTo>
                  <a:pt x="489" y="1342"/>
                </a:lnTo>
                <a:lnTo>
                  <a:pt x="440" y="1342"/>
                </a:lnTo>
                <a:lnTo>
                  <a:pt x="389" y="1344"/>
                </a:lnTo>
                <a:lnTo>
                  <a:pt x="362" y="1346"/>
                </a:lnTo>
                <a:lnTo>
                  <a:pt x="334" y="1349"/>
                </a:lnTo>
                <a:lnTo>
                  <a:pt x="334" y="1349"/>
                </a:lnTo>
                <a:lnTo>
                  <a:pt x="309" y="1351"/>
                </a:lnTo>
                <a:lnTo>
                  <a:pt x="285" y="1352"/>
                </a:lnTo>
                <a:lnTo>
                  <a:pt x="285" y="1352"/>
                </a:lnTo>
                <a:lnTo>
                  <a:pt x="258" y="1357"/>
                </a:lnTo>
                <a:lnTo>
                  <a:pt x="232" y="1361"/>
                </a:lnTo>
                <a:lnTo>
                  <a:pt x="208" y="1364"/>
                </a:lnTo>
                <a:lnTo>
                  <a:pt x="195" y="1365"/>
                </a:lnTo>
                <a:lnTo>
                  <a:pt x="183" y="1365"/>
                </a:lnTo>
                <a:lnTo>
                  <a:pt x="183" y="1365"/>
                </a:lnTo>
                <a:lnTo>
                  <a:pt x="165" y="1364"/>
                </a:lnTo>
                <a:lnTo>
                  <a:pt x="147" y="1363"/>
                </a:lnTo>
                <a:lnTo>
                  <a:pt x="130" y="1362"/>
                </a:lnTo>
                <a:lnTo>
                  <a:pt x="112" y="1363"/>
                </a:lnTo>
                <a:lnTo>
                  <a:pt x="112" y="1363"/>
                </a:lnTo>
                <a:lnTo>
                  <a:pt x="105" y="1365"/>
                </a:lnTo>
                <a:lnTo>
                  <a:pt x="97" y="1367"/>
                </a:lnTo>
                <a:lnTo>
                  <a:pt x="91" y="1369"/>
                </a:lnTo>
                <a:lnTo>
                  <a:pt x="87" y="1369"/>
                </a:lnTo>
                <a:lnTo>
                  <a:pt x="84" y="1368"/>
                </a:lnTo>
                <a:lnTo>
                  <a:pt x="84" y="1368"/>
                </a:lnTo>
                <a:lnTo>
                  <a:pt x="82" y="1365"/>
                </a:lnTo>
                <a:lnTo>
                  <a:pt x="82" y="1362"/>
                </a:lnTo>
                <a:lnTo>
                  <a:pt x="82" y="1356"/>
                </a:lnTo>
                <a:lnTo>
                  <a:pt x="86" y="1350"/>
                </a:lnTo>
                <a:lnTo>
                  <a:pt x="89" y="1346"/>
                </a:lnTo>
                <a:lnTo>
                  <a:pt x="89" y="1346"/>
                </a:lnTo>
                <a:lnTo>
                  <a:pt x="88" y="1337"/>
                </a:lnTo>
                <a:lnTo>
                  <a:pt x="87" y="1328"/>
                </a:lnTo>
                <a:lnTo>
                  <a:pt x="88" y="1320"/>
                </a:lnTo>
                <a:lnTo>
                  <a:pt x="89" y="1315"/>
                </a:lnTo>
                <a:lnTo>
                  <a:pt x="89" y="1315"/>
                </a:lnTo>
                <a:lnTo>
                  <a:pt x="99" y="1293"/>
                </a:lnTo>
                <a:lnTo>
                  <a:pt x="110" y="1269"/>
                </a:lnTo>
                <a:lnTo>
                  <a:pt x="121" y="1243"/>
                </a:lnTo>
                <a:lnTo>
                  <a:pt x="125" y="1230"/>
                </a:lnTo>
                <a:lnTo>
                  <a:pt x="128" y="1217"/>
                </a:lnTo>
                <a:lnTo>
                  <a:pt x="128" y="1217"/>
                </a:lnTo>
                <a:lnTo>
                  <a:pt x="132" y="1215"/>
                </a:lnTo>
                <a:lnTo>
                  <a:pt x="137" y="1212"/>
                </a:lnTo>
                <a:lnTo>
                  <a:pt x="138" y="1210"/>
                </a:lnTo>
                <a:lnTo>
                  <a:pt x="139" y="1209"/>
                </a:lnTo>
                <a:lnTo>
                  <a:pt x="139" y="1208"/>
                </a:lnTo>
                <a:lnTo>
                  <a:pt x="137" y="1207"/>
                </a:lnTo>
                <a:lnTo>
                  <a:pt x="137" y="1207"/>
                </a:lnTo>
                <a:lnTo>
                  <a:pt x="126" y="1208"/>
                </a:lnTo>
                <a:lnTo>
                  <a:pt x="116" y="1207"/>
                </a:lnTo>
                <a:lnTo>
                  <a:pt x="116" y="1207"/>
                </a:lnTo>
                <a:close/>
                <a:moveTo>
                  <a:pt x="380" y="1271"/>
                </a:moveTo>
                <a:lnTo>
                  <a:pt x="380" y="1271"/>
                </a:lnTo>
                <a:lnTo>
                  <a:pt x="379" y="1271"/>
                </a:lnTo>
                <a:lnTo>
                  <a:pt x="379" y="1273"/>
                </a:lnTo>
                <a:lnTo>
                  <a:pt x="378" y="1274"/>
                </a:lnTo>
                <a:lnTo>
                  <a:pt x="377" y="1274"/>
                </a:lnTo>
                <a:lnTo>
                  <a:pt x="377" y="1274"/>
                </a:lnTo>
                <a:lnTo>
                  <a:pt x="361" y="1275"/>
                </a:lnTo>
                <a:lnTo>
                  <a:pt x="345" y="1276"/>
                </a:lnTo>
                <a:lnTo>
                  <a:pt x="311" y="1280"/>
                </a:lnTo>
                <a:lnTo>
                  <a:pt x="275" y="1285"/>
                </a:lnTo>
                <a:lnTo>
                  <a:pt x="240" y="1290"/>
                </a:lnTo>
                <a:lnTo>
                  <a:pt x="240" y="1290"/>
                </a:lnTo>
                <a:lnTo>
                  <a:pt x="206" y="1297"/>
                </a:lnTo>
                <a:lnTo>
                  <a:pt x="171" y="1306"/>
                </a:lnTo>
                <a:lnTo>
                  <a:pt x="155" y="1312"/>
                </a:lnTo>
                <a:lnTo>
                  <a:pt x="139" y="1317"/>
                </a:lnTo>
                <a:lnTo>
                  <a:pt x="123" y="1324"/>
                </a:lnTo>
                <a:lnTo>
                  <a:pt x="108" y="1331"/>
                </a:lnTo>
                <a:lnTo>
                  <a:pt x="108" y="1331"/>
                </a:lnTo>
                <a:lnTo>
                  <a:pt x="120" y="1331"/>
                </a:lnTo>
                <a:lnTo>
                  <a:pt x="132" y="1330"/>
                </a:lnTo>
                <a:lnTo>
                  <a:pt x="142" y="1329"/>
                </a:lnTo>
                <a:lnTo>
                  <a:pt x="148" y="1330"/>
                </a:lnTo>
                <a:lnTo>
                  <a:pt x="153" y="1331"/>
                </a:lnTo>
                <a:lnTo>
                  <a:pt x="153" y="1331"/>
                </a:lnTo>
                <a:lnTo>
                  <a:pt x="146" y="1334"/>
                </a:lnTo>
                <a:lnTo>
                  <a:pt x="138" y="1336"/>
                </a:lnTo>
                <a:lnTo>
                  <a:pt x="122" y="1337"/>
                </a:lnTo>
                <a:lnTo>
                  <a:pt x="115" y="1338"/>
                </a:lnTo>
                <a:lnTo>
                  <a:pt x="109" y="1342"/>
                </a:lnTo>
                <a:lnTo>
                  <a:pt x="106" y="1343"/>
                </a:lnTo>
                <a:lnTo>
                  <a:pt x="104" y="1345"/>
                </a:lnTo>
                <a:lnTo>
                  <a:pt x="103" y="1348"/>
                </a:lnTo>
                <a:lnTo>
                  <a:pt x="102" y="1351"/>
                </a:lnTo>
                <a:lnTo>
                  <a:pt x="102" y="1351"/>
                </a:lnTo>
                <a:lnTo>
                  <a:pt x="155" y="1349"/>
                </a:lnTo>
                <a:lnTo>
                  <a:pt x="211" y="1346"/>
                </a:lnTo>
                <a:lnTo>
                  <a:pt x="322" y="1336"/>
                </a:lnTo>
                <a:lnTo>
                  <a:pt x="377" y="1332"/>
                </a:lnTo>
                <a:lnTo>
                  <a:pt x="431" y="1329"/>
                </a:lnTo>
                <a:lnTo>
                  <a:pt x="485" y="1327"/>
                </a:lnTo>
                <a:lnTo>
                  <a:pt x="536" y="1326"/>
                </a:lnTo>
                <a:lnTo>
                  <a:pt x="536" y="1326"/>
                </a:lnTo>
                <a:lnTo>
                  <a:pt x="616" y="1327"/>
                </a:lnTo>
                <a:lnTo>
                  <a:pt x="685" y="1324"/>
                </a:lnTo>
                <a:lnTo>
                  <a:pt x="754" y="1320"/>
                </a:lnTo>
                <a:lnTo>
                  <a:pt x="827" y="1314"/>
                </a:lnTo>
                <a:lnTo>
                  <a:pt x="827" y="1314"/>
                </a:lnTo>
                <a:lnTo>
                  <a:pt x="791" y="1311"/>
                </a:lnTo>
                <a:lnTo>
                  <a:pt x="754" y="1307"/>
                </a:lnTo>
                <a:lnTo>
                  <a:pt x="713" y="1303"/>
                </a:lnTo>
                <a:lnTo>
                  <a:pt x="692" y="1302"/>
                </a:lnTo>
                <a:lnTo>
                  <a:pt x="668" y="1301"/>
                </a:lnTo>
                <a:lnTo>
                  <a:pt x="668" y="1301"/>
                </a:lnTo>
                <a:lnTo>
                  <a:pt x="677" y="1298"/>
                </a:lnTo>
                <a:lnTo>
                  <a:pt x="687" y="1294"/>
                </a:lnTo>
                <a:lnTo>
                  <a:pt x="698" y="1293"/>
                </a:lnTo>
                <a:lnTo>
                  <a:pt x="702" y="1293"/>
                </a:lnTo>
                <a:lnTo>
                  <a:pt x="708" y="1294"/>
                </a:lnTo>
                <a:lnTo>
                  <a:pt x="708" y="1294"/>
                </a:lnTo>
                <a:lnTo>
                  <a:pt x="686" y="1288"/>
                </a:lnTo>
                <a:lnTo>
                  <a:pt x="665" y="1284"/>
                </a:lnTo>
                <a:lnTo>
                  <a:pt x="642" y="1281"/>
                </a:lnTo>
                <a:lnTo>
                  <a:pt x="621" y="1277"/>
                </a:lnTo>
                <a:lnTo>
                  <a:pt x="600" y="1275"/>
                </a:lnTo>
                <a:lnTo>
                  <a:pt x="578" y="1274"/>
                </a:lnTo>
                <a:lnTo>
                  <a:pt x="536" y="1273"/>
                </a:lnTo>
                <a:lnTo>
                  <a:pt x="455" y="1273"/>
                </a:lnTo>
                <a:lnTo>
                  <a:pt x="417" y="1273"/>
                </a:lnTo>
                <a:lnTo>
                  <a:pt x="380" y="1271"/>
                </a:lnTo>
                <a:lnTo>
                  <a:pt x="380" y="1271"/>
                </a:lnTo>
                <a:close/>
                <a:moveTo>
                  <a:pt x="789" y="1299"/>
                </a:moveTo>
                <a:lnTo>
                  <a:pt x="789" y="1299"/>
                </a:lnTo>
                <a:lnTo>
                  <a:pt x="766" y="1296"/>
                </a:lnTo>
                <a:lnTo>
                  <a:pt x="754" y="1294"/>
                </a:lnTo>
                <a:lnTo>
                  <a:pt x="748" y="1294"/>
                </a:lnTo>
                <a:lnTo>
                  <a:pt x="743" y="1296"/>
                </a:lnTo>
                <a:lnTo>
                  <a:pt x="743" y="1296"/>
                </a:lnTo>
                <a:lnTo>
                  <a:pt x="769" y="1299"/>
                </a:lnTo>
                <a:lnTo>
                  <a:pt x="781" y="1300"/>
                </a:lnTo>
                <a:lnTo>
                  <a:pt x="786" y="1300"/>
                </a:lnTo>
                <a:lnTo>
                  <a:pt x="789" y="1299"/>
                </a:lnTo>
                <a:lnTo>
                  <a:pt x="789" y="1299"/>
                </a:lnTo>
                <a:close/>
                <a:moveTo>
                  <a:pt x="926" y="1341"/>
                </a:moveTo>
                <a:lnTo>
                  <a:pt x="926" y="1341"/>
                </a:lnTo>
                <a:lnTo>
                  <a:pt x="922" y="1341"/>
                </a:lnTo>
                <a:lnTo>
                  <a:pt x="917" y="1341"/>
                </a:lnTo>
                <a:lnTo>
                  <a:pt x="914" y="1341"/>
                </a:lnTo>
                <a:lnTo>
                  <a:pt x="914" y="1342"/>
                </a:lnTo>
                <a:lnTo>
                  <a:pt x="915" y="1344"/>
                </a:lnTo>
                <a:lnTo>
                  <a:pt x="915" y="1344"/>
                </a:lnTo>
                <a:lnTo>
                  <a:pt x="890" y="1337"/>
                </a:lnTo>
                <a:lnTo>
                  <a:pt x="862" y="1330"/>
                </a:lnTo>
                <a:lnTo>
                  <a:pt x="862" y="1330"/>
                </a:lnTo>
                <a:lnTo>
                  <a:pt x="862" y="1335"/>
                </a:lnTo>
                <a:lnTo>
                  <a:pt x="863" y="1339"/>
                </a:lnTo>
                <a:lnTo>
                  <a:pt x="864" y="1343"/>
                </a:lnTo>
                <a:lnTo>
                  <a:pt x="867" y="1346"/>
                </a:lnTo>
                <a:lnTo>
                  <a:pt x="873" y="1351"/>
                </a:lnTo>
                <a:lnTo>
                  <a:pt x="875" y="1354"/>
                </a:lnTo>
                <a:lnTo>
                  <a:pt x="877" y="1358"/>
                </a:lnTo>
                <a:lnTo>
                  <a:pt x="877" y="1358"/>
                </a:lnTo>
                <a:lnTo>
                  <a:pt x="909" y="1362"/>
                </a:lnTo>
                <a:lnTo>
                  <a:pt x="925" y="1363"/>
                </a:lnTo>
                <a:lnTo>
                  <a:pt x="941" y="1362"/>
                </a:lnTo>
                <a:lnTo>
                  <a:pt x="955" y="1360"/>
                </a:lnTo>
                <a:lnTo>
                  <a:pt x="963" y="1358"/>
                </a:lnTo>
                <a:lnTo>
                  <a:pt x="969" y="1356"/>
                </a:lnTo>
                <a:lnTo>
                  <a:pt x="974" y="1352"/>
                </a:lnTo>
                <a:lnTo>
                  <a:pt x="981" y="1348"/>
                </a:lnTo>
                <a:lnTo>
                  <a:pt x="986" y="1344"/>
                </a:lnTo>
                <a:lnTo>
                  <a:pt x="990" y="1338"/>
                </a:lnTo>
                <a:lnTo>
                  <a:pt x="990" y="1338"/>
                </a:lnTo>
                <a:lnTo>
                  <a:pt x="989" y="1333"/>
                </a:lnTo>
                <a:lnTo>
                  <a:pt x="986" y="1329"/>
                </a:lnTo>
                <a:lnTo>
                  <a:pt x="978" y="1317"/>
                </a:lnTo>
                <a:lnTo>
                  <a:pt x="978" y="1317"/>
                </a:lnTo>
                <a:lnTo>
                  <a:pt x="971" y="1319"/>
                </a:lnTo>
                <a:lnTo>
                  <a:pt x="966" y="1322"/>
                </a:lnTo>
                <a:lnTo>
                  <a:pt x="960" y="1326"/>
                </a:lnTo>
                <a:lnTo>
                  <a:pt x="956" y="1330"/>
                </a:lnTo>
                <a:lnTo>
                  <a:pt x="956" y="1330"/>
                </a:lnTo>
                <a:lnTo>
                  <a:pt x="954" y="1328"/>
                </a:lnTo>
                <a:lnTo>
                  <a:pt x="952" y="1328"/>
                </a:lnTo>
                <a:lnTo>
                  <a:pt x="948" y="1329"/>
                </a:lnTo>
                <a:lnTo>
                  <a:pt x="944" y="1331"/>
                </a:lnTo>
                <a:lnTo>
                  <a:pt x="936" y="1336"/>
                </a:lnTo>
                <a:lnTo>
                  <a:pt x="930" y="1338"/>
                </a:lnTo>
                <a:lnTo>
                  <a:pt x="926" y="1341"/>
                </a:lnTo>
                <a:lnTo>
                  <a:pt x="926" y="1341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1">
                <a:lumMod val="75000"/>
                <a:lumOff val="25000"/>
              </a:schemeClr>
            </a:solidFill>
            <a:round/>
          </a:ln>
        </p:spPr>
        <p:txBody>
          <a:bodyPr vert="horz" wrap="square" lIns="68593" tIns="34296" rIns="68593" bIns="34296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4" name="组合 56"/>
          <p:cNvGrpSpPr/>
          <p:nvPr/>
        </p:nvGrpSpPr>
        <p:grpSpPr>
          <a:xfrm>
            <a:off x="1439370" y="2521333"/>
            <a:ext cx="786497" cy="964873"/>
            <a:chOff x="2105026" y="2144713"/>
            <a:chExt cx="941388" cy="1106488"/>
          </a:xfrm>
        </p:grpSpPr>
        <p:sp>
          <p:nvSpPr>
            <p:cNvPr id="35" name="Freeform 167"/>
            <p:cNvSpPr>
              <a:spLocks noEditPoints="1"/>
            </p:cNvSpPr>
            <p:nvPr/>
          </p:nvSpPr>
          <p:spPr bwMode="auto">
            <a:xfrm>
              <a:off x="2139951" y="2506663"/>
              <a:ext cx="65088" cy="57150"/>
            </a:xfrm>
            <a:custGeom>
              <a:avLst/>
              <a:gdLst/>
              <a:ahLst/>
              <a:cxnLst>
                <a:cxn ang="0">
                  <a:pos x="11" y="13"/>
                </a:cxn>
                <a:cxn ang="0">
                  <a:pos x="16" y="14"/>
                </a:cxn>
                <a:cxn ang="0">
                  <a:pos x="20" y="12"/>
                </a:cxn>
                <a:cxn ang="0">
                  <a:pos x="28" y="3"/>
                </a:cxn>
                <a:cxn ang="0">
                  <a:pos x="36" y="1"/>
                </a:cxn>
                <a:cxn ang="0">
                  <a:pos x="54" y="1"/>
                </a:cxn>
                <a:cxn ang="0">
                  <a:pos x="70" y="3"/>
                </a:cxn>
                <a:cxn ang="0">
                  <a:pos x="86" y="10"/>
                </a:cxn>
                <a:cxn ang="0">
                  <a:pos x="101" y="18"/>
                </a:cxn>
                <a:cxn ang="0">
                  <a:pos x="112" y="28"/>
                </a:cxn>
                <a:cxn ang="0">
                  <a:pos x="121" y="41"/>
                </a:cxn>
                <a:cxn ang="0">
                  <a:pos x="124" y="55"/>
                </a:cxn>
                <a:cxn ang="0">
                  <a:pos x="124" y="62"/>
                </a:cxn>
                <a:cxn ang="0">
                  <a:pos x="120" y="75"/>
                </a:cxn>
                <a:cxn ang="0">
                  <a:pos x="110" y="86"/>
                </a:cxn>
                <a:cxn ang="0">
                  <a:pos x="97" y="96"/>
                </a:cxn>
                <a:cxn ang="0">
                  <a:pos x="81" y="103"/>
                </a:cxn>
                <a:cxn ang="0">
                  <a:pos x="64" y="107"/>
                </a:cxn>
                <a:cxn ang="0">
                  <a:pos x="47" y="107"/>
                </a:cxn>
                <a:cxn ang="0">
                  <a:pos x="32" y="103"/>
                </a:cxn>
                <a:cxn ang="0">
                  <a:pos x="18" y="94"/>
                </a:cxn>
                <a:cxn ang="0">
                  <a:pos x="11" y="83"/>
                </a:cxn>
                <a:cxn ang="0">
                  <a:pos x="2" y="64"/>
                </a:cxn>
                <a:cxn ang="0">
                  <a:pos x="1" y="45"/>
                </a:cxn>
                <a:cxn ang="0">
                  <a:pos x="6" y="23"/>
                </a:cxn>
                <a:cxn ang="0">
                  <a:pos x="11" y="13"/>
                </a:cxn>
                <a:cxn ang="0">
                  <a:pos x="58" y="87"/>
                </a:cxn>
                <a:cxn ang="0">
                  <a:pos x="74" y="83"/>
                </a:cxn>
                <a:cxn ang="0">
                  <a:pos x="85" y="75"/>
                </a:cxn>
                <a:cxn ang="0">
                  <a:pos x="91" y="64"/>
                </a:cxn>
                <a:cxn ang="0">
                  <a:pos x="92" y="52"/>
                </a:cxn>
                <a:cxn ang="0">
                  <a:pos x="88" y="42"/>
                </a:cxn>
                <a:cxn ang="0">
                  <a:pos x="79" y="32"/>
                </a:cxn>
                <a:cxn ang="0">
                  <a:pos x="66" y="27"/>
                </a:cxn>
                <a:cxn ang="0">
                  <a:pos x="50" y="27"/>
                </a:cxn>
                <a:cxn ang="0">
                  <a:pos x="43" y="30"/>
                </a:cxn>
                <a:cxn ang="0">
                  <a:pos x="33" y="37"/>
                </a:cxn>
                <a:cxn ang="0">
                  <a:pos x="28" y="46"/>
                </a:cxn>
                <a:cxn ang="0">
                  <a:pos x="27" y="57"/>
                </a:cxn>
                <a:cxn ang="0">
                  <a:pos x="30" y="66"/>
                </a:cxn>
                <a:cxn ang="0">
                  <a:pos x="35" y="75"/>
                </a:cxn>
                <a:cxn ang="0">
                  <a:pos x="43" y="82"/>
                </a:cxn>
                <a:cxn ang="0">
                  <a:pos x="52" y="86"/>
                </a:cxn>
                <a:cxn ang="0">
                  <a:pos x="58" y="87"/>
                </a:cxn>
              </a:cxnLst>
              <a:rect l="0" t="0" r="r" b="b"/>
              <a:pathLst>
                <a:path w="124" h="108">
                  <a:moveTo>
                    <a:pt x="11" y="13"/>
                  </a:moveTo>
                  <a:lnTo>
                    <a:pt x="11" y="13"/>
                  </a:lnTo>
                  <a:lnTo>
                    <a:pt x="13" y="14"/>
                  </a:lnTo>
                  <a:lnTo>
                    <a:pt x="16" y="14"/>
                  </a:lnTo>
                  <a:lnTo>
                    <a:pt x="18" y="13"/>
                  </a:lnTo>
                  <a:lnTo>
                    <a:pt x="20" y="12"/>
                  </a:lnTo>
                  <a:lnTo>
                    <a:pt x="25" y="7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36" y="1"/>
                  </a:lnTo>
                  <a:lnTo>
                    <a:pt x="45" y="0"/>
                  </a:lnTo>
                  <a:lnTo>
                    <a:pt x="54" y="1"/>
                  </a:lnTo>
                  <a:lnTo>
                    <a:pt x="61" y="2"/>
                  </a:lnTo>
                  <a:lnTo>
                    <a:pt x="70" y="3"/>
                  </a:lnTo>
                  <a:lnTo>
                    <a:pt x="78" y="6"/>
                  </a:lnTo>
                  <a:lnTo>
                    <a:pt x="86" y="10"/>
                  </a:lnTo>
                  <a:lnTo>
                    <a:pt x="93" y="13"/>
                  </a:lnTo>
                  <a:lnTo>
                    <a:pt x="101" y="18"/>
                  </a:lnTo>
                  <a:lnTo>
                    <a:pt x="107" y="22"/>
                  </a:lnTo>
                  <a:lnTo>
                    <a:pt x="112" y="28"/>
                  </a:lnTo>
                  <a:lnTo>
                    <a:pt x="117" y="34"/>
                  </a:lnTo>
                  <a:lnTo>
                    <a:pt x="121" y="41"/>
                  </a:lnTo>
                  <a:lnTo>
                    <a:pt x="123" y="47"/>
                  </a:lnTo>
                  <a:lnTo>
                    <a:pt x="124" y="55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2" y="68"/>
                  </a:lnTo>
                  <a:lnTo>
                    <a:pt x="120" y="75"/>
                  </a:lnTo>
                  <a:lnTo>
                    <a:pt x="116" y="80"/>
                  </a:lnTo>
                  <a:lnTo>
                    <a:pt x="110" y="86"/>
                  </a:lnTo>
                  <a:lnTo>
                    <a:pt x="104" y="91"/>
                  </a:lnTo>
                  <a:lnTo>
                    <a:pt x="97" y="96"/>
                  </a:lnTo>
                  <a:lnTo>
                    <a:pt x="90" y="100"/>
                  </a:lnTo>
                  <a:lnTo>
                    <a:pt x="81" y="103"/>
                  </a:lnTo>
                  <a:lnTo>
                    <a:pt x="73" y="106"/>
                  </a:lnTo>
                  <a:lnTo>
                    <a:pt x="64" y="107"/>
                  </a:lnTo>
                  <a:lnTo>
                    <a:pt x="56" y="108"/>
                  </a:lnTo>
                  <a:lnTo>
                    <a:pt x="47" y="107"/>
                  </a:lnTo>
                  <a:lnTo>
                    <a:pt x="40" y="106"/>
                  </a:lnTo>
                  <a:lnTo>
                    <a:pt x="32" y="103"/>
                  </a:lnTo>
                  <a:lnTo>
                    <a:pt x="25" y="100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11" y="83"/>
                  </a:lnTo>
                  <a:lnTo>
                    <a:pt x="5" y="74"/>
                  </a:lnTo>
                  <a:lnTo>
                    <a:pt x="2" y="64"/>
                  </a:lnTo>
                  <a:lnTo>
                    <a:pt x="0" y="55"/>
                  </a:lnTo>
                  <a:lnTo>
                    <a:pt x="1" y="45"/>
                  </a:lnTo>
                  <a:lnTo>
                    <a:pt x="3" y="34"/>
                  </a:lnTo>
                  <a:lnTo>
                    <a:pt x="6" y="23"/>
                  </a:lnTo>
                  <a:lnTo>
                    <a:pt x="11" y="13"/>
                  </a:lnTo>
                  <a:lnTo>
                    <a:pt x="11" y="13"/>
                  </a:lnTo>
                  <a:close/>
                  <a:moveTo>
                    <a:pt x="58" y="87"/>
                  </a:moveTo>
                  <a:lnTo>
                    <a:pt x="58" y="87"/>
                  </a:lnTo>
                  <a:lnTo>
                    <a:pt x="66" y="86"/>
                  </a:lnTo>
                  <a:lnTo>
                    <a:pt x="74" y="83"/>
                  </a:lnTo>
                  <a:lnTo>
                    <a:pt x="80" y="79"/>
                  </a:lnTo>
                  <a:lnTo>
                    <a:pt x="85" y="75"/>
                  </a:lnTo>
                  <a:lnTo>
                    <a:pt x="89" y="70"/>
                  </a:lnTo>
                  <a:lnTo>
                    <a:pt x="91" y="64"/>
                  </a:lnTo>
                  <a:lnTo>
                    <a:pt x="92" y="59"/>
                  </a:lnTo>
                  <a:lnTo>
                    <a:pt x="92" y="52"/>
                  </a:lnTo>
                  <a:lnTo>
                    <a:pt x="90" y="47"/>
                  </a:lnTo>
                  <a:lnTo>
                    <a:pt x="88" y="42"/>
                  </a:lnTo>
                  <a:lnTo>
                    <a:pt x="84" y="36"/>
                  </a:lnTo>
                  <a:lnTo>
                    <a:pt x="79" y="32"/>
                  </a:lnTo>
                  <a:lnTo>
                    <a:pt x="74" y="29"/>
                  </a:lnTo>
                  <a:lnTo>
                    <a:pt x="66" y="27"/>
                  </a:lnTo>
                  <a:lnTo>
                    <a:pt x="59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43" y="30"/>
                  </a:lnTo>
                  <a:lnTo>
                    <a:pt x="37" y="33"/>
                  </a:lnTo>
                  <a:lnTo>
                    <a:pt x="33" y="37"/>
                  </a:lnTo>
                  <a:lnTo>
                    <a:pt x="30" y="42"/>
                  </a:lnTo>
                  <a:lnTo>
                    <a:pt x="28" y="46"/>
                  </a:lnTo>
                  <a:lnTo>
                    <a:pt x="27" y="51"/>
                  </a:lnTo>
                  <a:lnTo>
                    <a:pt x="27" y="57"/>
                  </a:lnTo>
                  <a:lnTo>
                    <a:pt x="28" y="62"/>
                  </a:lnTo>
                  <a:lnTo>
                    <a:pt x="30" y="66"/>
                  </a:lnTo>
                  <a:lnTo>
                    <a:pt x="32" y="71"/>
                  </a:lnTo>
                  <a:lnTo>
                    <a:pt x="35" y="75"/>
                  </a:lnTo>
                  <a:lnTo>
                    <a:pt x="39" y="79"/>
                  </a:lnTo>
                  <a:lnTo>
                    <a:pt x="43" y="82"/>
                  </a:lnTo>
                  <a:lnTo>
                    <a:pt x="48" y="85"/>
                  </a:lnTo>
                  <a:lnTo>
                    <a:pt x="52" y="86"/>
                  </a:lnTo>
                  <a:lnTo>
                    <a:pt x="58" y="87"/>
                  </a:lnTo>
                  <a:lnTo>
                    <a:pt x="58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168"/>
            <p:cNvSpPr>
              <a:spLocks noEditPoints="1"/>
            </p:cNvSpPr>
            <p:nvPr/>
          </p:nvSpPr>
          <p:spPr bwMode="auto">
            <a:xfrm>
              <a:off x="2105026" y="2144713"/>
              <a:ext cx="941388" cy="1106488"/>
            </a:xfrm>
            <a:custGeom>
              <a:avLst/>
              <a:gdLst/>
              <a:ahLst/>
              <a:cxnLst>
                <a:cxn ang="0">
                  <a:pos x="67" y="2002"/>
                </a:cxn>
                <a:cxn ang="0">
                  <a:pos x="421" y="1636"/>
                </a:cxn>
                <a:cxn ang="0">
                  <a:pos x="63" y="638"/>
                </a:cxn>
                <a:cxn ang="0">
                  <a:pos x="1053" y="22"/>
                </a:cxn>
                <a:cxn ang="0">
                  <a:pos x="1776" y="538"/>
                </a:cxn>
                <a:cxn ang="0">
                  <a:pos x="1375" y="898"/>
                </a:cxn>
                <a:cxn ang="0">
                  <a:pos x="826" y="761"/>
                </a:cxn>
                <a:cxn ang="0">
                  <a:pos x="290" y="959"/>
                </a:cxn>
                <a:cxn ang="0">
                  <a:pos x="765" y="1727"/>
                </a:cxn>
                <a:cxn ang="0">
                  <a:pos x="638" y="986"/>
                </a:cxn>
                <a:cxn ang="0">
                  <a:pos x="960" y="1183"/>
                </a:cxn>
                <a:cxn ang="0">
                  <a:pos x="1204" y="1031"/>
                </a:cxn>
                <a:cxn ang="0">
                  <a:pos x="1232" y="1305"/>
                </a:cxn>
                <a:cxn ang="0">
                  <a:pos x="26" y="764"/>
                </a:cxn>
                <a:cxn ang="0">
                  <a:pos x="109" y="651"/>
                </a:cxn>
                <a:cxn ang="0">
                  <a:pos x="996" y="67"/>
                </a:cxn>
                <a:cxn ang="0">
                  <a:pos x="1412" y="259"/>
                </a:cxn>
                <a:cxn ang="0">
                  <a:pos x="866" y="650"/>
                </a:cxn>
                <a:cxn ang="0">
                  <a:pos x="1693" y="433"/>
                </a:cxn>
                <a:cxn ang="0">
                  <a:pos x="919" y="332"/>
                </a:cxn>
                <a:cxn ang="0">
                  <a:pos x="204" y="642"/>
                </a:cxn>
                <a:cxn ang="0">
                  <a:pos x="942" y="387"/>
                </a:cxn>
                <a:cxn ang="0">
                  <a:pos x="419" y="563"/>
                </a:cxn>
                <a:cxn ang="0">
                  <a:pos x="1737" y="562"/>
                </a:cxn>
                <a:cxn ang="0">
                  <a:pos x="881" y="477"/>
                </a:cxn>
                <a:cxn ang="0">
                  <a:pos x="342" y="732"/>
                </a:cxn>
                <a:cxn ang="0">
                  <a:pos x="1381" y="500"/>
                </a:cxn>
                <a:cxn ang="0">
                  <a:pos x="1324" y="691"/>
                </a:cxn>
                <a:cxn ang="0">
                  <a:pos x="1201" y="668"/>
                </a:cxn>
                <a:cxn ang="0">
                  <a:pos x="1480" y="799"/>
                </a:cxn>
                <a:cxn ang="0">
                  <a:pos x="1387" y="676"/>
                </a:cxn>
                <a:cxn ang="0">
                  <a:pos x="856" y="893"/>
                </a:cxn>
                <a:cxn ang="0">
                  <a:pos x="600" y="1612"/>
                </a:cxn>
                <a:cxn ang="0">
                  <a:pos x="192" y="860"/>
                </a:cxn>
                <a:cxn ang="0">
                  <a:pos x="107" y="930"/>
                </a:cxn>
                <a:cxn ang="0">
                  <a:pos x="419" y="1514"/>
                </a:cxn>
                <a:cxn ang="0">
                  <a:pos x="155" y="872"/>
                </a:cxn>
                <a:cxn ang="0">
                  <a:pos x="714" y="917"/>
                </a:cxn>
                <a:cxn ang="0">
                  <a:pos x="954" y="1417"/>
                </a:cxn>
                <a:cxn ang="0">
                  <a:pos x="920" y="1339"/>
                </a:cxn>
                <a:cxn ang="0">
                  <a:pos x="889" y="1232"/>
                </a:cxn>
                <a:cxn ang="0">
                  <a:pos x="824" y="1188"/>
                </a:cxn>
                <a:cxn ang="0">
                  <a:pos x="813" y="1092"/>
                </a:cxn>
                <a:cxn ang="0">
                  <a:pos x="744" y="1053"/>
                </a:cxn>
                <a:cxn ang="0">
                  <a:pos x="1226" y="1052"/>
                </a:cxn>
                <a:cxn ang="0">
                  <a:pos x="1064" y="1140"/>
                </a:cxn>
                <a:cxn ang="0">
                  <a:pos x="1236" y="1093"/>
                </a:cxn>
                <a:cxn ang="0">
                  <a:pos x="1053" y="1427"/>
                </a:cxn>
                <a:cxn ang="0">
                  <a:pos x="1059" y="1288"/>
                </a:cxn>
                <a:cxn ang="0">
                  <a:pos x="1146" y="1237"/>
                </a:cxn>
                <a:cxn ang="0">
                  <a:pos x="1176" y="1487"/>
                </a:cxn>
                <a:cxn ang="0">
                  <a:pos x="1169" y="1592"/>
                </a:cxn>
                <a:cxn ang="0">
                  <a:pos x="875" y="1631"/>
                </a:cxn>
                <a:cxn ang="0">
                  <a:pos x="976" y="1609"/>
                </a:cxn>
                <a:cxn ang="0">
                  <a:pos x="1080" y="1660"/>
                </a:cxn>
                <a:cxn ang="0">
                  <a:pos x="1154" y="1732"/>
                </a:cxn>
                <a:cxn ang="0">
                  <a:pos x="389" y="1680"/>
                </a:cxn>
                <a:cxn ang="0">
                  <a:pos x="610" y="1703"/>
                </a:cxn>
                <a:cxn ang="0">
                  <a:pos x="363" y="1738"/>
                </a:cxn>
                <a:cxn ang="0">
                  <a:pos x="228" y="1794"/>
                </a:cxn>
                <a:cxn ang="0">
                  <a:pos x="690" y="2061"/>
                </a:cxn>
                <a:cxn ang="0">
                  <a:pos x="639" y="1847"/>
                </a:cxn>
              </a:cxnLst>
              <a:rect l="0" t="0" r="r" b="b"/>
              <a:pathLst>
                <a:path w="1779" h="2091">
                  <a:moveTo>
                    <a:pt x="968" y="1829"/>
                  </a:moveTo>
                  <a:lnTo>
                    <a:pt x="968" y="1829"/>
                  </a:lnTo>
                  <a:lnTo>
                    <a:pt x="974" y="1838"/>
                  </a:lnTo>
                  <a:lnTo>
                    <a:pt x="981" y="1844"/>
                  </a:lnTo>
                  <a:lnTo>
                    <a:pt x="998" y="1859"/>
                  </a:lnTo>
                  <a:lnTo>
                    <a:pt x="1015" y="1873"/>
                  </a:lnTo>
                  <a:lnTo>
                    <a:pt x="1031" y="1888"/>
                  </a:lnTo>
                  <a:lnTo>
                    <a:pt x="1038" y="1897"/>
                  </a:lnTo>
                  <a:lnTo>
                    <a:pt x="1045" y="1904"/>
                  </a:lnTo>
                  <a:lnTo>
                    <a:pt x="1051" y="1914"/>
                  </a:lnTo>
                  <a:lnTo>
                    <a:pt x="1056" y="1923"/>
                  </a:lnTo>
                  <a:lnTo>
                    <a:pt x="1060" y="1933"/>
                  </a:lnTo>
                  <a:lnTo>
                    <a:pt x="1063" y="1944"/>
                  </a:lnTo>
                  <a:lnTo>
                    <a:pt x="1064" y="1955"/>
                  </a:lnTo>
                  <a:lnTo>
                    <a:pt x="1063" y="1968"/>
                  </a:lnTo>
                  <a:lnTo>
                    <a:pt x="1063" y="1968"/>
                  </a:lnTo>
                  <a:lnTo>
                    <a:pt x="1031" y="1986"/>
                  </a:lnTo>
                  <a:lnTo>
                    <a:pt x="996" y="2002"/>
                  </a:lnTo>
                  <a:lnTo>
                    <a:pt x="962" y="2018"/>
                  </a:lnTo>
                  <a:lnTo>
                    <a:pt x="927" y="2033"/>
                  </a:lnTo>
                  <a:lnTo>
                    <a:pt x="889" y="2046"/>
                  </a:lnTo>
                  <a:lnTo>
                    <a:pt x="851" y="2058"/>
                  </a:lnTo>
                  <a:lnTo>
                    <a:pt x="810" y="2067"/>
                  </a:lnTo>
                  <a:lnTo>
                    <a:pt x="768" y="2076"/>
                  </a:lnTo>
                  <a:lnTo>
                    <a:pt x="768" y="2076"/>
                  </a:lnTo>
                  <a:lnTo>
                    <a:pt x="684" y="2083"/>
                  </a:lnTo>
                  <a:lnTo>
                    <a:pt x="642" y="2086"/>
                  </a:lnTo>
                  <a:lnTo>
                    <a:pt x="599" y="2089"/>
                  </a:lnTo>
                  <a:lnTo>
                    <a:pt x="557" y="2091"/>
                  </a:lnTo>
                  <a:lnTo>
                    <a:pt x="515" y="2091"/>
                  </a:lnTo>
                  <a:lnTo>
                    <a:pt x="473" y="2091"/>
                  </a:lnTo>
                  <a:lnTo>
                    <a:pt x="431" y="2090"/>
                  </a:lnTo>
                  <a:lnTo>
                    <a:pt x="390" y="2086"/>
                  </a:lnTo>
                  <a:lnTo>
                    <a:pt x="349" y="2083"/>
                  </a:lnTo>
                  <a:lnTo>
                    <a:pt x="309" y="2078"/>
                  </a:lnTo>
                  <a:lnTo>
                    <a:pt x="268" y="2070"/>
                  </a:lnTo>
                  <a:lnTo>
                    <a:pt x="230" y="2062"/>
                  </a:lnTo>
                  <a:lnTo>
                    <a:pt x="191" y="2051"/>
                  </a:lnTo>
                  <a:lnTo>
                    <a:pt x="153" y="2038"/>
                  </a:lnTo>
                  <a:lnTo>
                    <a:pt x="116" y="2024"/>
                  </a:lnTo>
                  <a:lnTo>
                    <a:pt x="116" y="2024"/>
                  </a:lnTo>
                  <a:lnTo>
                    <a:pt x="109" y="2023"/>
                  </a:lnTo>
                  <a:lnTo>
                    <a:pt x="101" y="2021"/>
                  </a:lnTo>
                  <a:lnTo>
                    <a:pt x="95" y="2019"/>
                  </a:lnTo>
                  <a:lnTo>
                    <a:pt x="88" y="2016"/>
                  </a:lnTo>
                  <a:lnTo>
                    <a:pt x="78" y="2009"/>
                  </a:lnTo>
                  <a:lnTo>
                    <a:pt x="67" y="2002"/>
                  </a:lnTo>
                  <a:lnTo>
                    <a:pt x="48" y="1986"/>
                  </a:lnTo>
                  <a:lnTo>
                    <a:pt x="37" y="1978"/>
                  </a:lnTo>
                  <a:lnTo>
                    <a:pt x="25" y="1973"/>
                  </a:lnTo>
                  <a:lnTo>
                    <a:pt x="25" y="1973"/>
                  </a:lnTo>
                  <a:lnTo>
                    <a:pt x="22" y="1965"/>
                  </a:lnTo>
                  <a:lnTo>
                    <a:pt x="21" y="1958"/>
                  </a:lnTo>
                  <a:lnTo>
                    <a:pt x="21" y="1952"/>
                  </a:lnTo>
                  <a:lnTo>
                    <a:pt x="22" y="1945"/>
                  </a:lnTo>
                  <a:lnTo>
                    <a:pt x="24" y="1938"/>
                  </a:lnTo>
                  <a:lnTo>
                    <a:pt x="27" y="1931"/>
                  </a:lnTo>
                  <a:lnTo>
                    <a:pt x="32" y="1926"/>
                  </a:lnTo>
                  <a:lnTo>
                    <a:pt x="37" y="1919"/>
                  </a:lnTo>
                  <a:lnTo>
                    <a:pt x="48" y="1907"/>
                  </a:lnTo>
                  <a:lnTo>
                    <a:pt x="61" y="1895"/>
                  </a:lnTo>
                  <a:lnTo>
                    <a:pt x="72" y="1883"/>
                  </a:lnTo>
                  <a:lnTo>
                    <a:pt x="84" y="1871"/>
                  </a:lnTo>
                  <a:lnTo>
                    <a:pt x="84" y="1871"/>
                  </a:lnTo>
                  <a:lnTo>
                    <a:pt x="96" y="1858"/>
                  </a:lnTo>
                  <a:lnTo>
                    <a:pt x="108" y="1846"/>
                  </a:lnTo>
                  <a:lnTo>
                    <a:pt x="122" y="1833"/>
                  </a:lnTo>
                  <a:lnTo>
                    <a:pt x="139" y="1820"/>
                  </a:lnTo>
                  <a:lnTo>
                    <a:pt x="139" y="1820"/>
                  </a:lnTo>
                  <a:lnTo>
                    <a:pt x="170" y="1799"/>
                  </a:lnTo>
                  <a:lnTo>
                    <a:pt x="205" y="1780"/>
                  </a:lnTo>
                  <a:lnTo>
                    <a:pt x="241" y="1762"/>
                  </a:lnTo>
                  <a:lnTo>
                    <a:pt x="276" y="1746"/>
                  </a:lnTo>
                  <a:lnTo>
                    <a:pt x="276" y="1746"/>
                  </a:lnTo>
                  <a:lnTo>
                    <a:pt x="284" y="1744"/>
                  </a:lnTo>
                  <a:lnTo>
                    <a:pt x="294" y="1742"/>
                  </a:lnTo>
                  <a:lnTo>
                    <a:pt x="303" y="1740"/>
                  </a:lnTo>
                  <a:lnTo>
                    <a:pt x="310" y="1736"/>
                  </a:lnTo>
                  <a:lnTo>
                    <a:pt x="310" y="1736"/>
                  </a:lnTo>
                  <a:lnTo>
                    <a:pt x="319" y="1731"/>
                  </a:lnTo>
                  <a:lnTo>
                    <a:pt x="326" y="1726"/>
                  </a:lnTo>
                  <a:lnTo>
                    <a:pt x="334" y="1721"/>
                  </a:lnTo>
                  <a:lnTo>
                    <a:pt x="338" y="1720"/>
                  </a:lnTo>
                  <a:lnTo>
                    <a:pt x="342" y="1719"/>
                  </a:lnTo>
                  <a:lnTo>
                    <a:pt x="342" y="1719"/>
                  </a:lnTo>
                  <a:lnTo>
                    <a:pt x="343" y="1711"/>
                  </a:lnTo>
                  <a:lnTo>
                    <a:pt x="345" y="1703"/>
                  </a:lnTo>
                  <a:lnTo>
                    <a:pt x="351" y="1689"/>
                  </a:lnTo>
                  <a:lnTo>
                    <a:pt x="358" y="1676"/>
                  </a:lnTo>
                  <a:lnTo>
                    <a:pt x="368" y="1666"/>
                  </a:lnTo>
                  <a:lnTo>
                    <a:pt x="379" y="1656"/>
                  </a:lnTo>
                  <a:lnTo>
                    <a:pt x="392" y="1649"/>
                  </a:lnTo>
                  <a:lnTo>
                    <a:pt x="405" y="1641"/>
                  </a:lnTo>
                  <a:lnTo>
                    <a:pt x="421" y="1636"/>
                  </a:lnTo>
                  <a:lnTo>
                    <a:pt x="421" y="1636"/>
                  </a:lnTo>
                  <a:lnTo>
                    <a:pt x="397" y="1578"/>
                  </a:lnTo>
                  <a:lnTo>
                    <a:pt x="371" y="1521"/>
                  </a:lnTo>
                  <a:lnTo>
                    <a:pt x="319" y="1407"/>
                  </a:lnTo>
                  <a:lnTo>
                    <a:pt x="263" y="1291"/>
                  </a:lnTo>
                  <a:lnTo>
                    <a:pt x="236" y="1232"/>
                  </a:lnTo>
                  <a:lnTo>
                    <a:pt x="209" y="1173"/>
                  </a:lnTo>
                  <a:lnTo>
                    <a:pt x="209" y="1173"/>
                  </a:lnTo>
                  <a:lnTo>
                    <a:pt x="197" y="1144"/>
                  </a:lnTo>
                  <a:lnTo>
                    <a:pt x="183" y="1115"/>
                  </a:lnTo>
                  <a:lnTo>
                    <a:pt x="153" y="1059"/>
                  </a:lnTo>
                  <a:lnTo>
                    <a:pt x="123" y="1002"/>
                  </a:lnTo>
                  <a:lnTo>
                    <a:pt x="94" y="944"/>
                  </a:lnTo>
                  <a:lnTo>
                    <a:pt x="94" y="944"/>
                  </a:lnTo>
                  <a:lnTo>
                    <a:pt x="83" y="920"/>
                  </a:lnTo>
                  <a:lnTo>
                    <a:pt x="72" y="897"/>
                  </a:lnTo>
                  <a:lnTo>
                    <a:pt x="61" y="873"/>
                  </a:lnTo>
                  <a:lnTo>
                    <a:pt x="54" y="863"/>
                  </a:lnTo>
                  <a:lnTo>
                    <a:pt x="48" y="853"/>
                  </a:lnTo>
                  <a:lnTo>
                    <a:pt x="48" y="853"/>
                  </a:lnTo>
                  <a:lnTo>
                    <a:pt x="44" y="848"/>
                  </a:lnTo>
                  <a:lnTo>
                    <a:pt x="40" y="841"/>
                  </a:lnTo>
                  <a:lnTo>
                    <a:pt x="40" y="841"/>
                  </a:lnTo>
                  <a:lnTo>
                    <a:pt x="35" y="835"/>
                  </a:lnTo>
                  <a:lnTo>
                    <a:pt x="29" y="828"/>
                  </a:lnTo>
                  <a:lnTo>
                    <a:pt x="22" y="822"/>
                  </a:lnTo>
                  <a:lnTo>
                    <a:pt x="18" y="817"/>
                  </a:lnTo>
                  <a:lnTo>
                    <a:pt x="18" y="817"/>
                  </a:lnTo>
                  <a:lnTo>
                    <a:pt x="16" y="810"/>
                  </a:lnTo>
                  <a:lnTo>
                    <a:pt x="14" y="802"/>
                  </a:lnTo>
                  <a:lnTo>
                    <a:pt x="8" y="780"/>
                  </a:lnTo>
                  <a:lnTo>
                    <a:pt x="8" y="780"/>
                  </a:lnTo>
                  <a:lnTo>
                    <a:pt x="5" y="766"/>
                  </a:lnTo>
                  <a:lnTo>
                    <a:pt x="2" y="754"/>
                  </a:lnTo>
                  <a:lnTo>
                    <a:pt x="0" y="742"/>
                  </a:lnTo>
                  <a:lnTo>
                    <a:pt x="0" y="730"/>
                  </a:lnTo>
                  <a:lnTo>
                    <a:pt x="1" y="717"/>
                  </a:lnTo>
                  <a:lnTo>
                    <a:pt x="3" y="705"/>
                  </a:lnTo>
                  <a:lnTo>
                    <a:pt x="7" y="692"/>
                  </a:lnTo>
                  <a:lnTo>
                    <a:pt x="12" y="678"/>
                  </a:lnTo>
                  <a:lnTo>
                    <a:pt x="12" y="678"/>
                  </a:lnTo>
                  <a:lnTo>
                    <a:pt x="20" y="671"/>
                  </a:lnTo>
                  <a:lnTo>
                    <a:pt x="27" y="665"/>
                  </a:lnTo>
                  <a:lnTo>
                    <a:pt x="34" y="657"/>
                  </a:lnTo>
                  <a:lnTo>
                    <a:pt x="40" y="650"/>
                  </a:lnTo>
                  <a:lnTo>
                    <a:pt x="40" y="650"/>
                  </a:lnTo>
                  <a:lnTo>
                    <a:pt x="63" y="638"/>
                  </a:lnTo>
                  <a:lnTo>
                    <a:pt x="87" y="629"/>
                  </a:lnTo>
                  <a:lnTo>
                    <a:pt x="111" y="622"/>
                  </a:lnTo>
                  <a:lnTo>
                    <a:pt x="136" y="615"/>
                  </a:lnTo>
                  <a:lnTo>
                    <a:pt x="136" y="615"/>
                  </a:lnTo>
                  <a:lnTo>
                    <a:pt x="144" y="617"/>
                  </a:lnTo>
                  <a:lnTo>
                    <a:pt x="153" y="618"/>
                  </a:lnTo>
                  <a:lnTo>
                    <a:pt x="160" y="620"/>
                  </a:lnTo>
                  <a:lnTo>
                    <a:pt x="168" y="623"/>
                  </a:lnTo>
                  <a:lnTo>
                    <a:pt x="168" y="623"/>
                  </a:lnTo>
                  <a:lnTo>
                    <a:pt x="192" y="607"/>
                  </a:lnTo>
                  <a:lnTo>
                    <a:pt x="217" y="592"/>
                  </a:lnTo>
                  <a:lnTo>
                    <a:pt x="242" y="579"/>
                  </a:lnTo>
                  <a:lnTo>
                    <a:pt x="265" y="566"/>
                  </a:lnTo>
                  <a:lnTo>
                    <a:pt x="291" y="554"/>
                  </a:lnTo>
                  <a:lnTo>
                    <a:pt x="317" y="542"/>
                  </a:lnTo>
                  <a:lnTo>
                    <a:pt x="372" y="519"/>
                  </a:lnTo>
                  <a:lnTo>
                    <a:pt x="372" y="519"/>
                  </a:lnTo>
                  <a:lnTo>
                    <a:pt x="406" y="502"/>
                  </a:lnTo>
                  <a:lnTo>
                    <a:pt x="441" y="485"/>
                  </a:lnTo>
                  <a:lnTo>
                    <a:pt x="511" y="453"/>
                  </a:lnTo>
                  <a:lnTo>
                    <a:pt x="583" y="420"/>
                  </a:lnTo>
                  <a:lnTo>
                    <a:pt x="655" y="389"/>
                  </a:lnTo>
                  <a:lnTo>
                    <a:pt x="726" y="358"/>
                  </a:lnTo>
                  <a:lnTo>
                    <a:pt x="761" y="341"/>
                  </a:lnTo>
                  <a:lnTo>
                    <a:pt x="796" y="325"/>
                  </a:lnTo>
                  <a:lnTo>
                    <a:pt x="829" y="308"/>
                  </a:lnTo>
                  <a:lnTo>
                    <a:pt x="864" y="290"/>
                  </a:lnTo>
                  <a:lnTo>
                    <a:pt x="896" y="270"/>
                  </a:lnTo>
                  <a:lnTo>
                    <a:pt x="928" y="251"/>
                  </a:lnTo>
                  <a:lnTo>
                    <a:pt x="928" y="251"/>
                  </a:lnTo>
                  <a:lnTo>
                    <a:pt x="928" y="230"/>
                  </a:lnTo>
                  <a:lnTo>
                    <a:pt x="926" y="207"/>
                  </a:lnTo>
                  <a:lnTo>
                    <a:pt x="924" y="161"/>
                  </a:lnTo>
                  <a:lnTo>
                    <a:pt x="923" y="139"/>
                  </a:lnTo>
                  <a:lnTo>
                    <a:pt x="924" y="117"/>
                  </a:lnTo>
                  <a:lnTo>
                    <a:pt x="926" y="97"/>
                  </a:lnTo>
                  <a:lnTo>
                    <a:pt x="928" y="87"/>
                  </a:lnTo>
                  <a:lnTo>
                    <a:pt x="930" y="79"/>
                  </a:lnTo>
                  <a:lnTo>
                    <a:pt x="930" y="79"/>
                  </a:lnTo>
                  <a:lnTo>
                    <a:pt x="938" y="72"/>
                  </a:lnTo>
                  <a:lnTo>
                    <a:pt x="946" y="66"/>
                  </a:lnTo>
                  <a:lnTo>
                    <a:pt x="955" y="60"/>
                  </a:lnTo>
                  <a:lnTo>
                    <a:pt x="964" y="54"/>
                  </a:lnTo>
                  <a:lnTo>
                    <a:pt x="985" y="45"/>
                  </a:lnTo>
                  <a:lnTo>
                    <a:pt x="1007" y="36"/>
                  </a:lnTo>
                  <a:lnTo>
                    <a:pt x="1031" y="29"/>
                  </a:lnTo>
                  <a:lnTo>
                    <a:pt x="1053" y="22"/>
                  </a:lnTo>
                  <a:lnTo>
                    <a:pt x="1095" y="10"/>
                  </a:lnTo>
                  <a:lnTo>
                    <a:pt x="1095" y="10"/>
                  </a:lnTo>
                  <a:lnTo>
                    <a:pt x="1111" y="6"/>
                  </a:lnTo>
                  <a:lnTo>
                    <a:pt x="1126" y="3"/>
                  </a:lnTo>
                  <a:lnTo>
                    <a:pt x="1141" y="1"/>
                  </a:lnTo>
                  <a:lnTo>
                    <a:pt x="1155" y="0"/>
                  </a:lnTo>
                  <a:lnTo>
                    <a:pt x="1170" y="2"/>
                  </a:lnTo>
                  <a:lnTo>
                    <a:pt x="1184" y="4"/>
                  </a:lnTo>
                  <a:lnTo>
                    <a:pt x="1199" y="9"/>
                  </a:lnTo>
                  <a:lnTo>
                    <a:pt x="1213" y="17"/>
                  </a:lnTo>
                  <a:lnTo>
                    <a:pt x="1213" y="17"/>
                  </a:lnTo>
                  <a:lnTo>
                    <a:pt x="1233" y="40"/>
                  </a:lnTo>
                  <a:lnTo>
                    <a:pt x="1252" y="65"/>
                  </a:lnTo>
                  <a:lnTo>
                    <a:pt x="1290" y="114"/>
                  </a:lnTo>
                  <a:lnTo>
                    <a:pt x="1325" y="166"/>
                  </a:lnTo>
                  <a:lnTo>
                    <a:pt x="1360" y="217"/>
                  </a:lnTo>
                  <a:lnTo>
                    <a:pt x="1360" y="217"/>
                  </a:lnTo>
                  <a:lnTo>
                    <a:pt x="1383" y="224"/>
                  </a:lnTo>
                  <a:lnTo>
                    <a:pt x="1405" y="232"/>
                  </a:lnTo>
                  <a:lnTo>
                    <a:pt x="1451" y="244"/>
                  </a:lnTo>
                  <a:lnTo>
                    <a:pt x="1474" y="249"/>
                  </a:lnTo>
                  <a:lnTo>
                    <a:pt x="1496" y="256"/>
                  </a:lnTo>
                  <a:lnTo>
                    <a:pt x="1519" y="262"/>
                  </a:lnTo>
                  <a:lnTo>
                    <a:pt x="1540" y="270"/>
                  </a:lnTo>
                  <a:lnTo>
                    <a:pt x="1540" y="270"/>
                  </a:lnTo>
                  <a:lnTo>
                    <a:pt x="1545" y="273"/>
                  </a:lnTo>
                  <a:lnTo>
                    <a:pt x="1549" y="276"/>
                  </a:lnTo>
                  <a:lnTo>
                    <a:pt x="1557" y="282"/>
                  </a:lnTo>
                  <a:lnTo>
                    <a:pt x="1566" y="290"/>
                  </a:lnTo>
                  <a:lnTo>
                    <a:pt x="1575" y="295"/>
                  </a:lnTo>
                  <a:lnTo>
                    <a:pt x="1575" y="295"/>
                  </a:lnTo>
                  <a:lnTo>
                    <a:pt x="1590" y="303"/>
                  </a:lnTo>
                  <a:lnTo>
                    <a:pt x="1604" y="310"/>
                  </a:lnTo>
                  <a:lnTo>
                    <a:pt x="1631" y="327"/>
                  </a:lnTo>
                  <a:lnTo>
                    <a:pt x="1658" y="347"/>
                  </a:lnTo>
                  <a:lnTo>
                    <a:pt x="1684" y="367"/>
                  </a:lnTo>
                  <a:lnTo>
                    <a:pt x="1710" y="388"/>
                  </a:lnTo>
                  <a:lnTo>
                    <a:pt x="1733" y="411"/>
                  </a:lnTo>
                  <a:lnTo>
                    <a:pt x="1779" y="455"/>
                  </a:lnTo>
                  <a:lnTo>
                    <a:pt x="1779" y="455"/>
                  </a:lnTo>
                  <a:lnTo>
                    <a:pt x="1777" y="463"/>
                  </a:lnTo>
                  <a:lnTo>
                    <a:pt x="1776" y="473"/>
                  </a:lnTo>
                  <a:lnTo>
                    <a:pt x="1778" y="494"/>
                  </a:lnTo>
                  <a:lnTo>
                    <a:pt x="1778" y="505"/>
                  </a:lnTo>
                  <a:lnTo>
                    <a:pt x="1779" y="517"/>
                  </a:lnTo>
                  <a:lnTo>
                    <a:pt x="1778" y="527"/>
                  </a:lnTo>
                  <a:lnTo>
                    <a:pt x="1776" y="538"/>
                  </a:lnTo>
                  <a:lnTo>
                    <a:pt x="1776" y="538"/>
                  </a:lnTo>
                  <a:lnTo>
                    <a:pt x="1774" y="547"/>
                  </a:lnTo>
                  <a:lnTo>
                    <a:pt x="1771" y="555"/>
                  </a:lnTo>
                  <a:lnTo>
                    <a:pt x="1762" y="571"/>
                  </a:lnTo>
                  <a:lnTo>
                    <a:pt x="1751" y="587"/>
                  </a:lnTo>
                  <a:lnTo>
                    <a:pt x="1740" y="603"/>
                  </a:lnTo>
                  <a:lnTo>
                    <a:pt x="1727" y="617"/>
                  </a:lnTo>
                  <a:lnTo>
                    <a:pt x="1713" y="632"/>
                  </a:lnTo>
                  <a:lnTo>
                    <a:pt x="1685" y="661"/>
                  </a:lnTo>
                  <a:lnTo>
                    <a:pt x="1685" y="661"/>
                  </a:lnTo>
                  <a:lnTo>
                    <a:pt x="1671" y="676"/>
                  </a:lnTo>
                  <a:lnTo>
                    <a:pt x="1658" y="689"/>
                  </a:lnTo>
                  <a:lnTo>
                    <a:pt x="1644" y="701"/>
                  </a:lnTo>
                  <a:lnTo>
                    <a:pt x="1631" y="712"/>
                  </a:lnTo>
                  <a:lnTo>
                    <a:pt x="1617" y="722"/>
                  </a:lnTo>
                  <a:lnTo>
                    <a:pt x="1602" y="732"/>
                  </a:lnTo>
                  <a:lnTo>
                    <a:pt x="1569" y="752"/>
                  </a:lnTo>
                  <a:lnTo>
                    <a:pt x="1569" y="752"/>
                  </a:lnTo>
                  <a:lnTo>
                    <a:pt x="1554" y="763"/>
                  </a:lnTo>
                  <a:lnTo>
                    <a:pt x="1539" y="773"/>
                  </a:lnTo>
                  <a:lnTo>
                    <a:pt x="1531" y="777"/>
                  </a:lnTo>
                  <a:lnTo>
                    <a:pt x="1522" y="781"/>
                  </a:lnTo>
                  <a:lnTo>
                    <a:pt x="1514" y="784"/>
                  </a:lnTo>
                  <a:lnTo>
                    <a:pt x="1503" y="787"/>
                  </a:lnTo>
                  <a:lnTo>
                    <a:pt x="1503" y="787"/>
                  </a:lnTo>
                  <a:lnTo>
                    <a:pt x="1504" y="797"/>
                  </a:lnTo>
                  <a:lnTo>
                    <a:pt x="1504" y="806"/>
                  </a:lnTo>
                  <a:lnTo>
                    <a:pt x="1503" y="813"/>
                  </a:lnTo>
                  <a:lnTo>
                    <a:pt x="1500" y="821"/>
                  </a:lnTo>
                  <a:lnTo>
                    <a:pt x="1496" y="826"/>
                  </a:lnTo>
                  <a:lnTo>
                    <a:pt x="1492" y="830"/>
                  </a:lnTo>
                  <a:lnTo>
                    <a:pt x="1487" y="834"/>
                  </a:lnTo>
                  <a:lnTo>
                    <a:pt x="1481" y="836"/>
                  </a:lnTo>
                  <a:lnTo>
                    <a:pt x="1475" y="838"/>
                  </a:lnTo>
                  <a:lnTo>
                    <a:pt x="1468" y="839"/>
                  </a:lnTo>
                  <a:lnTo>
                    <a:pt x="1460" y="839"/>
                  </a:lnTo>
                  <a:lnTo>
                    <a:pt x="1451" y="839"/>
                  </a:lnTo>
                  <a:lnTo>
                    <a:pt x="1435" y="836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1" y="840"/>
                  </a:lnTo>
                  <a:lnTo>
                    <a:pt x="1404" y="850"/>
                  </a:lnTo>
                  <a:lnTo>
                    <a:pt x="1395" y="871"/>
                  </a:lnTo>
                  <a:lnTo>
                    <a:pt x="1389" y="881"/>
                  </a:lnTo>
                  <a:lnTo>
                    <a:pt x="1383" y="890"/>
                  </a:lnTo>
                  <a:lnTo>
                    <a:pt x="1380" y="895"/>
                  </a:lnTo>
                  <a:lnTo>
                    <a:pt x="1375" y="898"/>
                  </a:lnTo>
                  <a:lnTo>
                    <a:pt x="1371" y="900"/>
                  </a:lnTo>
                  <a:lnTo>
                    <a:pt x="1366" y="902"/>
                  </a:lnTo>
                  <a:lnTo>
                    <a:pt x="1366" y="902"/>
                  </a:lnTo>
                  <a:lnTo>
                    <a:pt x="1355" y="904"/>
                  </a:lnTo>
                  <a:lnTo>
                    <a:pt x="1345" y="904"/>
                  </a:lnTo>
                  <a:lnTo>
                    <a:pt x="1336" y="902"/>
                  </a:lnTo>
                  <a:lnTo>
                    <a:pt x="1325" y="899"/>
                  </a:lnTo>
                  <a:lnTo>
                    <a:pt x="1305" y="890"/>
                  </a:lnTo>
                  <a:lnTo>
                    <a:pt x="1295" y="886"/>
                  </a:lnTo>
                  <a:lnTo>
                    <a:pt x="1284" y="883"/>
                  </a:lnTo>
                  <a:lnTo>
                    <a:pt x="1284" y="883"/>
                  </a:lnTo>
                  <a:lnTo>
                    <a:pt x="1272" y="884"/>
                  </a:lnTo>
                  <a:lnTo>
                    <a:pt x="1258" y="887"/>
                  </a:lnTo>
                  <a:lnTo>
                    <a:pt x="1245" y="892"/>
                  </a:lnTo>
                  <a:lnTo>
                    <a:pt x="1231" y="897"/>
                  </a:lnTo>
                  <a:lnTo>
                    <a:pt x="1204" y="908"/>
                  </a:lnTo>
                  <a:lnTo>
                    <a:pt x="1190" y="913"/>
                  </a:lnTo>
                  <a:lnTo>
                    <a:pt x="1176" y="917"/>
                  </a:lnTo>
                  <a:lnTo>
                    <a:pt x="1176" y="917"/>
                  </a:lnTo>
                  <a:lnTo>
                    <a:pt x="1171" y="919"/>
                  </a:lnTo>
                  <a:lnTo>
                    <a:pt x="1171" y="919"/>
                  </a:lnTo>
                  <a:lnTo>
                    <a:pt x="1142" y="921"/>
                  </a:lnTo>
                  <a:lnTo>
                    <a:pt x="1111" y="924"/>
                  </a:lnTo>
                  <a:lnTo>
                    <a:pt x="1045" y="929"/>
                  </a:lnTo>
                  <a:lnTo>
                    <a:pt x="1009" y="931"/>
                  </a:lnTo>
                  <a:lnTo>
                    <a:pt x="975" y="933"/>
                  </a:lnTo>
                  <a:lnTo>
                    <a:pt x="939" y="934"/>
                  </a:lnTo>
                  <a:lnTo>
                    <a:pt x="903" y="934"/>
                  </a:lnTo>
                  <a:lnTo>
                    <a:pt x="903" y="934"/>
                  </a:lnTo>
                  <a:lnTo>
                    <a:pt x="896" y="930"/>
                  </a:lnTo>
                  <a:lnTo>
                    <a:pt x="886" y="927"/>
                  </a:lnTo>
                  <a:lnTo>
                    <a:pt x="866" y="923"/>
                  </a:lnTo>
                  <a:lnTo>
                    <a:pt x="856" y="920"/>
                  </a:lnTo>
                  <a:lnTo>
                    <a:pt x="847" y="917"/>
                  </a:lnTo>
                  <a:lnTo>
                    <a:pt x="839" y="913"/>
                  </a:lnTo>
                  <a:lnTo>
                    <a:pt x="835" y="911"/>
                  </a:lnTo>
                  <a:lnTo>
                    <a:pt x="832" y="908"/>
                  </a:lnTo>
                  <a:lnTo>
                    <a:pt x="832" y="908"/>
                  </a:lnTo>
                  <a:lnTo>
                    <a:pt x="830" y="892"/>
                  </a:lnTo>
                  <a:lnTo>
                    <a:pt x="832" y="885"/>
                  </a:lnTo>
                  <a:lnTo>
                    <a:pt x="835" y="878"/>
                  </a:lnTo>
                  <a:lnTo>
                    <a:pt x="835" y="878"/>
                  </a:lnTo>
                  <a:lnTo>
                    <a:pt x="829" y="855"/>
                  </a:lnTo>
                  <a:lnTo>
                    <a:pt x="827" y="832"/>
                  </a:lnTo>
                  <a:lnTo>
                    <a:pt x="825" y="808"/>
                  </a:lnTo>
                  <a:lnTo>
                    <a:pt x="825" y="784"/>
                  </a:lnTo>
                  <a:lnTo>
                    <a:pt x="826" y="761"/>
                  </a:lnTo>
                  <a:lnTo>
                    <a:pt x="828" y="737"/>
                  </a:lnTo>
                  <a:lnTo>
                    <a:pt x="832" y="715"/>
                  </a:lnTo>
                  <a:lnTo>
                    <a:pt x="835" y="691"/>
                  </a:lnTo>
                  <a:lnTo>
                    <a:pt x="839" y="669"/>
                  </a:lnTo>
                  <a:lnTo>
                    <a:pt x="844" y="646"/>
                  </a:lnTo>
                  <a:lnTo>
                    <a:pt x="856" y="602"/>
                  </a:lnTo>
                  <a:lnTo>
                    <a:pt x="870" y="561"/>
                  </a:lnTo>
                  <a:lnTo>
                    <a:pt x="884" y="521"/>
                  </a:lnTo>
                  <a:lnTo>
                    <a:pt x="884" y="521"/>
                  </a:lnTo>
                  <a:lnTo>
                    <a:pt x="879" y="521"/>
                  </a:lnTo>
                  <a:lnTo>
                    <a:pt x="873" y="523"/>
                  </a:lnTo>
                  <a:lnTo>
                    <a:pt x="867" y="525"/>
                  </a:lnTo>
                  <a:lnTo>
                    <a:pt x="862" y="527"/>
                  </a:lnTo>
                  <a:lnTo>
                    <a:pt x="850" y="535"/>
                  </a:lnTo>
                  <a:lnTo>
                    <a:pt x="841" y="544"/>
                  </a:lnTo>
                  <a:lnTo>
                    <a:pt x="841" y="544"/>
                  </a:lnTo>
                  <a:lnTo>
                    <a:pt x="821" y="550"/>
                  </a:lnTo>
                  <a:lnTo>
                    <a:pt x="798" y="557"/>
                  </a:lnTo>
                  <a:lnTo>
                    <a:pt x="777" y="564"/>
                  </a:lnTo>
                  <a:lnTo>
                    <a:pt x="756" y="570"/>
                  </a:lnTo>
                  <a:lnTo>
                    <a:pt x="756" y="570"/>
                  </a:lnTo>
                  <a:lnTo>
                    <a:pt x="727" y="582"/>
                  </a:lnTo>
                  <a:lnTo>
                    <a:pt x="696" y="594"/>
                  </a:lnTo>
                  <a:lnTo>
                    <a:pt x="635" y="620"/>
                  </a:lnTo>
                  <a:lnTo>
                    <a:pt x="572" y="647"/>
                  </a:lnTo>
                  <a:lnTo>
                    <a:pt x="512" y="676"/>
                  </a:lnTo>
                  <a:lnTo>
                    <a:pt x="512" y="676"/>
                  </a:lnTo>
                  <a:lnTo>
                    <a:pt x="485" y="688"/>
                  </a:lnTo>
                  <a:lnTo>
                    <a:pt x="458" y="700"/>
                  </a:lnTo>
                  <a:lnTo>
                    <a:pt x="430" y="711"/>
                  </a:lnTo>
                  <a:lnTo>
                    <a:pt x="404" y="723"/>
                  </a:lnTo>
                  <a:lnTo>
                    <a:pt x="404" y="723"/>
                  </a:lnTo>
                  <a:lnTo>
                    <a:pt x="375" y="737"/>
                  </a:lnTo>
                  <a:lnTo>
                    <a:pt x="348" y="752"/>
                  </a:lnTo>
                  <a:lnTo>
                    <a:pt x="321" y="768"/>
                  </a:lnTo>
                  <a:lnTo>
                    <a:pt x="293" y="784"/>
                  </a:lnTo>
                  <a:lnTo>
                    <a:pt x="293" y="784"/>
                  </a:lnTo>
                  <a:lnTo>
                    <a:pt x="278" y="794"/>
                  </a:lnTo>
                  <a:lnTo>
                    <a:pt x="265" y="804"/>
                  </a:lnTo>
                  <a:lnTo>
                    <a:pt x="253" y="815"/>
                  </a:lnTo>
                  <a:lnTo>
                    <a:pt x="242" y="828"/>
                  </a:lnTo>
                  <a:lnTo>
                    <a:pt x="242" y="828"/>
                  </a:lnTo>
                  <a:lnTo>
                    <a:pt x="248" y="852"/>
                  </a:lnTo>
                  <a:lnTo>
                    <a:pt x="254" y="873"/>
                  </a:lnTo>
                  <a:lnTo>
                    <a:pt x="263" y="896"/>
                  </a:lnTo>
                  <a:lnTo>
                    <a:pt x="271" y="917"/>
                  </a:lnTo>
                  <a:lnTo>
                    <a:pt x="290" y="959"/>
                  </a:lnTo>
                  <a:lnTo>
                    <a:pt x="309" y="1000"/>
                  </a:lnTo>
                  <a:lnTo>
                    <a:pt x="351" y="1082"/>
                  </a:lnTo>
                  <a:lnTo>
                    <a:pt x="371" y="1124"/>
                  </a:lnTo>
                  <a:lnTo>
                    <a:pt x="389" y="1166"/>
                  </a:lnTo>
                  <a:lnTo>
                    <a:pt x="389" y="1166"/>
                  </a:lnTo>
                  <a:lnTo>
                    <a:pt x="404" y="1197"/>
                  </a:lnTo>
                  <a:lnTo>
                    <a:pt x="419" y="1228"/>
                  </a:lnTo>
                  <a:lnTo>
                    <a:pt x="434" y="1260"/>
                  </a:lnTo>
                  <a:lnTo>
                    <a:pt x="450" y="1291"/>
                  </a:lnTo>
                  <a:lnTo>
                    <a:pt x="450" y="1291"/>
                  </a:lnTo>
                  <a:lnTo>
                    <a:pt x="457" y="1301"/>
                  </a:lnTo>
                  <a:lnTo>
                    <a:pt x="462" y="1309"/>
                  </a:lnTo>
                  <a:lnTo>
                    <a:pt x="469" y="1319"/>
                  </a:lnTo>
                  <a:lnTo>
                    <a:pt x="475" y="1328"/>
                  </a:lnTo>
                  <a:lnTo>
                    <a:pt x="475" y="1328"/>
                  </a:lnTo>
                  <a:lnTo>
                    <a:pt x="488" y="1350"/>
                  </a:lnTo>
                  <a:lnTo>
                    <a:pt x="499" y="1371"/>
                  </a:lnTo>
                  <a:lnTo>
                    <a:pt x="521" y="1415"/>
                  </a:lnTo>
                  <a:lnTo>
                    <a:pt x="544" y="1458"/>
                  </a:lnTo>
                  <a:lnTo>
                    <a:pt x="555" y="1479"/>
                  </a:lnTo>
                  <a:lnTo>
                    <a:pt x="569" y="1500"/>
                  </a:lnTo>
                  <a:lnTo>
                    <a:pt x="569" y="1500"/>
                  </a:lnTo>
                  <a:lnTo>
                    <a:pt x="578" y="1516"/>
                  </a:lnTo>
                  <a:lnTo>
                    <a:pt x="586" y="1532"/>
                  </a:lnTo>
                  <a:lnTo>
                    <a:pt x="604" y="1564"/>
                  </a:lnTo>
                  <a:lnTo>
                    <a:pt x="604" y="1564"/>
                  </a:lnTo>
                  <a:lnTo>
                    <a:pt x="610" y="1575"/>
                  </a:lnTo>
                  <a:lnTo>
                    <a:pt x="618" y="1585"/>
                  </a:lnTo>
                  <a:lnTo>
                    <a:pt x="622" y="1591"/>
                  </a:lnTo>
                  <a:lnTo>
                    <a:pt x="624" y="1597"/>
                  </a:lnTo>
                  <a:lnTo>
                    <a:pt x="625" y="1604"/>
                  </a:lnTo>
                  <a:lnTo>
                    <a:pt x="625" y="1611"/>
                  </a:lnTo>
                  <a:lnTo>
                    <a:pt x="625" y="1611"/>
                  </a:lnTo>
                  <a:lnTo>
                    <a:pt x="636" y="1619"/>
                  </a:lnTo>
                  <a:lnTo>
                    <a:pt x="647" y="1626"/>
                  </a:lnTo>
                  <a:lnTo>
                    <a:pt x="670" y="1638"/>
                  </a:lnTo>
                  <a:lnTo>
                    <a:pt x="692" y="1650"/>
                  </a:lnTo>
                  <a:lnTo>
                    <a:pt x="714" y="1660"/>
                  </a:lnTo>
                  <a:lnTo>
                    <a:pt x="724" y="1667"/>
                  </a:lnTo>
                  <a:lnTo>
                    <a:pt x="733" y="1672"/>
                  </a:lnTo>
                  <a:lnTo>
                    <a:pt x="742" y="1680"/>
                  </a:lnTo>
                  <a:lnTo>
                    <a:pt x="749" y="1687"/>
                  </a:lnTo>
                  <a:lnTo>
                    <a:pt x="756" y="1696"/>
                  </a:lnTo>
                  <a:lnTo>
                    <a:pt x="761" y="1704"/>
                  </a:lnTo>
                  <a:lnTo>
                    <a:pt x="764" y="1715"/>
                  </a:lnTo>
                  <a:lnTo>
                    <a:pt x="765" y="1727"/>
                  </a:lnTo>
                  <a:lnTo>
                    <a:pt x="765" y="1727"/>
                  </a:lnTo>
                  <a:lnTo>
                    <a:pt x="778" y="1734"/>
                  </a:lnTo>
                  <a:lnTo>
                    <a:pt x="791" y="1741"/>
                  </a:lnTo>
                  <a:lnTo>
                    <a:pt x="804" y="1746"/>
                  </a:lnTo>
                  <a:lnTo>
                    <a:pt x="817" y="1751"/>
                  </a:lnTo>
                  <a:lnTo>
                    <a:pt x="843" y="1759"/>
                  </a:lnTo>
                  <a:lnTo>
                    <a:pt x="871" y="1766"/>
                  </a:lnTo>
                  <a:lnTo>
                    <a:pt x="871" y="1766"/>
                  </a:lnTo>
                  <a:lnTo>
                    <a:pt x="864" y="1718"/>
                  </a:lnTo>
                  <a:lnTo>
                    <a:pt x="856" y="1672"/>
                  </a:lnTo>
                  <a:lnTo>
                    <a:pt x="842" y="1584"/>
                  </a:lnTo>
                  <a:lnTo>
                    <a:pt x="836" y="1540"/>
                  </a:lnTo>
                  <a:lnTo>
                    <a:pt x="828" y="1496"/>
                  </a:lnTo>
                  <a:lnTo>
                    <a:pt x="820" y="1452"/>
                  </a:lnTo>
                  <a:lnTo>
                    <a:pt x="810" y="1404"/>
                  </a:lnTo>
                  <a:lnTo>
                    <a:pt x="810" y="1404"/>
                  </a:lnTo>
                  <a:lnTo>
                    <a:pt x="810" y="1401"/>
                  </a:lnTo>
                  <a:lnTo>
                    <a:pt x="811" y="1398"/>
                  </a:lnTo>
                  <a:lnTo>
                    <a:pt x="814" y="1394"/>
                  </a:lnTo>
                  <a:lnTo>
                    <a:pt x="819" y="1392"/>
                  </a:lnTo>
                  <a:lnTo>
                    <a:pt x="821" y="1389"/>
                  </a:lnTo>
                  <a:lnTo>
                    <a:pt x="822" y="1387"/>
                  </a:lnTo>
                  <a:lnTo>
                    <a:pt x="822" y="1387"/>
                  </a:lnTo>
                  <a:lnTo>
                    <a:pt x="808" y="1364"/>
                  </a:lnTo>
                  <a:lnTo>
                    <a:pt x="794" y="1338"/>
                  </a:lnTo>
                  <a:lnTo>
                    <a:pt x="779" y="1310"/>
                  </a:lnTo>
                  <a:lnTo>
                    <a:pt x="765" y="1281"/>
                  </a:lnTo>
                  <a:lnTo>
                    <a:pt x="736" y="1221"/>
                  </a:lnTo>
                  <a:lnTo>
                    <a:pt x="708" y="1161"/>
                  </a:lnTo>
                  <a:lnTo>
                    <a:pt x="708" y="1161"/>
                  </a:lnTo>
                  <a:lnTo>
                    <a:pt x="702" y="1148"/>
                  </a:lnTo>
                  <a:lnTo>
                    <a:pt x="696" y="1136"/>
                  </a:lnTo>
                  <a:lnTo>
                    <a:pt x="689" y="1124"/>
                  </a:lnTo>
                  <a:lnTo>
                    <a:pt x="684" y="1112"/>
                  </a:lnTo>
                  <a:lnTo>
                    <a:pt x="684" y="1112"/>
                  </a:lnTo>
                  <a:lnTo>
                    <a:pt x="682" y="1099"/>
                  </a:lnTo>
                  <a:lnTo>
                    <a:pt x="678" y="1085"/>
                  </a:lnTo>
                  <a:lnTo>
                    <a:pt x="675" y="1070"/>
                  </a:lnTo>
                  <a:lnTo>
                    <a:pt x="673" y="1063"/>
                  </a:lnTo>
                  <a:lnTo>
                    <a:pt x="670" y="1055"/>
                  </a:lnTo>
                  <a:lnTo>
                    <a:pt x="670" y="1055"/>
                  </a:lnTo>
                  <a:lnTo>
                    <a:pt x="662" y="1040"/>
                  </a:lnTo>
                  <a:lnTo>
                    <a:pt x="658" y="1034"/>
                  </a:lnTo>
                  <a:lnTo>
                    <a:pt x="655" y="1025"/>
                  </a:lnTo>
                  <a:lnTo>
                    <a:pt x="655" y="1025"/>
                  </a:lnTo>
                  <a:lnTo>
                    <a:pt x="648" y="1011"/>
                  </a:lnTo>
                  <a:lnTo>
                    <a:pt x="641" y="995"/>
                  </a:lnTo>
                  <a:lnTo>
                    <a:pt x="638" y="986"/>
                  </a:lnTo>
                  <a:lnTo>
                    <a:pt x="635" y="977"/>
                  </a:lnTo>
                  <a:lnTo>
                    <a:pt x="632" y="969"/>
                  </a:lnTo>
                  <a:lnTo>
                    <a:pt x="632" y="961"/>
                  </a:lnTo>
                  <a:lnTo>
                    <a:pt x="632" y="961"/>
                  </a:lnTo>
                  <a:lnTo>
                    <a:pt x="633" y="956"/>
                  </a:lnTo>
                  <a:lnTo>
                    <a:pt x="637" y="949"/>
                  </a:lnTo>
                  <a:lnTo>
                    <a:pt x="641" y="943"/>
                  </a:lnTo>
                  <a:lnTo>
                    <a:pt x="646" y="938"/>
                  </a:lnTo>
                  <a:lnTo>
                    <a:pt x="652" y="931"/>
                  </a:lnTo>
                  <a:lnTo>
                    <a:pt x="659" y="925"/>
                  </a:lnTo>
                  <a:lnTo>
                    <a:pt x="674" y="914"/>
                  </a:lnTo>
                  <a:lnTo>
                    <a:pt x="692" y="905"/>
                  </a:lnTo>
                  <a:lnTo>
                    <a:pt x="710" y="899"/>
                  </a:lnTo>
                  <a:lnTo>
                    <a:pt x="718" y="897"/>
                  </a:lnTo>
                  <a:lnTo>
                    <a:pt x="727" y="895"/>
                  </a:lnTo>
                  <a:lnTo>
                    <a:pt x="734" y="895"/>
                  </a:lnTo>
                  <a:lnTo>
                    <a:pt x="741" y="895"/>
                  </a:lnTo>
                  <a:lnTo>
                    <a:pt x="741" y="895"/>
                  </a:lnTo>
                  <a:lnTo>
                    <a:pt x="745" y="900"/>
                  </a:lnTo>
                  <a:lnTo>
                    <a:pt x="748" y="905"/>
                  </a:lnTo>
                  <a:lnTo>
                    <a:pt x="748" y="910"/>
                  </a:lnTo>
                  <a:lnTo>
                    <a:pt x="748" y="913"/>
                  </a:lnTo>
                  <a:lnTo>
                    <a:pt x="748" y="916"/>
                  </a:lnTo>
                  <a:lnTo>
                    <a:pt x="746" y="919"/>
                  </a:lnTo>
                  <a:lnTo>
                    <a:pt x="746" y="919"/>
                  </a:lnTo>
                  <a:lnTo>
                    <a:pt x="774" y="973"/>
                  </a:lnTo>
                  <a:lnTo>
                    <a:pt x="802" y="1027"/>
                  </a:lnTo>
                  <a:lnTo>
                    <a:pt x="828" y="1082"/>
                  </a:lnTo>
                  <a:lnTo>
                    <a:pt x="856" y="1137"/>
                  </a:lnTo>
                  <a:lnTo>
                    <a:pt x="856" y="1137"/>
                  </a:lnTo>
                  <a:lnTo>
                    <a:pt x="878" y="1174"/>
                  </a:lnTo>
                  <a:lnTo>
                    <a:pt x="900" y="1214"/>
                  </a:lnTo>
                  <a:lnTo>
                    <a:pt x="920" y="1254"/>
                  </a:lnTo>
                  <a:lnTo>
                    <a:pt x="940" y="1296"/>
                  </a:lnTo>
                  <a:lnTo>
                    <a:pt x="940" y="1296"/>
                  </a:lnTo>
                  <a:lnTo>
                    <a:pt x="945" y="1309"/>
                  </a:lnTo>
                  <a:lnTo>
                    <a:pt x="951" y="1324"/>
                  </a:lnTo>
                  <a:lnTo>
                    <a:pt x="955" y="1329"/>
                  </a:lnTo>
                  <a:lnTo>
                    <a:pt x="960" y="1335"/>
                  </a:lnTo>
                  <a:lnTo>
                    <a:pt x="965" y="1339"/>
                  </a:lnTo>
                  <a:lnTo>
                    <a:pt x="972" y="1340"/>
                  </a:lnTo>
                  <a:lnTo>
                    <a:pt x="972" y="1340"/>
                  </a:lnTo>
                  <a:lnTo>
                    <a:pt x="970" y="1314"/>
                  </a:lnTo>
                  <a:lnTo>
                    <a:pt x="969" y="1289"/>
                  </a:lnTo>
                  <a:lnTo>
                    <a:pt x="965" y="1234"/>
                  </a:lnTo>
                  <a:lnTo>
                    <a:pt x="963" y="1208"/>
                  </a:lnTo>
                  <a:lnTo>
                    <a:pt x="960" y="1183"/>
                  </a:lnTo>
                  <a:lnTo>
                    <a:pt x="956" y="1158"/>
                  </a:lnTo>
                  <a:lnTo>
                    <a:pt x="954" y="1147"/>
                  </a:lnTo>
                  <a:lnTo>
                    <a:pt x="950" y="1137"/>
                  </a:lnTo>
                  <a:lnTo>
                    <a:pt x="950" y="1137"/>
                  </a:lnTo>
                  <a:lnTo>
                    <a:pt x="965" y="1110"/>
                  </a:lnTo>
                  <a:lnTo>
                    <a:pt x="973" y="1095"/>
                  </a:lnTo>
                  <a:lnTo>
                    <a:pt x="980" y="1078"/>
                  </a:lnTo>
                  <a:lnTo>
                    <a:pt x="987" y="1061"/>
                  </a:lnTo>
                  <a:lnTo>
                    <a:pt x="992" y="1044"/>
                  </a:lnTo>
                  <a:lnTo>
                    <a:pt x="994" y="1025"/>
                  </a:lnTo>
                  <a:lnTo>
                    <a:pt x="994" y="1017"/>
                  </a:lnTo>
                  <a:lnTo>
                    <a:pt x="994" y="1008"/>
                  </a:lnTo>
                  <a:lnTo>
                    <a:pt x="994" y="1008"/>
                  </a:lnTo>
                  <a:lnTo>
                    <a:pt x="1000" y="1007"/>
                  </a:lnTo>
                  <a:lnTo>
                    <a:pt x="1004" y="1007"/>
                  </a:lnTo>
                  <a:lnTo>
                    <a:pt x="1009" y="1008"/>
                  </a:lnTo>
                  <a:lnTo>
                    <a:pt x="1013" y="1010"/>
                  </a:lnTo>
                  <a:lnTo>
                    <a:pt x="1017" y="1013"/>
                  </a:lnTo>
                  <a:lnTo>
                    <a:pt x="1020" y="1015"/>
                  </a:lnTo>
                  <a:lnTo>
                    <a:pt x="1026" y="1022"/>
                  </a:lnTo>
                  <a:lnTo>
                    <a:pt x="1032" y="1031"/>
                  </a:lnTo>
                  <a:lnTo>
                    <a:pt x="1037" y="1039"/>
                  </a:lnTo>
                  <a:lnTo>
                    <a:pt x="1041" y="1048"/>
                  </a:lnTo>
                  <a:lnTo>
                    <a:pt x="1046" y="1055"/>
                  </a:lnTo>
                  <a:lnTo>
                    <a:pt x="1046" y="1055"/>
                  </a:lnTo>
                  <a:lnTo>
                    <a:pt x="1061" y="1077"/>
                  </a:lnTo>
                  <a:lnTo>
                    <a:pt x="1076" y="1097"/>
                  </a:lnTo>
                  <a:lnTo>
                    <a:pt x="1084" y="1106"/>
                  </a:lnTo>
                  <a:lnTo>
                    <a:pt x="1094" y="1114"/>
                  </a:lnTo>
                  <a:lnTo>
                    <a:pt x="1104" y="1122"/>
                  </a:lnTo>
                  <a:lnTo>
                    <a:pt x="1114" y="1129"/>
                  </a:lnTo>
                  <a:lnTo>
                    <a:pt x="1114" y="1129"/>
                  </a:lnTo>
                  <a:lnTo>
                    <a:pt x="1113" y="1146"/>
                  </a:lnTo>
                  <a:lnTo>
                    <a:pt x="1112" y="1162"/>
                  </a:lnTo>
                  <a:lnTo>
                    <a:pt x="1113" y="1180"/>
                  </a:lnTo>
                  <a:lnTo>
                    <a:pt x="1114" y="1196"/>
                  </a:lnTo>
                  <a:lnTo>
                    <a:pt x="1117" y="1229"/>
                  </a:lnTo>
                  <a:lnTo>
                    <a:pt x="1117" y="1245"/>
                  </a:lnTo>
                  <a:lnTo>
                    <a:pt x="1117" y="1262"/>
                  </a:lnTo>
                  <a:lnTo>
                    <a:pt x="1117" y="1262"/>
                  </a:lnTo>
                  <a:lnTo>
                    <a:pt x="1126" y="1232"/>
                  </a:lnTo>
                  <a:lnTo>
                    <a:pt x="1137" y="1202"/>
                  </a:lnTo>
                  <a:lnTo>
                    <a:pt x="1158" y="1143"/>
                  </a:lnTo>
                  <a:lnTo>
                    <a:pt x="1181" y="1087"/>
                  </a:lnTo>
                  <a:lnTo>
                    <a:pt x="1201" y="1033"/>
                  </a:lnTo>
                  <a:lnTo>
                    <a:pt x="1201" y="1033"/>
                  </a:lnTo>
                  <a:lnTo>
                    <a:pt x="1204" y="1031"/>
                  </a:lnTo>
                  <a:lnTo>
                    <a:pt x="1208" y="1029"/>
                  </a:lnTo>
                  <a:lnTo>
                    <a:pt x="1218" y="1027"/>
                  </a:lnTo>
                  <a:lnTo>
                    <a:pt x="1228" y="1029"/>
                  </a:lnTo>
                  <a:lnTo>
                    <a:pt x="1238" y="1030"/>
                  </a:lnTo>
                  <a:lnTo>
                    <a:pt x="1248" y="1033"/>
                  </a:lnTo>
                  <a:lnTo>
                    <a:pt x="1259" y="1037"/>
                  </a:lnTo>
                  <a:lnTo>
                    <a:pt x="1275" y="1046"/>
                  </a:lnTo>
                  <a:lnTo>
                    <a:pt x="1275" y="1046"/>
                  </a:lnTo>
                  <a:lnTo>
                    <a:pt x="1274" y="1052"/>
                  </a:lnTo>
                  <a:lnTo>
                    <a:pt x="1274" y="1057"/>
                  </a:lnTo>
                  <a:lnTo>
                    <a:pt x="1274" y="1063"/>
                  </a:lnTo>
                  <a:lnTo>
                    <a:pt x="1275" y="1068"/>
                  </a:lnTo>
                  <a:lnTo>
                    <a:pt x="1277" y="1072"/>
                  </a:lnTo>
                  <a:lnTo>
                    <a:pt x="1279" y="1077"/>
                  </a:lnTo>
                  <a:lnTo>
                    <a:pt x="1286" y="1083"/>
                  </a:lnTo>
                  <a:lnTo>
                    <a:pt x="1293" y="1090"/>
                  </a:lnTo>
                  <a:lnTo>
                    <a:pt x="1302" y="1095"/>
                  </a:lnTo>
                  <a:lnTo>
                    <a:pt x="1319" y="1105"/>
                  </a:lnTo>
                  <a:lnTo>
                    <a:pt x="1319" y="1105"/>
                  </a:lnTo>
                  <a:lnTo>
                    <a:pt x="1319" y="1116"/>
                  </a:lnTo>
                  <a:lnTo>
                    <a:pt x="1318" y="1128"/>
                  </a:lnTo>
                  <a:lnTo>
                    <a:pt x="1314" y="1140"/>
                  </a:lnTo>
                  <a:lnTo>
                    <a:pt x="1312" y="1151"/>
                  </a:lnTo>
                  <a:lnTo>
                    <a:pt x="1304" y="1172"/>
                  </a:lnTo>
                  <a:lnTo>
                    <a:pt x="1296" y="1193"/>
                  </a:lnTo>
                  <a:lnTo>
                    <a:pt x="1289" y="1214"/>
                  </a:lnTo>
                  <a:lnTo>
                    <a:pt x="1286" y="1225"/>
                  </a:lnTo>
                  <a:lnTo>
                    <a:pt x="1283" y="1235"/>
                  </a:lnTo>
                  <a:lnTo>
                    <a:pt x="1282" y="1246"/>
                  </a:lnTo>
                  <a:lnTo>
                    <a:pt x="1282" y="1258"/>
                  </a:lnTo>
                  <a:lnTo>
                    <a:pt x="1283" y="1269"/>
                  </a:lnTo>
                  <a:lnTo>
                    <a:pt x="1287" y="1281"/>
                  </a:lnTo>
                  <a:lnTo>
                    <a:pt x="1287" y="1281"/>
                  </a:lnTo>
                  <a:lnTo>
                    <a:pt x="1286" y="1289"/>
                  </a:lnTo>
                  <a:lnTo>
                    <a:pt x="1283" y="1294"/>
                  </a:lnTo>
                  <a:lnTo>
                    <a:pt x="1280" y="1301"/>
                  </a:lnTo>
                  <a:lnTo>
                    <a:pt x="1276" y="1305"/>
                  </a:lnTo>
                  <a:lnTo>
                    <a:pt x="1272" y="1309"/>
                  </a:lnTo>
                  <a:lnTo>
                    <a:pt x="1266" y="1312"/>
                  </a:lnTo>
                  <a:lnTo>
                    <a:pt x="1262" y="1316"/>
                  </a:lnTo>
                  <a:lnTo>
                    <a:pt x="1257" y="1317"/>
                  </a:lnTo>
                  <a:lnTo>
                    <a:pt x="1251" y="1318"/>
                  </a:lnTo>
                  <a:lnTo>
                    <a:pt x="1246" y="1318"/>
                  </a:lnTo>
                  <a:lnTo>
                    <a:pt x="1242" y="1316"/>
                  </a:lnTo>
                  <a:lnTo>
                    <a:pt x="1237" y="1313"/>
                  </a:lnTo>
                  <a:lnTo>
                    <a:pt x="1234" y="1310"/>
                  </a:lnTo>
                  <a:lnTo>
                    <a:pt x="1232" y="1305"/>
                  </a:lnTo>
                  <a:lnTo>
                    <a:pt x="1231" y="1298"/>
                  </a:lnTo>
                  <a:lnTo>
                    <a:pt x="1230" y="1291"/>
                  </a:lnTo>
                  <a:lnTo>
                    <a:pt x="1230" y="1291"/>
                  </a:lnTo>
                  <a:lnTo>
                    <a:pt x="1223" y="1312"/>
                  </a:lnTo>
                  <a:lnTo>
                    <a:pt x="1217" y="1333"/>
                  </a:lnTo>
                  <a:lnTo>
                    <a:pt x="1208" y="1352"/>
                  </a:lnTo>
                  <a:lnTo>
                    <a:pt x="1204" y="1362"/>
                  </a:lnTo>
                  <a:lnTo>
                    <a:pt x="1199" y="1370"/>
                  </a:lnTo>
                  <a:lnTo>
                    <a:pt x="1199" y="1370"/>
                  </a:lnTo>
                  <a:lnTo>
                    <a:pt x="1203" y="1373"/>
                  </a:lnTo>
                  <a:lnTo>
                    <a:pt x="1207" y="1379"/>
                  </a:lnTo>
                  <a:lnTo>
                    <a:pt x="1210" y="1384"/>
                  </a:lnTo>
                  <a:lnTo>
                    <a:pt x="1211" y="1390"/>
                  </a:lnTo>
                  <a:lnTo>
                    <a:pt x="1212" y="1397"/>
                  </a:lnTo>
                  <a:lnTo>
                    <a:pt x="1212" y="1404"/>
                  </a:lnTo>
                  <a:lnTo>
                    <a:pt x="1208" y="1419"/>
                  </a:lnTo>
                  <a:lnTo>
                    <a:pt x="1204" y="1435"/>
                  </a:lnTo>
                  <a:lnTo>
                    <a:pt x="1200" y="1453"/>
                  </a:lnTo>
                  <a:lnTo>
                    <a:pt x="1196" y="1469"/>
                  </a:lnTo>
                  <a:lnTo>
                    <a:pt x="1193" y="1483"/>
                  </a:lnTo>
                  <a:lnTo>
                    <a:pt x="1193" y="1483"/>
                  </a:lnTo>
                  <a:lnTo>
                    <a:pt x="1192" y="1503"/>
                  </a:lnTo>
                  <a:lnTo>
                    <a:pt x="1193" y="1523"/>
                  </a:lnTo>
                  <a:lnTo>
                    <a:pt x="1193" y="1544"/>
                  </a:lnTo>
                  <a:lnTo>
                    <a:pt x="1193" y="1564"/>
                  </a:lnTo>
                  <a:lnTo>
                    <a:pt x="1193" y="1564"/>
                  </a:lnTo>
                  <a:lnTo>
                    <a:pt x="1188" y="1625"/>
                  </a:lnTo>
                  <a:lnTo>
                    <a:pt x="1182" y="1684"/>
                  </a:lnTo>
                  <a:lnTo>
                    <a:pt x="1169" y="1791"/>
                  </a:lnTo>
                  <a:lnTo>
                    <a:pt x="1169" y="1791"/>
                  </a:lnTo>
                  <a:lnTo>
                    <a:pt x="1159" y="1797"/>
                  </a:lnTo>
                  <a:lnTo>
                    <a:pt x="1147" y="1804"/>
                  </a:lnTo>
                  <a:lnTo>
                    <a:pt x="1137" y="1809"/>
                  </a:lnTo>
                  <a:lnTo>
                    <a:pt x="1124" y="1814"/>
                  </a:lnTo>
                  <a:lnTo>
                    <a:pt x="1111" y="1819"/>
                  </a:lnTo>
                  <a:lnTo>
                    <a:pt x="1098" y="1822"/>
                  </a:lnTo>
                  <a:lnTo>
                    <a:pt x="1071" y="1827"/>
                  </a:lnTo>
                  <a:lnTo>
                    <a:pt x="1044" y="1831"/>
                  </a:lnTo>
                  <a:lnTo>
                    <a:pt x="1017" y="1832"/>
                  </a:lnTo>
                  <a:lnTo>
                    <a:pt x="991" y="1832"/>
                  </a:lnTo>
                  <a:lnTo>
                    <a:pt x="968" y="1829"/>
                  </a:lnTo>
                  <a:lnTo>
                    <a:pt x="968" y="1829"/>
                  </a:lnTo>
                  <a:close/>
                  <a:moveTo>
                    <a:pt x="23" y="735"/>
                  </a:moveTo>
                  <a:lnTo>
                    <a:pt x="23" y="735"/>
                  </a:lnTo>
                  <a:lnTo>
                    <a:pt x="22" y="743"/>
                  </a:lnTo>
                  <a:lnTo>
                    <a:pt x="24" y="752"/>
                  </a:lnTo>
                  <a:lnTo>
                    <a:pt x="26" y="764"/>
                  </a:lnTo>
                  <a:lnTo>
                    <a:pt x="31" y="775"/>
                  </a:lnTo>
                  <a:lnTo>
                    <a:pt x="39" y="796"/>
                  </a:lnTo>
                  <a:lnTo>
                    <a:pt x="44" y="804"/>
                  </a:lnTo>
                  <a:lnTo>
                    <a:pt x="48" y="809"/>
                  </a:lnTo>
                  <a:lnTo>
                    <a:pt x="48" y="809"/>
                  </a:lnTo>
                  <a:lnTo>
                    <a:pt x="60" y="820"/>
                  </a:lnTo>
                  <a:lnTo>
                    <a:pt x="77" y="832"/>
                  </a:lnTo>
                  <a:lnTo>
                    <a:pt x="77" y="832"/>
                  </a:lnTo>
                  <a:lnTo>
                    <a:pt x="88" y="837"/>
                  </a:lnTo>
                  <a:lnTo>
                    <a:pt x="100" y="841"/>
                  </a:lnTo>
                  <a:lnTo>
                    <a:pt x="112" y="843"/>
                  </a:lnTo>
                  <a:lnTo>
                    <a:pt x="125" y="844"/>
                  </a:lnTo>
                  <a:lnTo>
                    <a:pt x="137" y="844"/>
                  </a:lnTo>
                  <a:lnTo>
                    <a:pt x="148" y="842"/>
                  </a:lnTo>
                  <a:lnTo>
                    <a:pt x="160" y="839"/>
                  </a:lnTo>
                  <a:lnTo>
                    <a:pt x="172" y="835"/>
                  </a:lnTo>
                  <a:lnTo>
                    <a:pt x="183" y="830"/>
                  </a:lnTo>
                  <a:lnTo>
                    <a:pt x="192" y="824"/>
                  </a:lnTo>
                  <a:lnTo>
                    <a:pt x="201" y="818"/>
                  </a:lnTo>
                  <a:lnTo>
                    <a:pt x="208" y="810"/>
                  </a:lnTo>
                  <a:lnTo>
                    <a:pt x="215" y="803"/>
                  </a:lnTo>
                  <a:lnTo>
                    <a:pt x="220" y="794"/>
                  </a:lnTo>
                  <a:lnTo>
                    <a:pt x="223" y="786"/>
                  </a:lnTo>
                  <a:lnTo>
                    <a:pt x="224" y="777"/>
                  </a:lnTo>
                  <a:lnTo>
                    <a:pt x="224" y="777"/>
                  </a:lnTo>
                  <a:lnTo>
                    <a:pt x="232" y="777"/>
                  </a:lnTo>
                  <a:lnTo>
                    <a:pt x="232" y="777"/>
                  </a:lnTo>
                  <a:lnTo>
                    <a:pt x="232" y="773"/>
                  </a:lnTo>
                  <a:lnTo>
                    <a:pt x="233" y="768"/>
                  </a:lnTo>
                  <a:lnTo>
                    <a:pt x="232" y="757"/>
                  </a:lnTo>
                  <a:lnTo>
                    <a:pt x="230" y="743"/>
                  </a:lnTo>
                  <a:lnTo>
                    <a:pt x="230" y="743"/>
                  </a:lnTo>
                  <a:lnTo>
                    <a:pt x="230" y="732"/>
                  </a:lnTo>
                  <a:lnTo>
                    <a:pt x="229" y="723"/>
                  </a:lnTo>
                  <a:lnTo>
                    <a:pt x="227" y="715"/>
                  </a:lnTo>
                  <a:lnTo>
                    <a:pt x="223" y="707"/>
                  </a:lnTo>
                  <a:lnTo>
                    <a:pt x="214" y="691"/>
                  </a:lnTo>
                  <a:lnTo>
                    <a:pt x="202" y="674"/>
                  </a:lnTo>
                  <a:lnTo>
                    <a:pt x="202" y="674"/>
                  </a:lnTo>
                  <a:lnTo>
                    <a:pt x="194" y="670"/>
                  </a:lnTo>
                  <a:lnTo>
                    <a:pt x="186" y="668"/>
                  </a:lnTo>
                  <a:lnTo>
                    <a:pt x="167" y="662"/>
                  </a:lnTo>
                  <a:lnTo>
                    <a:pt x="145" y="657"/>
                  </a:lnTo>
                  <a:lnTo>
                    <a:pt x="135" y="654"/>
                  </a:lnTo>
                  <a:lnTo>
                    <a:pt x="124" y="650"/>
                  </a:lnTo>
                  <a:lnTo>
                    <a:pt x="124" y="650"/>
                  </a:lnTo>
                  <a:lnTo>
                    <a:pt x="109" y="651"/>
                  </a:lnTo>
                  <a:lnTo>
                    <a:pt x="94" y="655"/>
                  </a:lnTo>
                  <a:lnTo>
                    <a:pt x="79" y="660"/>
                  </a:lnTo>
                  <a:lnTo>
                    <a:pt x="65" y="668"/>
                  </a:lnTo>
                  <a:lnTo>
                    <a:pt x="52" y="676"/>
                  </a:lnTo>
                  <a:lnTo>
                    <a:pt x="41" y="686"/>
                  </a:lnTo>
                  <a:lnTo>
                    <a:pt x="37" y="692"/>
                  </a:lnTo>
                  <a:lnTo>
                    <a:pt x="33" y="698"/>
                  </a:lnTo>
                  <a:lnTo>
                    <a:pt x="30" y="704"/>
                  </a:lnTo>
                  <a:lnTo>
                    <a:pt x="27" y="711"/>
                  </a:lnTo>
                  <a:lnTo>
                    <a:pt x="27" y="711"/>
                  </a:lnTo>
                  <a:lnTo>
                    <a:pt x="32" y="712"/>
                  </a:lnTo>
                  <a:lnTo>
                    <a:pt x="33" y="713"/>
                  </a:lnTo>
                  <a:lnTo>
                    <a:pt x="33" y="716"/>
                  </a:lnTo>
                  <a:lnTo>
                    <a:pt x="33" y="716"/>
                  </a:lnTo>
                  <a:lnTo>
                    <a:pt x="29" y="716"/>
                  </a:lnTo>
                  <a:lnTo>
                    <a:pt x="25" y="718"/>
                  </a:lnTo>
                  <a:lnTo>
                    <a:pt x="25" y="718"/>
                  </a:lnTo>
                  <a:lnTo>
                    <a:pt x="27" y="721"/>
                  </a:lnTo>
                  <a:lnTo>
                    <a:pt x="27" y="724"/>
                  </a:lnTo>
                  <a:lnTo>
                    <a:pt x="27" y="727"/>
                  </a:lnTo>
                  <a:lnTo>
                    <a:pt x="26" y="729"/>
                  </a:lnTo>
                  <a:lnTo>
                    <a:pt x="24" y="733"/>
                  </a:lnTo>
                  <a:lnTo>
                    <a:pt x="23" y="735"/>
                  </a:lnTo>
                  <a:lnTo>
                    <a:pt x="23" y="735"/>
                  </a:lnTo>
                  <a:close/>
                  <a:moveTo>
                    <a:pt x="1247" y="91"/>
                  </a:moveTo>
                  <a:lnTo>
                    <a:pt x="1247" y="91"/>
                  </a:lnTo>
                  <a:lnTo>
                    <a:pt x="1234" y="73"/>
                  </a:lnTo>
                  <a:lnTo>
                    <a:pt x="1221" y="56"/>
                  </a:lnTo>
                  <a:lnTo>
                    <a:pt x="1215" y="49"/>
                  </a:lnTo>
                  <a:lnTo>
                    <a:pt x="1207" y="41"/>
                  </a:lnTo>
                  <a:lnTo>
                    <a:pt x="1200" y="35"/>
                  </a:lnTo>
                  <a:lnTo>
                    <a:pt x="1191" y="30"/>
                  </a:lnTo>
                  <a:lnTo>
                    <a:pt x="1191" y="30"/>
                  </a:lnTo>
                  <a:lnTo>
                    <a:pt x="1184" y="26"/>
                  </a:lnTo>
                  <a:lnTo>
                    <a:pt x="1176" y="23"/>
                  </a:lnTo>
                  <a:lnTo>
                    <a:pt x="1170" y="21"/>
                  </a:lnTo>
                  <a:lnTo>
                    <a:pt x="1163" y="20"/>
                  </a:lnTo>
                  <a:lnTo>
                    <a:pt x="1150" y="19"/>
                  </a:lnTo>
                  <a:lnTo>
                    <a:pt x="1137" y="21"/>
                  </a:lnTo>
                  <a:lnTo>
                    <a:pt x="1124" y="23"/>
                  </a:lnTo>
                  <a:lnTo>
                    <a:pt x="1111" y="27"/>
                  </a:lnTo>
                  <a:lnTo>
                    <a:pt x="1085" y="37"/>
                  </a:lnTo>
                  <a:lnTo>
                    <a:pt x="1085" y="37"/>
                  </a:lnTo>
                  <a:lnTo>
                    <a:pt x="1059" y="46"/>
                  </a:lnTo>
                  <a:lnTo>
                    <a:pt x="1032" y="53"/>
                  </a:lnTo>
                  <a:lnTo>
                    <a:pt x="1007" y="62"/>
                  </a:lnTo>
                  <a:lnTo>
                    <a:pt x="996" y="67"/>
                  </a:lnTo>
                  <a:lnTo>
                    <a:pt x="986" y="72"/>
                  </a:lnTo>
                  <a:lnTo>
                    <a:pt x="976" y="78"/>
                  </a:lnTo>
                  <a:lnTo>
                    <a:pt x="968" y="85"/>
                  </a:lnTo>
                  <a:lnTo>
                    <a:pt x="960" y="93"/>
                  </a:lnTo>
                  <a:lnTo>
                    <a:pt x="953" y="102"/>
                  </a:lnTo>
                  <a:lnTo>
                    <a:pt x="947" y="112"/>
                  </a:lnTo>
                  <a:lnTo>
                    <a:pt x="944" y="124"/>
                  </a:lnTo>
                  <a:lnTo>
                    <a:pt x="941" y="138"/>
                  </a:lnTo>
                  <a:lnTo>
                    <a:pt x="940" y="153"/>
                  </a:lnTo>
                  <a:lnTo>
                    <a:pt x="940" y="153"/>
                  </a:lnTo>
                  <a:lnTo>
                    <a:pt x="941" y="177"/>
                  </a:lnTo>
                  <a:lnTo>
                    <a:pt x="943" y="204"/>
                  </a:lnTo>
                  <a:lnTo>
                    <a:pt x="946" y="231"/>
                  </a:lnTo>
                  <a:lnTo>
                    <a:pt x="950" y="258"/>
                  </a:lnTo>
                  <a:lnTo>
                    <a:pt x="958" y="311"/>
                  </a:lnTo>
                  <a:lnTo>
                    <a:pt x="961" y="336"/>
                  </a:lnTo>
                  <a:lnTo>
                    <a:pt x="962" y="359"/>
                  </a:lnTo>
                  <a:lnTo>
                    <a:pt x="962" y="359"/>
                  </a:lnTo>
                  <a:lnTo>
                    <a:pt x="976" y="340"/>
                  </a:lnTo>
                  <a:lnTo>
                    <a:pt x="992" y="323"/>
                  </a:lnTo>
                  <a:lnTo>
                    <a:pt x="1009" y="307"/>
                  </a:lnTo>
                  <a:lnTo>
                    <a:pt x="1027" y="293"/>
                  </a:lnTo>
                  <a:lnTo>
                    <a:pt x="1048" y="280"/>
                  </a:lnTo>
                  <a:lnTo>
                    <a:pt x="1068" y="269"/>
                  </a:lnTo>
                  <a:lnTo>
                    <a:pt x="1091" y="259"/>
                  </a:lnTo>
                  <a:lnTo>
                    <a:pt x="1113" y="249"/>
                  </a:lnTo>
                  <a:lnTo>
                    <a:pt x="1137" y="242"/>
                  </a:lnTo>
                  <a:lnTo>
                    <a:pt x="1162" y="234"/>
                  </a:lnTo>
                  <a:lnTo>
                    <a:pt x="1188" y="228"/>
                  </a:lnTo>
                  <a:lnTo>
                    <a:pt x="1214" y="222"/>
                  </a:lnTo>
                  <a:lnTo>
                    <a:pt x="1242" y="218"/>
                  </a:lnTo>
                  <a:lnTo>
                    <a:pt x="1269" y="214"/>
                  </a:lnTo>
                  <a:lnTo>
                    <a:pt x="1326" y="206"/>
                  </a:lnTo>
                  <a:lnTo>
                    <a:pt x="1326" y="206"/>
                  </a:lnTo>
                  <a:lnTo>
                    <a:pt x="1319" y="191"/>
                  </a:lnTo>
                  <a:lnTo>
                    <a:pt x="1310" y="176"/>
                  </a:lnTo>
                  <a:lnTo>
                    <a:pt x="1301" y="160"/>
                  </a:lnTo>
                  <a:lnTo>
                    <a:pt x="1290" y="146"/>
                  </a:lnTo>
                  <a:lnTo>
                    <a:pt x="1268" y="117"/>
                  </a:lnTo>
                  <a:lnTo>
                    <a:pt x="1247" y="91"/>
                  </a:lnTo>
                  <a:lnTo>
                    <a:pt x="1247" y="91"/>
                  </a:lnTo>
                  <a:close/>
                  <a:moveTo>
                    <a:pt x="1449" y="263"/>
                  </a:moveTo>
                  <a:lnTo>
                    <a:pt x="1449" y="263"/>
                  </a:lnTo>
                  <a:lnTo>
                    <a:pt x="1441" y="262"/>
                  </a:lnTo>
                  <a:lnTo>
                    <a:pt x="1431" y="261"/>
                  </a:lnTo>
                  <a:lnTo>
                    <a:pt x="1422" y="260"/>
                  </a:lnTo>
                  <a:lnTo>
                    <a:pt x="1412" y="259"/>
                  </a:lnTo>
                  <a:lnTo>
                    <a:pt x="1412" y="259"/>
                  </a:lnTo>
                  <a:lnTo>
                    <a:pt x="1386" y="250"/>
                  </a:lnTo>
                  <a:lnTo>
                    <a:pt x="1360" y="241"/>
                  </a:lnTo>
                  <a:lnTo>
                    <a:pt x="1347" y="237"/>
                  </a:lnTo>
                  <a:lnTo>
                    <a:pt x="1334" y="234"/>
                  </a:lnTo>
                  <a:lnTo>
                    <a:pt x="1321" y="232"/>
                  </a:lnTo>
                  <a:lnTo>
                    <a:pt x="1309" y="231"/>
                  </a:lnTo>
                  <a:lnTo>
                    <a:pt x="1309" y="231"/>
                  </a:lnTo>
                  <a:lnTo>
                    <a:pt x="1290" y="232"/>
                  </a:lnTo>
                  <a:lnTo>
                    <a:pt x="1269" y="234"/>
                  </a:lnTo>
                  <a:lnTo>
                    <a:pt x="1249" y="237"/>
                  </a:lnTo>
                  <a:lnTo>
                    <a:pt x="1229" y="241"/>
                  </a:lnTo>
                  <a:lnTo>
                    <a:pt x="1189" y="249"/>
                  </a:lnTo>
                  <a:lnTo>
                    <a:pt x="1154" y="259"/>
                  </a:lnTo>
                  <a:lnTo>
                    <a:pt x="1154" y="259"/>
                  </a:lnTo>
                  <a:lnTo>
                    <a:pt x="1131" y="265"/>
                  </a:lnTo>
                  <a:lnTo>
                    <a:pt x="1110" y="275"/>
                  </a:lnTo>
                  <a:lnTo>
                    <a:pt x="1089" y="284"/>
                  </a:lnTo>
                  <a:lnTo>
                    <a:pt x="1069" y="296"/>
                  </a:lnTo>
                  <a:lnTo>
                    <a:pt x="1050" y="308"/>
                  </a:lnTo>
                  <a:lnTo>
                    <a:pt x="1033" y="321"/>
                  </a:lnTo>
                  <a:lnTo>
                    <a:pt x="1016" y="335"/>
                  </a:lnTo>
                  <a:lnTo>
                    <a:pt x="1002" y="350"/>
                  </a:lnTo>
                  <a:lnTo>
                    <a:pt x="1002" y="350"/>
                  </a:lnTo>
                  <a:lnTo>
                    <a:pt x="995" y="355"/>
                  </a:lnTo>
                  <a:lnTo>
                    <a:pt x="990" y="359"/>
                  </a:lnTo>
                  <a:lnTo>
                    <a:pt x="985" y="365"/>
                  </a:lnTo>
                  <a:lnTo>
                    <a:pt x="979" y="369"/>
                  </a:lnTo>
                  <a:lnTo>
                    <a:pt x="979" y="369"/>
                  </a:lnTo>
                  <a:lnTo>
                    <a:pt x="969" y="382"/>
                  </a:lnTo>
                  <a:lnTo>
                    <a:pt x="960" y="397"/>
                  </a:lnTo>
                  <a:lnTo>
                    <a:pt x="953" y="412"/>
                  </a:lnTo>
                  <a:lnTo>
                    <a:pt x="945" y="429"/>
                  </a:lnTo>
                  <a:lnTo>
                    <a:pt x="933" y="462"/>
                  </a:lnTo>
                  <a:lnTo>
                    <a:pt x="927" y="479"/>
                  </a:lnTo>
                  <a:lnTo>
                    <a:pt x="920" y="496"/>
                  </a:lnTo>
                  <a:lnTo>
                    <a:pt x="920" y="496"/>
                  </a:lnTo>
                  <a:lnTo>
                    <a:pt x="912" y="517"/>
                  </a:lnTo>
                  <a:lnTo>
                    <a:pt x="901" y="536"/>
                  </a:lnTo>
                  <a:lnTo>
                    <a:pt x="892" y="555"/>
                  </a:lnTo>
                  <a:lnTo>
                    <a:pt x="884" y="576"/>
                  </a:lnTo>
                  <a:lnTo>
                    <a:pt x="884" y="576"/>
                  </a:lnTo>
                  <a:lnTo>
                    <a:pt x="878" y="594"/>
                  </a:lnTo>
                  <a:lnTo>
                    <a:pt x="874" y="612"/>
                  </a:lnTo>
                  <a:lnTo>
                    <a:pt x="870" y="631"/>
                  </a:lnTo>
                  <a:lnTo>
                    <a:pt x="866" y="650"/>
                  </a:lnTo>
                  <a:lnTo>
                    <a:pt x="866" y="650"/>
                  </a:lnTo>
                  <a:lnTo>
                    <a:pt x="860" y="673"/>
                  </a:lnTo>
                  <a:lnTo>
                    <a:pt x="855" y="698"/>
                  </a:lnTo>
                  <a:lnTo>
                    <a:pt x="851" y="722"/>
                  </a:lnTo>
                  <a:lnTo>
                    <a:pt x="848" y="748"/>
                  </a:lnTo>
                  <a:lnTo>
                    <a:pt x="845" y="774"/>
                  </a:lnTo>
                  <a:lnTo>
                    <a:pt x="844" y="801"/>
                  </a:lnTo>
                  <a:lnTo>
                    <a:pt x="845" y="829"/>
                  </a:lnTo>
                  <a:lnTo>
                    <a:pt x="849" y="858"/>
                  </a:lnTo>
                  <a:lnTo>
                    <a:pt x="849" y="858"/>
                  </a:lnTo>
                  <a:lnTo>
                    <a:pt x="849" y="852"/>
                  </a:lnTo>
                  <a:lnTo>
                    <a:pt x="850" y="847"/>
                  </a:lnTo>
                  <a:lnTo>
                    <a:pt x="852" y="842"/>
                  </a:lnTo>
                  <a:lnTo>
                    <a:pt x="854" y="839"/>
                  </a:lnTo>
                  <a:lnTo>
                    <a:pt x="858" y="832"/>
                  </a:lnTo>
                  <a:lnTo>
                    <a:pt x="860" y="826"/>
                  </a:lnTo>
                  <a:lnTo>
                    <a:pt x="862" y="822"/>
                  </a:lnTo>
                  <a:lnTo>
                    <a:pt x="862" y="822"/>
                  </a:lnTo>
                  <a:lnTo>
                    <a:pt x="880" y="805"/>
                  </a:lnTo>
                  <a:lnTo>
                    <a:pt x="897" y="788"/>
                  </a:lnTo>
                  <a:lnTo>
                    <a:pt x="931" y="751"/>
                  </a:lnTo>
                  <a:lnTo>
                    <a:pt x="948" y="733"/>
                  </a:lnTo>
                  <a:lnTo>
                    <a:pt x="965" y="715"/>
                  </a:lnTo>
                  <a:lnTo>
                    <a:pt x="984" y="697"/>
                  </a:lnTo>
                  <a:lnTo>
                    <a:pt x="1004" y="678"/>
                  </a:lnTo>
                  <a:lnTo>
                    <a:pt x="1004" y="678"/>
                  </a:lnTo>
                  <a:lnTo>
                    <a:pt x="1024" y="663"/>
                  </a:lnTo>
                  <a:lnTo>
                    <a:pt x="1045" y="648"/>
                  </a:lnTo>
                  <a:lnTo>
                    <a:pt x="1065" y="635"/>
                  </a:lnTo>
                  <a:lnTo>
                    <a:pt x="1086" y="621"/>
                  </a:lnTo>
                  <a:lnTo>
                    <a:pt x="1131" y="594"/>
                  </a:lnTo>
                  <a:lnTo>
                    <a:pt x="1178" y="568"/>
                  </a:lnTo>
                  <a:lnTo>
                    <a:pt x="1178" y="568"/>
                  </a:lnTo>
                  <a:lnTo>
                    <a:pt x="1208" y="552"/>
                  </a:lnTo>
                  <a:lnTo>
                    <a:pt x="1241" y="536"/>
                  </a:lnTo>
                  <a:lnTo>
                    <a:pt x="1272" y="521"/>
                  </a:lnTo>
                  <a:lnTo>
                    <a:pt x="1305" y="506"/>
                  </a:lnTo>
                  <a:lnTo>
                    <a:pt x="1338" y="492"/>
                  </a:lnTo>
                  <a:lnTo>
                    <a:pt x="1372" y="480"/>
                  </a:lnTo>
                  <a:lnTo>
                    <a:pt x="1407" y="469"/>
                  </a:lnTo>
                  <a:lnTo>
                    <a:pt x="1441" y="458"/>
                  </a:lnTo>
                  <a:lnTo>
                    <a:pt x="1476" y="449"/>
                  </a:lnTo>
                  <a:lnTo>
                    <a:pt x="1513" y="442"/>
                  </a:lnTo>
                  <a:lnTo>
                    <a:pt x="1548" y="436"/>
                  </a:lnTo>
                  <a:lnTo>
                    <a:pt x="1584" y="432"/>
                  </a:lnTo>
                  <a:lnTo>
                    <a:pt x="1621" y="430"/>
                  </a:lnTo>
                  <a:lnTo>
                    <a:pt x="1657" y="430"/>
                  </a:lnTo>
                  <a:lnTo>
                    <a:pt x="1693" y="433"/>
                  </a:lnTo>
                  <a:lnTo>
                    <a:pt x="1730" y="438"/>
                  </a:lnTo>
                  <a:lnTo>
                    <a:pt x="1730" y="438"/>
                  </a:lnTo>
                  <a:lnTo>
                    <a:pt x="1702" y="410"/>
                  </a:lnTo>
                  <a:lnTo>
                    <a:pt x="1673" y="382"/>
                  </a:lnTo>
                  <a:lnTo>
                    <a:pt x="1657" y="369"/>
                  </a:lnTo>
                  <a:lnTo>
                    <a:pt x="1642" y="356"/>
                  </a:lnTo>
                  <a:lnTo>
                    <a:pt x="1625" y="344"/>
                  </a:lnTo>
                  <a:lnTo>
                    <a:pt x="1608" y="333"/>
                  </a:lnTo>
                  <a:lnTo>
                    <a:pt x="1591" y="322"/>
                  </a:lnTo>
                  <a:lnTo>
                    <a:pt x="1572" y="311"/>
                  </a:lnTo>
                  <a:lnTo>
                    <a:pt x="1553" y="302"/>
                  </a:lnTo>
                  <a:lnTo>
                    <a:pt x="1534" y="292"/>
                  </a:lnTo>
                  <a:lnTo>
                    <a:pt x="1514" y="283"/>
                  </a:lnTo>
                  <a:lnTo>
                    <a:pt x="1493" y="276"/>
                  </a:lnTo>
                  <a:lnTo>
                    <a:pt x="1472" y="269"/>
                  </a:lnTo>
                  <a:lnTo>
                    <a:pt x="1449" y="263"/>
                  </a:lnTo>
                  <a:lnTo>
                    <a:pt x="1449" y="263"/>
                  </a:lnTo>
                  <a:close/>
                  <a:moveTo>
                    <a:pt x="869" y="426"/>
                  </a:moveTo>
                  <a:lnTo>
                    <a:pt x="869" y="426"/>
                  </a:lnTo>
                  <a:lnTo>
                    <a:pt x="875" y="429"/>
                  </a:lnTo>
                  <a:lnTo>
                    <a:pt x="881" y="433"/>
                  </a:lnTo>
                  <a:lnTo>
                    <a:pt x="888" y="440"/>
                  </a:lnTo>
                  <a:lnTo>
                    <a:pt x="892" y="444"/>
                  </a:lnTo>
                  <a:lnTo>
                    <a:pt x="897" y="446"/>
                  </a:lnTo>
                  <a:lnTo>
                    <a:pt x="902" y="449"/>
                  </a:lnTo>
                  <a:lnTo>
                    <a:pt x="911" y="453"/>
                  </a:lnTo>
                  <a:lnTo>
                    <a:pt x="911" y="453"/>
                  </a:lnTo>
                  <a:lnTo>
                    <a:pt x="913" y="449"/>
                  </a:lnTo>
                  <a:lnTo>
                    <a:pt x="915" y="445"/>
                  </a:lnTo>
                  <a:lnTo>
                    <a:pt x="918" y="438"/>
                  </a:lnTo>
                  <a:lnTo>
                    <a:pt x="919" y="430"/>
                  </a:lnTo>
                  <a:lnTo>
                    <a:pt x="923" y="423"/>
                  </a:lnTo>
                  <a:lnTo>
                    <a:pt x="923" y="423"/>
                  </a:lnTo>
                  <a:lnTo>
                    <a:pt x="915" y="418"/>
                  </a:lnTo>
                  <a:lnTo>
                    <a:pt x="908" y="413"/>
                  </a:lnTo>
                  <a:lnTo>
                    <a:pt x="901" y="406"/>
                  </a:lnTo>
                  <a:lnTo>
                    <a:pt x="897" y="400"/>
                  </a:lnTo>
                  <a:lnTo>
                    <a:pt x="894" y="393"/>
                  </a:lnTo>
                  <a:lnTo>
                    <a:pt x="892" y="385"/>
                  </a:lnTo>
                  <a:lnTo>
                    <a:pt x="890" y="376"/>
                  </a:lnTo>
                  <a:lnTo>
                    <a:pt x="890" y="369"/>
                  </a:lnTo>
                  <a:lnTo>
                    <a:pt x="892" y="362"/>
                  </a:lnTo>
                  <a:lnTo>
                    <a:pt x="895" y="354"/>
                  </a:lnTo>
                  <a:lnTo>
                    <a:pt x="899" y="348"/>
                  </a:lnTo>
                  <a:lnTo>
                    <a:pt x="904" y="341"/>
                  </a:lnTo>
                  <a:lnTo>
                    <a:pt x="912" y="336"/>
                  </a:lnTo>
                  <a:lnTo>
                    <a:pt x="919" y="332"/>
                  </a:lnTo>
                  <a:lnTo>
                    <a:pt x="929" y="328"/>
                  </a:lnTo>
                  <a:lnTo>
                    <a:pt x="940" y="327"/>
                  </a:lnTo>
                  <a:lnTo>
                    <a:pt x="940" y="327"/>
                  </a:lnTo>
                  <a:lnTo>
                    <a:pt x="939" y="322"/>
                  </a:lnTo>
                  <a:lnTo>
                    <a:pt x="938" y="317"/>
                  </a:lnTo>
                  <a:lnTo>
                    <a:pt x="938" y="306"/>
                  </a:lnTo>
                  <a:lnTo>
                    <a:pt x="936" y="296"/>
                  </a:lnTo>
                  <a:lnTo>
                    <a:pt x="934" y="293"/>
                  </a:lnTo>
                  <a:lnTo>
                    <a:pt x="932" y="290"/>
                  </a:lnTo>
                  <a:lnTo>
                    <a:pt x="932" y="290"/>
                  </a:lnTo>
                  <a:lnTo>
                    <a:pt x="923" y="293"/>
                  </a:lnTo>
                  <a:lnTo>
                    <a:pt x="912" y="297"/>
                  </a:lnTo>
                  <a:lnTo>
                    <a:pt x="903" y="302"/>
                  </a:lnTo>
                  <a:lnTo>
                    <a:pt x="895" y="308"/>
                  </a:lnTo>
                  <a:lnTo>
                    <a:pt x="888" y="314"/>
                  </a:lnTo>
                  <a:lnTo>
                    <a:pt x="882" y="321"/>
                  </a:lnTo>
                  <a:lnTo>
                    <a:pt x="875" y="329"/>
                  </a:lnTo>
                  <a:lnTo>
                    <a:pt x="871" y="338"/>
                  </a:lnTo>
                  <a:lnTo>
                    <a:pt x="868" y="348"/>
                  </a:lnTo>
                  <a:lnTo>
                    <a:pt x="865" y="357"/>
                  </a:lnTo>
                  <a:lnTo>
                    <a:pt x="863" y="367"/>
                  </a:lnTo>
                  <a:lnTo>
                    <a:pt x="863" y="378"/>
                  </a:lnTo>
                  <a:lnTo>
                    <a:pt x="863" y="389"/>
                  </a:lnTo>
                  <a:lnTo>
                    <a:pt x="864" y="401"/>
                  </a:lnTo>
                  <a:lnTo>
                    <a:pt x="866" y="413"/>
                  </a:lnTo>
                  <a:lnTo>
                    <a:pt x="869" y="426"/>
                  </a:lnTo>
                  <a:lnTo>
                    <a:pt x="869" y="426"/>
                  </a:lnTo>
                  <a:close/>
                  <a:moveTo>
                    <a:pt x="689" y="391"/>
                  </a:moveTo>
                  <a:lnTo>
                    <a:pt x="689" y="391"/>
                  </a:lnTo>
                  <a:lnTo>
                    <a:pt x="674" y="399"/>
                  </a:lnTo>
                  <a:lnTo>
                    <a:pt x="660" y="409"/>
                  </a:lnTo>
                  <a:lnTo>
                    <a:pt x="645" y="417"/>
                  </a:lnTo>
                  <a:lnTo>
                    <a:pt x="630" y="426"/>
                  </a:lnTo>
                  <a:lnTo>
                    <a:pt x="630" y="426"/>
                  </a:lnTo>
                  <a:lnTo>
                    <a:pt x="517" y="474"/>
                  </a:lnTo>
                  <a:lnTo>
                    <a:pt x="405" y="523"/>
                  </a:lnTo>
                  <a:lnTo>
                    <a:pt x="350" y="548"/>
                  </a:lnTo>
                  <a:lnTo>
                    <a:pt x="295" y="574"/>
                  </a:lnTo>
                  <a:lnTo>
                    <a:pt x="242" y="601"/>
                  </a:lnTo>
                  <a:lnTo>
                    <a:pt x="190" y="629"/>
                  </a:lnTo>
                  <a:lnTo>
                    <a:pt x="190" y="629"/>
                  </a:lnTo>
                  <a:lnTo>
                    <a:pt x="192" y="630"/>
                  </a:lnTo>
                  <a:lnTo>
                    <a:pt x="194" y="631"/>
                  </a:lnTo>
                  <a:lnTo>
                    <a:pt x="197" y="636"/>
                  </a:lnTo>
                  <a:lnTo>
                    <a:pt x="199" y="638"/>
                  </a:lnTo>
                  <a:lnTo>
                    <a:pt x="201" y="640"/>
                  </a:lnTo>
                  <a:lnTo>
                    <a:pt x="204" y="642"/>
                  </a:lnTo>
                  <a:lnTo>
                    <a:pt x="209" y="642"/>
                  </a:lnTo>
                  <a:lnTo>
                    <a:pt x="209" y="642"/>
                  </a:lnTo>
                  <a:lnTo>
                    <a:pt x="213" y="641"/>
                  </a:lnTo>
                  <a:lnTo>
                    <a:pt x="216" y="640"/>
                  </a:lnTo>
                  <a:lnTo>
                    <a:pt x="223" y="635"/>
                  </a:lnTo>
                  <a:lnTo>
                    <a:pt x="230" y="629"/>
                  </a:lnTo>
                  <a:lnTo>
                    <a:pt x="236" y="625"/>
                  </a:lnTo>
                  <a:lnTo>
                    <a:pt x="236" y="625"/>
                  </a:lnTo>
                  <a:lnTo>
                    <a:pt x="259" y="612"/>
                  </a:lnTo>
                  <a:lnTo>
                    <a:pt x="283" y="599"/>
                  </a:lnTo>
                  <a:lnTo>
                    <a:pt x="327" y="578"/>
                  </a:lnTo>
                  <a:lnTo>
                    <a:pt x="327" y="578"/>
                  </a:lnTo>
                  <a:lnTo>
                    <a:pt x="356" y="565"/>
                  </a:lnTo>
                  <a:lnTo>
                    <a:pt x="387" y="552"/>
                  </a:lnTo>
                  <a:lnTo>
                    <a:pt x="417" y="539"/>
                  </a:lnTo>
                  <a:lnTo>
                    <a:pt x="448" y="526"/>
                  </a:lnTo>
                  <a:lnTo>
                    <a:pt x="448" y="526"/>
                  </a:lnTo>
                  <a:lnTo>
                    <a:pt x="473" y="516"/>
                  </a:lnTo>
                  <a:lnTo>
                    <a:pt x="498" y="506"/>
                  </a:lnTo>
                  <a:lnTo>
                    <a:pt x="547" y="487"/>
                  </a:lnTo>
                  <a:lnTo>
                    <a:pt x="596" y="468"/>
                  </a:lnTo>
                  <a:lnTo>
                    <a:pt x="620" y="458"/>
                  </a:lnTo>
                  <a:lnTo>
                    <a:pt x="642" y="447"/>
                  </a:lnTo>
                  <a:lnTo>
                    <a:pt x="642" y="447"/>
                  </a:lnTo>
                  <a:lnTo>
                    <a:pt x="743" y="401"/>
                  </a:lnTo>
                  <a:lnTo>
                    <a:pt x="791" y="380"/>
                  </a:lnTo>
                  <a:lnTo>
                    <a:pt x="839" y="359"/>
                  </a:lnTo>
                  <a:lnTo>
                    <a:pt x="839" y="359"/>
                  </a:lnTo>
                  <a:lnTo>
                    <a:pt x="840" y="354"/>
                  </a:lnTo>
                  <a:lnTo>
                    <a:pt x="842" y="349"/>
                  </a:lnTo>
                  <a:lnTo>
                    <a:pt x="848" y="338"/>
                  </a:lnTo>
                  <a:lnTo>
                    <a:pt x="851" y="333"/>
                  </a:lnTo>
                  <a:lnTo>
                    <a:pt x="852" y="327"/>
                  </a:lnTo>
                  <a:lnTo>
                    <a:pt x="853" y="322"/>
                  </a:lnTo>
                  <a:lnTo>
                    <a:pt x="852" y="318"/>
                  </a:lnTo>
                  <a:lnTo>
                    <a:pt x="852" y="318"/>
                  </a:lnTo>
                  <a:lnTo>
                    <a:pt x="833" y="329"/>
                  </a:lnTo>
                  <a:lnTo>
                    <a:pt x="813" y="340"/>
                  </a:lnTo>
                  <a:lnTo>
                    <a:pt x="793" y="349"/>
                  </a:lnTo>
                  <a:lnTo>
                    <a:pt x="773" y="357"/>
                  </a:lnTo>
                  <a:lnTo>
                    <a:pt x="731" y="373"/>
                  </a:lnTo>
                  <a:lnTo>
                    <a:pt x="710" y="382"/>
                  </a:lnTo>
                  <a:lnTo>
                    <a:pt x="689" y="391"/>
                  </a:lnTo>
                  <a:lnTo>
                    <a:pt x="689" y="391"/>
                  </a:lnTo>
                  <a:close/>
                  <a:moveTo>
                    <a:pt x="935" y="401"/>
                  </a:moveTo>
                  <a:lnTo>
                    <a:pt x="935" y="401"/>
                  </a:lnTo>
                  <a:lnTo>
                    <a:pt x="942" y="387"/>
                  </a:lnTo>
                  <a:lnTo>
                    <a:pt x="944" y="380"/>
                  </a:lnTo>
                  <a:lnTo>
                    <a:pt x="945" y="373"/>
                  </a:lnTo>
                  <a:lnTo>
                    <a:pt x="945" y="366"/>
                  </a:lnTo>
                  <a:lnTo>
                    <a:pt x="944" y="359"/>
                  </a:lnTo>
                  <a:lnTo>
                    <a:pt x="942" y="353"/>
                  </a:lnTo>
                  <a:lnTo>
                    <a:pt x="938" y="347"/>
                  </a:lnTo>
                  <a:lnTo>
                    <a:pt x="938" y="347"/>
                  </a:lnTo>
                  <a:lnTo>
                    <a:pt x="934" y="349"/>
                  </a:lnTo>
                  <a:lnTo>
                    <a:pt x="931" y="351"/>
                  </a:lnTo>
                  <a:lnTo>
                    <a:pt x="926" y="356"/>
                  </a:lnTo>
                  <a:lnTo>
                    <a:pt x="923" y="364"/>
                  </a:lnTo>
                  <a:lnTo>
                    <a:pt x="920" y="372"/>
                  </a:lnTo>
                  <a:lnTo>
                    <a:pt x="920" y="381"/>
                  </a:lnTo>
                  <a:lnTo>
                    <a:pt x="922" y="385"/>
                  </a:lnTo>
                  <a:lnTo>
                    <a:pt x="923" y="389"/>
                  </a:lnTo>
                  <a:lnTo>
                    <a:pt x="925" y="393"/>
                  </a:lnTo>
                  <a:lnTo>
                    <a:pt x="928" y="396"/>
                  </a:lnTo>
                  <a:lnTo>
                    <a:pt x="931" y="399"/>
                  </a:lnTo>
                  <a:lnTo>
                    <a:pt x="935" y="401"/>
                  </a:lnTo>
                  <a:lnTo>
                    <a:pt x="935" y="401"/>
                  </a:lnTo>
                  <a:close/>
                  <a:moveTo>
                    <a:pt x="837" y="409"/>
                  </a:moveTo>
                  <a:lnTo>
                    <a:pt x="837" y="409"/>
                  </a:lnTo>
                  <a:lnTo>
                    <a:pt x="838" y="404"/>
                  </a:lnTo>
                  <a:lnTo>
                    <a:pt x="838" y="401"/>
                  </a:lnTo>
                  <a:lnTo>
                    <a:pt x="837" y="396"/>
                  </a:lnTo>
                  <a:lnTo>
                    <a:pt x="835" y="389"/>
                  </a:lnTo>
                  <a:lnTo>
                    <a:pt x="834" y="385"/>
                  </a:lnTo>
                  <a:lnTo>
                    <a:pt x="835" y="381"/>
                  </a:lnTo>
                  <a:lnTo>
                    <a:pt x="835" y="381"/>
                  </a:lnTo>
                  <a:lnTo>
                    <a:pt x="829" y="381"/>
                  </a:lnTo>
                  <a:lnTo>
                    <a:pt x="829" y="381"/>
                  </a:lnTo>
                  <a:lnTo>
                    <a:pt x="766" y="411"/>
                  </a:lnTo>
                  <a:lnTo>
                    <a:pt x="705" y="441"/>
                  </a:lnTo>
                  <a:lnTo>
                    <a:pt x="674" y="455"/>
                  </a:lnTo>
                  <a:lnTo>
                    <a:pt x="642" y="469"/>
                  </a:lnTo>
                  <a:lnTo>
                    <a:pt x="610" y="480"/>
                  </a:lnTo>
                  <a:lnTo>
                    <a:pt x="576" y="492"/>
                  </a:lnTo>
                  <a:lnTo>
                    <a:pt x="576" y="492"/>
                  </a:lnTo>
                  <a:lnTo>
                    <a:pt x="567" y="497"/>
                  </a:lnTo>
                  <a:lnTo>
                    <a:pt x="556" y="504"/>
                  </a:lnTo>
                  <a:lnTo>
                    <a:pt x="534" y="514"/>
                  </a:lnTo>
                  <a:lnTo>
                    <a:pt x="510" y="522"/>
                  </a:lnTo>
                  <a:lnTo>
                    <a:pt x="485" y="532"/>
                  </a:lnTo>
                  <a:lnTo>
                    <a:pt x="485" y="532"/>
                  </a:lnTo>
                  <a:lnTo>
                    <a:pt x="463" y="541"/>
                  </a:lnTo>
                  <a:lnTo>
                    <a:pt x="442" y="552"/>
                  </a:lnTo>
                  <a:lnTo>
                    <a:pt x="419" y="563"/>
                  </a:lnTo>
                  <a:lnTo>
                    <a:pt x="397" y="574"/>
                  </a:lnTo>
                  <a:lnTo>
                    <a:pt x="397" y="574"/>
                  </a:lnTo>
                  <a:lnTo>
                    <a:pt x="322" y="603"/>
                  </a:lnTo>
                  <a:lnTo>
                    <a:pt x="284" y="621"/>
                  </a:lnTo>
                  <a:lnTo>
                    <a:pt x="251" y="637"/>
                  </a:lnTo>
                  <a:lnTo>
                    <a:pt x="251" y="637"/>
                  </a:lnTo>
                  <a:lnTo>
                    <a:pt x="244" y="642"/>
                  </a:lnTo>
                  <a:lnTo>
                    <a:pt x="238" y="646"/>
                  </a:lnTo>
                  <a:lnTo>
                    <a:pt x="235" y="652"/>
                  </a:lnTo>
                  <a:lnTo>
                    <a:pt x="234" y="657"/>
                  </a:lnTo>
                  <a:lnTo>
                    <a:pt x="234" y="662"/>
                  </a:lnTo>
                  <a:lnTo>
                    <a:pt x="235" y="668"/>
                  </a:lnTo>
                  <a:lnTo>
                    <a:pt x="237" y="673"/>
                  </a:lnTo>
                  <a:lnTo>
                    <a:pt x="241" y="678"/>
                  </a:lnTo>
                  <a:lnTo>
                    <a:pt x="248" y="690"/>
                  </a:lnTo>
                  <a:lnTo>
                    <a:pt x="257" y="702"/>
                  </a:lnTo>
                  <a:lnTo>
                    <a:pt x="263" y="714"/>
                  </a:lnTo>
                  <a:lnTo>
                    <a:pt x="265" y="719"/>
                  </a:lnTo>
                  <a:lnTo>
                    <a:pt x="266" y="726"/>
                  </a:lnTo>
                  <a:lnTo>
                    <a:pt x="266" y="726"/>
                  </a:lnTo>
                  <a:lnTo>
                    <a:pt x="304" y="707"/>
                  </a:lnTo>
                  <a:lnTo>
                    <a:pt x="341" y="690"/>
                  </a:lnTo>
                  <a:lnTo>
                    <a:pt x="417" y="658"/>
                  </a:lnTo>
                  <a:lnTo>
                    <a:pt x="570" y="594"/>
                  </a:lnTo>
                  <a:lnTo>
                    <a:pt x="645" y="562"/>
                  </a:lnTo>
                  <a:lnTo>
                    <a:pt x="720" y="527"/>
                  </a:lnTo>
                  <a:lnTo>
                    <a:pt x="757" y="510"/>
                  </a:lnTo>
                  <a:lnTo>
                    <a:pt x="793" y="492"/>
                  </a:lnTo>
                  <a:lnTo>
                    <a:pt x="828" y="473"/>
                  </a:lnTo>
                  <a:lnTo>
                    <a:pt x="864" y="453"/>
                  </a:lnTo>
                  <a:lnTo>
                    <a:pt x="864" y="453"/>
                  </a:lnTo>
                  <a:lnTo>
                    <a:pt x="862" y="451"/>
                  </a:lnTo>
                  <a:lnTo>
                    <a:pt x="859" y="450"/>
                  </a:lnTo>
                  <a:lnTo>
                    <a:pt x="855" y="446"/>
                  </a:lnTo>
                  <a:lnTo>
                    <a:pt x="853" y="441"/>
                  </a:lnTo>
                  <a:lnTo>
                    <a:pt x="850" y="433"/>
                  </a:lnTo>
                  <a:lnTo>
                    <a:pt x="844" y="419"/>
                  </a:lnTo>
                  <a:lnTo>
                    <a:pt x="841" y="413"/>
                  </a:lnTo>
                  <a:lnTo>
                    <a:pt x="837" y="409"/>
                  </a:lnTo>
                  <a:lnTo>
                    <a:pt x="837" y="409"/>
                  </a:lnTo>
                  <a:close/>
                  <a:moveTo>
                    <a:pt x="1677" y="640"/>
                  </a:moveTo>
                  <a:lnTo>
                    <a:pt x="1677" y="640"/>
                  </a:lnTo>
                  <a:lnTo>
                    <a:pt x="1695" y="621"/>
                  </a:lnTo>
                  <a:lnTo>
                    <a:pt x="1711" y="601"/>
                  </a:lnTo>
                  <a:lnTo>
                    <a:pt x="1726" y="582"/>
                  </a:lnTo>
                  <a:lnTo>
                    <a:pt x="1732" y="572"/>
                  </a:lnTo>
                  <a:lnTo>
                    <a:pt x="1737" y="562"/>
                  </a:lnTo>
                  <a:lnTo>
                    <a:pt x="1743" y="552"/>
                  </a:lnTo>
                  <a:lnTo>
                    <a:pt x="1747" y="541"/>
                  </a:lnTo>
                  <a:lnTo>
                    <a:pt x="1750" y="530"/>
                  </a:lnTo>
                  <a:lnTo>
                    <a:pt x="1752" y="519"/>
                  </a:lnTo>
                  <a:lnTo>
                    <a:pt x="1752" y="507"/>
                  </a:lnTo>
                  <a:lnTo>
                    <a:pt x="1752" y="495"/>
                  </a:lnTo>
                  <a:lnTo>
                    <a:pt x="1750" y="483"/>
                  </a:lnTo>
                  <a:lnTo>
                    <a:pt x="1747" y="470"/>
                  </a:lnTo>
                  <a:lnTo>
                    <a:pt x="1747" y="470"/>
                  </a:lnTo>
                  <a:lnTo>
                    <a:pt x="1737" y="463"/>
                  </a:lnTo>
                  <a:lnTo>
                    <a:pt x="1728" y="459"/>
                  </a:lnTo>
                  <a:lnTo>
                    <a:pt x="1717" y="455"/>
                  </a:lnTo>
                  <a:lnTo>
                    <a:pt x="1705" y="453"/>
                  </a:lnTo>
                  <a:lnTo>
                    <a:pt x="1705" y="453"/>
                  </a:lnTo>
                  <a:lnTo>
                    <a:pt x="1686" y="450"/>
                  </a:lnTo>
                  <a:lnTo>
                    <a:pt x="1666" y="449"/>
                  </a:lnTo>
                  <a:lnTo>
                    <a:pt x="1646" y="448"/>
                  </a:lnTo>
                  <a:lnTo>
                    <a:pt x="1626" y="448"/>
                  </a:lnTo>
                  <a:lnTo>
                    <a:pt x="1607" y="449"/>
                  </a:lnTo>
                  <a:lnTo>
                    <a:pt x="1586" y="451"/>
                  </a:lnTo>
                  <a:lnTo>
                    <a:pt x="1548" y="456"/>
                  </a:lnTo>
                  <a:lnTo>
                    <a:pt x="1510" y="462"/>
                  </a:lnTo>
                  <a:lnTo>
                    <a:pt x="1475" y="470"/>
                  </a:lnTo>
                  <a:lnTo>
                    <a:pt x="1442" y="478"/>
                  </a:lnTo>
                  <a:lnTo>
                    <a:pt x="1412" y="487"/>
                  </a:lnTo>
                  <a:lnTo>
                    <a:pt x="1412" y="487"/>
                  </a:lnTo>
                  <a:lnTo>
                    <a:pt x="1417" y="506"/>
                  </a:lnTo>
                  <a:lnTo>
                    <a:pt x="1423" y="525"/>
                  </a:lnTo>
                  <a:lnTo>
                    <a:pt x="1434" y="562"/>
                  </a:lnTo>
                  <a:lnTo>
                    <a:pt x="1447" y="597"/>
                  </a:lnTo>
                  <a:lnTo>
                    <a:pt x="1461" y="630"/>
                  </a:lnTo>
                  <a:lnTo>
                    <a:pt x="1474" y="665"/>
                  </a:lnTo>
                  <a:lnTo>
                    <a:pt x="1486" y="698"/>
                  </a:lnTo>
                  <a:lnTo>
                    <a:pt x="1490" y="715"/>
                  </a:lnTo>
                  <a:lnTo>
                    <a:pt x="1494" y="732"/>
                  </a:lnTo>
                  <a:lnTo>
                    <a:pt x="1499" y="750"/>
                  </a:lnTo>
                  <a:lnTo>
                    <a:pt x="1501" y="767"/>
                  </a:lnTo>
                  <a:lnTo>
                    <a:pt x="1501" y="767"/>
                  </a:lnTo>
                  <a:lnTo>
                    <a:pt x="1551" y="739"/>
                  </a:lnTo>
                  <a:lnTo>
                    <a:pt x="1575" y="726"/>
                  </a:lnTo>
                  <a:lnTo>
                    <a:pt x="1596" y="711"/>
                  </a:lnTo>
                  <a:lnTo>
                    <a:pt x="1619" y="695"/>
                  </a:lnTo>
                  <a:lnTo>
                    <a:pt x="1639" y="678"/>
                  </a:lnTo>
                  <a:lnTo>
                    <a:pt x="1658" y="660"/>
                  </a:lnTo>
                  <a:lnTo>
                    <a:pt x="1677" y="640"/>
                  </a:lnTo>
                  <a:lnTo>
                    <a:pt x="1677" y="640"/>
                  </a:lnTo>
                  <a:close/>
                  <a:moveTo>
                    <a:pt x="881" y="477"/>
                  </a:moveTo>
                  <a:lnTo>
                    <a:pt x="881" y="477"/>
                  </a:lnTo>
                  <a:lnTo>
                    <a:pt x="883" y="476"/>
                  </a:lnTo>
                  <a:lnTo>
                    <a:pt x="883" y="475"/>
                  </a:lnTo>
                  <a:lnTo>
                    <a:pt x="881" y="475"/>
                  </a:lnTo>
                  <a:lnTo>
                    <a:pt x="881" y="475"/>
                  </a:lnTo>
                  <a:lnTo>
                    <a:pt x="877" y="478"/>
                  </a:lnTo>
                  <a:lnTo>
                    <a:pt x="871" y="480"/>
                  </a:lnTo>
                  <a:lnTo>
                    <a:pt x="859" y="485"/>
                  </a:lnTo>
                  <a:lnTo>
                    <a:pt x="839" y="489"/>
                  </a:lnTo>
                  <a:lnTo>
                    <a:pt x="839" y="489"/>
                  </a:lnTo>
                  <a:lnTo>
                    <a:pt x="832" y="492"/>
                  </a:lnTo>
                  <a:lnTo>
                    <a:pt x="823" y="495"/>
                  </a:lnTo>
                  <a:lnTo>
                    <a:pt x="806" y="504"/>
                  </a:lnTo>
                  <a:lnTo>
                    <a:pt x="788" y="514"/>
                  </a:lnTo>
                  <a:lnTo>
                    <a:pt x="771" y="524"/>
                  </a:lnTo>
                  <a:lnTo>
                    <a:pt x="753" y="536"/>
                  </a:lnTo>
                  <a:lnTo>
                    <a:pt x="736" y="546"/>
                  </a:lnTo>
                  <a:lnTo>
                    <a:pt x="720" y="554"/>
                  </a:lnTo>
                  <a:lnTo>
                    <a:pt x="704" y="561"/>
                  </a:lnTo>
                  <a:lnTo>
                    <a:pt x="704" y="561"/>
                  </a:lnTo>
                  <a:lnTo>
                    <a:pt x="688" y="566"/>
                  </a:lnTo>
                  <a:lnTo>
                    <a:pt x="672" y="572"/>
                  </a:lnTo>
                  <a:lnTo>
                    <a:pt x="640" y="585"/>
                  </a:lnTo>
                  <a:lnTo>
                    <a:pt x="579" y="612"/>
                  </a:lnTo>
                  <a:lnTo>
                    <a:pt x="579" y="612"/>
                  </a:lnTo>
                  <a:lnTo>
                    <a:pt x="542" y="628"/>
                  </a:lnTo>
                  <a:lnTo>
                    <a:pt x="505" y="643"/>
                  </a:lnTo>
                  <a:lnTo>
                    <a:pt x="471" y="657"/>
                  </a:lnTo>
                  <a:lnTo>
                    <a:pt x="439" y="671"/>
                  </a:lnTo>
                  <a:lnTo>
                    <a:pt x="439" y="671"/>
                  </a:lnTo>
                  <a:lnTo>
                    <a:pt x="417" y="681"/>
                  </a:lnTo>
                  <a:lnTo>
                    <a:pt x="396" y="689"/>
                  </a:lnTo>
                  <a:lnTo>
                    <a:pt x="353" y="705"/>
                  </a:lnTo>
                  <a:lnTo>
                    <a:pt x="332" y="714"/>
                  </a:lnTo>
                  <a:lnTo>
                    <a:pt x="311" y="723"/>
                  </a:lnTo>
                  <a:lnTo>
                    <a:pt x="291" y="733"/>
                  </a:lnTo>
                  <a:lnTo>
                    <a:pt x="272" y="745"/>
                  </a:lnTo>
                  <a:lnTo>
                    <a:pt x="272" y="745"/>
                  </a:lnTo>
                  <a:lnTo>
                    <a:pt x="273" y="751"/>
                  </a:lnTo>
                  <a:lnTo>
                    <a:pt x="274" y="759"/>
                  </a:lnTo>
                  <a:lnTo>
                    <a:pt x="274" y="762"/>
                  </a:lnTo>
                  <a:lnTo>
                    <a:pt x="273" y="766"/>
                  </a:lnTo>
                  <a:lnTo>
                    <a:pt x="272" y="771"/>
                  </a:lnTo>
                  <a:lnTo>
                    <a:pt x="268" y="775"/>
                  </a:lnTo>
                  <a:lnTo>
                    <a:pt x="268" y="775"/>
                  </a:lnTo>
                  <a:lnTo>
                    <a:pt x="305" y="752"/>
                  </a:lnTo>
                  <a:lnTo>
                    <a:pt x="342" y="732"/>
                  </a:lnTo>
                  <a:lnTo>
                    <a:pt x="380" y="713"/>
                  </a:lnTo>
                  <a:lnTo>
                    <a:pt x="418" y="695"/>
                  </a:lnTo>
                  <a:lnTo>
                    <a:pt x="458" y="677"/>
                  </a:lnTo>
                  <a:lnTo>
                    <a:pt x="496" y="660"/>
                  </a:lnTo>
                  <a:lnTo>
                    <a:pt x="576" y="627"/>
                  </a:lnTo>
                  <a:lnTo>
                    <a:pt x="576" y="627"/>
                  </a:lnTo>
                  <a:lnTo>
                    <a:pt x="601" y="616"/>
                  </a:lnTo>
                  <a:lnTo>
                    <a:pt x="626" y="605"/>
                  </a:lnTo>
                  <a:lnTo>
                    <a:pt x="675" y="581"/>
                  </a:lnTo>
                  <a:lnTo>
                    <a:pt x="701" y="570"/>
                  </a:lnTo>
                  <a:lnTo>
                    <a:pt x="727" y="561"/>
                  </a:lnTo>
                  <a:lnTo>
                    <a:pt x="752" y="552"/>
                  </a:lnTo>
                  <a:lnTo>
                    <a:pt x="780" y="546"/>
                  </a:lnTo>
                  <a:lnTo>
                    <a:pt x="780" y="546"/>
                  </a:lnTo>
                  <a:lnTo>
                    <a:pt x="840" y="516"/>
                  </a:lnTo>
                  <a:lnTo>
                    <a:pt x="901" y="485"/>
                  </a:lnTo>
                  <a:lnTo>
                    <a:pt x="901" y="485"/>
                  </a:lnTo>
                  <a:lnTo>
                    <a:pt x="900" y="483"/>
                  </a:lnTo>
                  <a:lnTo>
                    <a:pt x="898" y="481"/>
                  </a:lnTo>
                  <a:lnTo>
                    <a:pt x="893" y="481"/>
                  </a:lnTo>
                  <a:lnTo>
                    <a:pt x="886" y="480"/>
                  </a:lnTo>
                  <a:lnTo>
                    <a:pt x="883" y="479"/>
                  </a:lnTo>
                  <a:lnTo>
                    <a:pt x="881" y="477"/>
                  </a:lnTo>
                  <a:lnTo>
                    <a:pt x="881" y="477"/>
                  </a:lnTo>
                  <a:close/>
                  <a:moveTo>
                    <a:pt x="1478" y="745"/>
                  </a:moveTo>
                  <a:lnTo>
                    <a:pt x="1478" y="745"/>
                  </a:lnTo>
                  <a:lnTo>
                    <a:pt x="1476" y="733"/>
                  </a:lnTo>
                  <a:lnTo>
                    <a:pt x="1473" y="721"/>
                  </a:lnTo>
                  <a:lnTo>
                    <a:pt x="1463" y="696"/>
                  </a:lnTo>
                  <a:lnTo>
                    <a:pt x="1442" y="642"/>
                  </a:lnTo>
                  <a:lnTo>
                    <a:pt x="1442" y="642"/>
                  </a:lnTo>
                  <a:lnTo>
                    <a:pt x="1439" y="632"/>
                  </a:lnTo>
                  <a:lnTo>
                    <a:pt x="1437" y="622"/>
                  </a:lnTo>
                  <a:lnTo>
                    <a:pt x="1434" y="611"/>
                  </a:lnTo>
                  <a:lnTo>
                    <a:pt x="1432" y="600"/>
                  </a:lnTo>
                  <a:lnTo>
                    <a:pt x="1432" y="600"/>
                  </a:lnTo>
                  <a:lnTo>
                    <a:pt x="1427" y="586"/>
                  </a:lnTo>
                  <a:lnTo>
                    <a:pt x="1419" y="575"/>
                  </a:lnTo>
                  <a:lnTo>
                    <a:pt x="1413" y="563"/>
                  </a:lnTo>
                  <a:lnTo>
                    <a:pt x="1408" y="551"/>
                  </a:lnTo>
                  <a:lnTo>
                    <a:pt x="1408" y="551"/>
                  </a:lnTo>
                  <a:lnTo>
                    <a:pt x="1402" y="535"/>
                  </a:lnTo>
                  <a:lnTo>
                    <a:pt x="1398" y="521"/>
                  </a:lnTo>
                  <a:lnTo>
                    <a:pt x="1395" y="515"/>
                  </a:lnTo>
                  <a:lnTo>
                    <a:pt x="1392" y="509"/>
                  </a:lnTo>
                  <a:lnTo>
                    <a:pt x="1386" y="504"/>
                  </a:lnTo>
                  <a:lnTo>
                    <a:pt x="1381" y="500"/>
                  </a:lnTo>
                  <a:lnTo>
                    <a:pt x="1381" y="500"/>
                  </a:lnTo>
                  <a:lnTo>
                    <a:pt x="1371" y="502"/>
                  </a:lnTo>
                  <a:lnTo>
                    <a:pt x="1363" y="505"/>
                  </a:lnTo>
                  <a:lnTo>
                    <a:pt x="1354" y="508"/>
                  </a:lnTo>
                  <a:lnTo>
                    <a:pt x="1351" y="510"/>
                  </a:lnTo>
                  <a:lnTo>
                    <a:pt x="1349" y="514"/>
                  </a:lnTo>
                  <a:lnTo>
                    <a:pt x="1349" y="514"/>
                  </a:lnTo>
                  <a:lnTo>
                    <a:pt x="1354" y="536"/>
                  </a:lnTo>
                  <a:lnTo>
                    <a:pt x="1362" y="560"/>
                  </a:lnTo>
                  <a:lnTo>
                    <a:pt x="1371" y="584"/>
                  </a:lnTo>
                  <a:lnTo>
                    <a:pt x="1382" y="609"/>
                  </a:lnTo>
                  <a:lnTo>
                    <a:pt x="1405" y="659"/>
                  </a:lnTo>
                  <a:lnTo>
                    <a:pt x="1427" y="708"/>
                  </a:lnTo>
                  <a:lnTo>
                    <a:pt x="1427" y="708"/>
                  </a:lnTo>
                  <a:lnTo>
                    <a:pt x="1432" y="722"/>
                  </a:lnTo>
                  <a:lnTo>
                    <a:pt x="1434" y="735"/>
                  </a:lnTo>
                  <a:lnTo>
                    <a:pt x="1435" y="746"/>
                  </a:lnTo>
                  <a:lnTo>
                    <a:pt x="1434" y="756"/>
                  </a:lnTo>
                  <a:lnTo>
                    <a:pt x="1434" y="756"/>
                  </a:lnTo>
                  <a:lnTo>
                    <a:pt x="1432" y="761"/>
                  </a:lnTo>
                  <a:lnTo>
                    <a:pt x="1428" y="766"/>
                  </a:lnTo>
                  <a:lnTo>
                    <a:pt x="1424" y="771"/>
                  </a:lnTo>
                  <a:lnTo>
                    <a:pt x="1417" y="773"/>
                  </a:lnTo>
                  <a:lnTo>
                    <a:pt x="1411" y="774"/>
                  </a:lnTo>
                  <a:lnTo>
                    <a:pt x="1404" y="774"/>
                  </a:lnTo>
                  <a:lnTo>
                    <a:pt x="1399" y="772"/>
                  </a:lnTo>
                  <a:lnTo>
                    <a:pt x="1393" y="767"/>
                  </a:lnTo>
                  <a:lnTo>
                    <a:pt x="1393" y="767"/>
                  </a:lnTo>
                  <a:lnTo>
                    <a:pt x="1381" y="735"/>
                  </a:lnTo>
                  <a:lnTo>
                    <a:pt x="1368" y="705"/>
                  </a:lnTo>
                  <a:lnTo>
                    <a:pt x="1355" y="677"/>
                  </a:lnTo>
                  <a:lnTo>
                    <a:pt x="1341" y="650"/>
                  </a:lnTo>
                  <a:lnTo>
                    <a:pt x="1312" y="595"/>
                  </a:lnTo>
                  <a:lnTo>
                    <a:pt x="1298" y="567"/>
                  </a:lnTo>
                  <a:lnTo>
                    <a:pt x="1284" y="538"/>
                  </a:lnTo>
                  <a:lnTo>
                    <a:pt x="1284" y="538"/>
                  </a:lnTo>
                  <a:lnTo>
                    <a:pt x="1278" y="540"/>
                  </a:lnTo>
                  <a:lnTo>
                    <a:pt x="1273" y="541"/>
                  </a:lnTo>
                  <a:lnTo>
                    <a:pt x="1268" y="545"/>
                  </a:lnTo>
                  <a:lnTo>
                    <a:pt x="1265" y="549"/>
                  </a:lnTo>
                  <a:lnTo>
                    <a:pt x="1265" y="549"/>
                  </a:lnTo>
                  <a:lnTo>
                    <a:pt x="1269" y="566"/>
                  </a:lnTo>
                  <a:lnTo>
                    <a:pt x="1275" y="583"/>
                  </a:lnTo>
                  <a:lnTo>
                    <a:pt x="1281" y="601"/>
                  </a:lnTo>
                  <a:lnTo>
                    <a:pt x="1290" y="618"/>
                  </a:lnTo>
                  <a:lnTo>
                    <a:pt x="1306" y="655"/>
                  </a:lnTo>
                  <a:lnTo>
                    <a:pt x="1324" y="691"/>
                  </a:lnTo>
                  <a:lnTo>
                    <a:pt x="1324" y="691"/>
                  </a:lnTo>
                  <a:lnTo>
                    <a:pt x="1336" y="718"/>
                  </a:lnTo>
                  <a:lnTo>
                    <a:pt x="1342" y="733"/>
                  </a:lnTo>
                  <a:lnTo>
                    <a:pt x="1347" y="747"/>
                  </a:lnTo>
                  <a:lnTo>
                    <a:pt x="1350" y="762"/>
                  </a:lnTo>
                  <a:lnTo>
                    <a:pt x="1350" y="769"/>
                  </a:lnTo>
                  <a:lnTo>
                    <a:pt x="1350" y="777"/>
                  </a:lnTo>
                  <a:lnTo>
                    <a:pt x="1349" y="783"/>
                  </a:lnTo>
                  <a:lnTo>
                    <a:pt x="1348" y="791"/>
                  </a:lnTo>
                  <a:lnTo>
                    <a:pt x="1344" y="797"/>
                  </a:lnTo>
                  <a:lnTo>
                    <a:pt x="1341" y="804"/>
                  </a:lnTo>
                  <a:lnTo>
                    <a:pt x="1341" y="804"/>
                  </a:lnTo>
                  <a:lnTo>
                    <a:pt x="1336" y="805"/>
                  </a:lnTo>
                  <a:lnTo>
                    <a:pt x="1331" y="804"/>
                  </a:lnTo>
                  <a:lnTo>
                    <a:pt x="1325" y="803"/>
                  </a:lnTo>
                  <a:lnTo>
                    <a:pt x="1320" y="801"/>
                  </a:lnTo>
                  <a:lnTo>
                    <a:pt x="1309" y="793"/>
                  </a:lnTo>
                  <a:lnTo>
                    <a:pt x="1299" y="783"/>
                  </a:lnTo>
                  <a:lnTo>
                    <a:pt x="1291" y="774"/>
                  </a:lnTo>
                  <a:lnTo>
                    <a:pt x="1283" y="762"/>
                  </a:lnTo>
                  <a:lnTo>
                    <a:pt x="1272" y="743"/>
                  </a:lnTo>
                  <a:lnTo>
                    <a:pt x="1272" y="743"/>
                  </a:lnTo>
                  <a:lnTo>
                    <a:pt x="1263" y="723"/>
                  </a:lnTo>
                  <a:lnTo>
                    <a:pt x="1253" y="703"/>
                  </a:lnTo>
                  <a:lnTo>
                    <a:pt x="1236" y="659"/>
                  </a:lnTo>
                  <a:lnTo>
                    <a:pt x="1219" y="616"/>
                  </a:lnTo>
                  <a:lnTo>
                    <a:pt x="1212" y="596"/>
                  </a:lnTo>
                  <a:lnTo>
                    <a:pt x="1203" y="578"/>
                  </a:lnTo>
                  <a:lnTo>
                    <a:pt x="1203" y="578"/>
                  </a:lnTo>
                  <a:lnTo>
                    <a:pt x="1195" y="581"/>
                  </a:lnTo>
                  <a:lnTo>
                    <a:pt x="1187" y="584"/>
                  </a:lnTo>
                  <a:lnTo>
                    <a:pt x="1171" y="593"/>
                  </a:lnTo>
                  <a:lnTo>
                    <a:pt x="1171" y="593"/>
                  </a:lnTo>
                  <a:lnTo>
                    <a:pt x="1171" y="596"/>
                  </a:lnTo>
                  <a:lnTo>
                    <a:pt x="1172" y="598"/>
                  </a:lnTo>
                  <a:lnTo>
                    <a:pt x="1175" y="600"/>
                  </a:lnTo>
                  <a:lnTo>
                    <a:pt x="1177" y="602"/>
                  </a:lnTo>
                  <a:lnTo>
                    <a:pt x="1178" y="603"/>
                  </a:lnTo>
                  <a:lnTo>
                    <a:pt x="1180" y="607"/>
                  </a:lnTo>
                  <a:lnTo>
                    <a:pt x="1178" y="610"/>
                  </a:lnTo>
                  <a:lnTo>
                    <a:pt x="1178" y="610"/>
                  </a:lnTo>
                  <a:lnTo>
                    <a:pt x="1178" y="614"/>
                  </a:lnTo>
                  <a:lnTo>
                    <a:pt x="1177" y="620"/>
                  </a:lnTo>
                  <a:lnTo>
                    <a:pt x="1180" y="628"/>
                  </a:lnTo>
                  <a:lnTo>
                    <a:pt x="1183" y="638"/>
                  </a:lnTo>
                  <a:lnTo>
                    <a:pt x="1188" y="648"/>
                  </a:lnTo>
                  <a:lnTo>
                    <a:pt x="1201" y="668"/>
                  </a:lnTo>
                  <a:lnTo>
                    <a:pt x="1216" y="689"/>
                  </a:lnTo>
                  <a:lnTo>
                    <a:pt x="1216" y="689"/>
                  </a:lnTo>
                  <a:lnTo>
                    <a:pt x="1222" y="700"/>
                  </a:lnTo>
                  <a:lnTo>
                    <a:pt x="1228" y="711"/>
                  </a:lnTo>
                  <a:lnTo>
                    <a:pt x="1239" y="734"/>
                  </a:lnTo>
                  <a:lnTo>
                    <a:pt x="1250" y="759"/>
                  </a:lnTo>
                  <a:lnTo>
                    <a:pt x="1262" y="782"/>
                  </a:lnTo>
                  <a:lnTo>
                    <a:pt x="1262" y="782"/>
                  </a:lnTo>
                  <a:lnTo>
                    <a:pt x="1268" y="792"/>
                  </a:lnTo>
                  <a:lnTo>
                    <a:pt x="1276" y="803"/>
                  </a:lnTo>
                  <a:lnTo>
                    <a:pt x="1284" y="813"/>
                  </a:lnTo>
                  <a:lnTo>
                    <a:pt x="1292" y="824"/>
                  </a:lnTo>
                  <a:lnTo>
                    <a:pt x="1292" y="824"/>
                  </a:lnTo>
                  <a:lnTo>
                    <a:pt x="1304" y="844"/>
                  </a:lnTo>
                  <a:lnTo>
                    <a:pt x="1309" y="854"/>
                  </a:lnTo>
                  <a:lnTo>
                    <a:pt x="1314" y="864"/>
                  </a:lnTo>
                  <a:lnTo>
                    <a:pt x="1322" y="871"/>
                  </a:lnTo>
                  <a:lnTo>
                    <a:pt x="1329" y="878"/>
                  </a:lnTo>
                  <a:lnTo>
                    <a:pt x="1334" y="880"/>
                  </a:lnTo>
                  <a:lnTo>
                    <a:pt x="1338" y="882"/>
                  </a:lnTo>
                  <a:lnTo>
                    <a:pt x="1343" y="883"/>
                  </a:lnTo>
                  <a:lnTo>
                    <a:pt x="1349" y="883"/>
                  </a:lnTo>
                  <a:lnTo>
                    <a:pt x="1349" y="883"/>
                  </a:lnTo>
                  <a:lnTo>
                    <a:pt x="1354" y="882"/>
                  </a:lnTo>
                  <a:lnTo>
                    <a:pt x="1359" y="881"/>
                  </a:lnTo>
                  <a:lnTo>
                    <a:pt x="1364" y="878"/>
                  </a:lnTo>
                  <a:lnTo>
                    <a:pt x="1367" y="874"/>
                  </a:lnTo>
                  <a:lnTo>
                    <a:pt x="1370" y="871"/>
                  </a:lnTo>
                  <a:lnTo>
                    <a:pt x="1372" y="867"/>
                  </a:lnTo>
                  <a:lnTo>
                    <a:pt x="1377" y="857"/>
                  </a:lnTo>
                  <a:lnTo>
                    <a:pt x="1383" y="837"/>
                  </a:lnTo>
                  <a:lnTo>
                    <a:pt x="1388" y="827"/>
                  </a:lnTo>
                  <a:lnTo>
                    <a:pt x="1392" y="823"/>
                  </a:lnTo>
                  <a:lnTo>
                    <a:pt x="1395" y="819"/>
                  </a:lnTo>
                  <a:lnTo>
                    <a:pt x="1395" y="819"/>
                  </a:lnTo>
                  <a:lnTo>
                    <a:pt x="1400" y="815"/>
                  </a:lnTo>
                  <a:lnTo>
                    <a:pt x="1404" y="812"/>
                  </a:lnTo>
                  <a:lnTo>
                    <a:pt x="1410" y="811"/>
                  </a:lnTo>
                  <a:lnTo>
                    <a:pt x="1415" y="809"/>
                  </a:lnTo>
                  <a:lnTo>
                    <a:pt x="1426" y="809"/>
                  </a:lnTo>
                  <a:lnTo>
                    <a:pt x="1437" y="810"/>
                  </a:lnTo>
                  <a:lnTo>
                    <a:pt x="1458" y="814"/>
                  </a:lnTo>
                  <a:lnTo>
                    <a:pt x="1468" y="815"/>
                  </a:lnTo>
                  <a:lnTo>
                    <a:pt x="1476" y="817"/>
                  </a:lnTo>
                  <a:lnTo>
                    <a:pt x="1476" y="817"/>
                  </a:lnTo>
                  <a:lnTo>
                    <a:pt x="1478" y="808"/>
                  </a:lnTo>
                  <a:lnTo>
                    <a:pt x="1480" y="799"/>
                  </a:lnTo>
                  <a:lnTo>
                    <a:pt x="1481" y="781"/>
                  </a:lnTo>
                  <a:lnTo>
                    <a:pt x="1481" y="763"/>
                  </a:lnTo>
                  <a:lnTo>
                    <a:pt x="1478" y="745"/>
                  </a:lnTo>
                  <a:lnTo>
                    <a:pt x="1478" y="745"/>
                  </a:lnTo>
                  <a:close/>
                  <a:moveTo>
                    <a:pt x="1387" y="676"/>
                  </a:moveTo>
                  <a:lnTo>
                    <a:pt x="1387" y="676"/>
                  </a:lnTo>
                  <a:lnTo>
                    <a:pt x="1380" y="658"/>
                  </a:lnTo>
                  <a:lnTo>
                    <a:pt x="1372" y="639"/>
                  </a:lnTo>
                  <a:lnTo>
                    <a:pt x="1359" y="600"/>
                  </a:lnTo>
                  <a:lnTo>
                    <a:pt x="1352" y="582"/>
                  </a:lnTo>
                  <a:lnTo>
                    <a:pt x="1343" y="565"/>
                  </a:lnTo>
                  <a:lnTo>
                    <a:pt x="1334" y="548"/>
                  </a:lnTo>
                  <a:lnTo>
                    <a:pt x="1327" y="540"/>
                  </a:lnTo>
                  <a:lnTo>
                    <a:pt x="1321" y="534"/>
                  </a:lnTo>
                  <a:lnTo>
                    <a:pt x="1321" y="534"/>
                  </a:lnTo>
                  <a:lnTo>
                    <a:pt x="1321" y="530"/>
                  </a:lnTo>
                  <a:lnTo>
                    <a:pt x="1320" y="529"/>
                  </a:lnTo>
                  <a:lnTo>
                    <a:pt x="1320" y="526"/>
                  </a:lnTo>
                  <a:lnTo>
                    <a:pt x="1321" y="524"/>
                  </a:lnTo>
                  <a:lnTo>
                    <a:pt x="1321" y="524"/>
                  </a:lnTo>
                  <a:lnTo>
                    <a:pt x="1317" y="524"/>
                  </a:lnTo>
                  <a:lnTo>
                    <a:pt x="1317" y="524"/>
                  </a:lnTo>
                  <a:lnTo>
                    <a:pt x="1313" y="525"/>
                  </a:lnTo>
                  <a:lnTo>
                    <a:pt x="1311" y="527"/>
                  </a:lnTo>
                  <a:lnTo>
                    <a:pt x="1309" y="529"/>
                  </a:lnTo>
                  <a:lnTo>
                    <a:pt x="1304" y="529"/>
                  </a:lnTo>
                  <a:lnTo>
                    <a:pt x="1304" y="529"/>
                  </a:lnTo>
                  <a:lnTo>
                    <a:pt x="1310" y="546"/>
                  </a:lnTo>
                  <a:lnTo>
                    <a:pt x="1318" y="562"/>
                  </a:lnTo>
                  <a:lnTo>
                    <a:pt x="1334" y="593"/>
                  </a:lnTo>
                  <a:lnTo>
                    <a:pt x="1351" y="624"/>
                  </a:lnTo>
                  <a:lnTo>
                    <a:pt x="1368" y="654"/>
                  </a:lnTo>
                  <a:lnTo>
                    <a:pt x="1368" y="654"/>
                  </a:lnTo>
                  <a:lnTo>
                    <a:pt x="1373" y="667"/>
                  </a:lnTo>
                  <a:lnTo>
                    <a:pt x="1378" y="678"/>
                  </a:lnTo>
                  <a:lnTo>
                    <a:pt x="1385" y="703"/>
                  </a:lnTo>
                  <a:lnTo>
                    <a:pt x="1389" y="715"/>
                  </a:lnTo>
                  <a:lnTo>
                    <a:pt x="1394" y="726"/>
                  </a:lnTo>
                  <a:lnTo>
                    <a:pt x="1400" y="735"/>
                  </a:lnTo>
                  <a:lnTo>
                    <a:pt x="1408" y="743"/>
                  </a:lnTo>
                  <a:lnTo>
                    <a:pt x="1408" y="743"/>
                  </a:lnTo>
                  <a:lnTo>
                    <a:pt x="1410" y="733"/>
                  </a:lnTo>
                  <a:lnTo>
                    <a:pt x="1409" y="724"/>
                  </a:lnTo>
                  <a:lnTo>
                    <a:pt x="1408" y="716"/>
                  </a:lnTo>
                  <a:lnTo>
                    <a:pt x="1404" y="708"/>
                  </a:lnTo>
                  <a:lnTo>
                    <a:pt x="1396" y="692"/>
                  </a:lnTo>
                  <a:lnTo>
                    <a:pt x="1387" y="676"/>
                  </a:lnTo>
                  <a:lnTo>
                    <a:pt x="1387" y="676"/>
                  </a:lnTo>
                  <a:close/>
                  <a:moveTo>
                    <a:pt x="1262" y="610"/>
                  </a:moveTo>
                  <a:lnTo>
                    <a:pt x="1262" y="610"/>
                  </a:lnTo>
                  <a:lnTo>
                    <a:pt x="1258" y="595"/>
                  </a:lnTo>
                  <a:lnTo>
                    <a:pt x="1253" y="580"/>
                  </a:lnTo>
                  <a:lnTo>
                    <a:pt x="1251" y="572"/>
                  </a:lnTo>
                  <a:lnTo>
                    <a:pt x="1248" y="567"/>
                  </a:lnTo>
                  <a:lnTo>
                    <a:pt x="1244" y="562"/>
                  </a:lnTo>
                  <a:lnTo>
                    <a:pt x="1237" y="559"/>
                  </a:lnTo>
                  <a:lnTo>
                    <a:pt x="1237" y="559"/>
                  </a:lnTo>
                  <a:lnTo>
                    <a:pt x="1236" y="561"/>
                  </a:lnTo>
                  <a:lnTo>
                    <a:pt x="1233" y="563"/>
                  </a:lnTo>
                  <a:lnTo>
                    <a:pt x="1227" y="564"/>
                  </a:lnTo>
                  <a:lnTo>
                    <a:pt x="1223" y="565"/>
                  </a:lnTo>
                  <a:lnTo>
                    <a:pt x="1220" y="567"/>
                  </a:lnTo>
                  <a:lnTo>
                    <a:pt x="1219" y="569"/>
                  </a:lnTo>
                  <a:lnTo>
                    <a:pt x="1218" y="574"/>
                  </a:lnTo>
                  <a:lnTo>
                    <a:pt x="1218" y="574"/>
                  </a:lnTo>
                  <a:lnTo>
                    <a:pt x="1225" y="584"/>
                  </a:lnTo>
                  <a:lnTo>
                    <a:pt x="1231" y="597"/>
                  </a:lnTo>
                  <a:lnTo>
                    <a:pt x="1243" y="623"/>
                  </a:lnTo>
                  <a:lnTo>
                    <a:pt x="1266" y="680"/>
                  </a:lnTo>
                  <a:lnTo>
                    <a:pt x="1278" y="707"/>
                  </a:lnTo>
                  <a:lnTo>
                    <a:pt x="1284" y="721"/>
                  </a:lnTo>
                  <a:lnTo>
                    <a:pt x="1292" y="734"/>
                  </a:lnTo>
                  <a:lnTo>
                    <a:pt x="1299" y="747"/>
                  </a:lnTo>
                  <a:lnTo>
                    <a:pt x="1308" y="759"/>
                  </a:lnTo>
                  <a:lnTo>
                    <a:pt x="1317" y="769"/>
                  </a:lnTo>
                  <a:lnTo>
                    <a:pt x="1326" y="780"/>
                  </a:lnTo>
                  <a:lnTo>
                    <a:pt x="1326" y="780"/>
                  </a:lnTo>
                  <a:lnTo>
                    <a:pt x="1325" y="768"/>
                  </a:lnTo>
                  <a:lnTo>
                    <a:pt x="1323" y="757"/>
                  </a:lnTo>
                  <a:lnTo>
                    <a:pt x="1321" y="745"/>
                  </a:lnTo>
                  <a:lnTo>
                    <a:pt x="1318" y="734"/>
                  </a:lnTo>
                  <a:lnTo>
                    <a:pt x="1309" y="713"/>
                  </a:lnTo>
                  <a:lnTo>
                    <a:pt x="1301" y="691"/>
                  </a:lnTo>
                  <a:lnTo>
                    <a:pt x="1280" y="651"/>
                  </a:lnTo>
                  <a:lnTo>
                    <a:pt x="1271" y="630"/>
                  </a:lnTo>
                  <a:lnTo>
                    <a:pt x="1262" y="610"/>
                  </a:lnTo>
                  <a:lnTo>
                    <a:pt x="1262" y="610"/>
                  </a:lnTo>
                  <a:close/>
                  <a:moveTo>
                    <a:pt x="894" y="822"/>
                  </a:moveTo>
                  <a:lnTo>
                    <a:pt x="894" y="822"/>
                  </a:lnTo>
                  <a:lnTo>
                    <a:pt x="887" y="829"/>
                  </a:lnTo>
                  <a:lnTo>
                    <a:pt x="881" y="837"/>
                  </a:lnTo>
                  <a:lnTo>
                    <a:pt x="871" y="855"/>
                  </a:lnTo>
                  <a:lnTo>
                    <a:pt x="863" y="873"/>
                  </a:lnTo>
                  <a:lnTo>
                    <a:pt x="856" y="893"/>
                  </a:lnTo>
                  <a:lnTo>
                    <a:pt x="856" y="893"/>
                  </a:lnTo>
                  <a:lnTo>
                    <a:pt x="870" y="898"/>
                  </a:lnTo>
                  <a:lnTo>
                    <a:pt x="885" y="902"/>
                  </a:lnTo>
                  <a:lnTo>
                    <a:pt x="900" y="905"/>
                  </a:lnTo>
                  <a:lnTo>
                    <a:pt x="915" y="909"/>
                  </a:lnTo>
                  <a:lnTo>
                    <a:pt x="931" y="911"/>
                  </a:lnTo>
                  <a:lnTo>
                    <a:pt x="947" y="913"/>
                  </a:lnTo>
                  <a:lnTo>
                    <a:pt x="979" y="914"/>
                  </a:lnTo>
                  <a:lnTo>
                    <a:pt x="1013" y="913"/>
                  </a:lnTo>
                  <a:lnTo>
                    <a:pt x="1045" y="912"/>
                  </a:lnTo>
                  <a:lnTo>
                    <a:pt x="1076" y="909"/>
                  </a:lnTo>
                  <a:lnTo>
                    <a:pt x="1105" y="905"/>
                  </a:lnTo>
                  <a:lnTo>
                    <a:pt x="1105" y="905"/>
                  </a:lnTo>
                  <a:lnTo>
                    <a:pt x="1127" y="902"/>
                  </a:lnTo>
                  <a:lnTo>
                    <a:pt x="1150" y="898"/>
                  </a:lnTo>
                  <a:lnTo>
                    <a:pt x="1171" y="894"/>
                  </a:lnTo>
                  <a:lnTo>
                    <a:pt x="1191" y="888"/>
                  </a:lnTo>
                  <a:lnTo>
                    <a:pt x="1212" y="882"/>
                  </a:lnTo>
                  <a:lnTo>
                    <a:pt x="1231" y="875"/>
                  </a:lnTo>
                  <a:lnTo>
                    <a:pt x="1249" y="869"/>
                  </a:lnTo>
                  <a:lnTo>
                    <a:pt x="1267" y="860"/>
                  </a:lnTo>
                  <a:lnTo>
                    <a:pt x="1267" y="860"/>
                  </a:lnTo>
                  <a:lnTo>
                    <a:pt x="1251" y="832"/>
                  </a:lnTo>
                  <a:lnTo>
                    <a:pt x="1236" y="799"/>
                  </a:lnTo>
                  <a:lnTo>
                    <a:pt x="1205" y="734"/>
                  </a:lnTo>
                  <a:lnTo>
                    <a:pt x="1146" y="605"/>
                  </a:lnTo>
                  <a:lnTo>
                    <a:pt x="1146" y="605"/>
                  </a:lnTo>
                  <a:lnTo>
                    <a:pt x="1128" y="615"/>
                  </a:lnTo>
                  <a:lnTo>
                    <a:pt x="1110" y="627"/>
                  </a:lnTo>
                  <a:lnTo>
                    <a:pt x="1075" y="651"/>
                  </a:lnTo>
                  <a:lnTo>
                    <a:pt x="1041" y="675"/>
                  </a:lnTo>
                  <a:lnTo>
                    <a:pt x="1010" y="703"/>
                  </a:lnTo>
                  <a:lnTo>
                    <a:pt x="979" y="731"/>
                  </a:lnTo>
                  <a:lnTo>
                    <a:pt x="949" y="761"/>
                  </a:lnTo>
                  <a:lnTo>
                    <a:pt x="922" y="791"/>
                  </a:lnTo>
                  <a:lnTo>
                    <a:pt x="894" y="822"/>
                  </a:lnTo>
                  <a:lnTo>
                    <a:pt x="894" y="822"/>
                  </a:lnTo>
                  <a:close/>
                  <a:moveTo>
                    <a:pt x="625" y="1662"/>
                  </a:moveTo>
                  <a:lnTo>
                    <a:pt x="625" y="1662"/>
                  </a:lnTo>
                  <a:lnTo>
                    <a:pt x="623" y="1659"/>
                  </a:lnTo>
                  <a:lnTo>
                    <a:pt x="621" y="1656"/>
                  </a:lnTo>
                  <a:lnTo>
                    <a:pt x="616" y="1646"/>
                  </a:lnTo>
                  <a:lnTo>
                    <a:pt x="611" y="1636"/>
                  </a:lnTo>
                  <a:lnTo>
                    <a:pt x="607" y="1631"/>
                  </a:lnTo>
                  <a:lnTo>
                    <a:pt x="604" y="1628"/>
                  </a:lnTo>
                  <a:lnTo>
                    <a:pt x="604" y="1628"/>
                  </a:lnTo>
                  <a:lnTo>
                    <a:pt x="600" y="1612"/>
                  </a:lnTo>
                  <a:lnTo>
                    <a:pt x="597" y="1597"/>
                  </a:lnTo>
                  <a:lnTo>
                    <a:pt x="592" y="1584"/>
                  </a:lnTo>
                  <a:lnTo>
                    <a:pt x="586" y="1572"/>
                  </a:lnTo>
                  <a:lnTo>
                    <a:pt x="575" y="1549"/>
                  </a:lnTo>
                  <a:lnTo>
                    <a:pt x="569" y="1536"/>
                  </a:lnTo>
                  <a:lnTo>
                    <a:pt x="564" y="1522"/>
                  </a:lnTo>
                  <a:lnTo>
                    <a:pt x="564" y="1522"/>
                  </a:lnTo>
                  <a:lnTo>
                    <a:pt x="559" y="1518"/>
                  </a:lnTo>
                  <a:lnTo>
                    <a:pt x="554" y="1514"/>
                  </a:lnTo>
                  <a:lnTo>
                    <a:pt x="547" y="1503"/>
                  </a:lnTo>
                  <a:lnTo>
                    <a:pt x="540" y="1493"/>
                  </a:lnTo>
                  <a:lnTo>
                    <a:pt x="532" y="1483"/>
                  </a:lnTo>
                  <a:lnTo>
                    <a:pt x="532" y="1483"/>
                  </a:lnTo>
                  <a:lnTo>
                    <a:pt x="531" y="1478"/>
                  </a:lnTo>
                  <a:lnTo>
                    <a:pt x="530" y="1474"/>
                  </a:lnTo>
                  <a:lnTo>
                    <a:pt x="527" y="1471"/>
                  </a:lnTo>
                  <a:lnTo>
                    <a:pt x="526" y="1465"/>
                  </a:lnTo>
                  <a:lnTo>
                    <a:pt x="526" y="1465"/>
                  </a:lnTo>
                  <a:lnTo>
                    <a:pt x="518" y="1454"/>
                  </a:lnTo>
                  <a:lnTo>
                    <a:pt x="510" y="1441"/>
                  </a:lnTo>
                  <a:lnTo>
                    <a:pt x="503" y="1427"/>
                  </a:lnTo>
                  <a:lnTo>
                    <a:pt x="496" y="1412"/>
                  </a:lnTo>
                  <a:lnTo>
                    <a:pt x="490" y="1398"/>
                  </a:lnTo>
                  <a:lnTo>
                    <a:pt x="484" y="1384"/>
                  </a:lnTo>
                  <a:lnTo>
                    <a:pt x="475" y="1371"/>
                  </a:lnTo>
                  <a:lnTo>
                    <a:pt x="471" y="1366"/>
                  </a:lnTo>
                  <a:lnTo>
                    <a:pt x="465" y="1360"/>
                  </a:lnTo>
                  <a:lnTo>
                    <a:pt x="465" y="1360"/>
                  </a:lnTo>
                  <a:lnTo>
                    <a:pt x="439" y="1309"/>
                  </a:lnTo>
                  <a:lnTo>
                    <a:pt x="413" y="1259"/>
                  </a:lnTo>
                  <a:lnTo>
                    <a:pt x="388" y="1206"/>
                  </a:lnTo>
                  <a:lnTo>
                    <a:pt x="365" y="1154"/>
                  </a:lnTo>
                  <a:lnTo>
                    <a:pt x="365" y="1154"/>
                  </a:lnTo>
                  <a:lnTo>
                    <a:pt x="348" y="1115"/>
                  </a:lnTo>
                  <a:lnTo>
                    <a:pt x="329" y="1078"/>
                  </a:lnTo>
                  <a:lnTo>
                    <a:pt x="291" y="1004"/>
                  </a:lnTo>
                  <a:lnTo>
                    <a:pt x="272" y="966"/>
                  </a:lnTo>
                  <a:lnTo>
                    <a:pt x="254" y="929"/>
                  </a:lnTo>
                  <a:lnTo>
                    <a:pt x="237" y="890"/>
                  </a:lnTo>
                  <a:lnTo>
                    <a:pt x="222" y="851"/>
                  </a:lnTo>
                  <a:lnTo>
                    <a:pt x="222" y="851"/>
                  </a:lnTo>
                  <a:lnTo>
                    <a:pt x="215" y="853"/>
                  </a:lnTo>
                  <a:lnTo>
                    <a:pt x="208" y="857"/>
                  </a:lnTo>
                  <a:lnTo>
                    <a:pt x="201" y="859"/>
                  </a:lnTo>
                  <a:lnTo>
                    <a:pt x="197" y="860"/>
                  </a:lnTo>
                  <a:lnTo>
                    <a:pt x="192" y="860"/>
                  </a:lnTo>
                  <a:lnTo>
                    <a:pt x="192" y="860"/>
                  </a:lnTo>
                  <a:lnTo>
                    <a:pt x="200" y="881"/>
                  </a:lnTo>
                  <a:lnTo>
                    <a:pt x="207" y="900"/>
                  </a:lnTo>
                  <a:lnTo>
                    <a:pt x="216" y="919"/>
                  </a:lnTo>
                  <a:lnTo>
                    <a:pt x="226" y="939"/>
                  </a:lnTo>
                  <a:lnTo>
                    <a:pt x="245" y="975"/>
                  </a:lnTo>
                  <a:lnTo>
                    <a:pt x="264" y="1010"/>
                  </a:lnTo>
                  <a:lnTo>
                    <a:pt x="264" y="1010"/>
                  </a:lnTo>
                  <a:lnTo>
                    <a:pt x="272" y="1029"/>
                  </a:lnTo>
                  <a:lnTo>
                    <a:pt x="279" y="1048"/>
                  </a:lnTo>
                  <a:lnTo>
                    <a:pt x="287" y="1066"/>
                  </a:lnTo>
                  <a:lnTo>
                    <a:pt x="296" y="1084"/>
                  </a:lnTo>
                  <a:lnTo>
                    <a:pt x="296" y="1084"/>
                  </a:lnTo>
                  <a:lnTo>
                    <a:pt x="327" y="1146"/>
                  </a:lnTo>
                  <a:lnTo>
                    <a:pt x="357" y="1208"/>
                  </a:lnTo>
                  <a:lnTo>
                    <a:pt x="417" y="1334"/>
                  </a:lnTo>
                  <a:lnTo>
                    <a:pt x="448" y="1395"/>
                  </a:lnTo>
                  <a:lnTo>
                    <a:pt x="479" y="1455"/>
                  </a:lnTo>
                  <a:lnTo>
                    <a:pt x="496" y="1485"/>
                  </a:lnTo>
                  <a:lnTo>
                    <a:pt x="512" y="1514"/>
                  </a:lnTo>
                  <a:lnTo>
                    <a:pt x="531" y="1541"/>
                  </a:lnTo>
                  <a:lnTo>
                    <a:pt x="549" y="1569"/>
                  </a:lnTo>
                  <a:lnTo>
                    <a:pt x="549" y="1569"/>
                  </a:lnTo>
                  <a:lnTo>
                    <a:pt x="553" y="1581"/>
                  </a:lnTo>
                  <a:lnTo>
                    <a:pt x="559" y="1593"/>
                  </a:lnTo>
                  <a:lnTo>
                    <a:pt x="570" y="1614"/>
                  </a:lnTo>
                  <a:lnTo>
                    <a:pt x="581" y="1637"/>
                  </a:lnTo>
                  <a:lnTo>
                    <a:pt x="586" y="1649"/>
                  </a:lnTo>
                  <a:lnTo>
                    <a:pt x="591" y="1660"/>
                  </a:lnTo>
                  <a:lnTo>
                    <a:pt x="591" y="1660"/>
                  </a:lnTo>
                  <a:lnTo>
                    <a:pt x="591" y="1662"/>
                  </a:lnTo>
                  <a:lnTo>
                    <a:pt x="590" y="1665"/>
                  </a:lnTo>
                  <a:lnTo>
                    <a:pt x="587" y="1668"/>
                  </a:lnTo>
                  <a:lnTo>
                    <a:pt x="586" y="1669"/>
                  </a:lnTo>
                  <a:lnTo>
                    <a:pt x="586" y="1671"/>
                  </a:lnTo>
                  <a:lnTo>
                    <a:pt x="586" y="1673"/>
                  </a:lnTo>
                  <a:lnTo>
                    <a:pt x="589" y="1675"/>
                  </a:lnTo>
                  <a:lnTo>
                    <a:pt x="589" y="1675"/>
                  </a:lnTo>
                  <a:lnTo>
                    <a:pt x="596" y="1677"/>
                  </a:lnTo>
                  <a:lnTo>
                    <a:pt x="601" y="1678"/>
                  </a:lnTo>
                  <a:lnTo>
                    <a:pt x="607" y="1677"/>
                  </a:lnTo>
                  <a:lnTo>
                    <a:pt x="611" y="1675"/>
                  </a:lnTo>
                  <a:lnTo>
                    <a:pt x="614" y="1673"/>
                  </a:lnTo>
                  <a:lnTo>
                    <a:pt x="618" y="1670"/>
                  </a:lnTo>
                  <a:lnTo>
                    <a:pt x="625" y="1662"/>
                  </a:lnTo>
                  <a:lnTo>
                    <a:pt x="625" y="1662"/>
                  </a:lnTo>
                  <a:close/>
                  <a:moveTo>
                    <a:pt x="107" y="930"/>
                  </a:moveTo>
                  <a:lnTo>
                    <a:pt x="107" y="930"/>
                  </a:lnTo>
                  <a:lnTo>
                    <a:pt x="118" y="954"/>
                  </a:lnTo>
                  <a:lnTo>
                    <a:pt x="131" y="976"/>
                  </a:lnTo>
                  <a:lnTo>
                    <a:pt x="131" y="976"/>
                  </a:lnTo>
                  <a:lnTo>
                    <a:pt x="154" y="1022"/>
                  </a:lnTo>
                  <a:lnTo>
                    <a:pt x="166" y="1046"/>
                  </a:lnTo>
                  <a:lnTo>
                    <a:pt x="177" y="1067"/>
                  </a:lnTo>
                  <a:lnTo>
                    <a:pt x="177" y="1067"/>
                  </a:lnTo>
                  <a:lnTo>
                    <a:pt x="203" y="1114"/>
                  </a:lnTo>
                  <a:lnTo>
                    <a:pt x="227" y="1161"/>
                  </a:lnTo>
                  <a:lnTo>
                    <a:pt x="250" y="1210"/>
                  </a:lnTo>
                  <a:lnTo>
                    <a:pt x="273" y="1258"/>
                  </a:lnTo>
                  <a:lnTo>
                    <a:pt x="317" y="1354"/>
                  </a:lnTo>
                  <a:lnTo>
                    <a:pt x="339" y="1402"/>
                  </a:lnTo>
                  <a:lnTo>
                    <a:pt x="363" y="1448"/>
                  </a:lnTo>
                  <a:lnTo>
                    <a:pt x="363" y="1448"/>
                  </a:lnTo>
                  <a:lnTo>
                    <a:pt x="373" y="1472"/>
                  </a:lnTo>
                  <a:lnTo>
                    <a:pt x="384" y="1496"/>
                  </a:lnTo>
                  <a:lnTo>
                    <a:pt x="402" y="1545"/>
                  </a:lnTo>
                  <a:lnTo>
                    <a:pt x="412" y="1568"/>
                  </a:lnTo>
                  <a:lnTo>
                    <a:pt x="423" y="1592"/>
                  </a:lnTo>
                  <a:lnTo>
                    <a:pt x="434" y="1614"/>
                  </a:lnTo>
                  <a:lnTo>
                    <a:pt x="448" y="1636"/>
                  </a:lnTo>
                  <a:lnTo>
                    <a:pt x="448" y="1636"/>
                  </a:lnTo>
                  <a:lnTo>
                    <a:pt x="448" y="1641"/>
                  </a:lnTo>
                  <a:lnTo>
                    <a:pt x="448" y="1649"/>
                  </a:lnTo>
                  <a:lnTo>
                    <a:pt x="451" y="1657"/>
                  </a:lnTo>
                  <a:lnTo>
                    <a:pt x="455" y="1667"/>
                  </a:lnTo>
                  <a:lnTo>
                    <a:pt x="460" y="1674"/>
                  </a:lnTo>
                  <a:lnTo>
                    <a:pt x="463" y="1676"/>
                  </a:lnTo>
                  <a:lnTo>
                    <a:pt x="468" y="1680"/>
                  </a:lnTo>
                  <a:lnTo>
                    <a:pt x="471" y="1681"/>
                  </a:lnTo>
                  <a:lnTo>
                    <a:pt x="475" y="1682"/>
                  </a:lnTo>
                  <a:lnTo>
                    <a:pt x="480" y="1682"/>
                  </a:lnTo>
                  <a:lnTo>
                    <a:pt x="485" y="1680"/>
                  </a:lnTo>
                  <a:lnTo>
                    <a:pt x="485" y="1680"/>
                  </a:lnTo>
                  <a:lnTo>
                    <a:pt x="486" y="1671"/>
                  </a:lnTo>
                  <a:lnTo>
                    <a:pt x="486" y="1664"/>
                  </a:lnTo>
                  <a:lnTo>
                    <a:pt x="486" y="1657"/>
                  </a:lnTo>
                  <a:lnTo>
                    <a:pt x="484" y="1651"/>
                  </a:lnTo>
                  <a:lnTo>
                    <a:pt x="480" y="1637"/>
                  </a:lnTo>
                  <a:lnTo>
                    <a:pt x="475" y="1621"/>
                  </a:lnTo>
                  <a:lnTo>
                    <a:pt x="475" y="1621"/>
                  </a:lnTo>
                  <a:lnTo>
                    <a:pt x="464" y="1604"/>
                  </a:lnTo>
                  <a:lnTo>
                    <a:pt x="454" y="1586"/>
                  </a:lnTo>
                  <a:lnTo>
                    <a:pt x="445" y="1568"/>
                  </a:lnTo>
                  <a:lnTo>
                    <a:pt x="435" y="1550"/>
                  </a:lnTo>
                  <a:lnTo>
                    <a:pt x="419" y="1514"/>
                  </a:lnTo>
                  <a:lnTo>
                    <a:pt x="401" y="1478"/>
                  </a:lnTo>
                  <a:lnTo>
                    <a:pt x="401" y="1478"/>
                  </a:lnTo>
                  <a:lnTo>
                    <a:pt x="385" y="1445"/>
                  </a:lnTo>
                  <a:lnTo>
                    <a:pt x="377" y="1429"/>
                  </a:lnTo>
                  <a:lnTo>
                    <a:pt x="369" y="1412"/>
                  </a:lnTo>
                  <a:lnTo>
                    <a:pt x="369" y="1412"/>
                  </a:lnTo>
                  <a:lnTo>
                    <a:pt x="362" y="1395"/>
                  </a:lnTo>
                  <a:lnTo>
                    <a:pt x="352" y="1379"/>
                  </a:lnTo>
                  <a:lnTo>
                    <a:pt x="342" y="1362"/>
                  </a:lnTo>
                  <a:lnTo>
                    <a:pt x="333" y="1346"/>
                  </a:lnTo>
                  <a:lnTo>
                    <a:pt x="333" y="1346"/>
                  </a:lnTo>
                  <a:lnTo>
                    <a:pt x="324" y="1327"/>
                  </a:lnTo>
                  <a:lnTo>
                    <a:pt x="318" y="1309"/>
                  </a:lnTo>
                  <a:lnTo>
                    <a:pt x="303" y="1272"/>
                  </a:lnTo>
                  <a:lnTo>
                    <a:pt x="303" y="1272"/>
                  </a:lnTo>
                  <a:lnTo>
                    <a:pt x="288" y="1235"/>
                  </a:lnTo>
                  <a:lnTo>
                    <a:pt x="272" y="1200"/>
                  </a:lnTo>
                  <a:lnTo>
                    <a:pt x="239" y="1129"/>
                  </a:lnTo>
                  <a:lnTo>
                    <a:pt x="239" y="1129"/>
                  </a:lnTo>
                  <a:lnTo>
                    <a:pt x="231" y="1111"/>
                  </a:lnTo>
                  <a:lnTo>
                    <a:pt x="221" y="1095"/>
                  </a:lnTo>
                  <a:lnTo>
                    <a:pt x="202" y="1062"/>
                  </a:lnTo>
                  <a:lnTo>
                    <a:pt x="183" y="1029"/>
                  </a:lnTo>
                  <a:lnTo>
                    <a:pt x="174" y="1013"/>
                  </a:lnTo>
                  <a:lnTo>
                    <a:pt x="166" y="996"/>
                  </a:lnTo>
                  <a:lnTo>
                    <a:pt x="166" y="996"/>
                  </a:lnTo>
                  <a:lnTo>
                    <a:pt x="158" y="978"/>
                  </a:lnTo>
                  <a:lnTo>
                    <a:pt x="151" y="958"/>
                  </a:lnTo>
                  <a:lnTo>
                    <a:pt x="142" y="936"/>
                  </a:lnTo>
                  <a:lnTo>
                    <a:pt x="133" y="915"/>
                  </a:lnTo>
                  <a:lnTo>
                    <a:pt x="128" y="905"/>
                  </a:lnTo>
                  <a:lnTo>
                    <a:pt x="123" y="896"/>
                  </a:lnTo>
                  <a:lnTo>
                    <a:pt x="117" y="887"/>
                  </a:lnTo>
                  <a:lnTo>
                    <a:pt x="111" y="881"/>
                  </a:lnTo>
                  <a:lnTo>
                    <a:pt x="105" y="875"/>
                  </a:lnTo>
                  <a:lnTo>
                    <a:pt x="97" y="871"/>
                  </a:lnTo>
                  <a:lnTo>
                    <a:pt x="90" y="869"/>
                  </a:lnTo>
                  <a:lnTo>
                    <a:pt x="82" y="868"/>
                  </a:lnTo>
                  <a:lnTo>
                    <a:pt x="82" y="868"/>
                  </a:lnTo>
                  <a:lnTo>
                    <a:pt x="87" y="884"/>
                  </a:lnTo>
                  <a:lnTo>
                    <a:pt x="93" y="899"/>
                  </a:lnTo>
                  <a:lnTo>
                    <a:pt x="107" y="930"/>
                  </a:lnTo>
                  <a:lnTo>
                    <a:pt x="107" y="930"/>
                  </a:lnTo>
                  <a:close/>
                  <a:moveTo>
                    <a:pt x="168" y="873"/>
                  </a:moveTo>
                  <a:lnTo>
                    <a:pt x="168" y="873"/>
                  </a:lnTo>
                  <a:lnTo>
                    <a:pt x="161" y="873"/>
                  </a:lnTo>
                  <a:lnTo>
                    <a:pt x="155" y="872"/>
                  </a:lnTo>
                  <a:lnTo>
                    <a:pt x="147" y="871"/>
                  </a:lnTo>
                  <a:lnTo>
                    <a:pt x="143" y="872"/>
                  </a:lnTo>
                  <a:lnTo>
                    <a:pt x="139" y="873"/>
                  </a:lnTo>
                  <a:lnTo>
                    <a:pt x="139" y="873"/>
                  </a:lnTo>
                  <a:lnTo>
                    <a:pt x="146" y="900"/>
                  </a:lnTo>
                  <a:lnTo>
                    <a:pt x="156" y="926"/>
                  </a:lnTo>
                  <a:lnTo>
                    <a:pt x="168" y="951"/>
                  </a:lnTo>
                  <a:lnTo>
                    <a:pt x="180" y="977"/>
                  </a:lnTo>
                  <a:lnTo>
                    <a:pt x="205" y="1026"/>
                  </a:lnTo>
                  <a:lnTo>
                    <a:pt x="232" y="1075"/>
                  </a:lnTo>
                  <a:lnTo>
                    <a:pt x="232" y="1075"/>
                  </a:lnTo>
                  <a:lnTo>
                    <a:pt x="246" y="1101"/>
                  </a:lnTo>
                  <a:lnTo>
                    <a:pt x="260" y="1129"/>
                  </a:lnTo>
                  <a:lnTo>
                    <a:pt x="286" y="1184"/>
                  </a:lnTo>
                  <a:lnTo>
                    <a:pt x="310" y="1238"/>
                  </a:lnTo>
                  <a:lnTo>
                    <a:pt x="334" y="1293"/>
                  </a:lnTo>
                  <a:lnTo>
                    <a:pt x="358" y="1349"/>
                  </a:lnTo>
                  <a:lnTo>
                    <a:pt x="384" y="1402"/>
                  </a:lnTo>
                  <a:lnTo>
                    <a:pt x="398" y="1430"/>
                  </a:lnTo>
                  <a:lnTo>
                    <a:pt x="412" y="1457"/>
                  </a:lnTo>
                  <a:lnTo>
                    <a:pt x="427" y="1484"/>
                  </a:lnTo>
                  <a:lnTo>
                    <a:pt x="443" y="1510"/>
                  </a:lnTo>
                  <a:lnTo>
                    <a:pt x="443" y="1510"/>
                  </a:lnTo>
                  <a:lnTo>
                    <a:pt x="454" y="1536"/>
                  </a:lnTo>
                  <a:lnTo>
                    <a:pt x="464" y="1561"/>
                  </a:lnTo>
                  <a:lnTo>
                    <a:pt x="478" y="1584"/>
                  </a:lnTo>
                  <a:lnTo>
                    <a:pt x="492" y="1609"/>
                  </a:lnTo>
                  <a:lnTo>
                    <a:pt x="492" y="1609"/>
                  </a:lnTo>
                  <a:lnTo>
                    <a:pt x="499" y="1607"/>
                  </a:lnTo>
                  <a:lnTo>
                    <a:pt x="506" y="1607"/>
                  </a:lnTo>
                  <a:lnTo>
                    <a:pt x="519" y="1608"/>
                  </a:lnTo>
                  <a:lnTo>
                    <a:pt x="524" y="1609"/>
                  </a:lnTo>
                  <a:lnTo>
                    <a:pt x="531" y="1610"/>
                  </a:lnTo>
                  <a:lnTo>
                    <a:pt x="536" y="1609"/>
                  </a:lnTo>
                  <a:lnTo>
                    <a:pt x="541" y="1606"/>
                  </a:lnTo>
                  <a:lnTo>
                    <a:pt x="541" y="1606"/>
                  </a:lnTo>
                  <a:lnTo>
                    <a:pt x="517" y="1562"/>
                  </a:lnTo>
                  <a:lnTo>
                    <a:pt x="492" y="1518"/>
                  </a:lnTo>
                  <a:lnTo>
                    <a:pt x="444" y="1427"/>
                  </a:lnTo>
                  <a:lnTo>
                    <a:pt x="398" y="1335"/>
                  </a:lnTo>
                  <a:lnTo>
                    <a:pt x="352" y="1243"/>
                  </a:lnTo>
                  <a:lnTo>
                    <a:pt x="262" y="1056"/>
                  </a:lnTo>
                  <a:lnTo>
                    <a:pt x="215" y="964"/>
                  </a:lnTo>
                  <a:lnTo>
                    <a:pt x="168" y="873"/>
                  </a:lnTo>
                  <a:lnTo>
                    <a:pt x="168" y="873"/>
                  </a:lnTo>
                  <a:close/>
                  <a:moveTo>
                    <a:pt x="714" y="917"/>
                  </a:moveTo>
                  <a:lnTo>
                    <a:pt x="714" y="917"/>
                  </a:lnTo>
                  <a:lnTo>
                    <a:pt x="700" y="924"/>
                  </a:lnTo>
                  <a:lnTo>
                    <a:pt x="687" y="930"/>
                  </a:lnTo>
                  <a:lnTo>
                    <a:pt x="682" y="934"/>
                  </a:lnTo>
                  <a:lnTo>
                    <a:pt x="677" y="939"/>
                  </a:lnTo>
                  <a:lnTo>
                    <a:pt x="673" y="944"/>
                  </a:lnTo>
                  <a:lnTo>
                    <a:pt x="670" y="948"/>
                  </a:lnTo>
                  <a:lnTo>
                    <a:pt x="667" y="955"/>
                  </a:lnTo>
                  <a:lnTo>
                    <a:pt x="665" y="960"/>
                  </a:lnTo>
                  <a:lnTo>
                    <a:pt x="663" y="966"/>
                  </a:lnTo>
                  <a:lnTo>
                    <a:pt x="662" y="973"/>
                  </a:lnTo>
                  <a:lnTo>
                    <a:pt x="662" y="980"/>
                  </a:lnTo>
                  <a:lnTo>
                    <a:pt x="663" y="988"/>
                  </a:lnTo>
                  <a:lnTo>
                    <a:pt x="665" y="995"/>
                  </a:lnTo>
                  <a:lnTo>
                    <a:pt x="667" y="1004"/>
                  </a:lnTo>
                  <a:lnTo>
                    <a:pt x="667" y="1004"/>
                  </a:lnTo>
                  <a:lnTo>
                    <a:pt x="673" y="1017"/>
                  </a:lnTo>
                  <a:lnTo>
                    <a:pt x="680" y="1031"/>
                  </a:lnTo>
                  <a:lnTo>
                    <a:pt x="687" y="1045"/>
                  </a:lnTo>
                  <a:lnTo>
                    <a:pt x="695" y="1060"/>
                  </a:lnTo>
                  <a:lnTo>
                    <a:pt x="695" y="1060"/>
                  </a:lnTo>
                  <a:lnTo>
                    <a:pt x="705" y="1092"/>
                  </a:lnTo>
                  <a:lnTo>
                    <a:pt x="715" y="1123"/>
                  </a:lnTo>
                  <a:lnTo>
                    <a:pt x="726" y="1153"/>
                  </a:lnTo>
                  <a:lnTo>
                    <a:pt x="738" y="1183"/>
                  </a:lnTo>
                  <a:lnTo>
                    <a:pt x="738" y="1183"/>
                  </a:lnTo>
                  <a:lnTo>
                    <a:pt x="765" y="1240"/>
                  </a:lnTo>
                  <a:lnTo>
                    <a:pt x="794" y="1297"/>
                  </a:lnTo>
                  <a:lnTo>
                    <a:pt x="823" y="1354"/>
                  </a:lnTo>
                  <a:lnTo>
                    <a:pt x="854" y="1407"/>
                  </a:lnTo>
                  <a:lnTo>
                    <a:pt x="854" y="1407"/>
                  </a:lnTo>
                  <a:lnTo>
                    <a:pt x="858" y="1411"/>
                  </a:lnTo>
                  <a:lnTo>
                    <a:pt x="864" y="1414"/>
                  </a:lnTo>
                  <a:lnTo>
                    <a:pt x="875" y="1418"/>
                  </a:lnTo>
                  <a:lnTo>
                    <a:pt x="890" y="1423"/>
                  </a:lnTo>
                  <a:lnTo>
                    <a:pt x="905" y="1425"/>
                  </a:lnTo>
                  <a:lnTo>
                    <a:pt x="922" y="1427"/>
                  </a:lnTo>
                  <a:lnTo>
                    <a:pt x="938" y="1427"/>
                  </a:lnTo>
                  <a:lnTo>
                    <a:pt x="954" y="1426"/>
                  </a:lnTo>
                  <a:lnTo>
                    <a:pt x="970" y="1424"/>
                  </a:lnTo>
                  <a:lnTo>
                    <a:pt x="970" y="1424"/>
                  </a:lnTo>
                  <a:lnTo>
                    <a:pt x="970" y="1420"/>
                  </a:lnTo>
                  <a:lnTo>
                    <a:pt x="968" y="1418"/>
                  </a:lnTo>
                  <a:lnTo>
                    <a:pt x="966" y="1416"/>
                  </a:lnTo>
                  <a:lnTo>
                    <a:pt x="968" y="1412"/>
                  </a:lnTo>
                  <a:lnTo>
                    <a:pt x="968" y="1412"/>
                  </a:lnTo>
                  <a:lnTo>
                    <a:pt x="961" y="1414"/>
                  </a:lnTo>
                  <a:lnTo>
                    <a:pt x="954" y="1417"/>
                  </a:lnTo>
                  <a:lnTo>
                    <a:pt x="950" y="1418"/>
                  </a:lnTo>
                  <a:lnTo>
                    <a:pt x="947" y="1419"/>
                  </a:lnTo>
                  <a:lnTo>
                    <a:pt x="944" y="1418"/>
                  </a:lnTo>
                  <a:lnTo>
                    <a:pt x="940" y="1416"/>
                  </a:lnTo>
                  <a:lnTo>
                    <a:pt x="940" y="1416"/>
                  </a:lnTo>
                  <a:lnTo>
                    <a:pt x="942" y="1412"/>
                  </a:lnTo>
                  <a:lnTo>
                    <a:pt x="944" y="1408"/>
                  </a:lnTo>
                  <a:lnTo>
                    <a:pt x="950" y="1400"/>
                  </a:lnTo>
                  <a:lnTo>
                    <a:pt x="956" y="1393"/>
                  </a:lnTo>
                  <a:lnTo>
                    <a:pt x="958" y="1387"/>
                  </a:lnTo>
                  <a:lnTo>
                    <a:pt x="960" y="1382"/>
                  </a:lnTo>
                  <a:lnTo>
                    <a:pt x="960" y="1382"/>
                  </a:lnTo>
                  <a:lnTo>
                    <a:pt x="957" y="1381"/>
                  </a:lnTo>
                  <a:lnTo>
                    <a:pt x="955" y="1380"/>
                  </a:lnTo>
                  <a:lnTo>
                    <a:pt x="949" y="1381"/>
                  </a:lnTo>
                  <a:lnTo>
                    <a:pt x="944" y="1383"/>
                  </a:lnTo>
                  <a:lnTo>
                    <a:pt x="940" y="1386"/>
                  </a:lnTo>
                  <a:lnTo>
                    <a:pt x="935" y="1388"/>
                  </a:lnTo>
                  <a:lnTo>
                    <a:pt x="931" y="1390"/>
                  </a:lnTo>
                  <a:lnTo>
                    <a:pt x="929" y="1390"/>
                  </a:lnTo>
                  <a:lnTo>
                    <a:pt x="927" y="1390"/>
                  </a:lnTo>
                  <a:lnTo>
                    <a:pt x="925" y="1389"/>
                  </a:lnTo>
                  <a:lnTo>
                    <a:pt x="923" y="1387"/>
                  </a:lnTo>
                  <a:lnTo>
                    <a:pt x="923" y="1387"/>
                  </a:lnTo>
                  <a:lnTo>
                    <a:pt x="924" y="1384"/>
                  </a:lnTo>
                  <a:lnTo>
                    <a:pt x="925" y="1381"/>
                  </a:lnTo>
                  <a:lnTo>
                    <a:pt x="928" y="1374"/>
                  </a:lnTo>
                  <a:lnTo>
                    <a:pt x="932" y="1370"/>
                  </a:lnTo>
                  <a:lnTo>
                    <a:pt x="938" y="1366"/>
                  </a:lnTo>
                  <a:lnTo>
                    <a:pt x="942" y="1362"/>
                  </a:lnTo>
                  <a:lnTo>
                    <a:pt x="945" y="1356"/>
                  </a:lnTo>
                  <a:lnTo>
                    <a:pt x="946" y="1354"/>
                  </a:lnTo>
                  <a:lnTo>
                    <a:pt x="945" y="1351"/>
                  </a:lnTo>
                  <a:lnTo>
                    <a:pt x="944" y="1349"/>
                  </a:lnTo>
                  <a:lnTo>
                    <a:pt x="943" y="1346"/>
                  </a:lnTo>
                  <a:lnTo>
                    <a:pt x="943" y="1346"/>
                  </a:lnTo>
                  <a:lnTo>
                    <a:pt x="935" y="1352"/>
                  </a:lnTo>
                  <a:lnTo>
                    <a:pt x="928" y="1358"/>
                  </a:lnTo>
                  <a:lnTo>
                    <a:pt x="924" y="1360"/>
                  </a:lnTo>
                  <a:lnTo>
                    <a:pt x="919" y="1363"/>
                  </a:lnTo>
                  <a:lnTo>
                    <a:pt x="915" y="1363"/>
                  </a:lnTo>
                  <a:lnTo>
                    <a:pt x="911" y="1363"/>
                  </a:lnTo>
                  <a:lnTo>
                    <a:pt x="911" y="1363"/>
                  </a:lnTo>
                  <a:lnTo>
                    <a:pt x="911" y="1355"/>
                  </a:lnTo>
                  <a:lnTo>
                    <a:pt x="913" y="1349"/>
                  </a:lnTo>
                  <a:lnTo>
                    <a:pt x="916" y="1343"/>
                  </a:lnTo>
                  <a:lnTo>
                    <a:pt x="920" y="1339"/>
                  </a:lnTo>
                  <a:lnTo>
                    <a:pt x="929" y="1331"/>
                  </a:lnTo>
                  <a:lnTo>
                    <a:pt x="932" y="1326"/>
                  </a:lnTo>
                  <a:lnTo>
                    <a:pt x="935" y="1321"/>
                  </a:lnTo>
                  <a:lnTo>
                    <a:pt x="935" y="1321"/>
                  </a:lnTo>
                  <a:lnTo>
                    <a:pt x="931" y="1313"/>
                  </a:lnTo>
                  <a:lnTo>
                    <a:pt x="928" y="1306"/>
                  </a:lnTo>
                  <a:lnTo>
                    <a:pt x="925" y="1298"/>
                  </a:lnTo>
                  <a:lnTo>
                    <a:pt x="920" y="1291"/>
                  </a:lnTo>
                  <a:lnTo>
                    <a:pt x="920" y="1291"/>
                  </a:lnTo>
                  <a:lnTo>
                    <a:pt x="913" y="1294"/>
                  </a:lnTo>
                  <a:lnTo>
                    <a:pt x="904" y="1298"/>
                  </a:lnTo>
                  <a:lnTo>
                    <a:pt x="888" y="1308"/>
                  </a:lnTo>
                  <a:lnTo>
                    <a:pt x="880" y="1312"/>
                  </a:lnTo>
                  <a:lnTo>
                    <a:pt x="871" y="1314"/>
                  </a:lnTo>
                  <a:lnTo>
                    <a:pt x="864" y="1316"/>
                  </a:lnTo>
                  <a:lnTo>
                    <a:pt x="860" y="1314"/>
                  </a:lnTo>
                  <a:lnTo>
                    <a:pt x="856" y="1313"/>
                  </a:lnTo>
                  <a:lnTo>
                    <a:pt x="856" y="1313"/>
                  </a:lnTo>
                  <a:lnTo>
                    <a:pt x="862" y="1307"/>
                  </a:lnTo>
                  <a:lnTo>
                    <a:pt x="868" y="1302"/>
                  </a:lnTo>
                  <a:lnTo>
                    <a:pt x="881" y="1291"/>
                  </a:lnTo>
                  <a:lnTo>
                    <a:pt x="895" y="1281"/>
                  </a:lnTo>
                  <a:lnTo>
                    <a:pt x="911" y="1274"/>
                  </a:lnTo>
                  <a:lnTo>
                    <a:pt x="911" y="1274"/>
                  </a:lnTo>
                  <a:lnTo>
                    <a:pt x="910" y="1269"/>
                  </a:lnTo>
                  <a:lnTo>
                    <a:pt x="908" y="1266"/>
                  </a:lnTo>
                  <a:lnTo>
                    <a:pt x="904" y="1263"/>
                  </a:lnTo>
                  <a:lnTo>
                    <a:pt x="903" y="1259"/>
                  </a:lnTo>
                  <a:lnTo>
                    <a:pt x="903" y="1259"/>
                  </a:lnTo>
                  <a:lnTo>
                    <a:pt x="899" y="1260"/>
                  </a:lnTo>
                  <a:lnTo>
                    <a:pt x="896" y="1261"/>
                  </a:lnTo>
                  <a:lnTo>
                    <a:pt x="888" y="1264"/>
                  </a:lnTo>
                  <a:lnTo>
                    <a:pt x="885" y="1266"/>
                  </a:lnTo>
                  <a:lnTo>
                    <a:pt x="881" y="1266"/>
                  </a:lnTo>
                  <a:lnTo>
                    <a:pt x="878" y="1266"/>
                  </a:lnTo>
                  <a:lnTo>
                    <a:pt x="873" y="1264"/>
                  </a:lnTo>
                  <a:lnTo>
                    <a:pt x="873" y="1264"/>
                  </a:lnTo>
                  <a:lnTo>
                    <a:pt x="873" y="1260"/>
                  </a:lnTo>
                  <a:lnTo>
                    <a:pt x="874" y="1257"/>
                  </a:lnTo>
                  <a:lnTo>
                    <a:pt x="877" y="1252"/>
                  </a:lnTo>
                  <a:lnTo>
                    <a:pt x="879" y="1249"/>
                  </a:lnTo>
                  <a:lnTo>
                    <a:pt x="886" y="1243"/>
                  </a:lnTo>
                  <a:lnTo>
                    <a:pt x="894" y="1237"/>
                  </a:lnTo>
                  <a:lnTo>
                    <a:pt x="894" y="1237"/>
                  </a:lnTo>
                  <a:lnTo>
                    <a:pt x="892" y="1236"/>
                  </a:lnTo>
                  <a:lnTo>
                    <a:pt x="890" y="1234"/>
                  </a:lnTo>
                  <a:lnTo>
                    <a:pt x="889" y="1232"/>
                  </a:lnTo>
                  <a:lnTo>
                    <a:pt x="888" y="1230"/>
                  </a:lnTo>
                  <a:lnTo>
                    <a:pt x="888" y="1230"/>
                  </a:lnTo>
                  <a:lnTo>
                    <a:pt x="887" y="1230"/>
                  </a:lnTo>
                  <a:lnTo>
                    <a:pt x="884" y="1231"/>
                  </a:lnTo>
                  <a:lnTo>
                    <a:pt x="874" y="1234"/>
                  </a:lnTo>
                  <a:lnTo>
                    <a:pt x="869" y="1235"/>
                  </a:lnTo>
                  <a:lnTo>
                    <a:pt x="864" y="1235"/>
                  </a:lnTo>
                  <a:lnTo>
                    <a:pt x="863" y="1234"/>
                  </a:lnTo>
                  <a:lnTo>
                    <a:pt x="860" y="1232"/>
                  </a:lnTo>
                  <a:lnTo>
                    <a:pt x="859" y="1230"/>
                  </a:lnTo>
                  <a:lnTo>
                    <a:pt x="859" y="1228"/>
                  </a:lnTo>
                  <a:lnTo>
                    <a:pt x="859" y="1228"/>
                  </a:lnTo>
                  <a:lnTo>
                    <a:pt x="859" y="1223"/>
                  </a:lnTo>
                  <a:lnTo>
                    <a:pt x="862" y="1220"/>
                  </a:lnTo>
                  <a:lnTo>
                    <a:pt x="865" y="1218"/>
                  </a:lnTo>
                  <a:lnTo>
                    <a:pt x="868" y="1217"/>
                  </a:lnTo>
                  <a:lnTo>
                    <a:pt x="871" y="1215"/>
                  </a:lnTo>
                  <a:lnTo>
                    <a:pt x="873" y="1213"/>
                  </a:lnTo>
                  <a:lnTo>
                    <a:pt x="875" y="1210"/>
                  </a:lnTo>
                  <a:lnTo>
                    <a:pt x="877" y="1205"/>
                  </a:lnTo>
                  <a:lnTo>
                    <a:pt x="877" y="1205"/>
                  </a:lnTo>
                  <a:lnTo>
                    <a:pt x="872" y="1206"/>
                  </a:lnTo>
                  <a:lnTo>
                    <a:pt x="868" y="1208"/>
                  </a:lnTo>
                  <a:lnTo>
                    <a:pt x="859" y="1213"/>
                  </a:lnTo>
                  <a:lnTo>
                    <a:pt x="855" y="1214"/>
                  </a:lnTo>
                  <a:lnTo>
                    <a:pt x="851" y="1215"/>
                  </a:lnTo>
                  <a:lnTo>
                    <a:pt x="847" y="1215"/>
                  </a:lnTo>
                  <a:lnTo>
                    <a:pt x="841" y="1213"/>
                  </a:lnTo>
                  <a:lnTo>
                    <a:pt x="841" y="1213"/>
                  </a:lnTo>
                  <a:lnTo>
                    <a:pt x="842" y="1206"/>
                  </a:lnTo>
                  <a:lnTo>
                    <a:pt x="845" y="1202"/>
                  </a:lnTo>
                  <a:lnTo>
                    <a:pt x="849" y="1197"/>
                  </a:lnTo>
                  <a:lnTo>
                    <a:pt x="852" y="1193"/>
                  </a:lnTo>
                  <a:lnTo>
                    <a:pt x="859" y="1186"/>
                  </a:lnTo>
                  <a:lnTo>
                    <a:pt x="860" y="1182"/>
                  </a:lnTo>
                  <a:lnTo>
                    <a:pt x="862" y="1178"/>
                  </a:lnTo>
                  <a:lnTo>
                    <a:pt x="862" y="1178"/>
                  </a:lnTo>
                  <a:lnTo>
                    <a:pt x="860" y="1177"/>
                  </a:lnTo>
                  <a:lnTo>
                    <a:pt x="858" y="1178"/>
                  </a:lnTo>
                  <a:lnTo>
                    <a:pt x="854" y="1181"/>
                  </a:lnTo>
                  <a:lnTo>
                    <a:pt x="844" y="1187"/>
                  </a:lnTo>
                  <a:lnTo>
                    <a:pt x="839" y="1190"/>
                  </a:lnTo>
                  <a:lnTo>
                    <a:pt x="834" y="1192"/>
                  </a:lnTo>
                  <a:lnTo>
                    <a:pt x="832" y="1192"/>
                  </a:lnTo>
                  <a:lnTo>
                    <a:pt x="829" y="1191"/>
                  </a:lnTo>
                  <a:lnTo>
                    <a:pt x="826" y="1190"/>
                  </a:lnTo>
                  <a:lnTo>
                    <a:pt x="824" y="1188"/>
                  </a:lnTo>
                  <a:lnTo>
                    <a:pt x="824" y="1188"/>
                  </a:lnTo>
                  <a:lnTo>
                    <a:pt x="830" y="1180"/>
                  </a:lnTo>
                  <a:lnTo>
                    <a:pt x="836" y="1171"/>
                  </a:lnTo>
                  <a:lnTo>
                    <a:pt x="849" y="1156"/>
                  </a:lnTo>
                  <a:lnTo>
                    <a:pt x="849" y="1156"/>
                  </a:lnTo>
                  <a:lnTo>
                    <a:pt x="844" y="1148"/>
                  </a:lnTo>
                  <a:lnTo>
                    <a:pt x="841" y="1139"/>
                  </a:lnTo>
                  <a:lnTo>
                    <a:pt x="841" y="1139"/>
                  </a:lnTo>
                  <a:lnTo>
                    <a:pt x="834" y="1140"/>
                  </a:lnTo>
                  <a:lnTo>
                    <a:pt x="826" y="1142"/>
                  </a:lnTo>
                  <a:lnTo>
                    <a:pt x="820" y="1145"/>
                  </a:lnTo>
                  <a:lnTo>
                    <a:pt x="814" y="1150"/>
                  </a:lnTo>
                  <a:lnTo>
                    <a:pt x="804" y="1158"/>
                  </a:lnTo>
                  <a:lnTo>
                    <a:pt x="793" y="1166"/>
                  </a:lnTo>
                  <a:lnTo>
                    <a:pt x="793" y="1166"/>
                  </a:lnTo>
                  <a:lnTo>
                    <a:pt x="792" y="1163"/>
                  </a:lnTo>
                  <a:lnTo>
                    <a:pt x="790" y="1162"/>
                  </a:lnTo>
                  <a:lnTo>
                    <a:pt x="789" y="1160"/>
                  </a:lnTo>
                  <a:lnTo>
                    <a:pt x="788" y="1158"/>
                  </a:lnTo>
                  <a:lnTo>
                    <a:pt x="788" y="1158"/>
                  </a:lnTo>
                  <a:lnTo>
                    <a:pt x="791" y="1151"/>
                  </a:lnTo>
                  <a:lnTo>
                    <a:pt x="795" y="1144"/>
                  </a:lnTo>
                  <a:lnTo>
                    <a:pt x="801" y="1139"/>
                  </a:lnTo>
                  <a:lnTo>
                    <a:pt x="807" y="1133"/>
                  </a:lnTo>
                  <a:lnTo>
                    <a:pt x="820" y="1126"/>
                  </a:lnTo>
                  <a:lnTo>
                    <a:pt x="825" y="1122"/>
                  </a:lnTo>
                  <a:lnTo>
                    <a:pt x="829" y="1116"/>
                  </a:lnTo>
                  <a:lnTo>
                    <a:pt x="829" y="1116"/>
                  </a:lnTo>
                  <a:lnTo>
                    <a:pt x="827" y="1115"/>
                  </a:lnTo>
                  <a:lnTo>
                    <a:pt x="827" y="1112"/>
                  </a:lnTo>
                  <a:lnTo>
                    <a:pt x="827" y="1112"/>
                  </a:lnTo>
                  <a:lnTo>
                    <a:pt x="824" y="1111"/>
                  </a:lnTo>
                  <a:lnTo>
                    <a:pt x="822" y="1110"/>
                  </a:lnTo>
                  <a:lnTo>
                    <a:pt x="816" y="1112"/>
                  </a:lnTo>
                  <a:lnTo>
                    <a:pt x="809" y="1115"/>
                  </a:lnTo>
                  <a:lnTo>
                    <a:pt x="803" y="1116"/>
                  </a:lnTo>
                  <a:lnTo>
                    <a:pt x="803" y="1116"/>
                  </a:lnTo>
                  <a:lnTo>
                    <a:pt x="801" y="1114"/>
                  </a:lnTo>
                  <a:lnTo>
                    <a:pt x="798" y="1112"/>
                  </a:lnTo>
                  <a:lnTo>
                    <a:pt x="797" y="1109"/>
                  </a:lnTo>
                  <a:lnTo>
                    <a:pt x="797" y="1105"/>
                  </a:lnTo>
                  <a:lnTo>
                    <a:pt x="797" y="1105"/>
                  </a:lnTo>
                  <a:lnTo>
                    <a:pt x="799" y="1102"/>
                  </a:lnTo>
                  <a:lnTo>
                    <a:pt x="802" y="1100"/>
                  </a:lnTo>
                  <a:lnTo>
                    <a:pt x="807" y="1097"/>
                  </a:lnTo>
                  <a:lnTo>
                    <a:pt x="811" y="1094"/>
                  </a:lnTo>
                  <a:lnTo>
                    <a:pt x="813" y="1092"/>
                  </a:lnTo>
                  <a:lnTo>
                    <a:pt x="814" y="1090"/>
                  </a:lnTo>
                  <a:lnTo>
                    <a:pt x="814" y="1090"/>
                  </a:lnTo>
                  <a:lnTo>
                    <a:pt x="813" y="1087"/>
                  </a:lnTo>
                  <a:lnTo>
                    <a:pt x="811" y="1086"/>
                  </a:lnTo>
                  <a:lnTo>
                    <a:pt x="807" y="1086"/>
                  </a:lnTo>
                  <a:lnTo>
                    <a:pt x="803" y="1089"/>
                  </a:lnTo>
                  <a:lnTo>
                    <a:pt x="797" y="1091"/>
                  </a:lnTo>
                  <a:lnTo>
                    <a:pt x="792" y="1094"/>
                  </a:lnTo>
                  <a:lnTo>
                    <a:pt x="787" y="1095"/>
                  </a:lnTo>
                  <a:lnTo>
                    <a:pt x="781" y="1095"/>
                  </a:lnTo>
                  <a:lnTo>
                    <a:pt x="778" y="1094"/>
                  </a:lnTo>
                  <a:lnTo>
                    <a:pt x="775" y="1092"/>
                  </a:lnTo>
                  <a:lnTo>
                    <a:pt x="775" y="1092"/>
                  </a:lnTo>
                  <a:lnTo>
                    <a:pt x="780" y="1084"/>
                  </a:lnTo>
                  <a:lnTo>
                    <a:pt x="786" y="1078"/>
                  </a:lnTo>
                  <a:lnTo>
                    <a:pt x="789" y="1075"/>
                  </a:lnTo>
                  <a:lnTo>
                    <a:pt x="793" y="1072"/>
                  </a:lnTo>
                  <a:lnTo>
                    <a:pt x="797" y="1070"/>
                  </a:lnTo>
                  <a:lnTo>
                    <a:pt x="803" y="1070"/>
                  </a:lnTo>
                  <a:lnTo>
                    <a:pt x="803" y="1070"/>
                  </a:lnTo>
                  <a:lnTo>
                    <a:pt x="802" y="1066"/>
                  </a:lnTo>
                  <a:lnTo>
                    <a:pt x="799" y="1062"/>
                  </a:lnTo>
                  <a:lnTo>
                    <a:pt x="796" y="1059"/>
                  </a:lnTo>
                  <a:lnTo>
                    <a:pt x="793" y="1057"/>
                  </a:lnTo>
                  <a:lnTo>
                    <a:pt x="793" y="1057"/>
                  </a:lnTo>
                  <a:lnTo>
                    <a:pt x="788" y="1063"/>
                  </a:lnTo>
                  <a:lnTo>
                    <a:pt x="783" y="1066"/>
                  </a:lnTo>
                  <a:lnTo>
                    <a:pt x="777" y="1069"/>
                  </a:lnTo>
                  <a:lnTo>
                    <a:pt x="768" y="1070"/>
                  </a:lnTo>
                  <a:lnTo>
                    <a:pt x="768" y="1070"/>
                  </a:lnTo>
                  <a:lnTo>
                    <a:pt x="769" y="1061"/>
                  </a:lnTo>
                  <a:lnTo>
                    <a:pt x="771" y="1056"/>
                  </a:lnTo>
                  <a:lnTo>
                    <a:pt x="773" y="1052"/>
                  </a:lnTo>
                  <a:lnTo>
                    <a:pt x="775" y="1049"/>
                  </a:lnTo>
                  <a:lnTo>
                    <a:pt x="778" y="1047"/>
                  </a:lnTo>
                  <a:lnTo>
                    <a:pt x="782" y="1046"/>
                  </a:lnTo>
                  <a:lnTo>
                    <a:pt x="788" y="1046"/>
                  </a:lnTo>
                  <a:lnTo>
                    <a:pt x="788" y="1046"/>
                  </a:lnTo>
                  <a:lnTo>
                    <a:pt x="786" y="1039"/>
                  </a:lnTo>
                  <a:lnTo>
                    <a:pt x="783" y="1034"/>
                  </a:lnTo>
                  <a:lnTo>
                    <a:pt x="781" y="1030"/>
                  </a:lnTo>
                  <a:lnTo>
                    <a:pt x="778" y="1025"/>
                  </a:lnTo>
                  <a:lnTo>
                    <a:pt x="778" y="1025"/>
                  </a:lnTo>
                  <a:lnTo>
                    <a:pt x="772" y="1031"/>
                  </a:lnTo>
                  <a:lnTo>
                    <a:pt x="764" y="1036"/>
                  </a:lnTo>
                  <a:lnTo>
                    <a:pt x="750" y="1049"/>
                  </a:lnTo>
                  <a:lnTo>
                    <a:pt x="744" y="1053"/>
                  </a:lnTo>
                  <a:lnTo>
                    <a:pt x="736" y="1056"/>
                  </a:lnTo>
                  <a:lnTo>
                    <a:pt x="733" y="1057"/>
                  </a:lnTo>
                  <a:lnTo>
                    <a:pt x="730" y="1057"/>
                  </a:lnTo>
                  <a:lnTo>
                    <a:pt x="727" y="1056"/>
                  </a:lnTo>
                  <a:lnTo>
                    <a:pt x="723" y="1055"/>
                  </a:lnTo>
                  <a:lnTo>
                    <a:pt x="723" y="1055"/>
                  </a:lnTo>
                  <a:lnTo>
                    <a:pt x="734" y="1042"/>
                  </a:lnTo>
                  <a:lnTo>
                    <a:pt x="745" y="1031"/>
                  </a:lnTo>
                  <a:lnTo>
                    <a:pt x="751" y="1025"/>
                  </a:lnTo>
                  <a:lnTo>
                    <a:pt x="758" y="1021"/>
                  </a:lnTo>
                  <a:lnTo>
                    <a:pt x="765" y="1017"/>
                  </a:lnTo>
                  <a:lnTo>
                    <a:pt x="773" y="1014"/>
                  </a:lnTo>
                  <a:lnTo>
                    <a:pt x="773" y="1014"/>
                  </a:lnTo>
                  <a:lnTo>
                    <a:pt x="761" y="986"/>
                  </a:lnTo>
                  <a:lnTo>
                    <a:pt x="754" y="972"/>
                  </a:lnTo>
                  <a:lnTo>
                    <a:pt x="748" y="958"/>
                  </a:lnTo>
                  <a:lnTo>
                    <a:pt x="741" y="945"/>
                  </a:lnTo>
                  <a:lnTo>
                    <a:pt x="732" y="934"/>
                  </a:lnTo>
                  <a:lnTo>
                    <a:pt x="723" y="925"/>
                  </a:lnTo>
                  <a:lnTo>
                    <a:pt x="719" y="920"/>
                  </a:lnTo>
                  <a:lnTo>
                    <a:pt x="714" y="917"/>
                  </a:lnTo>
                  <a:lnTo>
                    <a:pt x="714" y="917"/>
                  </a:lnTo>
                  <a:close/>
                  <a:moveTo>
                    <a:pt x="999" y="1084"/>
                  </a:moveTo>
                  <a:lnTo>
                    <a:pt x="999" y="1084"/>
                  </a:lnTo>
                  <a:lnTo>
                    <a:pt x="1008" y="1080"/>
                  </a:lnTo>
                  <a:lnTo>
                    <a:pt x="1016" y="1075"/>
                  </a:lnTo>
                  <a:lnTo>
                    <a:pt x="1023" y="1068"/>
                  </a:lnTo>
                  <a:lnTo>
                    <a:pt x="1029" y="1060"/>
                  </a:lnTo>
                  <a:lnTo>
                    <a:pt x="1029" y="1060"/>
                  </a:lnTo>
                  <a:lnTo>
                    <a:pt x="1021" y="1048"/>
                  </a:lnTo>
                  <a:lnTo>
                    <a:pt x="1017" y="1042"/>
                  </a:lnTo>
                  <a:lnTo>
                    <a:pt x="1011" y="1038"/>
                  </a:lnTo>
                  <a:lnTo>
                    <a:pt x="1011" y="1038"/>
                  </a:lnTo>
                  <a:lnTo>
                    <a:pt x="1011" y="1046"/>
                  </a:lnTo>
                  <a:lnTo>
                    <a:pt x="1010" y="1052"/>
                  </a:lnTo>
                  <a:lnTo>
                    <a:pt x="1009" y="1057"/>
                  </a:lnTo>
                  <a:lnTo>
                    <a:pt x="1007" y="1063"/>
                  </a:lnTo>
                  <a:lnTo>
                    <a:pt x="1002" y="1072"/>
                  </a:lnTo>
                  <a:lnTo>
                    <a:pt x="1001" y="1078"/>
                  </a:lnTo>
                  <a:lnTo>
                    <a:pt x="999" y="1084"/>
                  </a:lnTo>
                  <a:lnTo>
                    <a:pt x="999" y="1084"/>
                  </a:lnTo>
                  <a:close/>
                  <a:moveTo>
                    <a:pt x="1247" y="1060"/>
                  </a:moveTo>
                  <a:lnTo>
                    <a:pt x="1247" y="1060"/>
                  </a:lnTo>
                  <a:lnTo>
                    <a:pt x="1235" y="1057"/>
                  </a:lnTo>
                  <a:lnTo>
                    <a:pt x="1230" y="1055"/>
                  </a:lnTo>
                  <a:lnTo>
                    <a:pt x="1226" y="1052"/>
                  </a:lnTo>
                  <a:lnTo>
                    <a:pt x="1226" y="1052"/>
                  </a:lnTo>
                  <a:lnTo>
                    <a:pt x="1225" y="1055"/>
                  </a:lnTo>
                  <a:lnTo>
                    <a:pt x="1223" y="1056"/>
                  </a:lnTo>
                  <a:lnTo>
                    <a:pt x="1220" y="1060"/>
                  </a:lnTo>
                  <a:lnTo>
                    <a:pt x="1217" y="1063"/>
                  </a:lnTo>
                  <a:lnTo>
                    <a:pt x="1216" y="1065"/>
                  </a:lnTo>
                  <a:lnTo>
                    <a:pt x="1216" y="1067"/>
                  </a:lnTo>
                  <a:lnTo>
                    <a:pt x="1216" y="1067"/>
                  </a:lnTo>
                  <a:lnTo>
                    <a:pt x="1225" y="1070"/>
                  </a:lnTo>
                  <a:lnTo>
                    <a:pt x="1233" y="1072"/>
                  </a:lnTo>
                  <a:lnTo>
                    <a:pt x="1250" y="1075"/>
                  </a:lnTo>
                  <a:lnTo>
                    <a:pt x="1250" y="1075"/>
                  </a:lnTo>
                  <a:lnTo>
                    <a:pt x="1250" y="1070"/>
                  </a:lnTo>
                  <a:lnTo>
                    <a:pt x="1250" y="1067"/>
                  </a:lnTo>
                  <a:lnTo>
                    <a:pt x="1249" y="1066"/>
                  </a:lnTo>
                  <a:lnTo>
                    <a:pt x="1248" y="1066"/>
                  </a:lnTo>
                  <a:lnTo>
                    <a:pt x="1247" y="1066"/>
                  </a:lnTo>
                  <a:lnTo>
                    <a:pt x="1246" y="1065"/>
                  </a:lnTo>
                  <a:lnTo>
                    <a:pt x="1247" y="1060"/>
                  </a:lnTo>
                  <a:lnTo>
                    <a:pt x="1247" y="1060"/>
                  </a:lnTo>
                  <a:close/>
                  <a:moveTo>
                    <a:pt x="992" y="1092"/>
                  </a:moveTo>
                  <a:lnTo>
                    <a:pt x="992" y="1092"/>
                  </a:lnTo>
                  <a:lnTo>
                    <a:pt x="989" y="1107"/>
                  </a:lnTo>
                  <a:lnTo>
                    <a:pt x="984" y="1126"/>
                  </a:lnTo>
                  <a:lnTo>
                    <a:pt x="978" y="1143"/>
                  </a:lnTo>
                  <a:lnTo>
                    <a:pt x="977" y="1148"/>
                  </a:lnTo>
                  <a:lnTo>
                    <a:pt x="977" y="1151"/>
                  </a:lnTo>
                  <a:lnTo>
                    <a:pt x="977" y="1151"/>
                  </a:lnTo>
                  <a:lnTo>
                    <a:pt x="980" y="1156"/>
                  </a:lnTo>
                  <a:lnTo>
                    <a:pt x="985" y="1159"/>
                  </a:lnTo>
                  <a:lnTo>
                    <a:pt x="988" y="1160"/>
                  </a:lnTo>
                  <a:lnTo>
                    <a:pt x="991" y="1160"/>
                  </a:lnTo>
                  <a:lnTo>
                    <a:pt x="994" y="1158"/>
                  </a:lnTo>
                  <a:lnTo>
                    <a:pt x="998" y="1156"/>
                  </a:lnTo>
                  <a:lnTo>
                    <a:pt x="1004" y="1147"/>
                  </a:lnTo>
                  <a:lnTo>
                    <a:pt x="1017" y="1128"/>
                  </a:lnTo>
                  <a:lnTo>
                    <a:pt x="1023" y="1121"/>
                  </a:lnTo>
                  <a:lnTo>
                    <a:pt x="1027" y="1119"/>
                  </a:lnTo>
                  <a:lnTo>
                    <a:pt x="1031" y="1116"/>
                  </a:lnTo>
                  <a:lnTo>
                    <a:pt x="1031" y="1116"/>
                  </a:lnTo>
                  <a:lnTo>
                    <a:pt x="1036" y="1119"/>
                  </a:lnTo>
                  <a:lnTo>
                    <a:pt x="1040" y="1122"/>
                  </a:lnTo>
                  <a:lnTo>
                    <a:pt x="1048" y="1129"/>
                  </a:lnTo>
                  <a:lnTo>
                    <a:pt x="1055" y="1137"/>
                  </a:lnTo>
                  <a:lnTo>
                    <a:pt x="1059" y="1141"/>
                  </a:lnTo>
                  <a:lnTo>
                    <a:pt x="1063" y="1143"/>
                  </a:lnTo>
                  <a:lnTo>
                    <a:pt x="1063" y="1143"/>
                  </a:lnTo>
                  <a:lnTo>
                    <a:pt x="1064" y="1140"/>
                  </a:lnTo>
                  <a:lnTo>
                    <a:pt x="1065" y="1138"/>
                  </a:lnTo>
                  <a:lnTo>
                    <a:pt x="1070" y="1135"/>
                  </a:lnTo>
                  <a:lnTo>
                    <a:pt x="1072" y="1132"/>
                  </a:lnTo>
                  <a:lnTo>
                    <a:pt x="1074" y="1130"/>
                  </a:lnTo>
                  <a:lnTo>
                    <a:pt x="1076" y="1128"/>
                  </a:lnTo>
                  <a:lnTo>
                    <a:pt x="1076" y="1124"/>
                  </a:lnTo>
                  <a:lnTo>
                    <a:pt x="1076" y="1124"/>
                  </a:lnTo>
                  <a:lnTo>
                    <a:pt x="1066" y="1112"/>
                  </a:lnTo>
                  <a:lnTo>
                    <a:pt x="1057" y="1099"/>
                  </a:lnTo>
                  <a:lnTo>
                    <a:pt x="1048" y="1087"/>
                  </a:lnTo>
                  <a:lnTo>
                    <a:pt x="1042" y="1082"/>
                  </a:lnTo>
                  <a:lnTo>
                    <a:pt x="1036" y="1077"/>
                  </a:lnTo>
                  <a:lnTo>
                    <a:pt x="1036" y="1077"/>
                  </a:lnTo>
                  <a:lnTo>
                    <a:pt x="1033" y="1082"/>
                  </a:lnTo>
                  <a:lnTo>
                    <a:pt x="1027" y="1087"/>
                  </a:lnTo>
                  <a:lnTo>
                    <a:pt x="1022" y="1092"/>
                  </a:lnTo>
                  <a:lnTo>
                    <a:pt x="1017" y="1095"/>
                  </a:lnTo>
                  <a:lnTo>
                    <a:pt x="1010" y="1097"/>
                  </a:lnTo>
                  <a:lnTo>
                    <a:pt x="1004" y="1097"/>
                  </a:lnTo>
                  <a:lnTo>
                    <a:pt x="998" y="1096"/>
                  </a:lnTo>
                  <a:lnTo>
                    <a:pt x="992" y="1092"/>
                  </a:lnTo>
                  <a:lnTo>
                    <a:pt x="992" y="1092"/>
                  </a:lnTo>
                  <a:close/>
                  <a:moveTo>
                    <a:pt x="1203" y="1084"/>
                  </a:moveTo>
                  <a:lnTo>
                    <a:pt x="1203" y="1084"/>
                  </a:lnTo>
                  <a:lnTo>
                    <a:pt x="1189" y="1119"/>
                  </a:lnTo>
                  <a:lnTo>
                    <a:pt x="1175" y="1151"/>
                  </a:lnTo>
                  <a:lnTo>
                    <a:pt x="1168" y="1168"/>
                  </a:lnTo>
                  <a:lnTo>
                    <a:pt x="1161" y="1185"/>
                  </a:lnTo>
                  <a:lnTo>
                    <a:pt x="1156" y="1203"/>
                  </a:lnTo>
                  <a:lnTo>
                    <a:pt x="1152" y="1222"/>
                  </a:lnTo>
                  <a:lnTo>
                    <a:pt x="1152" y="1222"/>
                  </a:lnTo>
                  <a:lnTo>
                    <a:pt x="1160" y="1227"/>
                  </a:lnTo>
                  <a:lnTo>
                    <a:pt x="1169" y="1230"/>
                  </a:lnTo>
                  <a:lnTo>
                    <a:pt x="1180" y="1232"/>
                  </a:lnTo>
                  <a:lnTo>
                    <a:pt x="1190" y="1233"/>
                  </a:lnTo>
                  <a:lnTo>
                    <a:pt x="1201" y="1233"/>
                  </a:lnTo>
                  <a:lnTo>
                    <a:pt x="1211" y="1231"/>
                  </a:lnTo>
                  <a:lnTo>
                    <a:pt x="1220" y="1228"/>
                  </a:lnTo>
                  <a:lnTo>
                    <a:pt x="1228" y="1222"/>
                  </a:lnTo>
                  <a:lnTo>
                    <a:pt x="1228" y="1222"/>
                  </a:lnTo>
                  <a:lnTo>
                    <a:pt x="1234" y="1195"/>
                  </a:lnTo>
                  <a:lnTo>
                    <a:pt x="1239" y="1167"/>
                  </a:lnTo>
                  <a:lnTo>
                    <a:pt x="1250" y="1105"/>
                  </a:lnTo>
                  <a:lnTo>
                    <a:pt x="1250" y="1105"/>
                  </a:lnTo>
                  <a:lnTo>
                    <a:pt x="1246" y="1100"/>
                  </a:lnTo>
                  <a:lnTo>
                    <a:pt x="1242" y="1096"/>
                  </a:lnTo>
                  <a:lnTo>
                    <a:pt x="1236" y="1093"/>
                  </a:lnTo>
                  <a:lnTo>
                    <a:pt x="1231" y="1090"/>
                  </a:lnTo>
                  <a:lnTo>
                    <a:pt x="1225" y="1087"/>
                  </a:lnTo>
                  <a:lnTo>
                    <a:pt x="1218" y="1086"/>
                  </a:lnTo>
                  <a:lnTo>
                    <a:pt x="1203" y="1084"/>
                  </a:lnTo>
                  <a:lnTo>
                    <a:pt x="1203" y="1084"/>
                  </a:lnTo>
                  <a:close/>
                  <a:moveTo>
                    <a:pt x="1235" y="1274"/>
                  </a:moveTo>
                  <a:lnTo>
                    <a:pt x="1235" y="1274"/>
                  </a:lnTo>
                  <a:lnTo>
                    <a:pt x="1237" y="1276"/>
                  </a:lnTo>
                  <a:lnTo>
                    <a:pt x="1239" y="1278"/>
                  </a:lnTo>
                  <a:lnTo>
                    <a:pt x="1242" y="1282"/>
                  </a:lnTo>
                  <a:lnTo>
                    <a:pt x="1244" y="1284"/>
                  </a:lnTo>
                  <a:lnTo>
                    <a:pt x="1246" y="1286"/>
                  </a:lnTo>
                  <a:lnTo>
                    <a:pt x="1249" y="1287"/>
                  </a:lnTo>
                  <a:lnTo>
                    <a:pt x="1252" y="1287"/>
                  </a:lnTo>
                  <a:lnTo>
                    <a:pt x="1252" y="1287"/>
                  </a:lnTo>
                  <a:lnTo>
                    <a:pt x="1256" y="1267"/>
                  </a:lnTo>
                  <a:lnTo>
                    <a:pt x="1259" y="1248"/>
                  </a:lnTo>
                  <a:lnTo>
                    <a:pt x="1264" y="1228"/>
                  </a:lnTo>
                  <a:lnTo>
                    <a:pt x="1269" y="1206"/>
                  </a:lnTo>
                  <a:lnTo>
                    <a:pt x="1283" y="1165"/>
                  </a:lnTo>
                  <a:lnTo>
                    <a:pt x="1299" y="1124"/>
                  </a:lnTo>
                  <a:lnTo>
                    <a:pt x="1299" y="1124"/>
                  </a:lnTo>
                  <a:lnTo>
                    <a:pt x="1294" y="1116"/>
                  </a:lnTo>
                  <a:lnTo>
                    <a:pt x="1288" y="1111"/>
                  </a:lnTo>
                  <a:lnTo>
                    <a:pt x="1279" y="1107"/>
                  </a:lnTo>
                  <a:lnTo>
                    <a:pt x="1269" y="1105"/>
                  </a:lnTo>
                  <a:lnTo>
                    <a:pt x="1269" y="1105"/>
                  </a:lnTo>
                  <a:lnTo>
                    <a:pt x="1267" y="1125"/>
                  </a:lnTo>
                  <a:lnTo>
                    <a:pt x="1264" y="1146"/>
                  </a:lnTo>
                  <a:lnTo>
                    <a:pt x="1256" y="1190"/>
                  </a:lnTo>
                  <a:lnTo>
                    <a:pt x="1245" y="1233"/>
                  </a:lnTo>
                  <a:lnTo>
                    <a:pt x="1235" y="1274"/>
                  </a:lnTo>
                  <a:lnTo>
                    <a:pt x="1235" y="1274"/>
                  </a:lnTo>
                  <a:close/>
                  <a:moveTo>
                    <a:pt x="977" y="1178"/>
                  </a:moveTo>
                  <a:lnTo>
                    <a:pt x="977" y="1178"/>
                  </a:lnTo>
                  <a:lnTo>
                    <a:pt x="984" y="1246"/>
                  </a:lnTo>
                  <a:lnTo>
                    <a:pt x="990" y="1311"/>
                  </a:lnTo>
                  <a:lnTo>
                    <a:pt x="993" y="1342"/>
                  </a:lnTo>
                  <a:lnTo>
                    <a:pt x="998" y="1372"/>
                  </a:lnTo>
                  <a:lnTo>
                    <a:pt x="1003" y="1400"/>
                  </a:lnTo>
                  <a:lnTo>
                    <a:pt x="1009" y="1427"/>
                  </a:lnTo>
                  <a:lnTo>
                    <a:pt x="1009" y="1427"/>
                  </a:lnTo>
                  <a:lnTo>
                    <a:pt x="1011" y="1426"/>
                  </a:lnTo>
                  <a:lnTo>
                    <a:pt x="1016" y="1425"/>
                  </a:lnTo>
                  <a:lnTo>
                    <a:pt x="1029" y="1424"/>
                  </a:lnTo>
                  <a:lnTo>
                    <a:pt x="1041" y="1425"/>
                  </a:lnTo>
                  <a:lnTo>
                    <a:pt x="1053" y="1427"/>
                  </a:lnTo>
                  <a:lnTo>
                    <a:pt x="1053" y="1427"/>
                  </a:lnTo>
                  <a:lnTo>
                    <a:pt x="1054" y="1422"/>
                  </a:lnTo>
                  <a:lnTo>
                    <a:pt x="1055" y="1416"/>
                  </a:lnTo>
                  <a:lnTo>
                    <a:pt x="1053" y="1403"/>
                  </a:lnTo>
                  <a:lnTo>
                    <a:pt x="1053" y="1389"/>
                  </a:lnTo>
                  <a:lnTo>
                    <a:pt x="1053" y="1382"/>
                  </a:lnTo>
                  <a:lnTo>
                    <a:pt x="1055" y="1374"/>
                  </a:lnTo>
                  <a:lnTo>
                    <a:pt x="1055" y="1374"/>
                  </a:lnTo>
                  <a:lnTo>
                    <a:pt x="1059" y="1377"/>
                  </a:lnTo>
                  <a:lnTo>
                    <a:pt x="1062" y="1378"/>
                  </a:lnTo>
                  <a:lnTo>
                    <a:pt x="1064" y="1381"/>
                  </a:lnTo>
                  <a:lnTo>
                    <a:pt x="1065" y="1384"/>
                  </a:lnTo>
                  <a:lnTo>
                    <a:pt x="1067" y="1392"/>
                  </a:lnTo>
                  <a:lnTo>
                    <a:pt x="1068" y="1399"/>
                  </a:lnTo>
                  <a:lnTo>
                    <a:pt x="1068" y="1408"/>
                  </a:lnTo>
                  <a:lnTo>
                    <a:pt x="1070" y="1416"/>
                  </a:lnTo>
                  <a:lnTo>
                    <a:pt x="1072" y="1423"/>
                  </a:lnTo>
                  <a:lnTo>
                    <a:pt x="1075" y="1425"/>
                  </a:lnTo>
                  <a:lnTo>
                    <a:pt x="1078" y="1427"/>
                  </a:lnTo>
                  <a:lnTo>
                    <a:pt x="1078" y="1427"/>
                  </a:lnTo>
                  <a:lnTo>
                    <a:pt x="1081" y="1423"/>
                  </a:lnTo>
                  <a:lnTo>
                    <a:pt x="1083" y="1418"/>
                  </a:lnTo>
                  <a:lnTo>
                    <a:pt x="1087" y="1409"/>
                  </a:lnTo>
                  <a:lnTo>
                    <a:pt x="1091" y="1398"/>
                  </a:lnTo>
                  <a:lnTo>
                    <a:pt x="1092" y="1385"/>
                  </a:lnTo>
                  <a:lnTo>
                    <a:pt x="1093" y="1372"/>
                  </a:lnTo>
                  <a:lnTo>
                    <a:pt x="1093" y="1358"/>
                  </a:lnTo>
                  <a:lnTo>
                    <a:pt x="1093" y="1331"/>
                  </a:lnTo>
                  <a:lnTo>
                    <a:pt x="1093" y="1331"/>
                  </a:lnTo>
                  <a:lnTo>
                    <a:pt x="1096" y="1309"/>
                  </a:lnTo>
                  <a:lnTo>
                    <a:pt x="1097" y="1287"/>
                  </a:lnTo>
                  <a:lnTo>
                    <a:pt x="1097" y="1265"/>
                  </a:lnTo>
                  <a:lnTo>
                    <a:pt x="1096" y="1244"/>
                  </a:lnTo>
                  <a:lnTo>
                    <a:pt x="1091" y="1201"/>
                  </a:lnTo>
                  <a:lnTo>
                    <a:pt x="1089" y="1178"/>
                  </a:lnTo>
                  <a:lnTo>
                    <a:pt x="1087" y="1156"/>
                  </a:lnTo>
                  <a:lnTo>
                    <a:pt x="1087" y="1156"/>
                  </a:lnTo>
                  <a:lnTo>
                    <a:pt x="1080" y="1159"/>
                  </a:lnTo>
                  <a:lnTo>
                    <a:pt x="1070" y="1162"/>
                  </a:lnTo>
                  <a:lnTo>
                    <a:pt x="1065" y="1163"/>
                  </a:lnTo>
                  <a:lnTo>
                    <a:pt x="1061" y="1163"/>
                  </a:lnTo>
                  <a:lnTo>
                    <a:pt x="1055" y="1162"/>
                  </a:lnTo>
                  <a:lnTo>
                    <a:pt x="1051" y="1161"/>
                  </a:lnTo>
                  <a:lnTo>
                    <a:pt x="1051" y="1161"/>
                  </a:lnTo>
                  <a:lnTo>
                    <a:pt x="1053" y="1202"/>
                  </a:lnTo>
                  <a:lnTo>
                    <a:pt x="1056" y="1245"/>
                  </a:lnTo>
                  <a:lnTo>
                    <a:pt x="1059" y="1288"/>
                  </a:lnTo>
                  <a:lnTo>
                    <a:pt x="1059" y="1309"/>
                  </a:lnTo>
                  <a:lnTo>
                    <a:pt x="1059" y="1331"/>
                  </a:lnTo>
                  <a:lnTo>
                    <a:pt x="1059" y="1331"/>
                  </a:lnTo>
                  <a:lnTo>
                    <a:pt x="1054" y="1322"/>
                  </a:lnTo>
                  <a:lnTo>
                    <a:pt x="1050" y="1311"/>
                  </a:lnTo>
                  <a:lnTo>
                    <a:pt x="1048" y="1301"/>
                  </a:lnTo>
                  <a:lnTo>
                    <a:pt x="1046" y="1290"/>
                  </a:lnTo>
                  <a:lnTo>
                    <a:pt x="1044" y="1266"/>
                  </a:lnTo>
                  <a:lnTo>
                    <a:pt x="1042" y="1242"/>
                  </a:lnTo>
                  <a:lnTo>
                    <a:pt x="1041" y="1217"/>
                  </a:lnTo>
                  <a:lnTo>
                    <a:pt x="1039" y="1193"/>
                  </a:lnTo>
                  <a:lnTo>
                    <a:pt x="1037" y="1182"/>
                  </a:lnTo>
                  <a:lnTo>
                    <a:pt x="1034" y="1171"/>
                  </a:lnTo>
                  <a:lnTo>
                    <a:pt x="1031" y="1160"/>
                  </a:lnTo>
                  <a:lnTo>
                    <a:pt x="1026" y="1151"/>
                  </a:lnTo>
                  <a:lnTo>
                    <a:pt x="1026" y="1151"/>
                  </a:lnTo>
                  <a:lnTo>
                    <a:pt x="1023" y="1158"/>
                  </a:lnTo>
                  <a:lnTo>
                    <a:pt x="1019" y="1165"/>
                  </a:lnTo>
                  <a:lnTo>
                    <a:pt x="1014" y="1169"/>
                  </a:lnTo>
                  <a:lnTo>
                    <a:pt x="1007" y="1173"/>
                  </a:lnTo>
                  <a:lnTo>
                    <a:pt x="1001" y="1176"/>
                  </a:lnTo>
                  <a:lnTo>
                    <a:pt x="993" y="1178"/>
                  </a:lnTo>
                  <a:lnTo>
                    <a:pt x="985" y="1178"/>
                  </a:lnTo>
                  <a:lnTo>
                    <a:pt x="977" y="1178"/>
                  </a:lnTo>
                  <a:lnTo>
                    <a:pt x="977" y="1178"/>
                  </a:lnTo>
                  <a:close/>
                  <a:moveTo>
                    <a:pt x="1108" y="1424"/>
                  </a:moveTo>
                  <a:lnTo>
                    <a:pt x="1108" y="1424"/>
                  </a:lnTo>
                  <a:lnTo>
                    <a:pt x="1130" y="1416"/>
                  </a:lnTo>
                  <a:lnTo>
                    <a:pt x="1141" y="1412"/>
                  </a:lnTo>
                  <a:lnTo>
                    <a:pt x="1154" y="1410"/>
                  </a:lnTo>
                  <a:lnTo>
                    <a:pt x="1154" y="1410"/>
                  </a:lnTo>
                  <a:lnTo>
                    <a:pt x="1166" y="1392"/>
                  </a:lnTo>
                  <a:lnTo>
                    <a:pt x="1175" y="1373"/>
                  </a:lnTo>
                  <a:lnTo>
                    <a:pt x="1185" y="1355"/>
                  </a:lnTo>
                  <a:lnTo>
                    <a:pt x="1192" y="1336"/>
                  </a:lnTo>
                  <a:lnTo>
                    <a:pt x="1200" y="1316"/>
                  </a:lnTo>
                  <a:lnTo>
                    <a:pt x="1207" y="1295"/>
                  </a:lnTo>
                  <a:lnTo>
                    <a:pt x="1213" y="1274"/>
                  </a:lnTo>
                  <a:lnTo>
                    <a:pt x="1218" y="1252"/>
                  </a:lnTo>
                  <a:lnTo>
                    <a:pt x="1218" y="1252"/>
                  </a:lnTo>
                  <a:lnTo>
                    <a:pt x="1196" y="1252"/>
                  </a:lnTo>
                  <a:lnTo>
                    <a:pt x="1186" y="1251"/>
                  </a:lnTo>
                  <a:lnTo>
                    <a:pt x="1176" y="1251"/>
                  </a:lnTo>
                  <a:lnTo>
                    <a:pt x="1167" y="1249"/>
                  </a:lnTo>
                  <a:lnTo>
                    <a:pt x="1159" y="1246"/>
                  </a:lnTo>
                  <a:lnTo>
                    <a:pt x="1153" y="1243"/>
                  </a:lnTo>
                  <a:lnTo>
                    <a:pt x="1146" y="1237"/>
                  </a:lnTo>
                  <a:lnTo>
                    <a:pt x="1146" y="1237"/>
                  </a:lnTo>
                  <a:lnTo>
                    <a:pt x="1132" y="1283"/>
                  </a:lnTo>
                  <a:lnTo>
                    <a:pt x="1127" y="1307"/>
                  </a:lnTo>
                  <a:lnTo>
                    <a:pt x="1122" y="1329"/>
                  </a:lnTo>
                  <a:lnTo>
                    <a:pt x="1117" y="1352"/>
                  </a:lnTo>
                  <a:lnTo>
                    <a:pt x="1113" y="1374"/>
                  </a:lnTo>
                  <a:lnTo>
                    <a:pt x="1108" y="1424"/>
                  </a:lnTo>
                  <a:lnTo>
                    <a:pt x="1108" y="1424"/>
                  </a:lnTo>
                  <a:close/>
                  <a:moveTo>
                    <a:pt x="970" y="1360"/>
                  </a:moveTo>
                  <a:lnTo>
                    <a:pt x="970" y="1360"/>
                  </a:lnTo>
                  <a:lnTo>
                    <a:pt x="974" y="1374"/>
                  </a:lnTo>
                  <a:lnTo>
                    <a:pt x="977" y="1380"/>
                  </a:lnTo>
                  <a:lnTo>
                    <a:pt x="981" y="1385"/>
                  </a:lnTo>
                  <a:lnTo>
                    <a:pt x="981" y="1385"/>
                  </a:lnTo>
                  <a:lnTo>
                    <a:pt x="980" y="1377"/>
                  </a:lnTo>
                  <a:lnTo>
                    <a:pt x="979" y="1368"/>
                  </a:lnTo>
                  <a:lnTo>
                    <a:pt x="978" y="1362"/>
                  </a:lnTo>
                  <a:lnTo>
                    <a:pt x="977" y="1359"/>
                  </a:lnTo>
                  <a:lnTo>
                    <a:pt x="975" y="1357"/>
                  </a:lnTo>
                  <a:lnTo>
                    <a:pt x="975" y="1357"/>
                  </a:lnTo>
                  <a:lnTo>
                    <a:pt x="973" y="1359"/>
                  </a:lnTo>
                  <a:lnTo>
                    <a:pt x="970" y="1360"/>
                  </a:lnTo>
                  <a:lnTo>
                    <a:pt x="970" y="1360"/>
                  </a:lnTo>
                  <a:close/>
                  <a:moveTo>
                    <a:pt x="854" y="1532"/>
                  </a:moveTo>
                  <a:lnTo>
                    <a:pt x="854" y="1532"/>
                  </a:lnTo>
                  <a:lnTo>
                    <a:pt x="887" y="1537"/>
                  </a:lnTo>
                  <a:lnTo>
                    <a:pt x="919" y="1541"/>
                  </a:lnTo>
                  <a:lnTo>
                    <a:pt x="949" y="1545"/>
                  </a:lnTo>
                  <a:lnTo>
                    <a:pt x="979" y="1546"/>
                  </a:lnTo>
                  <a:lnTo>
                    <a:pt x="1008" y="1545"/>
                  </a:lnTo>
                  <a:lnTo>
                    <a:pt x="1022" y="1544"/>
                  </a:lnTo>
                  <a:lnTo>
                    <a:pt x="1037" y="1541"/>
                  </a:lnTo>
                  <a:lnTo>
                    <a:pt x="1052" y="1538"/>
                  </a:lnTo>
                  <a:lnTo>
                    <a:pt x="1067" y="1535"/>
                  </a:lnTo>
                  <a:lnTo>
                    <a:pt x="1082" y="1530"/>
                  </a:lnTo>
                  <a:lnTo>
                    <a:pt x="1097" y="1524"/>
                  </a:lnTo>
                  <a:lnTo>
                    <a:pt x="1097" y="1524"/>
                  </a:lnTo>
                  <a:lnTo>
                    <a:pt x="1112" y="1525"/>
                  </a:lnTo>
                  <a:lnTo>
                    <a:pt x="1125" y="1524"/>
                  </a:lnTo>
                  <a:lnTo>
                    <a:pt x="1135" y="1522"/>
                  </a:lnTo>
                  <a:lnTo>
                    <a:pt x="1143" y="1519"/>
                  </a:lnTo>
                  <a:lnTo>
                    <a:pt x="1152" y="1515"/>
                  </a:lnTo>
                  <a:lnTo>
                    <a:pt x="1159" y="1510"/>
                  </a:lnTo>
                  <a:lnTo>
                    <a:pt x="1167" y="1505"/>
                  </a:lnTo>
                  <a:lnTo>
                    <a:pt x="1176" y="1500"/>
                  </a:lnTo>
                  <a:lnTo>
                    <a:pt x="1176" y="1500"/>
                  </a:lnTo>
                  <a:lnTo>
                    <a:pt x="1176" y="1487"/>
                  </a:lnTo>
                  <a:lnTo>
                    <a:pt x="1176" y="1475"/>
                  </a:lnTo>
                  <a:lnTo>
                    <a:pt x="1178" y="1464"/>
                  </a:lnTo>
                  <a:lnTo>
                    <a:pt x="1182" y="1454"/>
                  </a:lnTo>
                  <a:lnTo>
                    <a:pt x="1187" y="1433"/>
                  </a:lnTo>
                  <a:lnTo>
                    <a:pt x="1189" y="1423"/>
                  </a:lnTo>
                  <a:lnTo>
                    <a:pt x="1191" y="1412"/>
                  </a:lnTo>
                  <a:lnTo>
                    <a:pt x="1191" y="1412"/>
                  </a:lnTo>
                  <a:lnTo>
                    <a:pt x="1182" y="1419"/>
                  </a:lnTo>
                  <a:lnTo>
                    <a:pt x="1171" y="1426"/>
                  </a:lnTo>
                  <a:lnTo>
                    <a:pt x="1160" y="1431"/>
                  </a:lnTo>
                  <a:lnTo>
                    <a:pt x="1148" y="1435"/>
                  </a:lnTo>
                  <a:lnTo>
                    <a:pt x="1137" y="1439"/>
                  </a:lnTo>
                  <a:lnTo>
                    <a:pt x="1124" y="1441"/>
                  </a:lnTo>
                  <a:lnTo>
                    <a:pt x="1098" y="1444"/>
                  </a:lnTo>
                  <a:lnTo>
                    <a:pt x="1070" y="1445"/>
                  </a:lnTo>
                  <a:lnTo>
                    <a:pt x="1042" y="1446"/>
                  </a:lnTo>
                  <a:lnTo>
                    <a:pt x="1014" y="1447"/>
                  </a:lnTo>
                  <a:lnTo>
                    <a:pt x="985" y="1448"/>
                  </a:lnTo>
                  <a:lnTo>
                    <a:pt x="985" y="1448"/>
                  </a:lnTo>
                  <a:lnTo>
                    <a:pt x="968" y="1449"/>
                  </a:lnTo>
                  <a:lnTo>
                    <a:pt x="948" y="1449"/>
                  </a:lnTo>
                  <a:lnTo>
                    <a:pt x="927" y="1448"/>
                  </a:lnTo>
                  <a:lnTo>
                    <a:pt x="905" y="1446"/>
                  </a:lnTo>
                  <a:lnTo>
                    <a:pt x="884" y="1443"/>
                  </a:lnTo>
                  <a:lnTo>
                    <a:pt x="864" y="1439"/>
                  </a:lnTo>
                  <a:lnTo>
                    <a:pt x="848" y="1433"/>
                  </a:lnTo>
                  <a:lnTo>
                    <a:pt x="840" y="1430"/>
                  </a:lnTo>
                  <a:lnTo>
                    <a:pt x="835" y="1427"/>
                  </a:lnTo>
                  <a:lnTo>
                    <a:pt x="835" y="1427"/>
                  </a:lnTo>
                  <a:lnTo>
                    <a:pt x="840" y="1454"/>
                  </a:lnTo>
                  <a:lnTo>
                    <a:pt x="844" y="1480"/>
                  </a:lnTo>
                  <a:lnTo>
                    <a:pt x="854" y="1532"/>
                  </a:lnTo>
                  <a:lnTo>
                    <a:pt x="854" y="1532"/>
                  </a:lnTo>
                  <a:close/>
                  <a:moveTo>
                    <a:pt x="1137" y="1549"/>
                  </a:moveTo>
                  <a:lnTo>
                    <a:pt x="1137" y="1549"/>
                  </a:lnTo>
                  <a:lnTo>
                    <a:pt x="1139" y="1565"/>
                  </a:lnTo>
                  <a:lnTo>
                    <a:pt x="1141" y="1579"/>
                  </a:lnTo>
                  <a:lnTo>
                    <a:pt x="1142" y="1611"/>
                  </a:lnTo>
                  <a:lnTo>
                    <a:pt x="1142" y="1611"/>
                  </a:lnTo>
                  <a:lnTo>
                    <a:pt x="1146" y="1611"/>
                  </a:lnTo>
                  <a:lnTo>
                    <a:pt x="1150" y="1611"/>
                  </a:lnTo>
                  <a:lnTo>
                    <a:pt x="1156" y="1608"/>
                  </a:lnTo>
                  <a:lnTo>
                    <a:pt x="1161" y="1605"/>
                  </a:lnTo>
                  <a:lnTo>
                    <a:pt x="1165" y="1604"/>
                  </a:lnTo>
                  <a:lnTo>
                    <a:pt x="1169" y="1604"/>
                  </a:lnTo>
                  <a:lnTo>
                    <a:pt x="1169" y="1604"/>
                  </a:lnTo>
                  <a:lnTo>
                    <a:pt x="1169" y="1592"/>
                  </a:lnTo>
                  <a:lnTo>
                    <a:pt x="1170" y="1581"/>
                  </a:lnTo>
                  <a:lnTo>
                    <a:pt x="1173" y="1564"/>
                  </a:lnTo>
                  <a:lnTo>
                    <a:pt x="1174" y="1555"/>
                  </a:lnTo>
                  <a:lnTo>
                    <a:pt x="1175" y="1547"/>
                  </a:lnTo>
                  <a:lnTo>
                    <a:pt x="1175" y="1539"/>
                  </a:lnTo>
                  <a:lnTo>
                    <a:pt x="1174" y="1530"/>
                  </a:lnTo>
                  <a:lnTo>
                    <a:pt x="1174" y="1530"/>
                  </a:lnTo>
                  <a:lnTo>
                    <a:pt x="1170" y="1533"/>
                  </a:lnTo>
                  <a:lnTo>
                    <a:pt x="1165" y="1535"/>
                  </a:lnTo>
                  <a:lnTo>
                    <a:pt x="1154" y="1538"/>
                  </a:lnTo>
                  <a:lnTo>
                    <a:pt x="1148" y="1540"/>
                  </a:lnTo>
                  <a:lnTo>
                    <a:pt x="1144" y="1543"/>
                  </a:lnTo>
                  <a:lnTo>
                    <a:pt x="1140" y="1546"/>
                  </a:lnTo>
                  <a:lnTo>
                    <a:pt x="1137" y="1549"/>
                  </a:lnTo>
                  <a:lnTo>
                    <a:pt x="1137" y="1549"/>
                  </a:lnTo>
                  <a:close/>
                  <a:moveTo>
                    <a:pt x="1110" y="1626"/>
                  </a:moveTo>
                  <a:lnTo>
                    <a:pt x="1110" y="1626"/>
                  </a:lnTo>
                  <a:lnTo>
                    <a:pt x="1112" y="1624"/>
                  </a:lnTo>
                  <a:lnTo>
                    <a:pt x="1114" y="1624"/>
                  </a:lnTo>
                  <a:lnTo>
                    <a:pt x="1117" y="1624"/>
                  </a:lnTo>
                  <a:lnTo>
                    <a:pt x="1122" y="1623"/>
                  </a:lnTo>
                  <a:lnTo>
                    <a:pt x="1122" y="1623"/>
                  </a:lnTo>
                  <a:lnTo>
                    <a:pt x="1125" y="1602"/>
                  </a:lnTo>
                  <a:lnTo>
                    <a:pt x="1125" y="1592"/>
                  </a:lnTo>
                  <a:lnTo>
                    <a:pt x="1125" y="1580"/>
                  </a:lnTo>
                  <a:lnTo>
                    <a:pt x="1124" y="1570"/>
                  </a:lnTo>
                  <a:lnTo>
                    <a:pt x="1121" y="1561"/>
                  </a:lnTo>
                  <a:lnTo>
                    <a:pt x="1119" y="1558"/>
                  </a:lnTo>
                  <a:lnTo>
                    <a:pt x="1116" y="1554"/>
                  </a:lnTo>
                  <a:lnTo>
                    <a:pt x="1113" y="1551"/>
                  </a:lnTo>
                  <a:lnTo>
                    <a:pt x="1110" y="1549"/>
                  </a:lnTo>
                  <a:lnTo>
                    <a:pt x="1110" y="1549"/>
                  </a:lnTo>
                  <a:lnTo>
                    <a:pt x="1108" y="1558"/>
                  </a:lnTo>
                  <a:lnTo>
                    <a:pt x="1107" y="1566"/>
                  </a:lnTo>
                  <a:lnTo>
                    <a:pt x="1107" y="1584"/>
                  </a:lnTo>
                  <a:lnTo>
                    <a:pt x="1108" y="1606"/>
                  </a:lnTo>
                  <a:lnTo>
                    <a:pt x="1110" y="1626"/>
                  </a:lnTo>
                  <a:lnTo>
                    <a:pt x="1110" y="1626"/>
                  </a:lnTo>
                  <a:close/>
                  <a:moveTo>
                    <a:pt x="856" y="1554"/>
                  </a:moveTo>
                  <a:lnTo>
                    <a:pt x="856" y="1554"/>
                  </a:lnTo>
                  <a:lnTo>
                    <a:pt x="859" y="1574"/>
                  </a:lnTo>
                  <a:lnTo>
                    <a:pt x="864" y="1592"/>
                  </a:lnTo>
                  <a:lnTo>
                    <a:pt x="867" y="1611"/>
                  </a:lnTo>
                  <a:lnTo>
                    <a:pt x="869" y="1630"/>
                  </a:lnTo>
                  <a:lnTo>
                    <a:pt x="869" y="1630"/>
                  </a:lnTo>
                  <a:lnTo>
                    <a:pt x="872" y="1631"/>
                  </a:lnTo>
                  <a:lnTo>
                    <a:pt x="875" y="1631"/>
                  </a:lnTo>
                  <a:lnTo>
                    <a:pt x="881" y="1635"/>
                  </a:lnTo>
                  <a:lnTo>
                    <a:pt x="886" y="1637"/>
                  </a:lnTo>
                  <a:lnTo>
                    <a:pt x="888" y="1637"/>
                  </a:lnTo>
                  <a:lnTo>
                    <a:pt x="890" y="1636"/>
                  </a:lnTo>
                  <a:lnTo>
                    <a:pt x="890" y="1636"/>
                  </a:lnTo>
                  <a:lnTo>
                    <a:pt x="893" y="1627"/>
                  </a:lnTo>
                  <a:lnTo>
                    <a:pt x="893" y="1620"/>
                  </a:lnTo>
                  <a:lnTo>
                    <a:pt x="892" y="1602"/>
                  </a:lnTo>
                  <a:lnTo>
                    <a:pt x="890" y="1583"/>
                  </a:lnTo>
                  <a:lnTo>
                    <a:pt x="888" y="1562"/>
                  </a:lnTo>
                  <a:lnTo>
                    <a:pt x="888" y="1562"/>
                  </a:lnTo>
                  <a:lnTo>
                    <a:pt x="880" y="1558"/>
                  </a:lnTo>
                  <a:lnTo>
                    <a:pt x="872" y="1555"/>
                  </a:lnTo>
                  <a:lnTo>
                    <a:pt x="866" y="1554"/>
                  </a:lnTo>
                  <a:lnTo>
                    <a:pt x="856" y="1554"/>
                  </a:lnTo>
                  <a:lnTo>
                    <a:pt x="856" y="1554"/>
                  </a:lnTo>
                  <a:close/>
                  <a:moveTo>
                    <a:pt x="1036" y="1567"/>
                  </a:moveTo>
                  <a:lnTo>
                    <a:pt x="1036" y="1567"/>
                  </a:lnTo>
                  <a:lnTo>
                    <a:pt x="1035" y="1607"/>
                  </a:lnTo>
                  <a:lnTo>
                    <a:pt x="1035" y="1626"/>
                  </a:lnTo>
                  <a:lnTo>
                    <a:pt x="1036" y="1637"/>
                  </a:lnTo>
                  <a:lnTo>
                    <a:pt x="1038" y="1647"/>
                  </a:lnTo>
                  <a:lnTo>
                    <a:pt x="1038" y="1647"/>
                  </a:lnTo>
                  <a:lnTo>
                    <a:pt x="1052" y="1644"/>
                  </a:lnTo>
                  <a:lnTo>
                    <a:pt x="1066" y="1642"/>
                  </a:lnTo>
                  <a:lnTo>
                    <a:pt x="1079" y="1639"/>
                  </a:lnTo>
                  <a:lnTo>
                    <a:pt x="1085" y="1637"/>
                  </a:lnTo>
                  <a:lnTo>
                    <a:pt x="1090" y="1634"/>
                  </a:lnTo>
                  <a:lnTo>
                    <a:pt x="1090" y="1634"/>
                  </a:lnTo>
                  <a:lnTo>
                    <a:pt x="1092" y="1612"/>
                  </a:lnTo>
                  <a:lnTo>
                    <a:pt x="1091" y="1595"/>
                  </a:lnTo>
                  <a:lnTo>
                    <a:pt x="1089" y="1577"/>
                  </a:lnTo>
                  <a:lnTo>
                    <a:pt x="1085" y="1556"/>
                  </a:lnTo>
                  <a:lnTo>
                    <a:pt x="1085" y="1556"/>
                  </a:lnTo>
                  <a:lnTo>
                    <a:pt x="1079" y="1556"/>
                  </a:lnTo>
                  <a:lnTo>
                    <a:pt x="1074" y="1556"/>
                  </a:lnTo>
                  <a:lnTo>
                    <a:pt x="1061" y="1560"/>
                  </a:lnTo>
                  <a:lnTo>
                    <a:pt x="1036" y="1567"/>
                  </a:lnTo>
                  <a:lnTo>
                    <a:pt x="1036" y="1567"/>
                  </a:lnTo>
                  <a:close/>
                  <a:moveTo>
                    <a:pt x="909" y="1643"/>
                  </a:moveTo>
                  <a:lnTo>
                    <a:pt x="909" y="1643"/>
                  </a:lnTo>
                  <a:lnTo>
                    <a:pt x="925" y="1646"/>
                  </a:lnTo>
                  <a:lnTo>
                    <a:pt x="940" y="1647"/>
                  </a:lnTo>
                  <a:lnTo>
                    <a:pt x="975" y="1651"/>
                  </a:lnTo>
                  <a:lnTo>
                    <a:pt x="975" y="1651"/>
                  </a:lnTo>
                  <a:lnTo>
                    <a:pt x="975" y="1630"/>
                  </a:lnTo>
                  <a:lnTo>
                    <a:pt x="976" y="1609"/>
                  </a:lnTo>
                  <a:lnTo>
                    <a:pt x="976" y="1599"/>
                  </a:lnTo>
                  <a:lnTo>
                    <a:pt x="976" y="1589"/>
                  </a:lnTo>
                  <a:lnTo>
                    <a:pt x="975" y="1579"/>
                  </a:lnTo>
                  <a:lnTo>
                    <a:pt x="972" y="1569"/>
                  </a:lnTo>
                  <a:lnTo>
                    <a:pt x="972" y="1569"/>
                  </a:lnTo>
                  <a:lnTo>
                    <a:pt x="956" y="1567"/>
                  </a:lnTo>
                  <a:lnTo>
                    <a:pt x="938" y="1565"/>
                  </a:lnTo>
                  <a:lnTo>
                    <a:pt x="922" y="1564"/>
                  </a:lnTo>
                  <a:lnTo>
                    <a:pt x="909" y="1562"/>
                  </a:lnTo>
                  <a:lnTo>
                    <a:pt x="909" y="1562"/>
                  </a:lnTo>
                  <a:lnTo>
                    <a:pt x="909" y="1580"/>
                  </a:lnTo>
                  <a:lnTo>
                    <a:pt x="909" y="1602"/>
                  </a:lnTo>
                  <a:lnTo>
                    <a:pt x="908" y="1625"/>
                  </a:lnTo>
                  <a:lnTo>
                    <a:pt x="909" y="1643"/>
                  </a:lnTo>
                  <a:lnTo>
                    <a:pt x="909" y="1643"/>
                  </a:lnTo>
                  <a:close/>
                  <a:moveTo>
                    <a:pt x="996" y="1567"/>
                  </a:moveTo>
                  <a:lnTo>
                    <a:pt x="996" y="1567"/>
                  </a:lnTo>
                  <a:lnTo>
                    <a:pt x="994" y="1576"/>
                  </a:lnTo>
                  <a:lnTo>
                    <a:pt x="993" y="1586"/>
                  </a:lnTo>
                  <a:lnTo>
                    <a:pt x="992" y="1596"/>
                  </a:lnTo>
                  <a:lnTo>
                    <a:pt x="992" y="1607"/>
                  </a:lnTo>
                  <a:lnTo>
                    <a:pt x="992" y="1629"/>
                  </a:lnTo>
                  <a:lnTo>
                    <a:pt x="994" y="1653"/>
                  </a:lnTo>
                  <a:lnTo>
                    <a:pt x="994" y="1653"/>
                  </a:lnTo>
                  <a:lnTo>
                    <a:pt x="1002" y="1653"/>
                  </a:lnTo>
                  <a:lnTo>
                    <a:pt x="1009" y="1653"/>
                  </a:lnTo>
                  <a:lnTo>
                    <a:pt x="1016" y="1653"/>
                  </a:lnTo>
                  <a:lnTo>
                    <a:pt x="1019" y="1652"/>
                  </a:lnTo>
                  <a:lnTo>
                    <a:pt x="1021" y="1651"/>
                  </a:lnTo>
                  <a:lnTo>
                    <a:pt x="1021" y="1651"/>
                  </a:lnTo>
                  <a:lnTo>
                    <a:pt x="1020" y="1641"/>
                  </a:lnTo>
                  <a:lnTo>
                    <a:pt x="1020" y="1631"/>
                  </a:lnTo>
                  <a:lnTo>
                    <a:pt x="1020" y="1610"/>
                  </a:lnTo>
                  <a:lnTo>
                    <a:pt x="1019" y="1599"/>
                  </a:lnTo>
                  <a:lnTo>
                    <a:pt x="1019" y="1589"/>
                  </a:lnTo>
                  <a:lnTo>
                    <a:pt x="1017" y="1577"/>
                  </a:lnTo>
                  <a:lnTo>
                    <a:pt x="1014" y="1567"/>
                  </a:lnTo>
                  <a:lnTo>
                    <a:pt x="1014" y="1567"/>
                  </a:lnTo>
                  <a:lnTo>
                    <a:pt x="996" y="1567"/>
                  </a:lnTo>
                  <a:lnTo>
                    <a:pt x="996" y="1567"/>
                  </a:lnTo>
                  <a:close/>
                  <a:moveTo>
                    <a:pt x="1093" y="1665"/>
                  </a:moveTo>
                  <a:lnTo>
                    <a:pt x="1093" y="1665"/>
                  </a:lnTo>
                  <a:lnTo>
                    <a:pt x="1090" y="1664"/>
                  </a:lnTo>
                  <a:lnTo>
                    <a:pt x="1087" y="1661"/>
                  </a:lnTo>
                  <a:lnTo>
                    <a:pt x="1085" y="1660"/>
                  </a:lnTo>
                  <a:lnTo>
                    <a:pt x="1080" y="1660"/>
                  </a:lnTo>
                  <a:lnTo>
                    <a:pt x="1080" y="1660"/>
                  </a:lnTo>
                  <a:lnTo>
                    <a:pt x="1069" y="1665"/>
                  </a:lnTo>
                  <a:lnTo>
                    <a:pt x="1057" y="1668"/>
                  </a:lnTo>
                  <a:lnTo>
                    <a:pt x="1046" y="1670"/>
                  </a:lnTo>
                  <a:lnTo>
                    <a:pt x="1033" y="1672"/>
                  </a:lnTo>
                  <a:lnTo>
                    <a:pt x="1007" y="1674"/>
                  </a:lnTo>
                  <a:lnTo>
                    <a:pt x="980" y="1674"/>
                  </a:lnTo>
                  <a:lnTo>
                    <a:pt x="954" y="1672"/>
                  </a:lnTo>
                  <a:lnTo>
                    <a:pt x="927" y="1669"/>
                  </a:lnTo>
                  <a:lnTo>
                    <a:pt x="900" y="1662"/>
                  </a:lnTo>
                  <a:lnTo>
                    <a:pt x="873" y="1655"/>
                  </a:lnTo>
                  <a:lnTo>
                    <a:pt x="873" y="1655"/>
                  </a:lnTo>
                  <a:lnTo>
                    <a:pt x="880" y="1684"/>
                  </a:lnTo>
                  <a:lnTo>
                    <a:pt x="885" y="1716"/>
                  </a:lnTo>
                  <a:lnTo>
                    <a:pt x="890" y="1750"/>
                  </a:lnTo>
                  <a:lnTo>
                    <a:pt x="896" y="1780"/>
                  </a:lnTo>
                  <a:lnTo>
                    <a:pt x="896" y="1780"/>
                  </a:lnTo>
                  <a:lnTo>
                    <a:pt x="905" y="1789"/>
                  </a:lnTo>
                  <a:lnTo>
                    <a:pt x="915" y="1797"/>
                  </a:lnTo>
                  <a:lnTo>
                    <a:pt x="915" y="1797"/>
                  </a:lnTo>
                  <a:lnTo>
                    <a:pt x="923" y="1797"/>
                  </a:lnTo>
                  <a:lnTo>
                    <a:pt x="929" y="1799"/>
                  </a:lnTo>
                  <a:lnTo>
                    <a:pt x="935" y="1802"/>
                  </a:lnTo>
                  <a:lnTo>
                    <a:pt x="942" y="1804"/>
                  </a:lnTo>
                  <a:lnTo>
                    <a:pt x="956" y="1809"/>
                  </a:lnTo>
                  <a:lnTo>
                    <a:pt x="962" y="1811"/>
                  </a:lnTo>
                  <a:lnTo>
                    <a:pt x="970" y="1812"/>
                  </a:lnTo>
                  <a:lnTo>
                    <a:pt x="970" y="1812"/>
                  </a:lnTo>
                  <a:lnTo>
                    <a:pt x="974" y="1812"/>
                  </a:lnTo>
                  <a:lnTo>
                    <a:pt x="979" y="1811"/>
                  </a:lnTo>
                  <a:lnTo>
                    <a:pt x="989" y="1809"/>
                  </a:lnTo>
                  <a:lnTo>
                    <a:pt x="1000" y="1806"/>
                  </a:lnTo>
                  <a:lnTo>
                    <a:pt x="1009" y="1805"/>
                  </a:lnTo>
                  <a:lnTo>
                    <a:pt x="1009" y="1805"/>
                  </a:lnTo>
                  <a:lnTo>
                    <a:pt x="1041" y="1807"/>
                  </a:lnTo>
                  <a:lnTo>
                    <a:pt x="1057" y="1807"/>
                  </a:lnTo>
                  <a:lnTo>
                    <a:pt x="1075" y="1807"/>
                  </a:lnTo>
                  <a:lnTo>
                    <a:pt x="1091" y="1806"/>
                  </a:lnTo>
                  <a:lnTo>
                    <a:pt x="1106" y="1804"/>
                  </a:lnTo>
                  <a:lnTo>
                    <a:pt x="1113" y="1802"/>
                  </a:lnTo>
                  <a:lnTo>
                    <a:pt x="1121" y="1798"/>
                  </a:lnTo>
                  <a:lnTo>
                    <a:pt x="1127" y="1795"/>
                  </a:lnTo>
                  <a:lnTo>
                    <a:pt x="1135" y="1791"/>
                  </a:lnTo>
                  <a:lnTo>
                    <a:pt x="1135" y="1791"/>
                  </a:lnTo>
                  <a:lnTo>
                    <a:pt x="1139" y="1782"/>
                  </a:lnTo>
                  <a:lnTo>
                    <a:pt x="1143" y="1773"/>
                  </a:lnTo>
                  <a:lnTo>
                    <a:pt x="1150" y="1753"/>
                  </a:lnTo>
                  <a:lnTo>
                    <a:pt x="1154" y="1732"/>
                  </a:lnTo>
                  <a:lnTo>
                    <a:pt x="1158" y="1710"/>
                  </a:lnTo>
                  <a:lnTo>
                    <a:pt x="1160" y="1687"/>
                  </a:lnTo>
                  <a:lnTo>
                    <a:pt x="1161" y="1666"/>
                  </a:lnTo>
                  <a:lnTo>
                    <a:pt x="1161" y="1628"/>
                  </a:lnTo>
                  <a:lnTo>
                    <a:pt x="1161" y="1628"/>
                  </a:lnTo>
                  <a:lnTo>
                    <a:pt x="1154" y="1634"/>
                  </a:lnTo>
                  <a:lnTo>
                    <a:pt x="1144" y="1638"/>
                  </a:lnTo>
                  <a:lnTo>
                    <a:pt x="1126" y="1645"/>
                  </a:lnTo>
                  <a:lnTo>
                    <a:pt x="1116" y="1649"/>
                  </a:lnTo>
                  <a:lnTo>
                    <a:pt x="1108" y="1653"/>
                  </a:lnTo>
                  <a:lnTo>
                    <a:pt x="1099" y="1658"/>
                  </a:lnTo>
                  <a:lnTo>
                    <a:pt x="1093" y="1665"/>
                  </a:lnTo>
                  <a:lnTo>
                    <a:pt x="1093" y="1665"/>
                  </a:lnTo>
                  <a:close/>
                  <a:moveTo>
                    <a:pt x="509" y="1636"/>
                  </a:moveTo>
                  <a:lnTo>
                    <a:pt x="509" y="1636"/>
                  </a:lnTo>
                  <a:lnTo>
                    <a:pt x="514" y="1644"/>
                  </a:lnTo>
                  <a:lnTo>
                    <a:pt x="517" y="1655"/>
                  </a:lnTo>
                  <a:lnTo>
                    <a:pt x="519" y="1667"/>
                  </a:lnTo>
                  <a:lnTo>
                    <a:pt x="519" y="1672"/>
                  </a:lnTo>
                  <a:lnTo>
                    <a:pt x="518" y="1678"/>
                  </a:lnTo>
                  <a:lnTo>
                    <a:pt x="517" y="1684"/>
                  </a:lnTo>
                  <a:lnTo>
                    <a:pt x="514" y="1688"/>
                  </a:lnTo>
                  <a:lnTo>
                    <a:pt x="510" y="1693"/>
                  </a:lnTo>
                  <a:lnTo>
                    <a:pt x="506" y="1698"/>
                  </a:lnTo>
                  <a:lnTo>
                    <a:pt x="501" y="1701"/>
                  </a:lnTo>
                  <a:lnTo>
                    <a:pt x="494" y="1704"/>
                  </a:lnTo>
                  <a:lnTo>
                    <a:pt x="487" y="1705"/>
                  </a:lnTo>
                  <a:lnTo>
                    <a:pt x="478" y="1706"/>
                  </a:lnTo>
                  <a:lnTo>
                    <a:pt x="478" y="1706"/>
                  </a:lnTo>
                  <a:lnTo>
                    <a:pt x="471" y="1703"/>
                  </a:lnTo>
                  <a:lnTo>
                    <a:pt x="464" y="1701"/>
                  </a:lnTo>
                  <a:lnTo>
                    <a:pt x="458" y="1702"/>
                  </a:lnTo>
                  <a:lnTo>
                    <a:pt x="448" y="1704"/>
                  </a:lnTo>
                  <a:lnTo>
                    <a:pt x="448" y="1704"/>
                  </a:lnTo>
                  <a:lnTo>
                    <a:pt x="446" y="1697"/>
                  </a:lnTo>
                  <a:lnTo>
                    <a:pt x="444" y="1689"/>
                  </a:lnTo>
                  <a:lnTo>
                    <a:pt x="441" y="1674"/>
                  </a:lnTo>
                  <a:lnTo>
                    <a:pt x="439" y="1667"/>
                  </a:lnTo>
                  <a:lnTo>
                    <a:pt x="435" y="1661"/>
                  </a:lnTo>
                  <a:lnTo>
                    <a:pt x="432" y="1657"/>
                  </a:lnTo>
                  <a:lnTo>
                    <a:pt x="429" y="1656"/>
                  </a:lnTo>
                  <a:lnTo>
                    <a:pt x="426" y="1655"/>
                  </a:lnTo>
                  <a:lnTo>
                    <a:pt x="426" y="1655"/>
                  </a:lnTo>
                  <a:lnTo>
                    <a:pt x="419" y="1660"/>
                  </a:lnTo>
                  <a:lnTo>
                    <a:pt x="410" y="1667"/>
                  </a:lnTo>
                  <a:lnTo>
                    <a:pt x="399" y="1673"/>
                  </a:lnTo>
                  <a:lnTo>
                    <a:pt x="389" y="1680"/>
                  </a:lnTo>
                  <a:lnTo>
                    <a:pt x="381" y="1687"/>
                  </a:lnTo>
                  <a:lnTo>
                    <a:pt x="378" y="1691"/>
                  </a:lnTo>
                  <a:lnTo>
                    <a:pt x="375" y="1696"/>
                  </a:lnTo>
                  <a:lnTo>
                    <a:pt x="374" y="1701"/>
                  </a:lnTo>
                  <a:lnTo>
                    <a:pt x="374" y="1705"/>
                  </a:lnTo>
                  <a:lnTo>
                    <a:pt x="377" y="1711"/>
                  </a:lnTo>
                  <a:lnTo>
                    <a:pt x="380" y="1717"/>
                  </a:lnTo>
                  <a:lnTo>
                    <a:pt x="380" y="1717"/>
                  </a:lnTo>
                  <a:lnTo>
                    <a:pt x="414" y="1722"/>
                  </a:lnTo>
                  <a:lnTo>
                    <a:pt x="453" y="1728"/>
                  </a:lnTo>
                  <a:lnTo>
                    <a:pt x="492" y="1731"/>
                  </a:lnTo>
                  <a:lnTo>
                    <a:pt x="534" y="1733"/>
                  </a:lnTo>
                  <a:lnTo>
                    <a:pt x="576" y="1732"/>
                  </a:lnTo>
                  <a:lnTo>
                    <a:pt x="618" y="1730"/>
                  </a:lnTo>
                  <a:lnTo>
                    <a:pt x="639" y="1728"/>
                  </a:lnTo>
                  <a:lnTo>
                    <a:pt x="659" y="1725"/>
                  </a:lnTo>
                  <a:lnTo>
                    <a:pt x="680" y="1721"/>
                  </a:lnTo>
                  <a:lnTo>
                    <a:pt x="699" y="1717"/>
                  </a:lnTo>
                  <a:lnTo>
                    <a:pt x="699" y="1717"/>
                  </a:lnTo>
                  <a:lnTo>
                    <a:pt x="699" y="1714"/>
                  </a:lnTo>
                  <a:lnTo>
                    <a:pt x="700" y="1713"/>
                  </a:lnTo>
                  <a:lnTo>
                    <a:pt x="702" y="1710"/>
                  </a:lnTo>
                  <a:lnTo>
                    <a:pt x="704" y="1707"/>
                  </a:lnTo>
                  <a:lnTo>
                    <a:pt x="704" y="1705"/>
                  </a:lnTo>
                  <a:lnTo>
                    <a:pt x="704" y="1702"/>
                  </a:lnTo>
                  <a:lnTo>
                    <a:pt x="704" y="1702"/>
                  </a:lnTo>
                  <a:lnTo>
                    <a:pt x="700" y="1693"/>
                  </a:lnTo>
                  <a:lnTo>
                    <a:pt x="693" y="1686"/>
                  </a:lnTo>
                  <a:lnTo>
                    <a:pt x="687" y="1678"/>
                  </a:lnTo>
                  <a:lnTo>
                    <a:pt x="680" y="1671"/>
                  </a:lnTo>
                  <a:lnTo>
                    <a:pt x="672" y="1666"/>
                  </a:lnTo>
                  <a:lnTo>
                    <a:pt x="665" y="1661"/>
                  </a:lnTo>
                  <a:lnTo>
                    <a:pt x="657" y="1658"/>
                  </a:lnTo>
                  <a:lnTo>
                    <a:pt x="650" y="1658"/>
                  </a:lnTo>
                  <a:lnTo>
                    <a:pt x="650" y="1658"/>
                  </a:lnTo>
                  <a:lnTo>
                    <a:pt x="655" y="1662"/>
                  </a:lnTo>
                  <a:lnTo>
                    <a:pt x="657" y="1667"/>
                  </a:lnTo>
                  <a:lnTo>
                    <a:pt x="658" y="1672"/>
                  </a:lnTo>
                  <a:lnTo>
                    <a:pt x="658" y="1676"/>
                  </a:lnTo>
                  <a:lnTo>
                    <a:pt x="656" y="1681"/>
                  </a:lnTo>
                  <a:lnTo>
                    <a:pt x="653" y="1685"/>
                  </a:lnTo>
                  <a:lnTo>
                    <a:pt x="648" y="1689"/>
                  </a:lnTo>
                  <a:lnTo>
                    <a:pt x="643" y="1692"/>
                  </a:lnTo>
                  <a:lnTo>
                    <a:pt x="637" y="1696"/>
                  </a:lnTo>
                  <a:lnTo>
                    <a:pt x="630" y="1699"/>
                  </a:lnTo>
                  <a:lnTo>
                    <a:pt x="616" y="1702"/>
                  </a:lnTo>
                  <a:lnTo>
                    <a:pt x="610" y="1703"/>
                  </a:lnTo>
                  <a:lnTo>
                    <a:pt x="602" y="1704"/>
                  </a:lnTo>
                  <a:lnTo>
                    <a:pt x="597" y="1703"/>
                  </a:lnTo>
                  <a:lnTo>
                    <a:pt x="591" y="1702"/>
                  </a:lnTo>
                  <a:lnTo>
                    <a:pt x="591" y="1702"/>
                  </a:lnTo>
                  <a:lnTo>
                    <a:pt x="583" y="1699"/>
                  </a:lnTo>
                  <a:lnTo>
                    <a:pt x="578" y="1693"/>
                  </a:lnTo>
                  <a:lnTo>
                    <a:pt x="572" y="1688"/>
                  </a:lnTo>
                  <a:lnTo>
                    <a:pt x="569" y="1682"/>
                  </a:lnTo>
                  <a:lnTo>
                    <a:pt x="567" y="1674"/>
                  </a:lnTo>
                  <a:lnTo>
                    <a:pt x="565" y="1667"/>
                  </a:lnTo>
                  <a:lnTo>
                    <a:pt x="565" y="1658"/>
                  </a:lnTo>
                  <a:lnTo>
                    <a:pt x="566" y="1651"/>
                  </a:lnTo>
                  <a:lnTo>
                    <a:pt x="566" y="1651"/>
                  </a:lnTo>
                  <a:lnTo>
                    <a:pt x="563" y="1647"/>
                  </a:lnTo>
                  <a:lnTo>
                    <a:pt x="561" y="1643"/>
                  </a:lnTo>
                  <a:lnTo>
                    <a:pt x="556" y="1634"/>
                  </a:lnTo>
                  <a:lnTo>
                    <a:pt x="556" y="1634"/>
                  </a:lnTo>
                  <a:lnTo>
                    <a:pt x="551" y="1635"/>
                  </a:lnTo>
                  <a:lnTo>
                    <a:pt x="546" y="1635"/>
                  </a:lnTo>
                  <a:lnTo>
                    <a:pt x="536" y="1634"/>
                  </a:lnTo>
                  <a:lnTo>
                    <a:pt x="524" y="1632"/>
                  </a:lnTo>
                  <a:lnTo>
                    <a:pt x="518" y="1634"/>
                  </a:lnTo>
                  <a:lnTo>
                    <a:pt x="509" y="1636"/>
                  </a:lnTo>
                  <a:lnTo>
                    <a:pt x="509" y="1636"/>
                  </a:lnTo>
                  <a:close/>
                  <a:moveTo>
                    <a:pt x="729" y="1714"/>
                  </a:moveTo>
                  <a:lnTo>
                    <a:pt x="729" y="1714"/>
                  </a:lnTo>
                  <a:lnTo>
                    <a:pt x="722" y="1721"/>
                  </a:lnTo>
                  <a:lnTo>
                    <a:pt x="715" y="1729"/>
                  </a:lnTo>
                  <a:lnTo>
                    <a:pt x="707" y="1734"/>
                  </a:lnTo>
                  <a:lnTo>
                    <a:pt x="699" y="1738"/>
                  </a:lnTo>
                  <a:lnTo>
                    <a:pt x="699" y="1738"/>
                  </a:lnTo>
                  <a:lnTo>
                    <a:pt x="684" y="1745"/>
                  </a:lnTo>
                  <a:lnTo>
                    <a:pt x="668" y="1749"/>
                  </a:lnTo>
                  <a:lnTo>
                    <a:pt x="651" y="1751"/>
                  </a:lnTo>
                  <a:lnTo>
                    <a:pt x="633" y="1753"/>
                  </a:lnTo>
                  <a:lnTo>
                    <a:pt x="615" y="1755"/>
                  </a:lnTo>
                  <a:lnTo>
                    <a:pt x="598" y="1756"/>
                  </a:lnTo>
                  <a:lnTo>
                    <a:pt x="561" y="1755"/>
                  </a:lnTo>
                  <a:lnTo>
                    <a:pt x="484" y="1750"/>
                  </a:lnTo>
                  <a:lnTo>
                    <a:pt x="445" y="1749"/>
                  </a:lnTo>
                  <a:lnTo>
                    <a:pt x="426" y="1749"/>
                  </a:lnTo>
                  <a:lnTo>
                    <a:pt x="406" y="1751"/>
                  </a:lnTo>
                  <a:lnTo>
                    <a:pt x="406" y="1751"/>
                  </a:lnTo>
                  <a:lnTo>
                    <a:pt x="403" y="1748"/>
                  </a:lnTo>
                  <a:lnTo>
                    <a:pt x="399" y="1746"/>
                  </a:lnTo>
                  <a:lnTo>
                    <a:pt x="387" y="1743"/>
                  </a:lnTo>
                  <a:lnTo>
                    <a:pt x="363" y="1738"/>
                  </a:lnTo>
                  <a:lnTo>
                    <a:pt x="363" y="1738"/>
                  </a:lnTo>
                  <a:lnTo>
                    <a:pt x="359" y="1748"/>
                  </a:lnTo>
                  <a:lnTo>
                    <a:pt x="356" y="1759"/>
                  </a:lnTo>
                  <a:lnTo>
                    <a:pt x="354" y="1770"/>
                  </a:lnTo>
                  <a:lnTo>
                    <a:pt x="352" y="1780"/>
                  </a:lnTo>
                  <a:lnTo>
                    <a:pt x="352" y="1780"/>
                  </a:lnTo>
                  <a:lnTo>
                    <a:pt x="358" y="1786"/>
                  </a:lnTo>
                  <a:lnTo>
                    <a:pt x="366" y="1791"/>
                  </a:lnTo>
                  <a:lnTo>
                    <a:pt x="373" y="1795"/>
                  </a:lnTo>
                  <a:lnTo>
                    <a:pt x="382" y="1799"/>
                  </a:lnTo>
                  <a:lnTo>
                    <a:pt x="402" y="1806"/>
                  </a:lnTo>
                  <a:lnTo>
                    <a:pt x="425" y="1812"/>
                  </a:lnTo>
                  <a:lnTo>
                    <a:pt x="449" y="1818"/>
                  </a:lnTo>
                  <a:lnTo>
                    <a:pt x="475" y="1822"/>
                  </a:lnTo>
                  <a:lnTo>
                    <a:pt x="530" y="1829"/>
                  </a:lnTo>
                  <a:lnTo>
                    <a:pt x="530" y="1829"/>
                  </a:lnTo>
                  <a:lnTo>
                    <a:pt x="545" y="1832"/>
                  </a:lnTo>
                  <a:lnTo>
                    <a:pt x="559" y="1833"/>
                  </a:lnTo>
                  <a:lnTo>
                    <a:pt x="572" y="1833"/>
                  </a:lnTo>
                  <a:lnTo>
                    <a:pt x="585" y="1833"/>
                  </a:lnTo>
                  <a:lnTo>
                    <a:pt x="612" y="1829"/>
                  </a:lnTo>
                  <a:lnTo>
                    <a:pt x="642" y="1825"/>
                  </a:lnTo>
                  <a:lnTo>
                    <a:pt x="642" y="1825"/>
                  </a:lnTo>
                  <a:lnTo>
                    <a:pt x="669" y="1819"/>
                  </a:lnTo>
                  <a:lnTo>
                    <a:pt x="685" y="1816"/>
                  </a:lnTo>
                  <a:lnTo>
                    <a:pt x="702" y="1810"/>
                  </a:lnTo>
                  <a:lnTo>
                    <a:pt x="718" y="1805"/>
                  </a:lnTo>
                  <a:lnTo>
                    <a:pt x="732" y="1798"/>
                  </a:lnTo>
                  <a:lnTo>
                    <a:pt x="743" y="1792"/>
                  </a:lnTo>
                  <a:lnTo>
                    <a:pt x="746" y="1789"/>
                  </a:lnTo>
                  <a:lnTo>
                    <a:pt x="748" y="1786"/>
                  </a:lnTo>
                  <a:lnTo>
                    <a:pt x="748" y="1786"/>
                  </a:lnTo>
                  <a:lnTo>
                    <a:pt x="750" y="1781"/>
                  </a:lnTo>
                  <a:lnTo>
                    <a:pt x="751" y="1777"/>
                  </a:lnTo>
                  <a:lnTo>
                    <a:pt x="751" y="1767"/>
                  </a:lnTo>
                  <a:lnTo>
                    <a:pt x="750" y="1758"/>
                  </a:lnTo>
                  <a:lnTo>
                    <a:pt x="748" y="1748"/>
                  </a:lnTo>
                  <a:lnTo>
                    <a:pt x="741" y="1730"/>
                  </a:lnTo>
                  <a:lnTo>
                    <a:pt x="738" y="1721"/>
                  </a:lnTo>
                  <a:lnTo>
                    <a:pt x="736" y="1714"/>
                  </a:lnTo>
                  <a:lnTo>
                    <a:pt x="736" y="1714"/>
                  </a:lnTo>
                  <a:lnTo>
                    <a:pt x="729" y="1714"/>
                  </a:lnTo>
                  <a:lnTo>
                    <a:pt x="729" y="1714"/>
                  </a:lnTo>
                  <a:close/>
                  <a:moveTo>
                    <a:pt x="274" y="1773"/>
                  </a:moveTo>
                  <a:lnTo>
                    <a:pt x="274" y="1773"/>
                  </a:lnTo>
                  <a:lnTo>
                    <a:pt x="249" y="1784"/>
                  </a:lnTo>
                  <a:lnTo>
                    <a:pt x="228" y="1794"/>
                  </a:lnTo>
                  <a:lnTo>
                    <a:pt x="185" y="1818"/>
                  </a:lnTo>
                  <a:lnTo>
                    <a:pt x="185" y="1818"/>
                  </a:lnTo>
                  <a:lnTo>
                    <a:pt x="156" y="1835"/>
                  </a:lnTo>
                  <a:lnTo>
                    <a:pt x="131" y="1850"/>
                  </a:lnTo>
                  <a:lnTo>
                    <a:pt x="120" y="1858"/>
                  </a:lnTo>
                  <a:lnTo>
                    <a:pt x="109" y="1868"/>
                  </a:lnTo>
                  <a:lnTo>
                    <a:pt x="97" y="1879"/>
                  </a:lnTo>
                  <a:lnTo>
                    <a:pt x="84" y="1892"/>
                  </a:lnTo>
                  <a:lnTo>
                    <a:pt x="84" y="1892"/>
                  </a:lnTo>
                  <a:lnTo>
                    <a:pt x="71" y="1904"/>
                  </a:lnTo>
                  <a:lnTo>
                    <a:pt x="57" y="1920"/>
                  </a:lnTo>
                  <a:lnTo>
                    <a:pt x="52" y="1929"/>
                  </a:lnTo>
                  <a:lnTo>
                    <a:pt x="48" y="1938"/>
                  </a:lnTo>
                  <a:lnTo>
                    <a:pt x="46" y="1945"/>
                  </a:lnTo>
                  <a:lnTo>
                    <a:pt x="45" y="1949"/>
                  </a:lnTo>
                  <a:lnTo>
                    <a:pt x="45" y="1953"/>
                  </a:lnTo>
                  <a:lnTo>
                    <a:pt x="45" y="1953"/>
                  </a:lnTo>
                  <a:lnTo>
                    <a:pt x="47" y="1958"/>
                  </a:lnTo>
                  <a:lnTo>
                    <a:pt x="49" y="1963"/>
                  </a:lnTo>
                  <a:lnTo>
                    <a:pt x="52" y="1968"/>
                  </a:lnTo>
                  <a:lnTo>
                    <a:pt x="57" y="1973"/>
                  </a:lnTo>
                  <a:lnTo>
                    <a:pt x="68" y="1980"/>
                  </a:lnTo>
                  <a:lnTo>
                    <a:pt x="81" y="1988"/>
                  </a:lnTo>
                  <a:lnTo>
                    <a:pt x="96" y="1994"/>
                  </a:lnTo>
                  <a:lnTo>
                    <a:pt x="110" y="2001"/>
                  </a:lnTo>
                  <a:lnTo>
                    <a:pt x="133" y="2009"/>
                  </a:lnTo>
                  <a:lnTo>
                    <a:pt x="133" y="2009"/>
                  </a:lnTo>
                  <a:lnTo>
                    <a:pt x="163" y="2020"/>
                  </a:lnTo>
                  <a:lnTo>
                    <a:pt x="196" y="2031"/>
                  </a:lnTo>
                  <a:lnTo>
                    <a:pt x="227" y="2039"/>
                  </a:lnTo>
                  <a:lnTo>
                    <a:pt x="260" y="2048"/>
                  </a:lnTo>
                  <a:lnTo>
                    <a:pt x="293" y="2055"/>
                  </a:lnTo>
                  <a:lnTo>
                    <a:pt x="327" y="2062"/>
                  </a:lnTo>
                  <a:lnTo>
                    <a:pt x="362" y="2066"/>
                  </a:lnTo>
                  <a:lnTo>
                    <a:pt x="397" y="2070"/>
                  </a:lnTo>
                  <a:lnTo>
                    <a:pt x="397" y="2070"/>
                  </a:lnTo>
                  <a:lnTo>
                    <a:pt x="425" y="2073"/>
                  </a:lnTo>
                  <a:lnTo>
                    <a:pt x="449" y="2074"/>
                  </a:lnTo>
                  <a:lnTo>
                    <a:pt x="472" y="2073"/>
                  </a:lnTo>
                  <a:lnTo>
                    <a:pt x="494" y="2071"/>
                  </a:lnTo>
                  <a:lnTo>
                    <a:pt x="537" y="2067"/>
                  </a:lnTo>
                  <a:lnTo>
                    <a:pt x="562" y="2066"/>
                  </a:lnTo>
                  <a:lnTo>
                    <a:pt x="589" y="2066"/>
                  </a:lnTo>
                  <a:lnTo>
                    <a:pt x="589" y="2066"/>
                  </a:lnTo>
                  <a:lnTo>
                    <a:pt x="624" y="2065"/>
                  </a:lnTo>
                  <a:lnTo>
                    <a:pt x="657" y="2064"/>
                  </a:lnTo>
                  <a:lnTo>
                    <a:pt x="690" y="2061"/>
                  </a:lnTo>
                  <a:lnTo>
                    <a:pt x="723" y="2056"/>
                  </a:lnTo>
                  <a:lnTo>
                    <a:pt x="723" y="2056"/>
                  </a:lnTo>
                  <a:lnTo>
                    <a:pt x="784" y="2047"/>
                  </a:lnTo>
                  <a:lnTo>
                    <a:pt x="812" y="2041"/>
                  </a:lnTo>
                  <a:lnTo>
                    <a:pt x="839" y="2036"/>
                  </a:lnTo>
                  <a:lnTo>
                    <a:pt x="865" y="2030"/>
                  </a:lnTo>
                  <a:lnTo>
                    <a:pt x="890" y="2022"/>
                  </a:lnTo>
                  <a:lnTo>
                    <a:pt x="915" y="2014"/>
                  </a:lnTo>
                  <a:lnTo>
                    <a:pt x="940" y="2004"/>
                  </a:lnTo>
                  <a:lnTo>
                    <a:pt x="940" y="2004"/>
                  </a:lnTo>
                  <a:lnTo>
                    <a:pt x="969" y="1992"/>
                  </a:lnTo>
                  <a:lnTo>
                    <a:pt x="994" y="1978"/>
                  </a:lnTo>
                  <a:lnTo>
                    <a:pt x="1007" y="1971"/>
                  </a:lnTo>
                  <a:lnTo>
                    <a:pt x="1019" y="1963"/>
                  </a:lnTo>
                  <a:lnTo>
                    <a:pt x="1029" y="1955"/>
                  </a:lnTo>
                  <a:lnTo>
                    <a:pt x="1038" y="1945"/>
                  </a:lnTo>
                  <a:lnTo>
                    <a:pt x="1038" y="1945"/>
                  </a:lnTo>
                  <a:lnTo>
                    <a:pt x="1031" y="1931"/>
                  </a:lnTo>
                  <a:lnTo>
                    <a:pt x="1023" y="1918"/>
                  </a:lnTo>
                  <a:lnTo>
                    <a:pt x="1014" y="1907"/>
                  </a:lnTo>
                  <a:lnTo>
                    <a:pt x="1004" y="1895"/>
                  </a:lnTo>
                  <a:lnTo>
                    <a:pt x="993" y="1884"/>
                  </a:lnTo>
                  <a:lnTo>
                    <a:pt x="981" y="1873"/>
                  </a:lnTo>
                  <a:lnTo>
                    <a:pt x="958" y="1854"/>
                  </a:lnTo>
                  <a:lnTo>
                    <a:pt x="933" y="1837"/>
                  </a:lnTo>
                  <a:lnTo>
                    <a:pt x="909" y="1820"/>
                  </a:lnTo>
                  <a:lnTo>
                    <a:pt x="883" y="1802"/>
                  </a:lnTo>
                  <a:lnTo>
                    <a:pt x="859" y="1783"/>
                  </a:lnTo>
                  <a:lnTo>
                    <a:pt x="859" y="1783"/>
                  </a:lnTo>
                  <a:lnTo>
                    <a:pt x="849" y="1781"/>
                  </a:lnTo>
                  <a:lnTo>
                    <a:pt x="838" y="1779"/>
                  </a:lnTo>
                  <a:lnTo>
                    <a:pt x="820" y="1773"/>
                  </a:lnTo>
                  <a:lnTo>
                    <a:pt x="801" y="1767"/>
                  </a:lnTo>
                  <a:lnTo>
                    <a:pt x="791" y="1765"/>
                  </a:lnTo>
                  <a:lnTo>
                    <a:pt x="780" y="1763"/>
                  </a:lnTo>
                  <a:lnTo>
                    <a:pt x="780" y="1763"/>
                  </a:lnTo>
                  <a:lnTo>
                    <a:pt x="779" y="1770"/>
                  </a:lnTo>
                  <a:lnTo>
                    <a:pt x="779" y="1775"/>
                  </a:lnTo>
                  <a:lnTo>
                    <a:pt x="782" y="1791"/>
                  </a:lnTo>
                  <a:lnTo>
                    <a:pt x="782" y="1791"/>
                  </a:lnTo>
                  <a:lnTo>
                    <a:pt x="765" y="1802"/>
                  </a:lnTo>
                  <a:lnTo>
                    <a:pt x="747" y="1811"/>
                  </a:lnTo>
                  <a:lnTo>
                    <a:pt x="727" y="1821"/>
                  </a:lnTo>
                  <a:lnTo>
                    <a:pt x="706" y="1828"/>
                  </a:lnTo>
                  <a:lnTo>
                    <a:pt x="684" y="1836"/>
                  </a:lnTo>
                  <a:lnTo>
                    <a:pt x="661" y="1841"/>
                  </a:lnTo>
                  <a:lnTo>
                    <a:pt x="639" y="1847"/>
                  </a:lnTo>
                  <a:lnTo>
                    <a:pt x="615" y="1850"/>
                  </a:lnTo>
                  <a:lnTo>
                    <a:pt x="615" y="1850"/>
                  </a:lnTo>
                  <a:lnTo>
                    <a:pt x="598" y="1851"/>
                  </a:lnTo>
                  <a:lnTo>
                    <a:pt x="582" y="1851"/>
                  </a:lnTo>
                  <a:lnTo>
                    <a:pt x="566" y="1851"/>
                  </a:lnTo>
                  <a:lnTo>
                    <a:pt x="550" y="1849"/>
                  </a:lnTo>
                  <a:lnTo>
                    <a:pt x="519" y="1846"/>
                  </a:lnTo>
                  <a:lnTo>
                    <a:pt x="490" y="1842"/>
                  </a:lnTo>
                  <a:lnTo>
                    <a:pt x="490" y="1842"/>
                  </a:lnTo>
                  <a:lnTo>
                    <a:pt x="442" y="1838"/>
                  </a:lnTo>
                  <a:lnTo>
                    <a:pt x="420" y="1836"/>
                  </a:lnTo>
                  <a:lnTo>
                    <a:pt x="399" y="1833"/>
                  </a:lnTo>
                  <a:lnTo>
                    <a:pt x="379" y="1827"/>
                  </a:lnTo>
                  <a:lnTo>
                    <a:pt x="360" y="1821"/>
                  </a:lnTo>
                  <a:lnTo>
                    <a:pt x="352" y="1817"/>
                  </a:lnTo>
                  <a:lnTo>
                    <a:pt x="343" y="1812"/>
                  </a:lnTo>
                  <a:lnTo>
                    <a:pt x="336" y="1807"/>
                  </a:lnTo>
                  <a:lnTo>
                    <a:pt x="327" y="1801"/>
                  </a:lnTo>
                  <a:lnTo>
                    <a:pt x="327" y="1801"/>
                  </a:lnTo>
                  <a:lnTo>
                    <a:pt x="327" y="1796"/>
                  </a:lnTo>
                  <a:lnTo>
                    <a:pt x="328" y="1792"/>
                  </a:lnTo>
                  <a:lnTo>
                    <a:pt x="333" y="1778"/>
                  </a:lnTo>
                  <a:lnTo>
                    <a:pt x="334" y="1772"/>
                  </a:lnTo>
                  <a:lnTo>
                    <a:pt x="334" y="1764"/>
                  </a:lnTo>
                  <a:lnTo>
                    <a:pt x="332" y="1758"/>
                  </a:lnTo>
                  <a:lnTo>
                    <a:pt x="330" y="1756"/>
                  </a:lnTo>
                  <a:lnTo>
                    <a:pt x="327" y="1753"/>
                  </a:lnTo>
                  <a:lnTo>
                    <a:pt x="327" y="1753"/>
                  </a:lnTo>
                  <a:lnTo>
                    <a:pt x="318" y="1758"/>
                  </a:lnTo>
                  <a:lnTo>
                    <a:pt x="304" y="1762"/>
                  </a:lnTo>
                  <a:lnTo>
                    <a:pt x="289" y="1767"/>
                  </a:lnTo>
                  <a:lnTo>
                    <a:pt x="274" y="1773"/>
                  </a:lnTo>
                  <a:lnTo>
                    <a:pt x="274" y="17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170"/>
            <p:cNvSpPr/>
            <p:nvPr/>
          </p:nvSpPr>
          <p:spPr bwMode="auto">
            <a:xfrm>
              <a:off x="2470151" y="2649538"/>
              <a:ext cx="23813" cy="25400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4" y="1"/>
                </a:cxn>
                <a:cxn ang="0">
                  <a:pos x="40" y="7"/>
                </a:cxn>
                <a:cxn ang="0">
                  <a:pos x="43" y="14"/>
                </a:cxn>
                <a:cxn ang="0">
                  <a:pos x="45" y="19"/>
                </a:cxn>
                <a:cxn ang="0">
                  <a:pos x="45" y="25"/>
                </a:cxn>
                <a:cxn ang="0">
                  <a:pos x="43" y="31"/>
                </a:cxn>
                <a:cxn ang="0">
                  <a:pos x="41" y="35"/>
                </a:cxn>
                <a:cxn ang="0">
                  <a:pos x="38" y="39"/>
                </a:cxn>
                <a:cxn ang="0">
                  <a:pos x="33" y="43"/>
                </a:cxn>
                <a:cxn ang="0">
                  <a:pos x="28" y="46"/>
                </a:cxn>
                <a:cxn ang="0">
                  <a:pos x="23" y="48"/>
                </a:cxn>
                <a:cxn ang="0">
                  <a:pos x="18" y="48"/>
                </a:cxn>
                <a:cxn ang="0">
                  <a:pos x="13" y="47"/>
                </a:cxn>
                <a:cxn ang="0">
                  <a:pos x="9" y="46"/>
                </a:cxn>
                <a:cxn ang="0">
                  <a:pos x="6" y="42"/>
                </a:cxn>
                <a:cxn ang="0">
                  <a:pos x="2" y="37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22"/>
                </a:cxn>
                <a:cxn ang="0">
                  <a:pos x="2" y="16"/>
                </a:cxn>
                <a:cxn ang="0">
                  <a:pos x="6" y="10"/>
                </a:cxn>
                <a:cxn ang="0">
                  <a:pos x="10" y="6"/>
                </a:cxn>
                <a:cxn ang="0">
                  <a:pos x="16" y="3"/>
                </a:cxn>
                <a:cxn ang="0">
                  <a:pos x="22" y="1"/>
                </a:cxn>
                <a:cxn ang="0">
                  <a:pos x="28" y="0"/>
                </a:cxn>
                <a:cxn ang="0">
                  <a:pos x="34" y="1"/>
                </a:cxn>
                <a:cxn ang="0">
                  <a:pos x="34" y="1"/>
                </a:cxn>
              </a:cxnLst>
              <a:rect l="0" t="0" r="r" b="b"/>
              <a:pathLst>
                <a:path w="45" h="48">
                  <a:moveTo>
                    <a:pt x="34" y="1"/>
                  </a:moveTo>
                  <a:lnTo>
                    <a:pt x="34" y="1"/>
                  </a:lnTo>
                  <a:lnTo>
                    <a:pt x="40" y="7"/>
                  </a:lnTo>
                  <a:lnTo>
                    <a:pt x="43" y="14"/>
                  </a:lnTo>
                  <a:lnTo>
                    <a:pt x="45" y="19"/>
                  </a:lnTo>
                  <a:lnTo>
                    <a:pt x="45" y="25"/>
                  </a:lnTo>
                  <a:lnTo>
                    <a:pt x="43" y="31"/>
                  </a:lnTo>
                  <a:lnTo>
                    <a:pt x="41" y="35"/>
                  </a:lnTo>
                  <a:lnTo>
                    <a:pt x="38" y="39"/>
                  </a:lnTo>
                  <a:lnTo>
                    <a:pt x="33" y="43"/>
                  </a:lnTo>
                  <a:lnTo>
                    <a:pt x="28" y="46"/>
                  </a:lnTo>
                  <a:lnTo>
                    <a:pt x="23" y="48"/>
                  </a:lnTo>
                  <a:lnTo>
                    <a:pt x="18" y="48"/>
                  </a:lnTo>
                  <a:lnTo>
                    <a:pt x="13" y="47"/>
                  </a:lnTo>
                  <a:lnTo>
                    <a:pt x="9" y="46"/>
                  </a:lnTo>
                  <a:lnTo>
                    <a:pt x="6" y="42"/>
                  </a:lnTo>
                  <a:lnTo>
                    <a:pt x="2" y="37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6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4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60"/>
          <p:cNvGrpSpPr/>
          <p:nvPr/>
        </p:nvGrpSpPr>
        <p:grpSpPr>
          <a:xfrm>
            <a:off x="6372855" y="1305298"/>
            <a:ext cx="1215507" cy="1096817"/>
            <a:chOff x="6072188" y="1752600"/>
            <a:chExt cx="982663" cy="842963"/>
          </a:xfrm>
        </p:grpSpPr>
        <p:sp>
          <p:nvSpPr>
            <p:cNvPr id="39" name="Freeform 124"/>
            <p:cNvSpPr>
              <a:spLocks noEditPoints="1"/>
            </p:cNvSpPr>
            <p:nvPr/>
          </p:nvSpPr>
          <p:spPr bwMode="auto">
            <a:xfrm>
              <a:off x="6553201" y="2081213"/>
              <a:ext cx="398463" cy="185738"/>
            </a:xfrm>
            <a:custGeom>
              <a:avLst/>
              <a:gdLst/>
              <a:ahLst/>
              <a:cxnLst>
                <a:cxn ang="0">
                  <a:pos x="733" y="155"/>
                </a:cxn>
                <a:cxn ang="0">
                  <a:pos x="635" y="216"/>
                </a:cxn>
                <a:cxn ang="0">
                  <a:pos x="475" y="305"/>
                </a:cxn>
                <a:cxn ang="0">
                  <a:pos x="398" y="351"/>
                </a:cxn>
                <a:cxn ang="0">
                  <a:pos x="349" y="338"/>
                </a:cxn>
                <a:cxn ang="0">
                  <a:pos x="185" y="273"/>
                </a:cxn>
                <a:cxn ang="0">
                  <a:pos x="73" y="218"/>
                </a:cxn>
                <a:cxn ang="0">
                  <a:pos x="3" y="177"/>
                </a:cxn>
                <a:cxn ang="0">
                  <a:pos x="20" y="142"/>
                </a:cxn>
                <a:cxn ang="0">
                  <a:pos x="221" y="49"/>
                </a:cxn>
                <a:cxn ang="0">
                  <a:pos x="364" y="1"/>
                </a:cxn>
                <a:cxn ang="0">
                  <a:pos x="400" y="5"/>
                </a:cxn>
                <a:cxn ang="0">
                  <a:pos x="419" y="4"/>
                </a:cxn>
                <a:cxn ang="0">
                  <a:pos x="479" y="33"/>
                </a:cxn>
                <a:cxn ang="0">
                  <a:pos x="651" y="81"/>
                </a:cxn>
                <a:cxn ang="0">
                  <a:pos x="750" y="129"/>
                </a:cxn>
                <a:cxn ang="0">
                  <a:pos x="440" y="308"/>
                </a:cxn>
                <a:cxn ang="0">
                  <a:pos x="634" y="200"/>
                </a:cxn>
                <a:cxn ang="0">
                  <a:pos x="726" y="138"/>
                </a:cxn>
                <a:cxn ang="0">
                  <a:pos x="675" y="149"/>
                </a:cxn>
                <a:cxn ang="0">
                  <a:pos x="363" y="327"/>
                </a:cxn>
                <a:cxn ang="0">
                  <a:pos x="422" y="321"/>
                </a:cxn>
                <a:cxn ang="0">
                  <a:pos x="581" y="95"/>
                </a:cxn>
                <a:cxn ang="0">
                  <a:pos x="471" y="165"/>
                </a:cxn>
                <a:cxn ang="0">
                  <a:pos x="349" y="235"/>
                </a:cxn>
                <a:cxn ang="0">
                  <a:pos x="281" y="274"/>
                </a:cxn>
                <a:cxn ang="0">
                  <a:pos x="272" y="286"/>
                </a:cxn>
                <a:cxn ang="0">
                  <a:pos x="301" y="297"/>
                </a:cxn>
                <a:cxn ang="0">
                  <a:pos x="347" y="319"/>
                </a:cxn>
                <a:cxn ang="0">
                  <a:pos x="406" y="282"/>
                </a:cxn>
                <a:cxn ang="0">
                  <a:pos x="612" y="166"/>
                </a:cxn>
                <a:cxn ang="0">
                  <a:pos x="701" y="114"/>
                </a:cxn>
                <a:cxn ang="0">
                  <a:pos x="613" y="87"/>
                </a:cxn>
                <a:cxn ang="0">
                  <a:pos x="440" y="96"/>
                </a:cxn>
                <a:cxn ang="0">
                  <a:pos x="304" y="162"/>
                </a:cxn>
                <a:cxn ang="0">
                  <a:pos x="186" y="255"/>
                </a:cxn>
                <a:cxn ang="0">
                  <a:pos x="251" y="274"/>
                </a:cxn>
                <a:cxn ang="0">
                  <a:pos x="500" y="131"/>
                </a:cxn>
                <a:cxn ang="0">
                  <a:pos x="503" y="58"/>
                </a:cxn>
                <a:cxn ang="0">
                  <a:pos x="292" y="79"/>
                </a:cxn>
                <a:cxn ang="0">
                  <a:pos x="190" y="123"/>
                </a:cxn>
                <a:cxn ang="0">
                  <a:pos x="72" y="198"/>
                </a:cxn>
                <a:cxn ang="0">
                  <a:pos x="146" y="235"/>
                </a:cxn>
                <a:cxn ang="0">
                  <a:pos x="349" y="126"/>
                </a:cxn>
                <a:cxn ang="0">
                  <a:pos x="468" y="65"/>
                </a:cxn>
                <a:cxn ang="0">
                  <a:pos x="462" y="45"/>
                </a:cxn>
                <a:cxn ang="0">
                  <a:pos x="293" y="41"/>
                </a:cxn>
                <a:cxn ang="0">
                  <a:pos x="255" y="52"/>
                </a:cxn>
                <a:cxn ang="0">
                  <a:pos x="153" y="92"/>
                </a:cxn>
                <a:cxn ang="0">
                  <a:pos x="96" y="122"/>
                </a:cxn>
                <a:cxn ang="0">
                  <a:pos x="34" y="152"/>
                </a:cxn>
                <a:cxn ang="0">
                  <a:pos x="36" y="178"/>
                </a:cxn>
                <a:cxn ang="0">
                  <a:pos x="225" y="89"/>
                </a:cxn>
                <a:cxn ang="0">
                  <a:pos x="383" y="18"/>
                </a:cxn>
                <a:cxn ang="0">
                  <a:pos x="307" y="38"/>
                </a:cxn>
              </a:cxnLst>
              <a:rect l="0" t="0" r="r" b="b"/>
              <a:pathLst>
                <a:path w="751" h="353">
                  <a:moveTo>
                    <a:pt x="749" y="152"/>
                  </a:moveTo>
                  <a:lnTo>
                    <a:pt x="749" y="152"/>
                  </a:lnTo>
                  <a:lnTo>
                    <a:pt x="744" y="154"/>
                  </a:lnTo>
                  <a:lnTo>
                    <a:pt x="741" y="156"/>
                  </a:lnTo>
                  <a:lnTo>
                    <a:pt x="737" y="156"/>
                  </a:lnTo>
                  <a:lnTo>
                    <a:pt x="733" y="155"/>
                  </a:lnTo>
                  <a:lnTo>
                    <a:pt x="733" y="155"/>
                  </a:lnTo>
                  <a:lnTo>
                    <a:pt x="723" y="165"/>
                  </a:lnTo>
                  <a:lnTo>
                    <a:pt x="712" y="172"/>
                  </a:lnTo>
                  <a:lnTo>
                    <a:pt x="699" y="180"/>
                  </a:lnTo>
                  <a:lnTo>
                    <a:pt x="687" y="187"/>
                  </a:lnTo>
                  <a:lnTo>
                    <a:pt x="661" y="201"/>
                  </a:lnTo>
                  <a:lnTo>
                    <a:pt x="635" y="216"/>
                  </a:lnTo>
                  <a:lnTo>
                    <a:pt x="635" y="216"/>
                  </a:lnTo>
                  <a:lnTo>
                    <a:pt x="615" y="227"/>
                  </a:lnTo>
                  <a:lnTo>
                    <a:pt x="596" y="237"/>
                  </a:lnTo>
                  <a:lnTo>
                    <a:pt x="555" y="259"/>
                  </a:lnTo>
                  <a:lnTo>
                    <a:pt x="515" y="280"/>
                  </a:lnTo>
                  <a:lnTo>
                    <a:pt x="494" y="292"/>
                  </a:lnTo>
                  <a:lnTo>
                    <a:pt x="475" y="305"/>
                  </a:lnTo>
                  <a:lnTo>
                    <a:pt x="475" y="305"/>
                  </a:lnTo>
                  <a:lnTo>
                    <a:pt x="458" y="317"/>
                  </a:lnTo>
                  <a:lnTo>
                    <a:pt x="438" y="329"/>
                  </a:lnTo>
                  <a:lnTo>
                    <a:pt x="438" y="329"/>
                  </a:lnTo>
                  <a:lnTo>
                    <a:pt x="424" y="338"/>
                  </a:lnTo>
                  <a:lnTo>
                    <a:pt x="411" y="346"/>
                  </a:lnTo>
                  <a:lnTo>
                    <a:pt x="405" y="349"/>
                  </a:lnTo>
                  <a:lnTo>
                    <a:pt x="398" y="351"/>
                  </a:lnTo>
                  <a:lnTo>
                    <a:pt x="393" y="353"/>
                  </a:lnTo>
                  <a:lnTo>
                    <a:pt x="388" y="353"/>
                  </a:lnTo>
                  <a:lnTo>
                    <a:pt x="388" y="353"/>
                  </a:lnTo>
                  <a:lnTo>
                    <a:pt x="378" y="351"/>
                  </a:lnTo>
                  <a:lnTo>
                    <a:pt x="368" y="347"/>
                  </a:lnTo>
                  <a:lnTo>
                    <a:pt x="358" y="343"/>
                  </a:lnTo>
                  <a:lnTo>
                    <a:pt x="349" y="338"/>
                  </a:lnTo>
                  <a:lnTo>
                    <a:pt x="330" y="328"/>
                  </a:lnTo>
                  <a:lnTo>
                    <a:pt x="320" y="323"/>
                  </a:lnTo>
                  <a:lnTo>
                    <a:pt x="309" y="319"/>
                  </a:lnTo>
                  <a:lnTo>
                    <a:pt x="309" y="319"/>
                  </a:lnTo>
                  <a:lnTo>
                    <a:pt x="260" y="301"/>
                  </a:lnTo>
                  <a:lnTo>
                    <a:pt x="210" y="282"/>
                  </a:lnTo>
                  <a:lnTo>
                    <a:pt x="185" y="273"/>
                  </a:lnTo>
                  <a:lnTo>
                    <a:pt x="160" y="261"/>
                  </a:lnTo>
                  <a:lnTo>
                    <a:pt x="138" y="249"/>
                  </a:lnTo>
                  <a:lnTo>
                    <a:pt x="115" y="235"/>
                  </a:lnTo>
                  <a:lnTo>
                    <a:pt x="115" y="235"/>
                  </a:lnTo>
                  <a:lnTo>
                    <a:pt x="104" y="231"/>
                  </a:lnTo>
                  <a:lnTo>
                    <a:pt x="93" y="228"/>
                  </a:lnTo>
                  <a:lnTo>
                    <a:pt x="73" y="218"/>
                  </a:lnTo>
                  <a:lnTo>
                    <a:pt x="54" y="207"/>
                  </a:lnTo>
                  <a:lnTo>
                    <a:pt x="36" y="195"/>
                  </a:lnTo>
                  <a:lnTo>
                    <a:pt x="36" y="195"/>
                  </a:lnTo>
                  <a:lnTo>
                    <a:pt x="20" y="189"/>
                  </a:lnTo>
                  <a:lnTo>
                    <a:pt x="14" y="186"/>
                  </a:lnTo>
                  <a:lnTo>
                    <a:pt x="8" y="182"/>
                  </a:lnTo>
                  <a:lnTo>
                    <a:pt x="3" y="177"/>
                  </a:lnTo>
                  <a:lnTo>
                    <a:pt x="1" y="173"/>
                  </a:lnTo>
                  <a:lnTo>
                    <a:pt x="0" y="167"/>
                  </a:lnTo>
                  <a:lnTo>
                    <a:pt x="2" y="160"/>
                  </a:lnTo>
                  <a:lnTo>
                    <a:pt x="2" y="160"/>
                  </a:lnTo>
                  <a:lnTo>
                    <a:pt x="6" y="154"/>
                  </a:lnTo>
                  <a:lnTo>
                    <a:pt x="13" y="147"/>
                  </a:lnTo>
                  <a:lnTo>
                    <a:pt x="20" y="142"/>
                  </a:lnTo>
                  <a:lnTo>
                    <a:pt x="29" y="136"/>
                  </a:lnTo>
                  <a:lnTo>
                    <a:pt x="47" y="126"/>
                  </a:lnTo>
                  <a:lnTo>
                    <a:pt x="63" y="117"/>
                  </a:lnTo>
                  <a:lnTo>
                    <a:pt x="63" y="117"/>
                  </a:lnTo>
                  <a:lnTo>
                    <a:pt x="124" y="90"/>
                  </a:lnTo>
                  <a:lnTo>
                    <a:pt x="188" y="62"/>
                  </a:lnTo>
                  <a:lnTo>
                    <a:pt x="221" y="49"/>
                  </a:lnTo>
                  <a:lnTo>
                    <a:pt x="255" y="36"/>
                  </a:lnTo>
                  <a:lnTo>
                    <a:pt x="289" y="24"/>
                  </a:lnTo>
                  <a:lnTo>
                    <a:pt x="322" y="13"/>
                  </a:lnTo>
                  <a:lnTo>
                    <a:pt x="322" y="13"/>
                  </a:lnTo>
                  <a:lnTo>
                    <a:pt x="340" y="7"/>
                  </a:lnTo>
                  <a:lnTo>
                    <a:pt x="356" y="3"/>
                  </a:lnTo>
                  <a:lnTo>
                    <a:pt x="364" y="1"/>
                  </a:lnTo>
                  <a:lnTo>
                    <a:pt x="371" y="0"/>
                  </a:lnTo>
                  <a:lnTo>
                    <a:pt x="380" y="0"/>
                  </a:lnTo>
                  <a:lnTo>
                    <a:pt x="390" y="1"/>
                  </a:lnTo>
                  <a:lnTo>
                    <a:pt x="390" y="1"/>
                  </a:lnTo>
                  <a:lnTo>
                    <a:pt x="394" y="2"/>
                  </a:lnTo>
                  <a:lnTo>
                    <a:pt x="397" y="3"/>
                  </a:lnTo>
                  <a:lnTo>
                    <a:pt x="400" y="5"/>
                  </a:lnTo>
                  <a:lnTo>
                    <a:pt x="403" y="6"/>
                  </a:lnTo>
                  <a:lnTo>
                    <a:pt x="403" y="6"/>
                  </a:lnTo>
                  <a:lnTo>
                    <a:pt x="409" y="6"/>
                  </a:lnTo>
                  <a:lnTo>
                    <a:pt x="413" y="5"/>
                  </a:lnTo>
                  <a:lnTo>
                    <a:pt x="417" y="4"/>
                  </a:lnTo>
                  <a:lnTo>
                    <a:pt x="419" y="4"/>
                  </a:lnTo>
                  <a:lnTo>
                    <a:pt x="419" y="4"/>
                  </a:lnTo>
                  <a:lnTo>
                    <a:pt x="422" y="5"/>
                  </a:lnTo>
                  <a:lnTo>
                    <a:pt x="422" y="6"/>
                  </a:lnTo>
                  <a:lnTo>
                    <a:pt x="422" y="6"/>
                  </a:lnTo>
                  <a:lnTo>
                    <a:pt x="436" y="14"/>
                  </a:lnTo>
                  <a:lnTo>
                    <a:pt x="449" y="21"/>
                  </a:lnTo>
                  <a:lnTo>
                    <a:pt x="464" y="28"/>
                  </a:lnTo>
                  <a:lnTo>
                    <a:pt x="479" y="33"/>
                  </a:lnTo>
                  <a:lnTo>
                    <a:pt x="509" y="43"/>
                  </a:lnTo>
                  <a:lnTo>
                    <a:pt x="540" y="52"/>
                  </a:lnTo>
                  <a:lnTo>
                    <a:pt x="540" y="52"/>
                  </a:lnTo>
                  <a:lnTo>
                    <a:pt x="570" y="61"/>
                  </a:lnTo>
                  <a:lnTo>
                    <a:pt x="599" y="68"/>
                  </a:lnTo>
                  <a:lnTo>
                    <a:pt x="599" y="68"/>
                  </a:lnTo>
                  <a:lnTo>
                    <a:pt x="651" y="81"/>
                  </a:lnTo>
                  <a:lnTo>
                    <a:pt x="697" y="95"/>
                  </a:lnTo>
                  <a:lnTo>
                    <a:pt x="697" y="95"/>
                  </a:lnTo>
                  <a:lnTo>
                    <a:pt x="721" y="102"/>
                  </a:lnTo>
                  <a:lnTo>
                    <a:pt x="742" y="111"/>
                  </a:lnTo>
                  <a:lnTo>
                    <a:pt x="742" y="111"/>
                  </a:lnTo>
                  <a:lnTo>
                    <a:pt x="746" y="120"/>
                  </a:lnTo>
                  <a:lnTo>
                    <a:pt x="750" y="129"/>
                  </a:lnTo>
                  <a:lnTo>
                    <a:pt x="751" y="135"/>
                  </a:lnTo>
                  <a:lnTo>
                    <a:pt x="751" y="140"/>
                  </a:lnTo>
                  <a:lnTo>
                    <a:pt x="751" y="145"/>
                  </a:lnTo>
                  <a:lnTo>
                    <a:pt x="749" y="152"/>
                  </a:lnTo>
                  <a:lnTo>
                    <a:pt x="749" y="152"/>
                  </a:lnTo>
                  <a:close/>
                  <a:moveTo>
                    <a:pt x="440" y="308"/>
                  </a:moveTo>
                  <a:lnTo>
                    <a:pt x="440" y="308"/>
                  </a:lnTo>
                  <a:lnTo>
                    <a:pt x="459" y="295"/>
                  </a:lnTo>
                  <a:lnTo>
                    <a:pt x="479" y="283"/>
                  </a:lnTo>
                  <a:lnTo>
                    <a:pt x="521" y="261"/>
                  </a:lnTo>
                  <a:lnTo>
                    <a:pt x="563" y="238"/>
                  </a:lnTo>
                  <a:lnTo>
                    <a:pt x="605" y="216"/>
                  </a:lnTo>
                  <a:lnTo>
                    <a:pt x="605" y="216"/>
                  </a:lnTo>
                  <a:lnTo>
                    <a:pt x="634" y="200"/>
                  </a:lnTo>
                  <a:lnTo>
                    <a:pt x="668" y="181"/>
                  </a:lnTo>
                  <a:lnTo>
                    <a:pt x="685" y="171"/>
                  </a:lnTo>
                  <a:lnTo>
                    <a:pt x="700" y="160"/>
                  </a:lnTo>
                  <a:lnTo>
                    <a:pt x="714" y="151"/>
                  </a:lnTo>
                  <a:lnTo>
                    <a:pt x="724" y="141"/>
                  </a:lnTo>
                  <a:lnTo>
                    <a:pt x="724" y="141"/>
                  </a:lnTo>
                  <a:lnTo>
                    <a:pt x="726" y="138"/>
                  </a:lnTo>
                  <a:lnTo>
                    <a:pt x="728" y="131"/>
                  </a:lnTo>
                  <a:lnTo>
                    <a:pt x="728" y="128"/>
                  </a:lnTo>
                  <a:lnTo>
                    <a:pt x="726" y="126"/>
                  </a:lnTo>
                  <a:lnTo>
                    <a:pt x="724" y="123"/>
                  </a:lnTo>
                  <a:lnTo>
                    <a:pt x="718" y="122"/>
                  </a:lnTo>
                  <a:lnTo>
                    <a:pt x="718" y="122"/>
                  </a:lnTo>
                  <a:lnTo>
                    <a:pt x="675" y="149"/>
                  </a:lnTo>
                  <a:lnTo>
                    <a:pt x="630" y="173"/>
                  </a:lnTo>
                  <a:lnTo>
                    <a:pt x="539" y="223"/>
                  </a:lnTo>
                  <a:lnTo>
                    <a:pt x="494" y="248"/>
                  </a:lnTo>
                  <a:lnTo>
                    <a:pt x="449" y="274"/>
                  </a:lnTo>
                  <a:lnTo>
                    <a:pt x="406" y="301"/>
                  </a:lnTo>
                  <a:lnTo>
                    <a:pt x="363" y="327"/>
                  </a:lnTo>
                  <a:lnTo>
                    <a:pt x="363" y="327"/>
                  </a:lnTo>
                  <a:lnTo>
                    <a:pt x="368" y="331"/>
                  </a:lnTo>
                  <a:lnTo>
                    <a:pt x="373" y="332"/>
                  </a:lnTo>
                  <a:lnTo>
                    <a:pt x="383" y="334"/>
                  </a:lnTo>
                  <a:lnTo>
                    <a:pt x="393" y="333"/>
                  </a:lnTo>
                  <a:lnTo>
                    <a:pt x="403" y="331"/>
                  </a:lnTo>
                  <a:lnTo>
                    <a:pt x="413" y="326"/>
                  </a:lnTo>
                  <a:lnTo>
                    <a:pt x="422" y="321"/>
                  </a:lnTo>
                  <a:lnTo>
                    <a:pt x="431" y="314"/>
                  </a:lnTo>
                  <a:lnTo>
                    <a:pt x="440" y="308"/>
                  </a:lnTo>
                  <a:lnTo>
                    <a:pt x="440" y="308"/>
                  </a:lnTo>
                  <a:close/>
                  <a:moveTo>
                    <a:pt x="602" y="87"/>
                  </a:moveTo>
                  <a:lnTo>
                    <a:pt x="602" y="87"/>
                  </a:lnTo>
                  <a:lnTo>
                    <a:pt x="592" y="90"/>
                  </a:lnTo>
                  <a:lnTo>
                    <a:pt x="581" y="95"/>
                  </a:lnTo>
                  <a:lnTo>
                    <a:pt x="570" y="101"/>
                  </a:lnTo>
                  <a:lnTo>
                    <a:pt x="561" y="109"/>
                  </a:lnTo>
                  <a:lnTo>
                    <a:pt x="540" y="125"/>
                  </a:lnTo>
                  <a:lnTo>
                    <a:pt x="531" y="131"/>
                  </a:lnTo>
                  <a:lnTo>
                    <a:pt x="521" y="138"/>
                  </a:lnTo>
                  <a:lnTo>
                    <a:pt x="521" y="138"/>
                  </a:lnTo>
                  <a:lnTo>
                    <a:pt x="471" y="165"/>
                  </a:lnTo>
                  <a:lnTo>
                    <a:pt x="419" y="190"/>
                  </a:lnTo>
                  <a:lnTo>
                    <a:pt x="419" y="190"/>
                  </a:lnTo>
                  <a:lnTo>
                    <a:pt x="401" y="201"/>
                  </a:lnTo>
                  <a:lnTo>
                    <a:pt x="384" y="213"/>
                  </a:lnTo>
                  <a:lnTo>
                    <a:pt x="367" y="225"/>
                  </a:lnTo>
                  <a:lnTo>
                    <a:pt x="349" y="235"/>
                  </a:lnTo>
                  <a:lnTo>
                    <a:pt x="349" y="235"/>
                  </a:lnTo>
                  <a:lnTo>
                    <a:pt x="332" y="244"/>
                  </a:lnTo>
                  <a:lnTo>
                    <a:pt x="316" y="252"/>
                  </a:lnTo>
                  <a:lnTo>
                    <a:pt x="301" y="261"/>
                  </a:lnTo>
                  <a:lnTo>
                    <a:pt x="293" y="266"/>
                  </a:lnTo>
                  <a:lnTo>
                    <a:pt x="287" y="273"/>
                  </a:lnTo>
                  <a:lnTo>
                    <a:pt x="287" y="273"/>
                  </a:lnTo>
                  <a:lnTo>
                    <a:pt x="281" y="274"/>
                  </a:lnTo>
                  <a:lnTo>
                    <a:pt x="276" y="275"/>
                  </a:lnTo>
                  <a:lnTo>
                    <a:pt x="274" y="276"/>
                  </a:lnTo>
                  <a:lnTo>
                    <a:pt x="272" y="277"/>
                  </a:lnTo>
                  <a:lnTo>
                    <a:pt x="271" y="279"/>
                  </a:lnTo>
                  <a:lnTo>
                    <a:pt x="271" y="281"/>
                  </a:lnTo>
                  <a:lnTo>
                    <a:pt x="271" y="281"/>
                  </a:lnTo>
                  <a:lnTo>
                    <a:pt x="272" y="286"/>
                  </a:lnTo>
                  <a:lnTo>
                    <a:pt x="274" y="288"/>
                  </a:lnTo>
                  <a:lnTo>
                    <a:pt x="276" y="290"/>
                  </a:lnTo>
                  <a:lnTo>
                    <a:pt x="279" y="291"/>
                  </a:lnTo>
                  <a:lnTo>
                    <a:pt x="287" y="292"/>
                  </a:lnTo>
                  <a:lnTo>
                    <a:pt x="294" y="294"/>
                  </a:lnTo>
                  <a:lnTo>
                    <a:pt x="294" y="294"/>
                  </a:lnTo>
                  <a:lnTo>
                    <a:pt x="301" y="297"/>
                  </a:lnTo>
                  <a:lnTo>
                    <a:pt x="307" y="301"/>
                  </a:lnTo>
                  <a:lnTo>
                    <a:pt x="320" y="309"/>
                  </a:lnTo>
                  <a:lnTo>
                    <a:pt x="327" y="313"/>
                  </a:lnTo>
                  <a:lnTo>
                    <a:pt x="334" y="317"/>
                  </a:lnTo>
                  <a:lnTo>
                    <a:pt x="340" y="319"/>
                  </a:lnTo>
                  <a:lnTo>
                    <a:pt x="347" y="319"/>
                  </a:lnTo>
                  <a:lnTo>
                    <a:pt x="347" y="319"/>
                  </a:lnTo>
                  <a:lnTo>
                    <a:pt x="351" y="318"/>
                  </a:lnTo>
                  <a:lnTo>
                    <a:pt x="355" y="316"/>
                  </a:lnTo>
                  <a:lnTo>
                    <a:pt x="364" y="309"/>
                  </a:lnTo>
                  <a:lnTo>
                    <a:pt x="373" y="302"/>
                  </a:lnTo>
                  <a:lnTo>
                    <a:pt x="383" y="295"/>
                  </a:lnTo>
                  <a:lnTo>
                    <a:pt x="383" y="295"/>
                  </a:lnTo>
                  <a:lnTo>
                    <a:pt x="406" y="282"/>
                  </a:lnTo>
                  <a:lnTo>
                    <a:pt x="430" y="270"/>
                  </a:lnTo>
                  <a:lnTo>
                    <a:pt x="483" y="241"/>
                  </a:lnTo>
                  <a:lnTo>
                    <a:pt x="483" y="241"/>
                  </a:lnTo>
                  <a:lnTo>
                    <a:pt x="533" y="211"/>
                  </a:lnTo>
                  <a:lnTo>
                    <a:pt x="581" y="182"/>
                  </a:lnTo>
                  <a:lnTo>
                    <a:pt x="581" y="182"/>
                  </a:lnTo>
                  <a:lnTo>
                    <a:pt x="612" y="166"/>
                  </a:lnTo>
                  <a:lnTo>
                    <a:pt x="643" y="150"/>
                  </a:lnTo>
                  <a:lnTo>
                    <a:pt x="673" y="134"/>
                  </a:lnTo>
                  <a:lnTo>
                    <a:pt x="686" y="125"/>
                  </a:lnTo>
                  <a:lnTo>
                    <a:pt x="699" y="116"/>
                  </a:lnTo>
                  <a:lnTo>
                    <a:pt x="699" y="116"/>
                  </a:lnTo>
                  <a:lnTo>
                    <a:pt x="700" y="115"/>
                  </a:lnTo>
                  <a:lnTo>
                    <a:pt x="701" y="114"/>
                  </a:lnTo>
                  <a:lnTo>
                    <a:pt x="701" y="114"/>
                  </a:lnTo>
                  <a:lnTo>
                    <a:pt x="689" y="112"/>
                  </a:lnTo>
                  <a:lnTo>
                    <a:pt x="676" y="108"/>
                  </a:lnTo>
                  <a:lnTo>
                    <a:pt x="651" y="98"/>
                  </a:lnTo>
                  <a:lnTo>
                    <a:pt x="638" y="93"/>
                  </a:lnTo>
                  <a:lnTo>
                    <a:pt x="625" y="90"/>
                  </a:lnTo>
                  <a:lnTo>
                    <a:pt x="613" y="87"/>
                  </a:lnTo>
                  <a:lnTo>
                    <a:pt x="602" y="87"/>
                  </a:lnTo>
                  <a:lnTo>
                    <a:pt x="602" y="87"/>
                  </a:lnTo>
                  <a:close/>
                  <a:moveTo>
                    <a:pt x="503" y="58"/>
                  </a:moveTo>
                  <a:lnTo>
                    <a:pt x="503" y="58"/>
                  </a:lnTo>
                  <a:lnTo>
                    <a:pt x="483" y="71"/>
                  </a:lnTo>
                  <a:lnTo>
                    <a:pt x="461" y="84"/>
                  </a:lnTo>
                  <a:lnTo>
                    <a:pt x="440" y="96"/>
                  </a:lnTo>
                  <a:lnTo>
                    <a:pt x="417" y="109"/>
                  </a:lnTo>
                  <a:lnTo>
                    <a:pt x="395" y="120"/>
                  </a:lnTo>
                  <a:lnTo>
                    <a:pt x="371" y="130"/>
                  </a:lnTo>
                  <a:lnTo>
                    <a:pt x="347" y="141"/>
                  </a:lnTo>
                  <a:lnTo>
                    <a:pt x="322" y="150"/>
                  </a:lnTo>
                  <a:lnTo>
                    <a:pt x="322" y="150"/>
                  </a:lnTo>
                  <a:lnTo>
                    <a:pt x="304" y="162"/>
                  </a:lnTo>
                  <a:lnTo>
                    <a:pt x="284" y="174"/>
                  </a:lnTo>
                  <a:lnTo>
                    <a:pt x="244" y="198"/>
                  </a:lnTo>
                  <a:lnTo>
                    <a:pt x="203" y="220"/>
                  </a:lnTo>
                  <a:lnTo>
                    <a:pt x="183" y="232"/>
                  </a:lnTo>
                  <a:lnTo>
                    <a:pt x="164" y="244"/>
                  </a:lnTo>
                  <a:lnTo>
                    <a:pt x="164" y="244"/>
                  </a:lnTo>
                  <a:lnTo>
                    <a:pt x="186" y="255"/>
                  </a:lnTo>
                  <a:lnTo>
                    <a:pt x="207" y="265"/>
                  </a:lnTo>
                  <a:lnTo>
                    <a:pt x="231" y="275"/>
                  </a:lnTo>
                  <a:lnTo>
                    <a:pt x="255" y="283"/>
                  </a:lnTo>
                  <a:lnTo>
                    <a:pt x="255" y="283"/>
                  </a:lnTo>
                  <a:lnTo>
                    <a:pt x="254" y="279"/>
                  </a:lnTo>
                  <a:lnTo>
                    <a:pt x="252" y="277"/>
                  </a:lnTo>
                  <a:lnTo>
                    <a:pt x="251" y="274"/>
                  </a:lnTo>
                  <a:lnTo>
                    <a:pt x="252" y="271"/>
                  </a:lnTo>
                  <a:lnTo>
                    <a:pt x="252" y="271"/>
                  </a:lnTo>
                  <a:lnTo>
                    <a:pt x="294" y="247"/>
                  </a:lnTo>
                  <a:lnTo>
                    <a:pt x="335" y="225"/>
                  </a:lnTo>
                  <a:lnTo>
                    <a:pt x="418" y="178"/>
                  </a:lnTo>
                  <a:lnTo>
                    <a:pt x="460" y="156"/>
                  </a:lnTo>
                  <a:lnTo>
                    <a:pt x="500" y="131"/>
                  </a:lnTo>
                  <a:lnTo>
                    <a:pt x="539" y="107"/>
                  </a:lnTo>
                  <a:lnTo>
                    <a:pt x="578" y="81"/>
                  </a:lnTo>
                  <a:lnTo>
                    <a:pt x="578" y="81"/>
                  </a:lnTo>
                  <a:lnTo>
                    <a:pt x="560" y="77"/>
                  </a:lnTo>
                  <a:lnTo>
                    <a:pt x="540" y="70"/>
                  </a:lnTo>
                  <a:lnTo>
                    <a:pt x="503" y="58"/>
                  </a:lnTo>
                  <a:lnTo>
                    <a:pt x="503" y="58"/>
                  </a:lnTo>
                  <a:close/>
                  <a:moveTo>
                    <a:pt x="408" y="28"/>
                  </a:moveTo>
                  <a:lnTo>
                    <a:pt x="408" y="28"/>
                  </a:lnTo>
                  <a:lnTo>
                    <a:pt x="378" y="40"/>
                  </a:lnTo>
                  <a:lnTo>
                    <a:pt x="349" y="53"/>
                  </a:lnTo>
                  <a:lnTo>
                    <a:pt x="321" y="66"/>
                  </a:lnTo>
                  <a:lnTo>
                    <a:pt x="292" y="79"/>
                  </a:lnTo>
                  <a:lnTo>
                    <a:pt x="292" y="79"/>
                  </a:lnTo>
                  <a:lnTo>
                    <a:pt x="270" y="87"/>
                  </a:lnTo>
                  <a:lnTo>
                    <a:pt x="248" y="95"/>
                  </a:lnTo>
                  <a:lnTo>
                    <a:pt x="226" y="104"/>
                  </a:lnTo>
                  <a:lnTo>
                    <a:pt x="204" y="112"/>
                  </a:lnTo>
                  <a:lnTo>
                    <a:pt x="204" y="112"/>
                  </a:lnTo>
                  <a:lnTo>
                    <a:pt x="198" y="117"/>
                  </a:lnTo>
                  <a:lnTo>
                    <a:pt x="190" y="123"/>
                  </a:lnTo>
                  <a:lnTo>
                    <a:pt x="184" y="128"/>
                  </a:lnTo>
                  <a:lnTo>
                    <a:pt x="176" y="132"/>
                  </a:lnTo>
                  <a:lnTo>
                    <a:pt x="176" y="132"/>
                  </a:lnTo>
                  <a:lnTo>
                    <a:pt x="119" y="161"/>
                  </a:lnTo>
                  <a:lnTo>
                    <a:pt x="63" y="190"/>
                  </a:lnTo>
                  <a:lnTo>
                    <a:pt x="63" y="190"/>
                  </a:lnTo>
                  <a:lnTo>
                    <a:pt x="72" y="198"/>
                  </a:lnTo>
                  <a:lnTo>
                    <a:pt x="81" y="204"/>
                  </a:lnTo>
                  <a:lnTo>
                    <a:pt x="92" y="210"/>
                  </a:lnTo>
                  <a:lnTo>
                    <a:pt x="103" y="215"/>
                  </a:lnTo>
                  <a:lnTo>
                    <a:pt x="125" y="225"/>
                  </a:lnTo>
                  <a:lnTo>
                    <a:pt x="136" y="230"/>
                  </a:lnTo>
                  <a:lnTo>
                    <a:pt x="146" y="235"/>
                  </a:lnTo>
                  <a:lnTo>
                    <a:pt x="146" y="235"/>
                  </a:lnTo>
                  <a:lnTo>
                    <a:pt x="173" y="221"/>
                  </a:lnTo>
                  <a:lnTo>
                    <a:pt x="200" y="206"/>
                  </a:lnTo>
                  <a:lnTo>
                    <a:pt x="252" y="174"/>
                  </a:lnTo>
                  <a:lnTo>
                    <a:pt x="279" y="159"/>
                  </a:lnTo>
                  <a:lnTo>
                    <a:pt x="306" y="144"/>
                  </a:lnTo>
                  <a:lnTo>
                    <a:pt x="334" y="132"/>
                  </a:lnTo>
                  <a:lnTo>
                    <a:pt x="349" y="126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78" y="113"/>
                  </a:lnTo>
                  <a:lnTo>
                    <a:pt x="393" y="105"/>
                  </a:lnTo>
                  <a:lnTo>
                    <a:pt x="423" y="89"/>
                  </a:lnTo>
                  <a:lnTo>
                    <a:pt x="454" y="72"/>
                  </a:lnTo>
                  <a:lnTo>
                    <a:pt x="468" y="65"/>
                  </a:lnTo>
                  <a:lnTo>
                    <a:pt x="483" y="55"/>
                  </a:lnTo>
                  <a:lnTo>
                    <a:pt x="483" y="55"/>
                  </a:lnTo>
                  <a:lnTo>
                    <a:pt x="484" y="53"/>
                  </a:lnTo>
                  <a:lnTo>
                    <a:pt x="484" y="52"/>
                  </a:lnTo>
                  <a:lnTo>
                    <a:pt x="484" y="50"/>
                  </a:lnTo>
                  <a:lnTo>
                    <a:pt x="484" y="50"/>
                  </a:lnTo>
                  <a:lnTo>
                    <a:pt x="462" y="45"/>
                  </a:lnTo>
                  <a:lnTo>
                    <a:pt x="444" y="39"/>
                  </a:lnTo>
                  <a:lnTo>
                    <a:pt x="426" y="33"/>
                  </a:lnTo>
                  <a:lnTo>
                    <a:pt x="408" y="28"/>
                  </a:lnTo>
                  <a:lnTo>
                    <a:pt x="408" y="28"/>
                  </a:lnTo>
                  <a:close/>
                  <a:moveTo>
                    <a:pt x="295" y="41"/>
                  </a:moveTo>
                  <a:lnTo>
                    <a:pt x="295" y="41"/>
                  </a:lnTo>
                  <a:lnTo>
                    <a:pt x="293" y="41"/>
                  </a:lnTo>
                  <a:lnTo>
                    <a:pt x="291" y="40"/>
                  </a:lnTo>
                  <a:lnTo>
                    <a:pt x="287" y="39"/>
                  </a:lnTo>
                  <a:lnTo>
                    <a:pt x="287" y="39"/>
                  </a:lnTo>
                  <a:lnTo>
                    <a:pt x="279" y="41"/>
                  </a:lnTo>
                  <a:lnTo>
                    <a:pt x="272" y="45"/>
                  </a:lnTo>
                  <a:lnTo>
                    <a:pt x="255" y="52"/>
                  </a:lnTo>
                  <a:lnTo>
                    <a:pt x="255" y="52"/>
                  </a:lnTo>
                  <a:lnTo>
                    <a:pt x="232" y="61"/>
                  </a:lnTo>
                  <a:lnTo>
                    <a:pt x="212" y="69"/>
                  </a:lnTo>
                  <a:lnTo>
                    <a:pt x="193" y="78"/>
                  </a:lnTo>
                  <a:lnTo>
                    <a:pt x="173" y="85"/>
                  </a:lnTo>
                  <a:lnTo>
                    <a:pt x="173" y="85"/>
                  </a:lnTo>
                  <a:lnTo>
                    <a:pt x="163" y="89"/>
                  </a:lnTo>
                  <a:lnTo>
                    <a:pt x="153" y="92"/>
                  </a:lnTo>
                  <a:lnTo>
                    <a:pt x="143" y="95"/>
                  </a:lnTo>
                  <a:lnTo>
                    <a:pt x="134" y="98"/>
                  </a:lnTo>
                  <a:lnTo>
                    <a:pt x="134" y="98"/>
                  </a:lnTo>
                  <a:lnTo>
                    <a:pt x="124" y="104"/>
                  </a:lnTo>
                  <a:lnTo>
                    <a:pt x="114" y="110"/>
                  </a:lnTo>
                  <a:lnTo>
                    <a:pt x="106" y="116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72" y="132"/>
                  </a:lnTo>
                  <a:lnTo>
                    <a:pt x="60" y="139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43" y="149"/>
                  </a:lnTo>
                  <a:lnTo>
                    <a:pt x="34" y="152"/>
                  </a:lnTo>
                  <a:lnTo>
                    <a:pt x="28" y="156"/>
                  </a:lnTo>
                  <a:lnTo>
                    <a:pt x="24" y="158"/>
                  </a:lnTo>
                  <a:lnTo>
                    <a:pt x="21" y="162"/>
                  </a:lnTo>
                  <a:lnTo>
                    <a:pt x="21" y="162"/>
                  </a:lnTo>
                  <a:lnTo>
                    <a:pt x="25" y="169"/>
                  </a:lnTo>
                  <a:lnTo>
                    <a:pt x="30" y="174"/>
                  </a:lnTo>
                  <a:lnTo>
                    <a:pt x="36" y="178"/>
                  </a:lnTo>
                  <a:lnTo>
                    <a:pt x="45" y="182"/>
                  </a:lnTo>
                  <a:lnTo>
                    <a:pt x="45" y="182"/>
                  </a:lnTo>
                  <a:lnTo>
                    <a:pt x="81" y="164"/>
                  </a:lnTo>
                  <a:lnTo>
                    <a:pt x="122" y="143"/>
                  </a:lnTo>
                  <a:lnTo>
                    <a:pt x="201" y="100"/>
                  </a:lnTo>
                  <a:lnTo>
                    <a:pt x="201" y="100"/>
                  </a:lnTo>
                  <a:lnTo>
                    <a:pt x="225" y="89"/>
                  </a:lnTo>
                  <a:lnTo>
                    <a:pt x="248" y="79"/>
                  </a:lnTo>
                  <a:lnTo>
                    <a:pt x="296" y="61"/>
                  </a:lnTo>
                  <a:lnTo>
                    <a:pt x="320" y="52"/>
                  </a:lnTo>
                  <a:lnTo>
                    <a:pt x="342" y="43"/>
                  </a:lnTo>
                  <a:lnTo>
                    <a:pt x="364" y="31"/>
                  </a:lnTo>
                  <a:lnTo>
                    <a:pt x="373" y="25"/>
                  </a:lnTo>
                  <a:lnTo>
                    <a:pt x="383" y="18"/>
                  </a:lnTo>
                  <a:lnTo>
                    <a:pt x="383" y="18"/>
                  </a:lnTo>
                  <a:lnTo>
                    <a:pt x="370" y="18"/>
                  </a:lnTo>
                  <a:lnTo>
                    <a:pt x="360" y="20"/>
                  </a:lnTo>
                  <a:lnTo>
                    <a:pt x="349" y="22"/>
                  </a:lnTo>
                  <a:lnTo>
                    <a:pt x="338" y="25"/>
                  </a:lnTo>
                  <a:lnTo>
                    <a:pt x="317" y="34"/>
                  </a:lnTo>
                  <a:lnTo>
                    <a:pt x="307" y="38"/>
                  </a:lnTo>
                  <a:lnTo>
                    <a:pt x="295" y="41"/>
                  </a:lnTo>
                  <a:lnTo>
                    <a:pt x="295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125"/>
            <p:cNvSpPr/>
            <p:nvPr/>
          </p:nvSpPr>
          <p:spPr bwMode="auto">
            <a:xfrm>
              <a:off x="6373813" y="2325688"/>
              <a:ext cx="15875" cy="19050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38"/>
                </a:cxn>
                <a:cxn ang="0">
                  <a:pos x="0" y="32"/>
                </a:cxn>
                <a:cxn ang="0">
                  <a:pos x="4" y="26"/>
                </a:cxn>
                <a:cxn ang="0">
                  <a:pos x="7" y="21"/>
                </a:cxn>
                <a:cxn ang="0">
                  <a:pos x="12" y="15"/>
                </a:cxn>
                <a:cxn ang="0">
                  <a:pos x="23" y="7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1" y="7"/>
                </a:cxn>
                <a:cxn ang="0">
                  <a:pos x="29" y="13"/>
                </a:cxn>
                <a:cxn ang="0">
                  <a:pos x="26" y="17"/>
                </a:cxn>
                <a:cxn ang="0">
                  <a:pos x="22" y="23"/>
                </a:cxn>
                <a:cxn ang="0">
                  <a:pos x="11" y="31"/>
                </a:cxn>
                <a:cxn ang="0">
                  <a:pos x="0" y="38"/>
                </a:cxn>
                <a:cxn ang="0">
                  <a:pos x="0" y="38"/>
                </a:cxn>
              </a:cxnLst>
              <a:rect l="0" t="0" r="r" b="b"/>
              <a:pathLst>
                <a:path w="32" h="38">
                  <a:moveTo>
                    <a:pt x="0" y="38"/>
                  </a:moveTo>
                  <a:lnTo>
                    <a:pt x="0" y="38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7" y="21"/>
                  </a:lnTo>
                  <a:lnTo>
                    <a:pt x="12" y="15"/>
                  </a:lnTo>
                  <a:lnTo>
                    <a:pt x="23" y="7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1" y="7"/>
                  </a:lnTo>
                  <a:lnTo>
                    <a:pt x="29" y="13"/>
                  </a:lnTo>
                  <a:lnTo>
                    <a:pt x="26" y="17"/>
                  </a:lnTo>
                  <a:lnTo>
                    <a:pt x="22" y="23"/>
                  </a:lnTo>
                  <a:lnTo>
                    <a:pt x="11" y="31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126"/>
            <p:cNvSpPr>
              <a:spLocks noEditPoints="1"/>
            </p:cNvSpPr>
            <p:nvPr/>
          </p:nvSpPr>
          <p:spPr bwMode="auto">
            <a:xfrm>
              <a:off x="6237288" y="2035175"/>
              <a:ext cx="817563" cy="560388"/>
            </a:xfrm>
            <a:custGeom>
              <a:avLst/>
              <a:gdLst/>
              <a:ahLst/>
              <a:cxnLst>
                <a:cxn ang="0">
                  <a:pos x="91" y="444"/>
                </a:cxn>
                <a:cxn ang="0">
                  <a:pos x="627" y="160"/>
                </a:cxn>
                <a:cxn ang="0">
                  <a:pos x="1233" y="59"/>
                </a:cxn>
                <a:cxn ang="0">
                  <a:pos x="1522" y="331"/>
                </a:cxn>
                <a:cxn ang="0">
                  <a:pos x="1023" y="693"/>
                </a:cxn>
                <a:cxn ang="0">
                  <a:pos x="734" y="978"/>
                </a:cxn>
                <a:cxn ang="0">
                  <a:pos x="458" y="947"/>
                </a:cxn>
                <a:cxn ang="0">
                  <a:pos x="44" y="670"/>
                </a:cxn>
                <a:cxn ang="0">
                  <a:pos x="1404" y="260"/>
                </a:cxn>
                <a:cxn ang="0">
                  <a:pos x="1033" y="662"/>
                </a:cxn>
                <a:cxn ang="0">
                  <a:pos x="1508" y="310"/>
                </a:cxn>
                <a:cxn ang="0">
                  <a:pos x="1513" y="172"/>
                </a:cxn>
                <a:cxn ang="0">
                  <a:pos x="1082" y="33"/>
                </a:cxn>
                <a:cxn ang="0">
                  <a:pos x="798" y="417"/>
                </a:cxn>
                <a:cxn ang="0">
                  <a:pos x="1519" y="172"/>
                </a:cxn>
                <a:cxn ang="0">
                  <a:pos x="873" y="810"/>
                </a:cxn>
                <a:cxn ang="0">
                  <a:pos x="836" y="624"/>
                </a:cxn>
                <a:cxn ang="0">
                  <a:pos x="854" y="662"/>
                </a:cxn>
                <a:cxn ang="0">
                  <a:pos x="782" y="603"/>
                </a:cxn>
                <a:cxn ang="0">
                  <a:pos x="705" y="720"/>
                </a:cxn>
                <a:cxn ang="0">
                  <a:pos x="828" y="779"/>
                </a:cxn>
                <a:cxn ang="0">
                  <a:pos x="601" y="867"/>
                </a:cxn>
                <a:cxn ang="0">
                  <a:pos x="545" y="584"/>
                </a:cxn>
                <a:cxn ang="0">
                  <a:pos x="556" y="690"/>
                </a:cxn>
                <a:cxn ang="0">
                  <a:pos x="697" y="704"/>
                </a:cxn>
                <a:cxn ang="0">
                  <a:pos x="601" y="702"/>
                </a:cxn>
                <a:cxn ang="0">
                  <a:pos x="537" y="841"/>
                </a:cxn>
                <a:cxn ang="0">
                  <a:pos x="664" y="775"/>
                </a:cxn>
                <a:cxn ang="0">
                  <a:pos x="589" y="877"/>
                </a:cxn>
                <a:cxn ang="0">
                  <a:pos x="488" y="818"/>
                </a:cxn>
                <a:cxn ang="0">
                  <a:pos x="326" y="777"/>
                </a:cxn>
                <a:cxn ang="0">
                  <a:pos x="227" y="667"/>
                </a:cxn>
                <a:cxn ang="0">
                  <a:pos x="119" y="605"/>
                </a:cxn>
                <a:cxn ang="0">
                  <a:pos x="626" y="1015"/>
                </a:cxn>
                <a:cxn ang="0">
                  <a:pos x="407" y="572"/>
                </a:cxn>
                <a:cxn ang="0">
                  <a:pos x="555" y="867"/>
                </a:cxn>
                <a:cxn ang="0">
                  <a:pos x="475" y="895"/>
                </a:cxn>
                <a:cxn ang="0">
                  <a:pos x="448" y="765"/>
                </a:cxn>
                <a:cxn ang="0">
                  <a:pos x="475" y="724"/>
                </a:cxn>
                <a:cxn ang="0">
                  <a:pos x="478" y="644"/>
                </a:cxn>
                <a:cxn ang="0">
                  <a:pos x="388" y="727"/>
                </a:cxn>
                <a:cxn ang="0">
                  <a:pos x="420" y="525"/>
                </a:cxn>
                <a:cxn ang="0">
                  <a:pos x="288" y="489"/>
                </a:cxn>
                <a:cxn ang="0">
                  <a:pos x="435" y="623"/>
                </a:cxn>
                <a:cxn ang="0">
                  <a:pos x="367" y="621"/>
                </a:cxn>
                <a:cxn ang="0">
                  <a:pos x="330" y="617"/>
                </a:cxn>
                <a:cxn ang="0">
                  <a:pos x="430" y="628"/>
                </a:cxn>
                <a:cxn ang="0">
                  <a:pos x="332" y="799"/>
                </a:cxn>
                <a:cxn ang="0">
                  <a:pos x="246" y="345"/>
                </a:cxn>
                <a:cxn ang="0">
                  <a:pos x="306" y="435"/>
                </a:cxn>
                <a:cxn ang="0">
                  <a:pos x="230" y="535"/>
                </a:cxn>
                <a:cxn ang="0">
                  <a:pos x="219" y="562"/>
                </a:cxn>
                <a:cxn ang="0">
                  <a:pos x="230" y="610"/>
                </a:cxn>
                <a:cxn ang="0">
                  <a:pos x="334" y="579"/>
                </a:cxn>
                <a:cxn ang="0">
                  <a:pos x="292" y="665"/>
                </a:cxn>
                <a:cxn ang="0">
                  <a:pos x="147" y="455"/>
                </a:cxn>
                <a:cxn ang="0">
                  <a:pos x="91" y="480"/>
                </a:cxn>
                <a:cxn ang="0">
                  <a:pos x="167" y="500"/>
                </a:cxn>
                <a:cxn ang="0">
                  <a:pos x="155" y="501"/>
                </a:cxn>
                <a:cxn ang="0">
                  <a:pos x="158" y="585"/>
                </a:cxn>
                <a:cxn ang="0">
                  <a:pos x="82" y="516"/>
                </a:cxn>
              </a:cxnLst>
              <a:rect l="0" t="0" r="r" b="b"/>
              <a:pathLst>
                <a:path w="1545" h="1058">
                  <a:moveTo>
                    <a:pt x="96" y="538"/>
                  </a:moveTo>
                  <a:lnTo>
                    <a:pt x="96" y="538"/>
                  </a:lnTo>
                  <a:lnTo>
                    <a:pt x="90" y="537"/>
                  </a:lnTo>
                  <a:lnTo>
                    <a:pt x="85" y="537"/>
                  </a:lnTo>
                  <a:lnTo>
                    <a:pt x="72" y="539"/>
                  </a:lnTo>
                  <a:lnTo>
                    <a:pt x="60" y="542"/>
                  </a:lnTo>
                  <a:lnTo>
                    <a:pt x="49" y="546"/>
                  </a:lnTo>
                  <a:lnTo>
                    <a:pt x="36" y="549"/>
                  </a:lnTo>
                  <a:lnTo>
                    <a:pt x="24" y="552"/>
                  </a:lnTo>
                  <a:lnTo>
                    <a:pt x="19" y="552"/>
                  </a:lnTo>
                  <a:lnTo>
                    <a:pt x="13" y="552"/>
                  </a:lnTo>
                  <a:lnTo>
                    <a:pt x="7" y="550"/>
                  </a:lnTo>
                  <a:lnTo>
                    <a:pt x="1" y="547"/>
                  </a:lnTo>
                  <a:lnTo>
                    <a:pt x="1" y="547"/>
                  </a:lnTo>
                  <a:lnTo>
                    <a:pt x="1" y="542"/>
                  </a:lnTo>
                  <a:lnTo>
                    <a:pt x="3" y="535"/>
                  </a:lnTo>
                  <a:lnTo>
                    <a:pt x="5" y="531"/>
                  </a:lnTo>
                  <a:lnTo>
                    <a:pt x="7" y="527"/>
                  </a:lnTo>
                  <a:lnTo>
                    <a:pt x="9" y="524"/>
                  </a:lnTo>
                  <a:lnTo>
                    <a:pt x="12" y="522"/>
                  </a:lnTo>
                  <a:lnTo>
                    <a:pt x="20" y="517"/>
                  </a:lnTo>
                  <a:lnTo>
                    <a:pt x="20" y="517"/>
                  </a:lnTo>
                  <a:lnTo>
                    <a:pt x="25" y="509"/>
                  </a:lnTo>
                  <a:lnTo>
                    <a:pt x="31" y="500"/>
                  </a:lnTo>
                  <a:lnTo>
                    <a:pt x="45" y="485"/>
                  </a:lnTo>
                  <a:lnTo>
                    <a:pt x="60" y="471"/>
                  </a:lnTo>
                  <a:lnTo>
                    <a:pt x="75" y="458"/>
                  </a:lnTo>
                  <a:lnTo>
                    <a:pt x="91" y="444"/>
                  </a:lnTo>
                  <a:lnTo>
                    <a:pt x="106" y="431"/>
                  </a:lnTo>
                  <a:lnTo>
                    <a:pt x="113" y="423"/>
                  </a:lnTo>
                  <a:lnTo>
                    <a:pt x="119" y="414"/>
                  </a:lnTo>
                  <a:lnTo>
                    <a:pt x="125" y="406"/>
                  </a:lnTo>
                  <a:lnTo>
                    <a:pt x="130" y="396"/>
                  </a:lnTo>
                  <a:lnTo>
                    <a:pt x="130" y="396"/>
                  </a:lnTo>
                  <a:lnTo>
                    <a:pt x="135" y="394"/>
                  </a:lnTo>
                  <a:lnTo>
                    <a:pt x="140" y="391"/>
                  </a:lnTo>
                  <a:lnTo>
                    <a:pt x="143" y="388"/>
                  </a:lnTo>
                  <a:lnTo>
                    <a:pt x="147" y="384"/>
                  </a:lnTo>
                  <a:lnTo>
                    <a:pt x="147" y="384"/>
                  </a:lnTo>
                  <a:lnTo>
                    <a:pt x="159" y="381"/>
                  </a:lnTo>
                  <a:lnTo>
                    <a:pt x="171" y="377"/>
                  </a:lnTo>
                  <a:lnTo>
                    <a:pt x="182" y="373"/>
                  </a:lnTo>
                  <a:lnTo>
                    <a:pt x="193" y="367"/>
                  </a:lnTo>
                  <a:lnTo>
                    <a:pt x="215" y="355"/>
                  </a:lnTo>
                  <a:lnTo>
                    <a:pt x="235" y="342"/>
                  </a:lnTo>
                  <a:lnTo>
                    <a:pt x="235" y="342"/>
                  </a:lnTo>
                  <a:lnTo>
                    <a:pt x="227" y="337"/>
                  </a:lnTo>
                  <a:lnTo>
                    <a:pt x="220" y="332"/>
                  </a:lnTo>
                  <a:lnTo>
                    <a:pt x="215" y="326"/>
                  </a:lnTo>
                  <a:lnTo>
                    <a:pt x="210" y="318"/>
                  </a:lnTo>
                  <a:lnTo>
                    <a:pt x="210" y="318"/>
                  </a:lnTo>
                  <a:lnTo>
                    <a:pt x="278" y="295"/>
                  </a:lnTo>
                  <a:lnTo>
                    <a:pt x="347" y="270"/>
                  </a:lnTo>
                  <a:lnTo>
                    <a:pt x="417" y="243"/>
                  </a:lnTo>
                  <a:lnTo>
                    <a:pt x="487" y="215"/>
                  </a:lnTo>
                  <a:lnTo>
                    <a:pt x="627" y="160"/>
                  </a:lnTo>
                  <a:lnTo>
                    <a:pt x="697" y="132"/>
                  </a:lnTo>
                  <a:lnTo>
                    <a:pt x="766" y="105"/>
                  </a:lnTo>
                  <a:lnTo>
                    <a:pt x="766" y="105"/>
                  </a:lnTo>
                  <a:lnTo>
                    <a:pt x="829" y="83"/>
                  </a:lnTo>
                  <a:lnTo>
                    <a:pt x="894" y="61"/>
                  </a:lnTo>
                  <a:lnTo>
                    <a:pt x="1026" y="19"/>
                  </a:lnTo>
                  <a:lnTo>
                    <a:pt x="1026" y="19"/>
                  </a:lnTo>
                  <a:lnTo>
                    <a:pt x="1052" y="13"/>
                  </a:lnTo>
                  <a:lnTo>
                    <a:pt x="1064" y="8"/>
                  </a:lnTo>
                  <a:lnTo>
                    <a:pt x="1069" y="4"/>
                  </a:lnTo>
                  <a:lnTo>
                    <a:pt x="1074" y="0"/>
                  </a:lnTo>
                  <a:lnTo>
                    <a:pt x="1074" y="0"/>
                  </a:lnTo>
                  <a:lnTo>
                    <a:pt x="1074" y="1"/>
                  </a:lnTo>
                  <a:lnTo>
                    <a:pt x="1075" y="2"/>
                  </a:lnTo>
                  <a:lnTo>
                    <a:pt x="1079" y="3"/>
                  </a:lnTo>
                  <a:lnTo>
                    <a:pt x="1081" y="4"/>
                  </a:lnTo>
                  <a:lnTo>
                    <a:pt x="1081" y="5"/>
                  </a:lnTo>
                  <a:lnTo>
                    <a:pt x="1081" y="8"/>
                  </a:lnTo>
                  <a:lnTo>
                    <a:pt x="1081" y="8"/>
                  </a:lnTo>
                  <a:lnTo>
                    <a:pt x="1084" y="4"/>
                  </a:lnTo>
                  <a:lnTo>
                    <a:pt x="1087" y="4"/>
                  </a:lnTo>
                  <a:lnTo>
                    <a:pt x="1099" y="3"/>
                  </a:lnTo>
                  <a:lnTo>
                    <a:pt x="1099" y="3"/>
                  </a:lnTo>
                  <a:lnTo>
                    <a:pt x="1109" y="10"/>
                  </a:lnTo>
                  <a:lnTo>
                    <a:pt x="1113" y="13"/>
                  </a:lnTo>
                  <a:lnTo>
                    <a:pt x="1116" y="18"/>
                  </a:lnTo>
                  <a:lnTo>
                    <a:pt x="1116" y="18"/>
                  </a:lnTo>
                  <a:lnTo>
                    <a:pt x="1233" y="59"/>
                  </a:lnTo>
                  <a:lnTo>
                    <a:pt x="1263" y="70"/>
                  </a:lnTo>
                  <a:lnTo>
                    <a:pt x="1291" y="78"/>
                  </a:lnTo>
                  <a:lnTo>
                    <a:pt x="1320" y="86"/>
                  </a:lnTo>
                  <a:lnTo>
                    <a:pt x="1346" y="92"/>
                  </a:lnTo>
                  <a:lnTo>
                    <a:pt x="1346" y="92"/>
                  </a:lnTo>
                  <a:lnTo>
                    <a:pt x="1391" y="110"/>
                  </a:lnTo>
                  <a:lnTo>
                    <a:pt x="1436" y="128"/>
                  </a:lnTo>
                  <a:lnTo>
                    <a:pt x="1460" y="136"/>
                  </a:lnTo>
                  <a:lnTo>
                    <a:pt x="1482" y="144"/>
                  </a:lnTo>
                  <a:lnTo>
                    <a:pt x="1506" y="151"/>
                  </a:lnTo>
                  <a:lnTo>
                    <a:pt x="1530" y="156"/>
                  </a:lnTo>
                  <a:lnTo>
                    <a:pt x="1530" y="156"/>
                  </a:lnTo>
                  <a:lnTo>
                    <a:pt x="1532" y="160"/>
                  </a:lnTo>
                  <a:lnTo>
                    <a:pt x="1534" y="161"/>
                  </a:lnTo>
                  <a:lnTo>
                    <a:pt x="1538" y="164"/>
                  </a:lnTo>
                  <a:lnTo>
                    <a:pt x="1542" y="167"/>
                  </a:lnTo>
                  <a:lnTo>
                    <a:pt x="1544" y="170"/>
                  </a:lnTo>
                  <a:lnTo>
                    <a:pt x="1545" y="172"/>
                  </a:lnTo>
                  <a:lnTo>
                    <a:pt x="1545" y="172"/>
                  </a:lnTo>
                  <a:lnTo>
                    <a:pt x="1539" y="211"/>
                  </a:lnTo>
                  <a:lnTo>
                    <a:pt x="1536" y="245"/>
                  </a:lnTo>
                  <a:lnTo>
                    <a:pt x="1533" y="280"/>
                  </a:lnTo>
                  <a:lnTo>
                    <a:pt x="1530" y="317"/>
                  </a:lnTo>
                  <a:lnTo>
                    <a:pt x="1530" y="317"/>
                  </a:lnTo>
                  <a:lnTo>
                    <a:pt x="1527" y="319"/>
                  </a:lnTo>
                  <a:lnTo>
                    <a:pt x="1525" y="322"/>
                  </a:lnTo>
                  <a:lnTo>
                    <a:pt x="1522" y="331"/>
                  </a:lnTo>
                  <a:lnTo>
                    <a:pt x="1522" y="331"/>
                  </a:lnTo>
                  <a:lnTo>
                    <a:pt x="1520" y="331"/>
                  </a:lnTo>
                  <a:lnTo>
                    <a:pt x="1518" y="331"/>
                  </a:lnTo>
                  <a:lnTo>
                    <a:pt x="1518" y="332"/>
                  </a:lnTo>
                  <a:lnTo>
                    <a:pt x="1519" y="333"/>
                  </a:lnTo>
                  <a:lnTo>
                    <a:pt x="1519" y="333"/>
                  </a:lnTo>
                  <a:lnTo>
                    <a:pt x="1510" y="335"/>
                  </a:lnTo>
                  <a:lnTo>
                    <a:pt x="1504" y="338"/>
                  </a:lnTo>
                  <a:lnTo>
                    <a:pt x="1496" y="344"/>
                  </a:lnTo>
                  <a:lnTo>
                    <a:pt x="1488" y="350"/>
                  </a:lnTo>
                  <a:lnTo>
                    <a:pt x="1488" y="350"/>
                  </a:lnTo>
                  <a:lnTo>
                    <a:pt x="1473" y="358"/>
                  </a:lnTo>
                  <a:lnTo>
                    <a:pt x="1458" y="366"/>
                  </a:lnTo>
                  <a:lnTo>
                    <a:pt x="1443" y="376"/>
                  </a:lnTo>
                  <a:lnTo>
                    <a:pt x="1429" y="386"/>
                  </a:lnTo>
                  <a:lnTo>
                    <a:pt x="1372" y="427"/>
                  </a:lnTo>
                  <a:lnTo>
                    <a:pt x="1372" y="427"/>
                  </a:lnTo>
                  <a:lnTo>
                    <a:pt x="1288" y="487"/>
                  </a:lnTo>
                  <a:lnTo>
                    <a:pt x="1204" y="549"/>
                  </a:lnTo>
                  <a:lnTo>
                    <a:pt x="1121" y="613"/>
                  </a:lnTo>
                  <a:lnTo>
                    <a:pt x="1040" y="678"/>
                  </a:lnTo>
                  <a:lnTo>
                    <a:pt x="1040" y="678"/>
                  </a:lnTo>
                  <a:lnTo>
                    <a:pt x="1036" y="685"/>
                  </a:lnTo>
                  <a:lnTo>
                    <a:pt x="1034" y="689"/>
                  </a:lnTo>
                  <a:lnTo>
                    <a:pt x="1031" y="692"/>
                  </a:lnTo>
                  <a:lnTo>
                    <a:pt x="1031" y="692"/>
                  </a:lnTo>
                  <a:lnTo>
                    <a:pt x="1028" y="693"/>
                  </a:lnTo>
                  <a:lnTo>
                    <a:pt x="1026" y="693"/>
                  </a:lnTo>
                  <a:lnTo>
                    <a:pt x="1023" y="693"/>
                  </a:lnTo>
                  <a:lnTo>
                    <a:pt x="1021" y="695"/>
                  </a:lnTo>
                  <a:lnTo>
                    <a:pt x="1021" y="695"/>
                  </a:lnTo>
                  <a:lnTo>
                    <a:pt x="964" y="745"/>
                  </a:lnTo>
                  <a:lnTo>
                    <a:pt x="906" y="795"/>
                  </a:lnTo>
                  <a:lnTo>
                    <a:pt x="906" y="795"/>
                  </a:lnTo>
                  <a:lnTo>
                    <a:pt x="888" y="812"/>
                  </a:lnTo>
                  <a:lnTo>
                    <a:pt x="878" y="820"/>
                  </a:lnTo>
                  <a:lnTo>
                    <a:pt x="871" y="830"/>
                  </a:lnTo>
                  <a:lnTo>
                    <a:pt x="871" y="830"/>
                  </a:lnTo>
                  <a:lnTo>
                    <a:pt x="861" y="833"/>
                  </a:lnTo>
                  <a:lnTo>
                    <a:pt x="852" y="837"/>
                  </a:lnTo>
                  <a:lnTo>
                    <a:pt x="843" y="842"/>
                  </a:lnTo>
                  <a:lnTo>
                    <a:pt x="834" y="846"/>
                  </a:lnTo>
                  <a:lnTo>
                    <a:pt x="819" y="858"/>
                  </a:lnTo>
                  <a:lnTo>
                    <a:pt x="806" y="871"/>
                  </a:lnTo>
                  <a:lnTo>
                    <a:pt x="794" y="885"/>
                  </a:lnTo>
                  <a:lnTo>
                    <a:pt x="782" y="900"/>
                  </a:lnTo>
                  <a:lnTo>
                    <a:pt x="770" y="917"/>
                  </a:lnTo>
                  <a:lnTo>
                    <a:pt x="760" y="934"/>
                  </a:lnTo>
                  <a:lnTo>
                    <a:pt x="760" y="934"/>
                  </a:lnTo>
                  <a:lnTo>
                    <a:pt x="751" y="944"/>
                  </a:lnTo>
                  <a:lnTo>
                    <a:pt x="745" y="955"/>
                  </a:lnTo>
                  <a:lnTo>
                    <a:pt x="745" y="955"/>
                  </a:lnTo>
                  <a:lnTo>
                    <a:pt x="742" y="961"/>
                  </a:lnTo>
                  <a:lnTo>
                    <a:pt x="740" y="967"/>
                  </a:lnTo>
                  <a:lnTo>
                    <a:pt x="738" y="973"/>
                  </a:lnTo>
                  <a:lnTo>
                    <a:pt x="734" y="978"/>
                  </a:lnTo>
                  <a:lnTo>
                    <a:pt x="734" y="978"/>
                  </a:lnTo>
                  <a:lnTo>
                    <a:pt x="727" y="983"/>
                  </a:lnTo>
                  <a:lnTo>
                    <a:pt x="718" y="987"/>
                  </a:lnTo>
                  <a:lnTo>
                    <a:pt x="707" y="992"/>
                  </a:lnTo>
                  <a:lnTo>
                    <a:pt x="695" y="998"/>
                  </a:lnTo>
                  <a:lnTo>
                    <a:pt x="695" y="998"/>
                  </a:lnTo>
                  <a:lnTo>
                    <a:pt x="672" y="1010"/>
                  </a:lnTo>
                  <a:lnTo>
                    <a:pt x="649" y="1020"/>
                  </a:lnTo>
                  <a:lnTo>
                    <a:pt x="649" y="1020"/>
                  </a:lnTo>
                  <a:lnTo>
                    <a:pt x="641" y="1025"/>
                  </a:lnTo>
                  <a:lnTo>
                    <a:pt x="632" y="1030"/>
                  </a:lnTo>
                  <a:lnTo>
                    <a:pt x="618" y="1040"/>
                  </a:lnTo>
                  <a:lnTo>
                    <a:pt x="604" y="1050"/>
                  </a:lnTo>
                  <a:lnTo>
                    <a:pt x="597" y="1055"/>
                  </a:lnTo>
                  <a:lnTo>
                    <a:pt x="588" y="1058"/>
                  </a:lnTo>
                  <a:lnTo>
                    <a:pt x="588" y="1058"/>
                  </a:lnTo>
                  <a:lnTo>
                    <a:pt x="560" y="1032"/>
                  </a:lnTo>
                  <a:lnTo>
                    <a:pt x="534" y="1008"/>
                  </a:lnTo>
                  <a:lnTo>
                    <a:pt x="520" y="996"/>
                  </a:lnTo>
                  <a:lnTo>
                    <a:pt x="506" y="986"/>
                  </a:lnTo>
                  <a:lnTo>
                    <a:pt x="491" y="977"/>
                  </a:lnTo>
                  <a:lnTo>
                    <a:pt x="477" y="969"/>
                  </a:lnTo>
                  <a:lnTo>
                    <a:pt x="477" y="969"/>
                  </a:lnTo>
                  <a:lnTo>
                    <a:pt x="476" y="967"/>
                  </a:lnTo>
                  <a:lnTo>
                    <a:pt x="476" y="965"/>
                  </a:lnTo>
                  <a:lnTo>
                    <a:pt x="475" y="963"/>
                  </a:lnTo>
                  <a:lnTo>
                    <a:pt x="475" y="961"/>
                  </a:lnTo>
                  <a:lnTo>
                    <a:pt x="475" y="961"/>
                  </a:lnTo>
                  <a:lnTo>
                    <a:pt x="458" y="947"/>
                  </a:lnTo>
                  <a:lnTo>
                    <a:pt x="439" y="934"/>
                  </a:lnTo>
                  <a:lnTo>
                    <a:pt x="400" y="909"/>
                  </a:lnTo>
                  <a:lnTo>
                    <a:pt x="400" y="909"/>
                  </a:lnTo>
                  <a:lnTo>
                    <a:pt x="361" y="883"/>
                  </a:lnTo>
                  <a:lnTo>
                    <a:pt x="321" y="856"/>
                  </a:lnTo>
                  <a:lnTo>
                    <a:pt x="321" y="856"/>
                  </a:lnTo>
                  <a:lnTo>
                    <a:pt x="308" y="847"/>
                  </a:lnTo>
                  <a:lnTo>
                    <a:pt x="295" y="840"/>
                  </a:lnTo>
                  <a:lnTo>
                    <a:pt x="283" y="832"/>
                  </a:lnTo>
                  <a:lnTo>
                    <a:pt x="272" y="823"/>
                  </a:lnTo>
                  <a:lnTo>
                    <a:pt x="272" y="823"/>
                  </a:lnTo>
                  <a:lnTo>
                    <a:pt x="266" y="820"/>
                  </a:lnTo>
                  <a:lnTo>
                    <a:pt x="262" y="820"/>
                  </a:lnTo>
                  <a:lnTo>
                    <a:pt x="257" y="820"/>
                  </a:lnTo>
                  <a:lnTo>
                    <a:pt x="257" y="820"/>
                  </a:lnTo>
                  <a:lnTo>
                    <a:pt x="252" y="813"/>
                  </a:lnTo>
                  <a:lnTo>
                    <a:pt x="250" y="810"/>
                  </a:lnTo>
                  <a:lnTo>
                    <a:pt x="247" y="805"/>
                  </a:lnTo>
                  <a:lnTo>
                    <a:pt x="247" y="805"/>
                  </a:lnTo>
                  <a:lnTo>
                    <a:pt x="227" y="795"/>
                  </a:lnTo>
                  <a:lnTo>
                    <a:pt x="207" y="783"/>
                  </a:lnTo>
                  <a:lnTo>
                    <a:pt x="170" y="757"/>
                  </a:lnTo>
                  <a:lnTo>
                    <a:pt x="132" y="730"/>
                  </a:lnTo>
                  <a:lnTo>
                    <a:pt x="95" y="705"/>
                  </a:lnTo>
                  <a:lnTo>
                    <a:pt x="95" y="705"/>
                  </a:lnTo>
                  <a:lnTo>
                    <a:pt x="70" y="686"/>
                  </a:lnTo>
                  <a:lnTo>
                    <a:pt x="57" y="678"/>
                  </a:lnTo>
                  <a:lnTo>
                    <a:pt x="44" y="670"/>
                  </a:lnTo>
                  <a:lnTo>
                    <a:pt x="44" y="670"/>
                  </a:lnTo>
                  <a:lnTo>
                    <a:pt x="39" y="668"/>
                  </a:lnTo>
                  <a:lnTo>
                    <a:pt x="34" y="667"/>
                  </a:lnTo>
                  <a:lnTo>
                    <a:pt x="28" y="666"/>
                  </a:lnTo>
                  <a:lnTo>
                    <a:pt x="23" y="663"/>
                  </a:lnTo>
                  <a:lnTo>
                    <a:pt x="23" y="663"/>
                  </a:lnTo>
                  <a:lnTo>
                    <a:pt x="18" y="659"/>
                  </a:lnTo>
                  <a:lnTo>
                    <a:pt x="13" y="653"/>
                  </a:lnTo>
                  <a:lnTo>
                    <a:pt x="8" y="649"/>
                  </a:lnTo>
                  <a:lnTo>
                    <a:pt x="5" y="647"/>
                  </a:lnTo>
                  <a:lnTo>
                    <a:pt x="1" y="646"/>
                  </a:lnTo>
                  <a:lnTo>
                    <a:pt x="1" y="646"/>
                  </a:lnTo>
                  <a:lnTo>
                    <a:pt x="0" y="639"/>
                  </a:lnTo>
                  <a:lnTo>
                    <a:pt x="1" y="634"/>
                  </a:lnTo>
                  <a:lnTo>
                    <a:pt x="4" y="629"/>
                  </a:lnTo>
                  <a:lnTo>
                    <a:pt x="9" y="622"/>
                  </a:lnTo>
                  <a:lnTo>
                    <a:pt x="9" y="622"/>
                  </a:lnTo>
                  <a:lnTo>
                    <a:pt x="13" y="618"/>
                  </a:lnTo>
                  <a:lnTo>
                    <a:pt x="19" y="613"/>
                  </a:lnTo>
                  <a:lnTo>
                    <a:pt x="31" y="603"/>
                  </a:lnTo>
                  <a:lnTo>
                    <a:pt x="60" y="584"/>
                  </a:lnTo>
                  <a:lnTo>
                    <a:pt x="60" y="584"/>
                  </a:lnTo>
                  <a:lnTo>
                    <a:pt x="72" y="574"/>
                  </a:lnTo>
                  <a:lnTo>
                    <a:pt x="81" y="563"/>
                  </a:lnTo>
                  <a:lnTo>
                    <a:pt x="88" y="552"/>
                  </a:lnTo>
                  <a:lnTo>
                    <a:pt x="96" y="538"/>
                  </a:lnTo>
                  <a:lnTo>
                    <a:pt x="96" y="538"/>
                  </a:lnTo>
                  <a:close/>
                  <a:moveTo>
                    <a:pt x="1404" y="260"/>
                  </a:moveTo>
                  <a:lnTo>
                    <a:pt x="1404" y="260"/>
                  </a:lnTo>
                  <a:lnTo>
                    <a:pt x="1379" y="273"/>
                  </a:lnTo>
                  <a:lnTo>
                    <a:pt x="1355" y="287"/>
                  </a:lnTo>
                  <a:lnTo>
                    <a:pt x="1331" y="302"/>
                  </a:lnTo>
                  <a:lnTo>
                    <a:pt x="1308" y="318"/>
                  </a:lnTo>
                  <a:lnTo>
                    <a:pt x="1262" y="350"/>
                  </a:lnTo>
                  <a:lnTo>
                    <a:pt x="1216" y="382"/>
                  </a:lnTo>
                  <a:lnTo>
                    <a:pt x="1216" y="382"/>
                  </a:lnTo>
                  <a:lnTo>
                    <a:pt x="1193" y="398"/>
                  </a:lnTo>
                  <a:lnTo>
                    <a:pt x="1171" y="414"/>
                  </a:lnTo>
                  <a:lnTo>
                    <a:pt x="1126" y="449"/>
                  </a:lnTo>
                  <a:lnTo>
                    <a:pt x="1082" y="483"/>
                  </a:lnTo>
                  <a:lnTo>
                    <a:pt x="1038" y="516"/>
                  </a:lnTo>
                  <a:lnTo>
                    <a:pt x="1038" y="516"/>
                  </a:lnTo>
                  <a:lnTo>
                    <a:pt x="1039" y="519"/>
                  </a:lnTo>
                  <a:lnTo>
                    <a:pt x="1040" y="522"/>
                  </a:lnTo>
                  <a:lnTo>
                    <a:pt x="1042" y="525"/>
                  </a:lnTo>
                  <a:lnTo>
                    <a:pt x="1042" y="528"/>
                  </a:lnTo>
                  <a:lnTo>
                    <a:pt x="1042" y="528"/>
                  </a:lnTo>
                  <a:lnTo>
                    <a:pt x="1039" y="534"/>
                  </a:lnTo>
                  <a:lnTo>
                    <a:pt x="1038" y="541"/>
                  </a:lnTo>
                  <a:lnTo>
                    <a:pt x="1036" y="555"/>
                  </a:lnTo>
                  <a:lnTo>
                    <a:pt x="1035" y="571"/>
                  </a:lnTo>
                  <a:lnTo>
                    <a:pt x="1035" y="589"/>
                  </a:lnTo>
                  <a:lnTo>
                    <a:pt x="1036" y="625"/>
                  </a:lnTo>
                  <a:lnTo>
                    <a:pt x="1035" y="644"/>
                  </a:lnTo>
                  <a:lnTo>
                    <a:pt x="1033" y="662"/>
                  </a:lnTo>
                  <a:lnTo>
                    <a:pt x="1033" y="662"/>
                  </a:lnTo>
                  <a:lnTo>
                    <a:pt x="1054" y="647"/>
                  </a:lnTo>
                  <a:lnTo>
                    <a:pt x="1076" y="631"/>
                  </a:lnTo>
                  <a:lnTo>
                    <a:pt x="1120" y="595"/>
                  </a:lnTo>
                  <a:lnTo>
                    <a:pt x="1120" y="595"/>
                  </a:lnTo>
                  <a:lnTo>
                    <a:pt x="1157" y="567"/>
                  </a:lnTo>
                  <a:lnTo>
                    <a:pt x="1194" y="539"/>
                  </a:lnTo>
                  <a:lnTo>
                    <a:pt x="1269" y="484"/>
                  </a:lnTo>
                  <a:lnTo>
                    <a:pt x="1269" y="484"/>
                  </a:lnTo>
                  <a:lnTo>
                    <a:pt x="1330" y="440"/>
                  </a:lnTo>
                  <a:lnTo>
                    <a:pt x="1388" y="396"/>
                  </a:lnTo>
                  <a:lnTo>
                    <a:pt x="1388" y="396"/>
                  </a:lnTo>
                  <a:lnTo>
                    <a:pt x="1418" y="373"/>
                  </a:lnTo>
                  <a:lnTo>
                    <a:pt x="1433" y="361"/>
                  </a:lnTo>
                  <a:lnTo>
                    <a:pt x="1447" y="350"/>
                  </a:lnTo>
                  <a:lnTo>
                    <a:pt x="1447" y="350"/>
                  </a:lnTo>
                  <a:lnTo>
                    <a:pt x="1459" y="344"/>
                  </a:lnTo>
                  <a:lnTo>
                    <a:pt x="1470" y="338"/>
                  </a:lnTo>
                  <a:lnTo>
                    <a:pt x="1480" y="333"/>
                  </a:lnTo>
                  <a:lnTo>
                    <a:pt x="1490" y="328"/>
                  </a:lnTo>
                  <a:lnTo>
                    <a:pt x="1490" y="328"/>
                  </a:lnTo>
                  <a:lnTo>
                    <a:pt x="1493" y="323"/>
                  </a:lnTo>
                  <a:lnTo>
                    <a:pt x="1497" y="318"/>
                  </a:lnTo>
                  <a:lnTo>
                    <a:pt x="1504" y="307"/>
                  </a:lnTo>
                  <a:lnTo>
                    <a:pt x="1504" y="307"/>
                  </a:lnTo>
                  <a:lnTo>
                    <a:pt x="1505" y="307"/>
                  </a:lnTo>
                  <a:lnTo>
                    <a:pt x="1506" y="308"/>
                  </a:lnTo>
                  <a:lnTo>
                    <a:pt x="1508" y="310"/>
                  </a:lnTo>
                  <a:lnTo>
                    <a:pt x="1508" y="310"/>
                  </a:lnTo>
                  <a:lnTo>
                    <a:pt x="1509" y="306"/>
                  </a:lnTo>
                  <a:lnTo>
                    <a:pt x="1509" y="305"/>
                  </a:lnTo>
                  <a:lnTo>
                    <a:pt x="1509" y="303"/>
                  </a:lnTo>
                  <a:lnTo>
                    <a:pt x="1511" y="301"/>
                  </a:lnTo>
                  <a:lnTo>
                    <a:pt x="1511" y="301"/>
                  </a:lnTo>
                  <a:lnTo>
                    <a:pt x="1513" y="299"/>
                  </a:lnTo>
                  <a:lnTo>
                    <a:pt x="1514" y="296"/>
                  </a:lnTo>
                  <a:lnTo>
                    <a:pt x="1517" y="291"/>
                  </a:lnTo>
                  <a:lnTo>
                    <a:pt x="1517" y="291"/>
                  </a:lnTo>
                  <a:lnTo>
                    <a:pt x="1520" y="278"/>
                  </a:lnTo>
                  <a:lnTo>
                    <a:pt x="1522" y="266"/>
                  </a:lnTo>
                  <a:lnTo>
                    <a:pt x="1523" y="252"/>
                  </a:lnTo>
                  <a:lnTo>
                    <a:pt x="1524" y="238"/>
                  </a:lnTo>
                  <a:lnTo>
                    <a:pt x="1525" y="211"/>
                  </a:lnTo>
                  <a:lnTo>
                    <a:pt x="1526" y="198"/>
                  </a:lnTo>
                  <a:lnTo>
                    <a:pt x="1529" y="186"/>
                  </a:lnTo>
                  <a:lnTo>
                    <a:pt x="1529" y="186"/>
                  </a:lnTo>
                  <a:lnTo>
                    <a:pt x="1528" y="185"/>
                  </a:lnTo>
                  <a:lnTo>
                    <a:pt x="1527" y="185"/>
                  </a:lnTo>
                  <a:lnTo>
                    <a:pt x="1527" y="185"/>
                  </a:lnTo>
                  <a:lnTo>
                    <a:pt x="1513" y="197"/>
                  </a:lnTo>
                  <a:lnTo>
                    <a:pt x="1499" y="209"/>
                  </a:lnTo>
                  <a:lnTo>
                    <a:pt x="1484" y="219"/>
                  </a:lnTo>
                  <a:lnTo>
                    <a:pt x="1469" y="227"/>
                  </a:lnTo>
                  <a:lnTo>
                    <a:pt x="1437" y="244"/>
                  </a:lnTo>
                  <a:lnTo>
                    <a:pt x="1404" y="260"/>
                  </a:lnTo>
                  <a:lnTo>
                    <a:pt x="1404" y="260"/>
                  </a:lnTo>
                  <a:close/>
                  <a:moveTo>
                    <a:pt x="1513" y="172"/>
                  </a:moveTo>
                  <a:lnTo>
                    <a:pt x="1513" y="172"/>
                  </a:lnTo>
                  <a:lnTo>
                    <a:pt x="1483" y="162"/>
                  </a:lnTo>
                  <a:lnTo>
                    <a:pt x="1453" y="151"/>
                  </a:lnTo>
                  <a:lnTo>
                    <a:pt x="1423" y="140"/>
                  </a:lnTo>
                  <a:lnTo>
                    <a:pt x="1392" y="130"/>
                  </a:lnTo>
                  <a:lnTo>
                    <a:pt x="1392" y="130"/>
                  </a:lnTo>
                  <a:lnTo>
                    <a:pt x="1372" y="123"/>
                  </a:lnTo>
                  <a:lnTo>
                    <a:pt x="1352" y="115"/>
                  </a:lnTo>
                  <a:lnTo>
                    <a:pt x="1330" y="105"/>
                  </a:lnTo>
                  <a:lnTo>
                    <a:pt x="1309" y="98"/>
                  </a:lnTo>
                  <a:lnTo>
                    <a:pt x="1309" y="98"/>
                  </a:lnTo>
                  <a:lnTo>
                    <a:pt x="1296" y="94"/>
                  </a:lnTo>
                  <a:lnTo>
                    <a:pt x="1283" y="92"/>
                  </a:lnTo>
                  <a:lnTo>
                    <a:pt x="1270" y="89"/>
                  </a:lnTo>
                  <a:lnTo>
                    <a:pt x="1257" y="86"/>
                  </a:lnTo>
                  <a:lnTo>
                    <a:pt x="1257" y="86"/>
                  </a:lnTo>
                  <a:lnTo>
                    <a:pt x="1233" y="77"/>
                  </a:lnTo>
                  <a:lnTo>
                    <a:pt x="1209" y="68"/>
                  </a:lnTo>
                  <a:lnTo>
                    <a:pt x="1209" y="68"/>
                  </a:lnTo>
                  <a:lnTo>
                    <a:pt x="1184" y="58"/>
                  </a:lnTo>
                  <a:lnTo>
                    <a:pt x="1158" y="48"/>
                  </a:lnTo>
                  <a:lnTo>
                    <a:pt x="1134" y="40"/>
                  </a:lnTo>
                  <a:lnTo>
                    <a:pt x="1122" y="37"/>
                  </a:lnTo>
                  <a:lnTo>
                    <a:pt x="1111" y="34"/>
                  </a:lnTo>
                  <a:lnTo>
                    <a:pt x="1111" y="34"/>
                  </a:lnTo>
                  <a:lnTo>
                    <a:pt x="1103" y="33"/>
                  </a:lnTo>
                  <a:lnTo>
                    <a:pt x="1096" y="32"/>
                  </a:lnTo>
                  <a:lnTo>
                    <a:pt x="1082" y="33"/>
                  </a:lnTo>
                  <a:lnTo>
                    <a:pt x="1070" y="32"/>
                  </a:lnTo>
                  <a:lnTo>
                    <a:pt x="1065" y="31"/>
                  </a:lnTo>
                  <a:lnTo>
                    <a:pt x="1058" y="29"/>
                  </a:lnTo>
                  <a:lnTo>
                    <a:pt x="1058" y="29"/>
                  </a:lnTo>
                  <a:lnTo>
                    <a:pt x="1013" y="41"/>
                  </a:lnTo>
                  <a:lnTo>
                    <a:pt x="969" y="54"/>
                  </a:lnTo>
                  <a:lnTo>
                    <a:pt x="927" y="66"/>
                  </a:lnTo>
                  <a:lnTo>
                    <a:pt x="885" y="80"/>
                  </a:lnTo>
                  <a:lnTo>
                    <a:pt x="802" y="109"/>
                  </a:lnTo>
                  <a:lnTo>
                    <a:pt x="722" y="139"/>
                  </a:lnTo>
                  <a:lnTo>
                    <a:pt x="561" y="202"/>
                  </a:lnTo>
                  <a:lnTo>
                    <a:pt x="480" y="234"/>
                  </a:lnTo>
                  <a:lnTo>
                    <a:pt x="397" y="265"/>
                  </a:lnTo>
                  <a:lnTo>
                    <a:pt x="397" y="265"/>
                  </a:lnTo>
                  <a:lnTo>
                    <a:pt x="409" y="273"/>
                  </a:lnTo>
                  <a:lnTo>
                    <a:pt x="422" y="280"/>
                  </a:lnTo>
                  <a:lnTo>
                    <a:pt x="436" y="285"/>
                  </a:lnTo>
                  <a:lnTo>
                    <a:pt x="450" y="290"/>
                  </a:lnTo>
                  <a:lnTo>
                    <a:pt x="450" y="290"/>
                  </a:lnTo>
                  <a:lnTo>
                    <a:pt x="506" y="311"/>
                  </a:lnTo>
                  <a:lnTo>
                    <a:pt x="561" y="331"/>
                  </a:lnTo>
                  <a:lnTo>
                    <a:pt x="561" y="331"/>
                  </a:lnTo>
                  <a:lnTo>
                    <a:pt x="610" y="348"/>
                  </a:lnTo>
                  <a:lnTo>
                    <a:pt x="657" y="365"/>
                  </a:lnTo>
                  <a:lnTo>
                    <a:pt x="705" y="381"/>
                  </a:lnTo>
                  <a:lnTo>
                    <a:pt x="752" y="398"/>
                  </a:lnTo>
                  <a:lnTo>
                    <a:pt x="752" y="398"/>
                  </a:lnTo>
                  <a:lnTo>
                    <a:pt x="798" y="417"/>
                  </a:lnTo>
                  <a:lnTo>
                    <a:pt x="843" y="436"/>
                  </a:lnTo>
                  <a:lnTo>
                    <a:pt x="843" y="436"/>
                  </a:lnTo>
                  <a:lnTo>
                    <a:pt x="877" y="451"/>
                  </a:lnTo>
                  <a:lnTo>
                    <a:pt x="908" y="466"/>
                  </a:lnTo>
                  <a:lnTo>
                    <a:pt x="908" y="466"/>
                  </a:lnTo>
                  <a:lnTo>
                    <a:pt x="943" y="484"/>
                  </a:lnTo>
                  <a:lnTo>
                    <a:pt x="960" y="493"/>
                  </a:lnTo>
                  <a:lnTo>
                    <a:pt x="978" y="500"/>
                  </a:lnTo>
                  <a:lnTo>
                    <a:pt x="978" y="500"/>
                  </a:lnTo>
                  <a:lnTo>
                    <a:pt x="989" y="503"/>
                  </a:lnTo>
                  <a:lnTo>
                    <a:pt x="999" y="507"/>
                  </a:lnTo>
                  <a:lnTo>
                    <a:pt x="1010" y="510"/>
                  </a:lnTo>
                  <a:lnTo>
                    <a:pt x="1021" y="511"/>
                  </a:lnTo>
                  <a:lnTo>
                    <a:pt x="1021" y="511"/>
                  </a:lnTo>
                  <a:lnTo>
                    <a:pt x="1078" y="466"/>
                  </a:lnTo>
                  <a:lnTo>
                    <a:pt x="1135" y="423"/>
                  </a:lnTo>
                  <a:lnTo>
                    <a:pt x="1253" y="336"/>
                  </a:lnTo>
                  <a:lnTo>
                    <a:pt x="1253" y="336"/>
                  </a:lnTo>
                  <a:lnTo>
                    <a:pt x="1285" y="314"/>
                  </a:lnTo>
                  <a:lnTo>
                    <a:pt x="1318" y="293"/>
                  </a:lnTo>
                  <a:lnTo>
                    <a:pt x="1354" y="273"/>
                  </a:lnTo>
                  <a:lnTo>
                    <a:pt x="1388" y="254"/>
                  </a:lnTo>
                  <a:lnTo>
                    <a:pt x="1423" y="235"/>
                  </a:lnTo>
                  <a:lnTo>
                    <a:pt x="1457" y="214"/>
                  </a:lnTo>
                  <a:lnTo>
                    <a:pt x="1489" y="194"/>
                  </a:lnTo>
                  <a:lnTo>
                    <a:pt x="1504" y="183"/>
                  </a:lnTo>
                  <a:lnTo>
                    <a:pt x="1519" y="172"/>
                  </a:lnTo>
                  <a:lnTo>
                    <a:pt x="1519" y="172"/>
                  </a:lnTo>
                  <a:lnTo>
                    <a:pt x="1518" y="171"/>
                  </a:lnTo>
                  <a:lnTo>
                    <a:pt x="1515" y="171"/>
                  </a:lnTo>
                  <a:lnTo>
                    <a:pt x="1514" y="171"/>
                  </a:lnTo>
                  <a:lnTo>
                    <a:pt x="1513" y="172"/>
                  </a:lnTo>
                  <a:lnTo>
                    <a:pt x="1513" y="172"/>
                  </a:lnTo>
                  <a:close/>
                  <a:moveTo>
                    <a:pt x="1015" y="678"/>
                  </a:moveTo>
                  <a:lnTo>
                    <a:pt x="1015" y="678"/>
                  </a:lnTo>
                  <a:lnTo>
                    <a:pt x="1018" y="663"/>
                  </a:lnTo>
                  <a:lnTo>
                    <a:pt x="1020" y="647"/>
                  </a:lnTo>
                  <a:lnTo>
                    <a:pt x="1021" y="630"/>
                  </a:lnTo>
                  <a:lnTo>
                    <a:pt x="1021" y="613"/>
                  </a:lnTo>
                  <a:lnTo>
                    <a:pt x="1021" y="576"/>
                  </a:lnTo>
                  <a:lnTo>
                    <a:pt x="1022" y="541"/>
                  </a:lnTo>
                  <a:lnTo>
                    <a:pt x="1022" y="541"/>
                  </a:lnTo>
                  <a:lnTo>
                    <a:pt x="1023" y="540"/>
                  </a:lnTo>
                  <a:lnTo>
                    <a:pt x="1023" y="540"/>
                  </a:lnTo>
                  <a:lnTo>
                    <a:pt x="1021" y="538"/>
                  </a:lnTo>
                  <a:lnTo>
                    <a:pt x="1015" y="533"/>
                  </a:lnTo>
                  <a:lnTo>
                    <a:pt x="1015" y="533"/>
                  </a:lnTo>
                  <a:lnTo>
                    <a:pt x="946" y="588"/>
                  </a:lnTo>
                  <a:lnTo>
                    <a:pt x="908" y="616"/>
                  </a:lnTo>
                  <a:lnTo>
                    <a:pt x="890" y="630"/>
                  </a:lnTo>
                  <a:lnTo>
                    <a:pt x="871" y="641"/>
                  </a:lnTo>
                  <a:lnTo>
                    <a:pt x="871" y="641"/>
                  </a:lnTo>
                  <a:lnTo>
                    <a:pt x="868" y="685"/>
                  </a:lnTo>
                  <a:lnTo>
                    <a:pt x="867" y="724"/>
                  </a:lnTo>
                  <a:lnTo>
                    <a:pt x="869" y="764"/>
                  </a:lnTo>
                  <a:lnTo>
                    <a:pt x="873" y="810"/>
                  </a:lnTo>
                  <a:lnTo>
                    <a:pt x="873" y="810"/>
                  </a:lnTo>
                  <a:lnTo>
                    <a:pt x="891" y="794"/>
                  </a:lnTo>
                  <a:lnTo>
                    <a:pt x="909" y="777"/>
                  </a:lnTo>
                  <a:lnTo>
                    <a:pt x="945" y="744"/>
                  </a:lnTo>
                  <a:lnTo>
                    <a:pt x="980" y="710"/>
                  </a:lnTo>
                  <a:lnTo>
                    <a:pt x="1015" y="678"/>
                  </a:lnTo>
                  <a:lnTo>
                    <a:pt x="1015" y="678"/>
                  </a:lnTo>
                  <a:close/>
                  <a:moveTo>
                    <a:pt x="368" y="277"/>
                  </a:moveTo>
                  <a:lnTo>
                    <a:pt x="368" y="277"/>
                  </a:lnTo>
                  <a:lnTo>
                    <a:pt x="337" y="288"/>
                  </a:lnTo>
                  <a:lnTo>
                    <a:pt x="307" y="300"/>
                  </a:lnTo>
                  <a:lnTo>
                    <a:pt x="276" y="312"/>
                  </a:lnTo>
                  <a:lnTo>
                    <a:pt x="260" y="317"/>
                  </a:lnTo>
                  <a:lnTo>
                    <a:pt x="241" y="322"/>
                  </a:lnTo>
                  <a:lnTo>
                    <a:pt x="241" y="322"/>
                  </a:lnTo>
                  <a:lnTo>
                    <a:pt x="389" y="397"/>
                  </a:lnTo>
                  <a:lnTo>
                    <a:pt x="539" y="473"/>
                  </a:lnTo>
                  <a:lnTo>
                    <a:pt x="539" y="473"/>
                  </a:lnTo>
                  <a:lnTo>
                    <a:pt x="576" y="492"/>
                  </a:lnTo>
                  <a:lnTo>
                    <a:pt x="615" y="509"/>
                  </a:lnTo>
                  <a:lnTo>
                    <a:pt x="693" y="541"/>
                  </a:lnTo>
                  <a:lnTo>
                    <a:pt x="731" y="559"/>
                  </a:lnTo>
                  <a:lnTo>
                    <a:pt x="750" y="568"/>
                  </a:lnTo>
                  <a:lnTo>
                    <a:pt x="768" y="577"/>
                  </a:lnTo>
                  <a:lnTo>
                    <a:pt x="785" y="588"/>
                  </a:lnTo>
                  <a:lnTo>
                    <a:pt x="802" y="600"/>
                  </a:lnTo>
                  <a:lnTo>
                    <a:pt x="819" y="611"/>
                  </a:lnTo>
                  <a:lnTo>
                    <a:pt x="836" y="624"/>
                  </a:lnTo>
                  <a:lnTo>
                    <a:pt x="836" y="624"/>
                  </a:lnTo>
                  <a:lnTo>
                    <a:pt x="843" y="625"/>
                  </a:lnTo>
                  <a:lnTo>
                    <a:pt x="849" y="626"/>
                  </a:lnTo>
                  <a:lnTo>
                    <a:pt x="856" y="629"/>
                  </a:lnTo>
                  <a:lnTo>
                    <a:pt x="859" y="631"/>
                  </a:lnTo>
                  <a:lnTo>
                    <a:pt x="862" y="633"/>
                  </a:lnTo>
                  <a:lnTo>
                    <a:pt x="862" y="633"/>
                  </a:lnTo>
                  <a:lnTo>
                    <a:pt x="879" y="619"/>
                  </a:lnTo>
                  <a:lnTo>
                    <a:pt x="897" y="605"/>
                  </a:lnTo>
                  <a:lnTo>
                    <a:pt x="932" y="579"/>
                  </a:lnTo>
                  <a:lnTo>
                    <a:pt x="967" y="553"/>
                  </a:lnTo>
                  <a:lnTo>
                    <a:pt x="984" y="539"/>
                  </a:lnTo>
                  <a:lnTo>
                    <a:pt x="1000" y="525"/>
                  </a:lnTo>
                  <a:lnTo>
                    <a:pt x="1000" y="525"/>
                  </a:lnTo>
                  <a:lnTo>
                    <a:pt x="924" y="489"/>
                  </a:lnTo>
                  <a:lnTo>
                    <a:pt x="846" y="456"/>
                  </a:lnTo>
                  <a:lnTo>
                    <a:pt x="768" y="424"/>
                  </a:lnTo>
                  <a:lnTo>
                    <a:pt x="688" y="393"/>
                  </a:lnTo>
                  <a:lnTo>
                    <a:pt x="609" y="364"/>
                  </a:lnTo>
                  <a:lnTo>
                    <a:pt x="528" y="334"/>
                  </a:lnTo>
                  <a:lnTo>
                    <a:pt x="368" y="277"/>
                  </a:lnTo>
                  <a:lnTo>
                    <a:pt x="368" y="277"/>
                  </a:lnTo>
                  <a:close/>
                  <a:moveTo>
                    <a:pt x="854" y="694"/>
                  </a:moveTo>
                  <a:lnTo>
                    <a:pt x="854" y="694"/>
                  </a:lnTo>
                  <a:lnTo>
                    <a:pt x="853" y="690"/>
                  </a:lnTo>
                  <a:lnTo>
                    <a:pt x="853" y="685"/>
                  </a:lnTo>
                  <a:lnTo>
                    <a:pt x="854" y="674"/>
                  </a:lnTo>
                  <a:lnTo>
                    <a:pt x="854" y="662"/>
                  </a:lnTo>
                  <a:lnTo>
                    <a:pt x="853" y="656"/>
                  </a:lnTo>
                  <a:lnTo>
                    <a:pt x="852" y="651"/>
                  </a:lnTo>
                  <a:lnTo>
                    <a:pt x="852" y="651"/>
                  </a:lnTo>
                  <a:lnTo>
                    <a:pt x="849" y="652"/>
                  </a:lnTo>
                  <a:lnTo>
                    <a:pt x="848" y="652"/>
                  </a:lnTo>
                  <a:lnTo>
                    <a:pt x="847" y="652"/>
                  </a:lnTo>
                  <a:lnTo>
                    <a:pt x="846" y="651"/>
                  </a:lnTo>
                  <a:lnTo>
                    <a:pt x="844" y="648"/>
                  </a:lnTo>
                  <a:lnTo>
                    <a:pt x="841" y="646"/>
                  </a:lnTo>
                  <a:lnTo>
                    <a:pt x="841" y="646"/>
                  </a:lnTo>
                  <a:lnTo>
                    <a:pt x="841" y="648"/>
                  </a:lnTo>
                  <a:lnTo>
                    <a:pt x="840" y="649"/>
                  </a:lnTo>
                  <a:lnTo>
                    <a:pt x="839" y="649"/>
                  </a:lnTo>
                  <a:lnTo>
                    <a:pt x="839" y="649"/>
                  </a:lnTo>
                  <a:lnTo>
                    <a:pt x="837" y="647"/>
                  </a:lnTo>
                  <a:lnTo>
                    <a:pt x="836" y="644"/>
                  </a:lnTo>
                  <a:lnTo>
                    <a:pt x="833" y="640"/>
                  </a:lnTo>
                  <a:lnTo>
                    <a:pt x="832" y="638"/>
                  </a:lnTo>
                  <a:lnTo>
                    <a:pt x="832" y="638"/>
                  </a:lnTo>
                  <a:lnTo>
                    <a:pt x="829" y="637"/>
                  </a:lnTo>
                  <a:lnTo>
                    <a:pt x="827" y="636"/>
                  </a:lnTo>
                  <a:lnTo>
                    <a:pt x="824" y="636"/>
                  </a:lnTo>
                  <a:lnTo>
                    <a:pt x="822" y="635"/>
                  </a:lnTo>
                  <a:lnTo>
                    <a:pt x="822" y="635"/>
                  </a:lnTo>
                  <a:lnTo>
                    <a:pt x="813" y="629"/>
                  </a:lnTo>
                  <a:lnTo>
                    <a:pt x="806" y="622"/>
                  </a:lnTo>
                  <a:lnTo>
                    <a:pt x="790" y="609"/>
                  </a:lnTo>
                  <a:lnTo>
                    <a:pt x="782" y="603"/>
                  </a:lnTo>
                  <a:lnTo>
                    <a:pt x="772" y="596"/>
                  </a:lnTo>
                  <a:lnTo>
                    <a:pt x="764" y="592"/>
                  </a:lnTo>
                  <a:lnTo>
                    <a:pt x="754" y="589"/>
                  </a:lnTo>
                  <a:lnTo>
                    <a:pt x="754" y="589"/>
                  </a:lnTo>
                  <a:lnTo>
                    <a:pt x="725" y="609"/>
                  </a:lnTo>
                  <a:lnTo>
                    <a:pt x="695" y="629"/>
                  </a:lnTo>
                  <a:lnTo>
                    <a:pt x="634" y="665"/>
                  </a:lnTo>
                  <a:lnTo>
                    <a:pt x="634" y="665"/>
                  </a:lnTo>
                  <a:lnTo>
                    <a:pt x="634" y="673"/>
                  </a:lnTo>
                  <a:lnTo>
                    <a:pt x="633" y="679"/>
                  </a:lnTo>
                  <a:lnTo>
                    <a:pt x="629" y="692"/>
                  </a:lnTo>
                  <a:lnTo>
                    <a:pt x="629" y="692"/>
                  </a:lnTo>
                  <a:lnTo>
                    <a:pt x="651" y="682"/>
                  </a:lnTo>
                  <a:lnTo>
                    <a:pt x="665" y="678"/>
                  </a:lnTo>
                  <a:lnTo>
                    <a:pt x="679" y="674"/>
                  </a:lnTo>
                  <a:lnTo>
                    <a:pt x="687" y="673"/>
                  </a:lnTo>
                  <a:lnTo>
                    <a:pt x="693" y="673"/>
                  </a:lnTo>
                  <a:lnTo>
                    <a:pt x="698" y="674"/>
                  </a:lnTo>
                  <a:lnTo>
                    <a:pt x="704" y="675"/>
                  </a:lnTo>
                  <a:lnTo>
                    <a:pt x="708" y="678"/>
                  </a:lnTo>
                  <a:lnTo>
                    <a:pt x="711" y="681"/>
                  </a:lnTo>
                  <a:lnTo>
                    <a:pt x="713" y="686"/>
                  </a:lnTo>
                  <a:lnTo>
                    <a:pt x="715" y="694"/>
                  </a:lnTo>
                  <a:lnTo>
                    <a:pt x="715" y="694"/>
                  </a:lnTo>
                  <a:lnTo>
                    <a:pt x="713" y="700"/>
                  </a:lnTo>
                  <a:lnTo>
                    <a:pt x="712" y="707"/>
                  </a:lnTo>
                  <a:lnTo>
                    <a:pt x="709" y="713"/>
                  </a:lnTo>
                  <a:lnTo>
                    <a:pt x="705" y="720"/>
                  </a:lnTo>
                  <a:lnTo>
                    <a:pt x="698" y="732"/>
                  </a:lnTo>
                  <a:lnTo>
                    <a:pt x="695" y="739"/>
                  </a:lnTo>
                  <a:lnTo>
                    <a:pt x="693" y="746"/>
                  </a:lnTo>
                  <a:lnTo>
                    <a:pt x="693" y="746"/>
                  </a:lnTo>
                  <a:lnTo>
                    <a:pt x="702" y="746"/>
                  </a:lnTo>
                  <a:lnTo>
                    <a:pt x="709" y="749"/>
                  </a:lnTo>
                  <a:lnTo>
                    <a:pt x="717" y="752"/>
                  </a:lnTo>
                  <a:lnTo>
                    <a:pt x="723" y="756"/>
                  </a:lnTo>
                  <a:lnTo>
                    <a:pt x="728" y="762"/>
                  </a:lnTo>
                  <a:lnTo>
                    <a:pt x="734" y="769"/>
                  </a:lnTo>
                  <a:lnTo>
                    <a:pt x="738" y="776"/>
                  </a:lnTo>
                  <a:lnTo>
                    <a:pt x="741" y="784"/>
                  </a:lnTo>
                  <a:lnTo>
                    <a:pt x="741" y="784"/>
                  </a:lnTo>
                  <a:lnTo>
                    <a:pt x="770" y="762"/>
                  </a:lnTo>
                  <a:lnTo>
                    <a:pt x="798" y="740"/>
                  </a:lnTo>
                  <a:lnTo>
                    <a:pt x="854" y="694"/>
                  </a:lnTo>
                  <a:lnTo>
                    <a:pt x="854" y="694"/>
                  </a:lnTo>
                  <a:close/>
                  <a:moveTo>
                    <a:pt x="852" y="721"/>
                  </a:moveTo>
                  <a:lnTo>
                    <a:pt x="852" y="721"/>
                  </a:lnTo>
                  <a:lnTo>
                    <a:pt x="844" y="724"/>
                  </a:lnTo>
                  <a:lnTo>
                    <a:pt x="837" y="728"/>
                  </a:lnTo>
                  <a:lnTo>
                    <a:pt x="823" y="738"/>
                  </a:lnTo>
                  <a:lnTo>
                    <a:pt x="811" y="749"/>
                  </a:lnTo>
                  <a:lnTo>
                    <a:pt x="800" y="761"/>
                  </a:lnTo>
                  <a:lnTo>
                    <a:pt x="800" y="761"/>
                  </a:lnTo>
                  <a:lnTo>
                    <a:pt x="808" y="765"/>
                  </a:lnTo>
                  <a:lnTo>
                    <a:pt x="815" y="769"/>
                  </a:lnTo>
                  <a:lnTo>
                    <a:pt x="828" y="779"/>
                  </a:lnTo>
                  <a:lnTo>
                    <a:pt x="842" y="787"/>
                  </a:lnTo>
                  <a:lnTo>
                    <a:pt x="848" y="790"/>
                  </a:lnTo>
                  <a:lnTo>
                    <a:pt x="855" y="794"/>
                  </a:lnTo>
                  <a:lnTo>
                    <a:pt x="855" y="794"/>
                  </a:lnTo>
                  <a:lnTo>
                    <a:pt x="853" y="758"/>
                  </a:lnTo>
                  <a:lnTo>
                    <a:pt x="852" y="740"/>
                  </a:lnTo>
                  <a:lnTo>
                    <a:pt x="852" y="721"/>
                  </a:lnTo>
                  <a:lnTo>
                    <a:pt x="852" y="721"/>
                  </a:lnTo>
                  <a:close/>
                  <a:moveTo>
                    <a:pt x="792" y="784"/>
                  </a:moveTo>
                  <a:lnTo>
                    <a:pt x="792" y="784"/>
                  </a:lnTo>
                  <a:lnTo>
                    <a:pt x="787" y="777"/>
                  </a:lnTo>
                  <a:lnTo>
                    <a:pt x="784" y="770"/>
                  </a:lnTo>
                  <a:lnTo>
                    <a:pt x="784" y="770"/>
                  </a:lnTo>
                  <a:lnTo>
                    <a:pt x="760" y="794"/>
                  </a:lnTo>
                  <a:lnTo>
                    <a:pt x="753" y="800"/>
                  </a:lnTo>
                  <a:lnTo>
                    <a:pt x="746" y="804"/>
                  </a:lnTo>
                  <a:lnTo>
                    <a:pt x="738" y="810"/>
                  </a:lnTo>
                  <a:lnTo>
                    <a:pt x="731" y="813"/>
                  </a:lnTo>
                  <a:lnTo>
                    <a:pt x="731" y="813"/>
                  </a:lnTo>
                  <a:lnTo>
                    <a:pt x="722" y="815"/>
                  </a:lnTo>
                  <a:lnTo>
                    <a:pt x="713" y="817"/>
                  </a:lnTo>
                  <a:lnTo>
                    <a:pt x="705" y="819"/>
                  </a:lnTo>
                  <a:lnTo>
                    <a:pt x="697" y="821"/>
                  </a:lnTo>
                  <a:lnTo>
                    <a:pt x="697" y="821"/>
                  </a:lnTo>
                  <a:lnTo>
                    <a:pt x="672" y="832"/>
                  </a:lnTo>
                  <a:lnTo>
                    <a:pt x="647" y="844"/>
                  </a:lnTo>
                  <a:lnTo>
                    <a:pt x="601" y="867"/>
                  </a:lnTo>
                  <a:lnTo>
                    <a:pt x="601" y="867"/>
                  </a:lnTo>
                  <a:lnTo>
                    <a:pt x="616" y="877"/>
                  </a:lnTo>
                  <a:lnTo>
                    <a:pt x="632" y="886"/>
                  </a:lnTo>
                  <a:lnTo>
                    <a:pt x="665" y="903"/>
                  </a:lnTo>
                  <a:lnTo>
                    <a:pt x="701" y="919"/>
                  </a:lnTo>
                  <a:lnTo>
                    <a:pt x="718" y="928"/>
                  </a:lnTo>
                  <a:lnTo>
                    <a:pt x="734" y="937"/>
                  </a:lnTo>
                  <a:lnTo>
                    <a:pt x="734" y="937"/>
                  </a:lnTo>
                  <a:lnTo>
                    <a:pt x="757" y="904"/>
                  </a:lnTo>
                  <a:lnTo>
                    <a:pt x="769" y="888"/>
                  </a:lnTo>
                  <a:lnTo>
                    <a:pt x="782" y="872"/>
                  </a:lnTo>
                  <a:lnTo>
                    <a:pt x="796" y="858"/>
                  </a:lnTo>
                  <a:lnTo>
                    <a:pt x="811" y="844"/>
                  </a:lnTo>
                  <a:lnTo>
                    <a:pt x="827" y="832"/>
                  </a:lnTo>
                  <a:lnTo>
                    <a:pt x="844" y="821"/>
                  </a:lnTo>
                  <a:lnTo>
                    <a:pt x="844" y="821"/>
                  </a:lnTo>
                  <a:lnTo>
                    <a:pt x="844" y="816"/>
                  </a:lnTo>
                  <a:lnTo>
                    <a:pt x="844" y="816"/>
                  </a:lnTo>
                  <a:lnTo>
                    <a:pt x="832" y="806"/>
                  </a:lnTo>
                  <a:lnTo>
                    <a:pt x="819" y="798"/>
                  </a:lnTo>
                  <a:lnTo>
                    <a:pt x="806" y="790"/>
                  </a:lnTo>
                  <a:lnTo>
                    <a:pt x="792" y="784"/>
                  </a:lnTo>
                  <a:lnTo>
                    <a:pt x="792" y="784"/>
                  </a:lnTo>
                  <a:close/>
                  <a:moveTo>
                    <a:pt x="629" y="532"/>
                  </a:moveTo>
                  <a:lnTo>
                    <a:pt x="629" y="532"/>
                  </a:lnTo>
                  <a:lnTo>
                    <a:pt x="614" y="543"/>
                  </a:lnTo>
                  <a:lnTo>
                    <a:pt x="597" y="554"/>
                  </a:lnTo>
                  <a:lnTo>
                    <a:pt x="563" y="573"/>
                  </a:lnTo>
                  <a:lnTo>
                    <a:pt x="545" y="584"/>
                  </a:lnTo>
                  <a:lnTo>
                    <a:pt x="528" y="593"/>
                  </a:lnTo>
                  <a:lnTo>
                    <a:pt x="512" y="605"/>
                  </a:lnTo>
                  <a:lnTo>
                    <a:pt x="498" y="617"/>
                  </a:lnTo>
                  <a:lnTo>
                    <a:pt x="498" y="617"/>
                  </a:lnTo>
                  <a:lnTo>
                    <a:pt x="491" y="620"/>
                  </a:lnTo>
                  <a:lnTo>
                    <a:pt x="483" y="623"/>
                  </a:lnTo>
                  <a:lnTo>
                    <a:pt x="480" y="625"/>
                  </a:lnTo>
                  <a:lnTo>
                    <a:pt x="477" y="628"/>
                  </a:lnTo>
                  <a:lnTo>
                    <a:pt x="476" y="630"/>
                  </a:lnTo>
                  <a:lnTo>
                    <a:pt x="477" y="633"/>
                  </a:lnTo>
                  <a:lnTo>
                    <a:pt x="477" y="633"/>
                  </a:lnTo>
                  <a:lnTo>
                    <a:pt x="506" y="625"/>
                  </a:lnTo>
                  <a:lnTo>
                    <a:pt x="521" y="623"/>
                  </a:lnTo>
                  <a:lnTo>
                    <a:pt x="537" y="621"/>
                  </a:lnTo>
                  <a:lnTo>
                    <a:pt x="537" y="621"/>
                  </a:lnTo>
                  <a:lnTo>
                    <a:pt x="542" y="626"/>
                  </a:lnTo>
                  <a:lnTo>
                    <a:pt x="546" y="633"/>
                  </a:lnTo>
                  <a:lnTo>
                    <a:pt x="549" y="639"/>
                  </a:lnTo>
                  <a:lnTo>
                    <a:pt x="550" y="647"/>
                  </a:lnTo>
                  <a:lnTo>
                    <a:pt x="550" y="653"/>
                  </a:lnTo>
                  <a:lnTo>
                    <a:pt x="548" y="661"/>
                  </a:lnTo>
                  <a:lnTo>
                    <a:pt x="544" y="667"/>
                  </a:lnTo>
                  <a:lnTo>
                    <a:pt x="540" y="674"/>
                  </a:lnTo>
                  <a:lnTo>
                    <a:pt x="540" y="674"/>
                  </a:lnTo>
                  <a:lnTo>
                    <a:pt x="551" y="681"/>
                  </a:lnTo>
                  <a:lnTo>
                    <a:pt x="554" y="685"/>
                  </a:lnTo>
                  <a:lnTo>
                    <a:pt x="556" y="690"/>
                  </a:lnTo>
                  <a:lnTo>
                    <a:pt x="556" y="690"/>
                  </a:lnTo>
                  <a:lnTo>
                    <a:pt x="573" y="683"/>
                  </a:lnTo>
                  <a:lnTo>
                    <a:pt x="588" y="677"/>
                  </a:lnTo>
                  <a:lnTo>
                    <a:pt x="596" y="673"/>
                  </a:lnTo>
                  <a:lnTo>
                    <a:pt x="602" y="668"/>
                  </a:lnTo>
                  <a:lnTo>
                    <a:pt x="609" y="663"/>
                  </a:lnTo>
                  <a:lnTo>
                    <a:pt x="613" y="656"/>
                  </a:lnTo>
                  <a:lnTo>
                    <a:pt x="613" y="656"/>
                  </a:lnTo>
                  <a:lnTo>
                    <a:pt x="620" y="655"/>
                  </a:lnTo>
                  <a:lnTo>
                    <a:pt x="628" y="654"/>
                  </a:lnTo>
                  <a:lnTo>
                    <a:pt x="628" y="654"/>
                  </a:lnTo>
                  <a:lnTo>
                    <a:pt x="641" y="645"/>
                  </a:lnTo>
                  <a:lnTo>
                    <a:pt x="655" y="636"/>
                  </a:lnTo>
                  <a:lnTo>
                    <a:pt x="685" y="618"/>
                  </a:lnTo>
                  <a:lnTo>
                    <a:pt x="712" y="601"/>
                  </a:lnTo>
                  <a:lnTo>
                    <a:pt x="726" y="591"/>
                  </a:lnTo>
                  <a:lnTo>
                    <a:pt x="739" y="581"/>
                  </a:lnTo>
                  <a:lnTo>
                    <a:pt x="739" y="581"/>
                  </a:lnTo>
                  <a:lnTo>
                    <a:pt x="684" y="556"/>
                  </a:lnTo>
                  <a:lnTo>
                    <a:pt x="629" y="532"/>
                  </a:lnTo>
                  <a:lnTo>
                    <a:pt x="629" y="532"/>
                  </a:lnTo>
                  <a:close/>
                  <a:moveTo>
                    <a:pt x="669" y="756"/>
                  </a:moveTo>
                  <a:lnTo>
                    <a:pt x="669" y="756"/>
                  </a:lnTo>
                  <a:lnTo>
                    <a:pt x="671" y="751"/>
                  </a:lnTo>
                  <a:lnTo>
                    <a:pt x="674" y="744"/>
                  </a:lnTo>
                  <a:lnTo>
                    <a:pt x="685" y="730"/>
                  </a:lnTo>
                  <a:lnTo>
                    <a:pt x="690" y="723"/>
                  </a:lnTo>
                  <a:lnTo>
                    <a:pt x="694" y="713"/>
                  </a:lnTo>
                  <a:lnTo>
                    <a:pt x="697" y="704"/>
                  </a:lnTo>
                  <a:lnTo>
                    <a:pt x="697" y="699"/>
                  </a:lnTo>
                  <a:lnTo>
                    <a:pt x="697" y="694"/>
                  </a:lnTo>
                  <a:lnTo>
                    <a:pt x="697" y="694"/>
                  </a:lnTo>
                  <a:lnTo>
                    <a:pt x="692" y="691"/>
                  </a:lnTo>
                  <a:lnTo>
                    <a:pt x="687" y="690"/>
                  </a:lnTo>
                  <a:lnTo>
                    <a:pt x="682" y="689"/>
                  </a:lnTo>
                  <a:lnTo>
                    <a:pt x="677" y="690"/>
                  </a:lnTo>
                  <a:lnTo>
                    <a:pt x="667" y="691"/>
                  </a:lnTo>
                  <a:lnTo>
                    <a:pt x="657" y="695"/>
                  </a:lnTo>
                  <a:lnTo>
                    <a:pt x="637" y="704"/>
                  </a:lnTo>
                  <a:lnTo>
                    <a:pt x="627" y="708"/>
                  </a:lnTo>
                  <a:lnTo>
                    <a:pt x="617" y="711"/>
                  </a:lnTo>
                  <a:lnTo>
                    <a:pt x="617" y="711"/>
                  </a:lnTo>
                  <a:lnTo>
                    <a:pt x="611" y="721"/>
                  </a:lnTo>
                  <a:lnTo>
                    <a:pt x="604" y="731"/>
                  </a:lnTo>
                  <a:lnTo>
                    <a:pt x="591" y="753"/>
                  </a:lnTo>
                  <a:lnTo>
                    <a:pt x="584" y="762"/>
                  </a:lnTo>
                  <a:lnTo>
                    <a:pt x="576" y="771"/>
                  </a:lnTo>
                  <a:lnTo>
                    <a:pt x="569" y="779"/>
                  </a:lnTo>
                  <a:lnTo>
                    <a:pt x="560" y="784"/>
                  </a:lnTo>
                  <a:lnTo>
                    <a:pt x="560" y="784"/>
                  </a:lnTo>
                  <a:lnTo>
                    <a:pt x="564" y="773"/>
                  </a:lnTo>
                  <a:lnTo>
                    <a:pt x="569" y="762"/>
                  </a:lnTo>
                  <a:lnTo>
                    <a:pt x="582" y="744"/>
                  </a:lnTo>
                  <a:lnTo>
                    <a:pt x="587" y="735"/>
                  </a:lnTo>
                  <a:lnTo>
                    <a:pt x="592" y="725"/>
                  </a:lnTo>
                  <a:lnTo>
                    <a:pt x="598" y="714"/>
                  </a:lnTo>
                  <a:lnTo>
                    <a:pt x="601" y="702"/>
                  </a:lnTo>
                  <a:lnTo>
                    <a:pt x="601" y="702"/>
                  </a:lnTo>
                  <a:lnTo>
                    <a:pt x="607" y="697"/>
                  </a:lnTo>
                  <a:lnTo>
                    <a:pt x="613" y="691"/>
                  </a:lnTo>
                  <a:lnTo>
                    <a:pt x="615" y="688"/>
                  </a:lnTo>
                  <a:lnTo>
                    <a:pt x="617" y="683"/>
                  </a:lnTo>
                  <a:lnTo>
                    <a:pt x="617" y="680"/>
                  </a:lnTo>
                  <a:lnTo>
                    <a:pt x="617" y="676"/>
                  </a:lnTo>
                  <a:lnTo>
                    <a:pt x="617" y="676"/>
                  </a:lnTo>
                  <a:lnTo>
                    <a:pt x="600" y="686"/>
                  </a:lnTo>
                  <a:lnTo>
                    <a:pt x="583" y="698"/>
                  </a:lnTo>
                  <a:lnTo>
                    <a:pt x="568" y="709"/>
                  </a:lnTo>
                  <a:lnTo>
                    <a:pt x="556" y="716"/>
                  </a:lnTo>
                  <a:lnTo>
                    <a:pt x="556" y="716"/>
                  </a:lnTo>
                  <a:lnTo>
                    <a:pt x="544" y="740"/>
                  </a:lnTo>
                  <a:lnTo>
                    <a:pt x="533" y="762"/>
                  </a:lnTo>
                  <a:lnTo>
                    <a:pt x="520" y="785"/>
                  </a:lnTo>
                  <a:lnTo>
                    <a:pt x="509" y="810"/>
                  </a:lnTo>
                  <a:lnTo>
                    <a:pt x="509" y="810"/>
                  </a:lnTo>
                  <a:lnTo>
                    <a:pt x="512" y="810"/>
                  </a:lnTo>
                  <a:lnTo>
                    <a:pt x="515" y="811"/>
                  </a:lnTo>
                  <a:lnTo>
                    <a:pt x="520" y="812"/>
                  </a:lnTo>
                  <a:lnTo>
                    <a:pt x="523" y="813"/>
                  </a:lnTo>
                  <a:lnTo>
                    <a:pt x="523" y="813"/>
                  </a:lnTo>
                  <a:lnTo>
                    <a:pt x="528" y="829"/>
                  </a:lnTo>
                  <a:lnTo>
                    <a:pt x="531" y="835"/>
                  </a:lnTo>
                  <a:lnTo>
                    <a:pt x="534" y="838"/>
                  </a:lnTo>
                  <a:lnTo>
                    <a:pt x="537" y="841"/>
                  </a:lnTo>
                  <a:lnTo>
                    <a:pt x="537" y="841"/>
                  </a:lnTo>
                  <a:lnTo>
                    <a:pt x="556" y="837"/>
                  </a:lnTo>
                  <a:lnTo>
                    <a:pt x="556" y="837"/>
                  </a:lnTo>
                  <a:lnTo>
                    <a:pt x="563" y="842"/>
                  </a:lnTo>
                  <a:lnTo>
                    <a:pt x="567" y="847"/>
                  </a:lnTo>
                  <a:lnTo>
                    <a:pt x="568" y="850"/>
                  </a:lnTo>
                  <a:lnTo>
                    <a:pt x="569" y="855"/>
                  </a:lnTo>
                  <a:lnTo>
                    <a:pt x="569" y="859"/>
                  </a:lnTo>
                  <a:lnTo>
                    <a:pt x="569" y="864"/>
                  </a:lnTo>
                  <a:lnTo>
                    <a:pt x="569" y="864"/>
                  </a:lnTo>
                  <a:lnTo>
                    <a:pt x="604" y="848"/>
                  </a:lnTo>
                  <a:lnTo>
                    <a:pt x="641" y="831"/>
                  </a:lnTo>
                  <a:lnTo>
                    <a:pt x="675" y="815"/>
                  </a:lnTo>
                  <a:lnTo>
                    <a:pt x="711" y="799"/>
                  </a:lnTo>
                  <a:lnTo>
                    <a:pt x="711" y="799"/>
                  </a:lnTo>
                  <a:lnTo>
                    <a:pt x="716" y="792"/>
                  </a:lnTo>
                  <a:lnTo>
                    <a:pt x="718" y="786"/>
                  </a:lnTo>
                  <a:lnTo>
                    <a:pt x="719" y="780"/>
                  </a:lnTo>
                  <a:lnTo>
                    <a:pt x="717" y="773"/>
                  </a:lnTo>
                  <a:lnTo>
                    <a:pt x="713" y="769"/>
                  </a:lnTo>
                  <a:lnTo>
                    <a:pt x="708" y="765"/>
                  </a:lnTo>
                  <a:lnTo>
                    <a:pt x="701" y="762"/>
                  </a:lnTo>
                  <a:lnTo>
                    <a:pt x="692" y="762"/>
                  </a:lnTo>
                  <a:lnTo>
                    <a:pt x="692" y="762"/>
                  </a:lnTo>
                  <a:lnTo>
                    <a:pt x="687" y="767"/>
                  </a:lnTo>
                  <a:lnTo>
                    <a:pt x="681" y="770"/>
                  </a:lnTo>
                  <a:lnTo>
                    <a:pt x="681" y="770"/>
                  </a:lnTo>
                  <a:lnTo>
                    <a:pt x="673" y="772"/>
                  </a:lnTo>
                  <a:lnTo>
                    <a:pt x="664" y="775"/>
                  </a:lnTo>
                  <a:lnTo>
                    <a:pt x="649" y="784"/>
                  </a:lnTo>
                  <a:lnTo>
                    <a:pt x="634" y="792"/>
                  </a:lnTo>
                  <a:lnTo>
                    <a:pt x="621" y="802"/>
                  </a:lnTo>
                  <a:lnTo>
                    <a:pt x="609" y="812"/>
                  </a:lnTo>
                  <a:lnTo>
                    <a:pt x="595" y="821"/>
                  </a:lnTo>
                  <a:lnTo>
                    <a:pt x="582" y="830"/>
                  </a:lnTo>
                  <a:lnTo>
                    <a:pt x="567" y="835"/>
                  </a:lnTo>
                  <a:lnTo>
                    <a:pt x="567" y="835"/>
                  </a:lnTo>
                  <a:lnTo>
                    <a:pt x="578" y="823"/>
                  </a:lnTo>
                  <a:lnTo>
                    <a:pt x="589" y="812"/>
                  </a:lnTo>
                  <a:lnTo>
                    <a:pt x="601" y="802"/>
                  </a:lnTo>
                  <a:lnTo>
                    <a:pt x="614" y="792"/>
                  </a:lnTo>
                  <a:lnTo>
                    <a:pt x="642" y="774"/>
                  </a:lnTo>
                  <a:lnTo>
                    <a:pt x="669" y="756"/>
                  </a:lnTo>
                  <a:lnTo>
                    <a:pt x="669" y="756"/>
                  </a:lnTo>
                  <a:close/>
                  <a:moveTo>
                    <a:pt x="715" y="948"/>
                  </a:moveTo>
                  <a:lnTo>
                    <a:pt x="715" y="948"/>
                  </a:lnTo>
                  <a:lnTo>
                    <a:pt x="697" y="935"/>
                  </a:lnTo>
                  <a:lnTo>
                    <a:pt x="678" y="924"/>
                  </a:lnTo>
                  <a:lnTo>
                    <a:pt x="659" y="913"/>
                  </a:lnTo>
                  <a:lnTo>
                    <a:pt x="639" y="904"/>
                  </a:lnTo>
                  <a:lnTo>
                    <a:pt x="639" y="904"/>
                  </a:lnTo>
                  <a:lnTo>
                    <a:pt x="627" y="897"/>
                  </a:lnTo>
                  <a:lnTo>
                    <a:pt x="616" y="890"/>
                  </a:lnTo>
                  <a:lnTo>
                    <a:pt x="605" y="883"/>
                  </a:lnTo>
                  <a:lnTo>
                    <a:pt x="596" y="878"/>
                  </a:lnTo>
                  <a:lnTo>
                    <a:pt x="596" y="878"/>
                  </a:lnTo>
                  <a:lnTo>
                    <a:pt x="589" y="877"/>
                  </a:lnTo>
                  <a:lnTo>
                    <a:pt x="584" y="876"/>
                  </a:lnTo>
                  <a:lnTo>
                    <a:pt x="580" y="876"/>
                  </a:lnTo>
                  <a:lnTo>
                    <a:pt x="575" y="878"/>
                  </a:lnTo>
                  <a:lnTo>
                    <a:pt x="567" y="882"/>
                  </a:lnTo>
                  <a:lnTo>
                    <a:pt x="556" y="888"/>
                  </a:lnTo>
                  <a:lnTo>
                    <a:pt x="556" y="888"/>
                  </a:lnTo>
                  <a:lnTo>
                    <a:pt x="527" y="900"/>
                  </a:lnTo>
                  <a:lnTo>
                    <a:pt x="512" y="906"/>
                  </a:lnTo>
                  <a:lnTo>
                    <a:pt x="496" y="910"/>
                  </a:lnTo>
                  <a:lnTo>
                    <a:pt x="489" y="911"/>
                  </a:lnTo>
                  <a:lnTo>
                    <a:pt x="481" y="912"/>
                  </a:lnTo>
                  <a:lnTo>
                    <a:pt x="474" y="913"/>
                  </a:lnTo>
                  <a:lnTo>
                    <a:pt x="467" y="912"/>
                  </a:lnTo>
                  <a:lnTo>
                    <a:pt x="461" y="910"/>
                  </a:lnTo>
                  <a:lnTo>
                    <a:pt x="455" y="908"/>
                  </a:lnTo>
                  <a:lnTo>
                    <a:pt x="450" y="904"/>
                  </a:lnTo>
                  <a:lnTo>
                    <a:pt x="446" y="898"/>
                  </a:lnTo>
                  <a:lnTo>
                    <a:pt x="446" y="898"/>
                  </a:lnTo>
                  <a:lnTo>
                    <a:pt x="449" y="893"/>
                  </a:lnTo>
                  <a:lnTo>
                    <a:pt x="451" y="888"/>
                  </a:lnTo>
                  <a:lnTo>
                    <a:pt x="451" y="881"/>
                  </a:lnTo>
                  <a:lnTo>
                    <a:pt x="450" y="875"/>
                  </a:lnTo>
                  <a:lnTo>
                    <a:pt x="450" y="875"/>
                  </a:lnTo>
                  <a:lnTo>
                    <a:pt x="461" y="862"/>
                  </a:lnTo>
                  <a:lnTo>
                    <a:pt x="470" y="848"/>
                  </a:lnTo>
                  <a:lnTo>
                    <a:pt x="479" y="833"/>
                  </a:lnTo>
                  <a:lnTo>
                    <a:pt x="488" y="818"/>
                  </a:lnTo>
                  <a:lnTo>
                    <a:pt x="488" y="818"/>
                  </a:lnTo>
                  <a:lnTo>
                    <a:pt x="479" y="815"/>
                  </a:lnTo>
                  <a:lnTo>
                    <a:pt x="472" y="811"/>
                  </a:lnTo>
                  <a:lnTo>
                    <a:pt x="459" y="801"/>
                  </a:lnTo>
                  <a:lnTo>
                    <a:pt x="452" y="796"/>
                  </a:lnTo>
                  <a:lnTo>
                    <a:pt x="446" y="792"/>
                  </a:lnTo>
                  <a:lnTo>
                    <a:pt x="438" y="789"/>
                  </a:lnTo>
                  <a:lnTo>
                    <a:pt x="430" y="788"/>
                  </a:lnTo>
                  <a:lnTo>
                    <a:pt x="430" y="788"/>
                  </a:lnTo>
                  <a:lnTo>
                    <a:pt x="427" y="788"/>
                  </a:lnTo>
                  <a:lnTo>
                    <a:pt x="422" y="789"/>
                  </a:lnTo>
                  <a:lnTo>
                    <a:pt x="415" y="792"/>
                  </a:lnTo>
                  <a:lnTo>
                    <a:pt x="405" y="797"/>
                  </a:lnTo>
                  <a:lnTo>
                    <a:pt x="397" y="800"/>
                  </a:lnTo>
                  <a:lnTo>
                    <a:pt x="397" y="800"/>
                  </a:lnTo>
                  <a:lnTo>
                    <a:pt x="382" y="803"/>
                  </a:lnTo>
                  <a:lnTo>
                    <a:pt x="367" y="807"/>
                  </a:lnTo>
                  <a:lnTo>
                    <a:pt x="367" y="807"/>
                  </a:lnTo>
                  <a:lnTo>
                    <a:pt x="351" y="812"/>
                  </a:lnTo>
                  <a:lnTo>
                    <a:pt x="344" y="814"/>
                  </a:lnTo>
                  <a:lnTo>
                    <a:pt x="338" y="814"/>
                  </a:lnTo>
                  <a:lnTo>
                    <a:pt x="331" y="814"/>
                  </a:lnTo>
                  <a:lnTo>
                    <a:pt x="326" y="812"/>
                  </a:lnTo>
                  <a:lnTo>
                    <a:pt x="321" y="808"/>
                  </a:lnTo>
                  <a:lnTo>
                    <a:pt x="315" y="802"/>
                  </a:lnTo>
                  <a:lnTo>
                    <a:pt x="315" y="802"/>
                  </a:lnTo>
                  <a:lnTo>
                    <a:pt x="317" y="792"/>
                  </a:lnTo>
                  <a:lnTo>
                    <a:pt x="322" y="785"/>
                  </a:lnTo>
                  <a:lnTo>
                    <a:pt x="326" y="777"/>
                  </a:lnTo>
                  <a:lnTo>
                    <a:pt x="331" y="770"/>
                  </a:lnTo>
                  <a:lnTo>
                    <a:pt x="343" y="757"/>
                  </a:lnTo>
                  <a:lnTo>
                    <a:pt x="356" y="745"/>
                  </a:lnTo>
                  <a:lnTo>
                    <a:pt x="356" y="745"/>
                  </a:lnTo>
                  <a:lnTo>
                    <a:pt x="342" y="735"/>
                  </a:lnTo>
                  <a:lnTo>
                    <a:pt x="329" y="724"/>
                  </a:lnTo>
                  <a:lnTo>
                    <a:pt x="322" y="719"/>
                  </a:lnTo>
                  <a:lnTo>
                    <a:pt x="314" y="714"/>
                  </a:lnTo>
                  <a:lnTo>
                    <a:pt x="306" y="711"/>
                  </a:lnTo>
                  <a:lnTo>
                    <a:pt x="297" y="708"/>
                  </a:lnTo>
                  <a:lnTo>
                    <a:pt x="297" y="708"/>
                  </a:lnTo>
                  <a:lnTo>
                    <a:pt x="291" y="712"/>
                  </a:lnTo>
                  <a:lnTo>
                    <a:pt x="284" y="715"/>
                  </a:lnTo>
                  <a:lnTo>
                    <a:pt x="278" y="717"/>
                  </a:lnTo>
                  <a:lnTo>
                    <a:pt x="269" y="720"/>
                  </a:lnTo>
                  <a:lnTo>
                    <a:pt x="253" y="724"/>
                  </a:lnTo>
                  <a:lnTo>
                    <a:pt x="235" y="727"/>
                  </a:lnTo>
                  <a:lnTo>
                    <a:pt x="235" y="727"/>
                  </a:lnTo>
                  <a:lnTo>
                    <a:pt x="230" y="720"/>
                  </a:lnTo>
                  <a:lnTo>
                    <a:pt x="227" y="713"/>
                  </a:lnTo>
                  <a:lnTo>
                    <a:pt x="228" y="707"/>
                  </a:lnTo>
                  <a:lnTo>
                    <a:pt x="231" y="700"/>
                  </a:lnTo>
                  <a:lnTo>
                    <a:pt x="234" y="695"/>
                  </a:lnTo>
                  <a:lnTo>
                    <a:pt x="239" y="689"/>
                  </a:lnTo>
                  <a:lnTo>
                    <a:pt x="249" y="678"/>
                  </a:lnTo>
                  <a:lnTo>
                    <a:pt x="249" y="678"/>
                  </a:lnTo>
                  <a:lnTo>
                    <a:pt x="237" y="674"/>
                  </a:lnTo>
                  <a:lnTo>
                    <a:pt x="227" y="667"/>
                  </a:lnTo>
                  <a:lnTo>
                    <a:pt x="206" y="651"/>
                  </a:lnTo>
                  <a:lnTo>
                    <a:pt x="196" y="645"/>
                  </a:lnTo>
                  <a:lnTo>
                    <a:pt x="186" y="638"/>
                  </a:lnTo>
                  <a:lnTo>
                    <a:pt x="180" y="636"/>
                  </a:lnTo>
                  <a:lnTo>
                    <a:pt x="174" y="634"/>
                  </a:lnTo>
                  <a:lnTo>
                    <a:pt x="169" y="633"/>
                  </a:lnTo>
                  <a:lnTo>
                    <a:pt x="162" y="633"/>
                  </a:lnTo>
                  <a:lnTo>
                    <a:pt x="162" y="633"/>
                  </a:lnTo>
                  <a:lnTo>
                    <a:pt x="158" y="634"/>
                  </a:lnTo>
                  <a:lnTo>
                    <a:pt x="154" y="636"/>
                  </a:lnTo>
                  <a:lnTo>
                    <a:pt x="150" y="638"/>
                  </a:lnTo>
                  <a:lnTo>
                    <a:pt x="146" y="640"/>
                  </a:lnTo>
                  <a:lnTo>
                    <a:pt x="146" y="640"/>
                  </a:lnTo>
                  <a:lnTo>
                    <a:pt x="136" y="643"/>
                  </a:lnTo>
                  <a:lnTo>
                    <a:pt x="127" y="644"/>
                  </a:lnTo>
                  <a:lnTo>
                    <a:pt x="116" y="645"/>
                  </a:lnTo>
                  <a:lnTo>
                    <a:pt x="105" y="647"/>
                  </a:lnTo>
                  <a:lnTo>
                    <a:pt x="105" y="647"/>
                  </a:lnTo>
                  <a:lnTo>
                    <a:pt x="102" y="645"/>
                  </a:lnTo>
                  <a:lnTo>
                    <a:pt x="100" y="643"/>
                  </a:lnTo>
                  <a:lnTo>
                    <a:pt x="98" y="639"/>
                  </a:lnTo>
                  <a:lnTo>
                    <a:pt x="98" y="636"/>
                  </a:lnTo>
                  <a:lnTo>
                    <a:pt x="98" y="631"/>
                  </a:lnTo>
                  <a:lnTo>
                    <a:pt x="100" y="624"/>
                  </a:lnTo>
                  <a:lnTo>
                    <a:pt x="104" y="618"/>
                  </a:lnTo>
                  <a:lnTo>
                    <a:pt x="110" y="613"/>
                  </a:lnTo>
                  <a:lnTo>
                    <a:pt x="119" y="605"/>
                  </a:lnTo>
                  <a:lnTo>
                    <a:pt x="119" y="605"/>
                  </a:lnTo>
                  <a:lnTo>
                    <a:pt x="113" y="600"/>
                  </a:lnTo>
                  <a:lnTo>
                    <a:pt x="106" y="595"/>
                  </a:lnTo>
                  <a:lnTo>
                    <a:pt x="99" y="593"/>
                  </a:lnTo>
                  <a:lnTo>
                    <a:pt x="92" y="593"/>
                  </a:lnTo>
                  <a:lnTo>
                    <a:pt x="86" y="593"/>
                  </a:lnTo>
                  <a:lnTo>
                    <a:pt x="80" y="595"/>
                  </a:lnTo>
                  <a:lnTo>
                    <a:pt x="73" y="598"/>
                  </a:lnTo>
                  <a:lnTo>
                    <a:pt x="67" y="601"/>
                  </a:lnTo>
                  <a:lnTo>
                    <a:pt x="55" y="609"/>
                  </a:lnTo>
                  <a:lnTo>
                    <a:pt x="43" y="619"/>
                  </a:lnTo>
                  <a:lnTo>
                    <a:pt x="23" y="640"/>
                  </a:lnTo>
                  <a:lnTo>
                    <a:pt x="23" y="640"/>
                  </a:lnTo>
                  <a:lnTo>
                    <a:pt x="94" y="690"/>
                  </a:lnTo>
                  <a:lnTo>
                    <a:pt x="164" y="739"/>
                  </a:lnTo>
                  <a:lnTo>
                    <a:pt x="310" y="835"/>
                  </a:lnTo>
                  <a:lnTo>
                    <a:pt x="382" y="883"/>
                  </a:lnTo>
                  <a:lnTo>
                    <a:pt x="452" y="932"/>
                  </a:lnTo>
                  <a:lnTo>
                    <a:pt x="488" y="957"/>
                  </a:lnTo>
                  <a:lnTo>
                    <a:pt x="521" y="983"/>
                  </a:lnTo>
                  <a:lnTo>
                    <a:pt x="554" y="1009"/>
                  </a:lnTo>
                  <a:lnTo>
                    <a:pt x="587" y="1034"/>
                  </a:lnTo>
                  <a:lnTo>
                    <a:pt x="587" y="1034"/>
                  </a:lnTo>
                  <a:lnTo>
                    <a:pt x="590" y="1035"/>
                  </a:lnTo>
                  <a:lnTo>
                    <a:pt x="594" y="1035"/>
                  </a:lnTo>
                  <a:lnTo>
                    <a:pt x="601" y="1033"/>
                  </a:lnTo>
                  <a:lnTo>
                    <a:pt x="606" y="1030"/>
                  </a:lnTo>
                  <a:lnTo>
                    <a:pt x="613" y="1026"/>
                  </a:lnTo>
                  <a:lnTo>
                    <a:pt x="626" y="1015"/>
                  </a:lnTo>
                  <a:lnTo>
                    <a:pt x="632" y="1010"/>
                  </a:lnTo>
                  <a:lnTo>
                    <a:pt x="640" y="1007"/>
                  </a:lnTo>
                  <a:lnTo>
                    <a:pt x="640" y="1007"/>
                  </a:lnTo>
                  <a:lnTo>
                    <a:pt x="664" y="997"/>
                  </a:lnTo>
                  <a:lnTo>
                    <a:pt x="685" y="986"/>
                  </a:lnTo>
                  <a:lnTo>
                    <a:pt x="703" y="976"/>
                  </a:lnTo>
                  <a:lnTo>
                    <a:pt x="710" y="969"/>
                  </a:lnTo>
                  <a:lnTo>
                    <a:pt x="717" y="964"/>
                  </a:lnTo>
                  <a:lnTo>
                    <a:pt x="717" y="964"/>
                  </a:lnTo>
                  <a:lnTo>
                    <a:pt x="715" y="961"/>
                  </a:lnTo>
                  <a:lnTo>
                    <a:pt x="713" y="956"/>
                  </a:lnTo>
                  <a:lnTo>
                    <a:pt x="713" y="952"/>
                  </a:lnTo>
                  <a:lnTo>
                    <a:pt x="715" y="948"/>
                  </a:lnTo>
                  <a:lnTo>
                    <a:pt x="715" y="948"/>
                  </a:lnTo>
                  <a:close/>
                  <a:moveTo>
                    <a:pt x="510" y="477"/>
                  </a:moveTo>
                  <a:lnTo>
                    <a:pt x="510" y="477"/>
                  </a:lnTo>
                  <a:lnTo>
                    <a:pt x="495" y="488"/>
                  </a:lnTo>
                  <a:lnTo>
                    <a:pt x="480" y="499"/>
                  </a:lnTo>
                  <a:lnTo>
                    <a:pt x="449" y="520"/>
                  </a:lnTo>
                  <a:lnTo>
                    <a:pt x="417" y="542"/>
                  </a:lnTo>
                  <a:lnTo>
                    <a:pt x="402" y="554"/>
                  </a:lnTo>
                  <a:lnTo>
                    <a:pt x="388" y="565"/>
                  </a:lnTo>
                  <a:lnTo>
                    <a:pt x="388" y="565"/>
                  </a:lnTo>
                  <a:lnTo>
                    <a:pt x="394" y="564"/>
                  </a:lnTo>
                  <a:lnTo>
                    <a:pt x="398" y="564"/>
                  </a:lnTo>
                  <a:lnTo>
                    <a:pt x="402" y="563"/>
                  </a:lnTo>
                  <a:lnTo>
                    <a:pt x="402" y="563"/>
                  </a:lnTo>
                  <a:lnTo>
                    <a:pt x="407" y="572"/>
                  </a:lnTo>
                  <a:lnTo>
                    <a:pt x="412" y="581"/>
                  </a:lnTo>
                  <a:lnTo>
                    <a:pt x="413" y="587"/>
                  </a:lnTo>
                  <a:lnTo>
                    <a:pt x="414" y="592"/>
                  </a:lnTo>
                  <a:lnTo>
                    <a:pt x="414" y="598"/>
                  </a:lnTo>
                  <a:lnTo>
                    <a:pt x="413" y="603"/>
                  </a:lnTo>
                  <a:lnTo>
                    <a:pt x="413" y="603"/>
                  </a:lnTo>
                  <a:lnTo>
                    <a:pt x="420" y="602"/>
                  </a:lnTo>
                  <a:lnTo>
                    <a:pt x="427" y="603"/>
                  </a:lnTo>
                  <a:lnTo>
                    <a:pt x="433" y="604"/>
                  </a:lnTo>
                  <a:lnTo>
                    <a:pt x="439" y="606"/>
                  </a:lnTo>
                  <a:lnTo>
                    <a:pt x="445" y="610"/>
                  </a:lnTo>
                  <a:lnTo>
                    <a:pt x="448" y="616"/>
                  </a:lnTo>
                  <a:lnTo>
                    <a:pt x="451" y="622"/>
                  </a:lnTo>
                  <a:lnTo>
                    <a:pt x="451" y="630"/>
                  </a:lnTo>
                  <a:lnTo>
                    <a:pt x="451" y="630"/>
                  </a:lnTo>
                  <a:lnTo>
                    <a:pt x="455" y="625"/>
                  </a:lnTo>
                  <a:lnTo>
                    <a:pt x="459" y="621"/>
                  </a:lnTo>
                  <a:lnTo>
                    <a:pt x="459" y="621"/>
                  </a:lnTo>
                  <a:lnTo>
                    <a:pt x="537" y="575"/>
                  </a:lnTo>
                  <a:lnTo>
                    <a:pt x="576" y="550"/>
                  </a:lnTo>
                  <a:lnTo>
                    <a:pt x="615" y="525"/>
                  </a:lnTo>
                  <a:lnTo>
                    <a:pt x="615" y="525"/>
                  </a:lnTo>
                  <a:lnTo>
                    <a:pt x="561" y="500"/>
                  </a:lnTo>
                  <a:lnTo>
                    <a:pt x="510" y="477"/>
                  </a:lnTo>
                  <a:lnTo>
                    <a:pt x="510" y="477"/>
                  </a:lnTo>
                  <a:close/>
                  <a:moveTo>
                    <a:pt x="556" y="867"/>
                  </a:moveTo>
                  <a:lnTo>
                    <a:pt x="556" y="867"/>
                  </a:lnTo>
                  <a:lnTo>
                    <a:pt x="555" y="867"/>
                  </a:lnTo>
                  <a:lnTo>
                    <a:pt x="554" y="865"/>
                  </a:lnTo>
                  <a:lnTo>
                    <a:pt x="553" y="861"/>
                  </a:lnTo>
                  <a:lnTo>
                    <a:pt x="553" y="857"/>
                  </a:lnTo>
                  <a:lnTo>
                    <a:pt x="552" y="855"/>
                  </a:lnTo>
                  <a:lnTo>
                    <a:pt x="550" y="853"/>
                  </a:lnTo>
                  <a:lnTo>
                    <a:pt x="550" y="853"/>
                  </a:lnTo>
                  <a:lnTo>
                    <a:pt x="542" y="855"/>
                  </a:lnTo>
                  <a:lnTo>
                    <a:pt x="536" y="853"/>
                  </a:lnTo>
                  <a:lnTo>
                    <a:pt x="529" y="852"/>
                  </a:lnTo>
                  <a:lnTo>
                    <a:pt x="523" y="849"/>
                  </a:lnTo>
                  <a:lnTo>
                    <a:pt x="519" y="845"/>
                  </a:lnTo>
                  <a:lnTo>
                    <a:pt x="514" y="840"/>
                  </a:lnTo>
                  <a:lnTo>
                    <a:pt x="511" y="834"/>
                  </a:lnTo>
                  <a:lnTo>
                    <a:pt x="510" y="827"/>
                  </a:lnTo>
                  <a:lnTo>
                    <a:pt x="510" y="827"/>
                  </a:lnTo>
                  <a:lnTo>
                    <a:pt x="505" y="829"/>
                  </a:lnTo>
                  <a:lnTo>
                    <a:pt x="500" y="831"/>
                  </a:lnTo>
                  <a:lnTo>
                    <a:pt x="496" y="834"/>
                  </a:lnTo>
                  <a:lnTo>
                    <a:pt x="493" y="838"/>
                  </a:lnTo>
                  <a:lnTo>
                    <a:pt x="488" y="847"/>
                  </a:lnTo>
                  <a:lnTo>
                    <a:pt x="482" y="856"/>
                  </a:lnTo>
                  <a:lnTo>
                    <a:pt x="482" y="856"/>
                  </a:lnTo>
                  <a:lnTo>
                    <a:pt x="476" y="864"/>
                  </a:lnTo>
                  <a:lnTo>
                    <a:pt x="472" y="874"/>
                  </a:lnTo>
                  <a:lnTo>
                    <a:pt x="467" y="883"/>
                  </a:lnTo>
                  <a:lnTo>
                    <a:pt x="464" y="894"/>
                  </a:lnTo>
                  <a:lnTo>
                    <a:pt x="464" y="894"/>
                  </a:lnTo>
                  <a:lnTo>
                    <a:pt x="475" y="895"/>
                  </a:lnTo>
                  <a:lnTo>
                    <a:pt x="487" y="894"/>
                  </a:lnTo>
                  <a:lnTo>
                    <a:pt x="498" y="892"/>
                  </a:lnTo>
                  <a:lnTo>
                    <a:pt x="511" y="889"/>
                  </a:lnTo>
                  <a:lnTo>
                    <a:pt x="524" y="885"/>
                  </a:lnTo>
                  <a:lnTo>
                    <a:pt x="536" y="879"/>
                  </a:lnTo>
                  <a:lnTo>
                    <a:pt x="546" y="874"/>
                  </a:lnTo>
                  <a:lnTo>
                    <a:pt x="556" y="867"/>
                  </a:lnTo>
                  <a:lnTo>
                    <a:pt x="556" y="867"/>
                  </a:lnTo>
                  <a:close/>
                  <a:moveTo>
                    <a:pt x="404" y="729"/>
                  </a:moveTo>
                  <a:lnTo>
                    <a:pt x="404" y="729"/>
                  </a:lnTo>
                  <a:lnTo>
                    <a:pt x="405" y="735"/>
                  </a:lnTo>
                  <a:lnTo>
                    <a:pt x="406" y="740"/>
                  </a:lnTo>
                  <a:lnTo>
                    <a:pt x="405" y="752"/>
                  </a:lnTo>
                  <a:lnTo>
                    <a:pt x="405" y="752"/>
                  </a:lnTo>
                  <a:lnTo>
                    <a:pt x="409" y="753"/>
                  </a:lnTo>
                  <a:lnTo>
                    <a:pt x="413" y="752"/>
                  </a:lnTo>
                  <a:lnTo>
                    <a:pt x="420" y="747"/>
                  </a:lnTo>
                  <a:lnTo>
                    <a:pt x="423" y="745"/>
                  </a:lnTo>
                  <a:lnTo>
                    <a:pt x="428" y="743"/>
                  </a:lnTo>
                  <a:lnTo>
                    <a:pt x="433" y="743"/>
                  </a:lnTo>
                  <a:lnTo>
                    <a:pt x="439" y="743"/>
                  </a:lnTo>
                  <a:lnTo>
                    <a:pt x="439" y="743"/>
                  </a:lnTo>
                  <a:lnTo>
                    <a:pt x="443" y="749"/>
                  </a:lnTo>
                  <a:lnTo>
                    <a:pt x="445" y="754"/>
                  </a:lnTo>
                  <a:lnTo>
                    <a:pt x="446" y="759"/>
                  </a:lnTo>
                  <a:lnTo>
                    <a:pt x="446" y="765"/>
                  </a:lnTo>
                  <a:lnTo>
                    <a:pt x="446" y="765"/>
                  </a:lnTo>
                  <a:lnTo>
                    <a:pt x="448" y="765"/>
                  </a:lnTo>
                  <a:lnTo>
                    <a:pt x="450" y="766"/>
                  </a:lnTo>
                  <a:lnTo>
                    <a:pt x="451" y="768"/>
                  </a:lnTo>
                  <a:lnTo>
                    <a:pt x="451" y="768"/>
                  </a:lnTo>
                  <a:lnTo>
                    <a:pt x="472" y="762"/>
                  </a:lnTo>
                  <a:lnTo>
                    <a:pt x="492" y="757"/>
                  </a:lnTo>
                  <a:lnTo>
                    <a:pt x="511" y="752"/>
                  </a:lnTo>
                  <a:lnTo>
                    <a:pt x="520" y="747"/>
                  </a:lnTo>
                  <a:lnTo>
                    <a:pt x="528" y="743"/>
                  </a:lnTo>
                  <a:lnTo>
                    <a:pt x="528" y="743"/>
                  </a:lnTo>
                  <a:lnTo>
                    <a:pt x="536" y="726"/>
                  </a:lnTo>
                  <a:lnTo>
                    <a:pt x="539" y="717"/>
                  </a:lnTo>
                  <a:lnTo>
                    <a:pt x="544" y="710"/>
                  </a:lnTo>
                  <a:lnTo>
                    <a:pt x="544" y="710"/>
                  </a:lnTo>
                  <a:lnTo>
                    <a:pt x="542" y="706"/>
                  </a:lnTo>
                  <a:lnTo>
                    <a:pt x="540" y="702"/>
                  </a:lnTo>
                  <a:lnTo>
                    <a:pt x="539" y="699"/>
                  </a:lnTo>
                  <a:lnTo>
                    <a:pt x="540" y="694"/>
                  </a:lnTo>
                  <a:lnTo>
                    <a:pt x="540" y="694"/>
                  </a:lnTo>
                  <a:lnTo>
                    <a:pt x="535" y="692"/>
                  </a:lnTo>
                  <a:lnTo>
                    <a:pt x="528" y="691"/>
                  </a:lnTo>
                  <a:lnTo>
                    <a:pt x="523" y="691"/>
                  </a:lnTo>
                  <a:lnTo>
                    <a:pt x="518" y="692"/>
                  </a:lnTo>
                  <a:lnTo>
                    <a:pt x="513" y="695"/>
                  </a:lnTo>
                  <a:lnTo>
                    <a:pt x="508" y="698"/>
                  </a:lnTo>
                  <a:lnTo>
                    <a:pt x="498" y="706"/>
                  </a:lnTo>
                  <a:lnTo>
                    <a:pt x="490" y="713"/>
                  </a:lnTo>
                  <a:lnTo>
                    <a:pt x="480" y="721"/>
                  </a:lnTo>
                  <a:lnTo>
                    <a:pt x="475" y="724"/>
                  </a:lnTo>
                  <a:lnTo>
                    <a:pt x="469" y="726"/>
                  </a:lnTo>
                  <a:lnTo>
                    <a:pt x="464" y="727"/>
                  </a:lnTo>
                  <a:lnTo>
                    <a:pt x="459" y="727"/>
                  </a:lnTo>
                  <a:lnTo>
                    <a:pt x="459" y="727"/>
                  </a:lnTo>
                  <a:lnTo>
                    <a:pt x="461" y="724"/>
                  </a:lnTo>
                  <a:lnTo>
                    <a:pt x="464" y="720"/>
                  </a:lnTo>
                  <a:lnTo>
                    <a:pt x="473" y="713"/>
                  </a:lnTo>
                  <a:lnTo>
                    <a:pt x="481" y="707"/>
                  </a:lnTo>
                  <a:lnTo>
                    <a:pt x="491" y="699"/>
                  </a:lnTo>
                  <a:lnTo>
                    <a:pt x="491" y="699"/>
                  </a:lnTo>
                  <a:lnTo>
                    <a:pt x="499" y="691"/>
                  </a:lnTo>
                  <a:lnTo>
                    <a:pt x="508" y="682"/>
                  </a:lnTo>
                  <a:lnTo>
                    <a:pt x="521" y="667"/>
                  </a:lnTo>
                  <a:lnTo>
                    <a:pt x="521" y="667"/>
                  </a:lnTo>
                  <a:lnTo>
                    <a:pt x="528" y="660"/>
                  </a:lnTo>
                  <a:lnTo>
                    <a:pt x="531" y="656"/>
                  </a:lnTo>
                  <a:lnTo>
                    <a:pt x="535" y="653"/>
                  </a:lnTo>
                  <a:lnTo>
                    <a:pt x="536" y="649"/>
                  </a:lnTo>
                  <a:lnTo>
                    <a:pt x="537" y="645"/>
                  </a:lnTo>
                  <a:lnTo>
                    <a:pt x="535" y="640"/>
                  </a:lnTo>
                  <a:lnTo>
                    <a:pt x="531" y="635"/>
                  </a:lnTo>
                  <a:lnTo>
                    <a:pt x="531" y="635"/>
                  </a:lnTo>
                  <a:lnTo>
                    <a:pt x="523" y="635"/>
                  </a:lnTo>
                  <a:lnTo>
                    <a:pt x="515" y="635"/>
                  </a:lnTo>
                  <a:lnTo>
                    <a:pt x="504" y="638"/>
                  </a:lnTo>
                  <a:lnTo>
                    <a:pt x="492" y="641"/>
                  </a:lnTo>
                  <a:lnTo>
                    <a:pt x="485" y="643"/>
                  </a:lnTo>
                  <a:lnTo>
                    <a:pt x="478" y="644"/>
                  </a:lnTo>
                  <a:lnTo>
                    <a:pt x="478" y="644"/>
                  </a:lnTo>
                  <a:lnTo>
                    <a:pt x="473" y="652"/>
                  </a:lnTo>
                  <a:lnTo>
                    <a:pt x="468" y="661"/>
                  </a:lnTo>
                  <a:lnTo>
                    <a:pt x="463" y="670"/>
                  </a:lnTo>
                  <a:lnTo>
                    <a:pt x="457" y="679"/>
                  </a:lnTo>
                  <a:lnTo>
                    <a:pt x="457" y="679"/>
                  </a:lnTo>
                  <a:lnTo>
                    <a:pt x="451" y="688"/>
                  </a:lnTo>
                  <a:lnTo>
                    <a:pt x="445" y="696"/>
                  </a:lnTo>
                  <a:lnTo>
                    <a:pt x="442" y="699"/>
                  </a:lnTo>
                  <a:lnTo>
                    <a:pt x="437" y="701"/>
                  </a:lnTo>
                  <a:lnTo>
                    <a:pt x="433" y="704"/>
                  </a:lnTo>
                  <a:lnTo>
                    <a:pt x="429" y="705"/>
                  </a:lnTo>
                  <a:lnTo>
                    <a:pt x="429" y="705"/>
                  </a:lnTo>
                  <a:lnTo>
                    <a:pt x="438" y="689"/>
                  </a:lnTo>
                  <a:lnTo>
                    <a:pt x="448" y="673"/>
                  </a:lnTo>
                  <a:lnTo>
                    <a:pt x="453" y="665"/>
                  </a:lnTo>
                  <a:lnTo>
                    <a:pt x="458" y="656"/>
                  </a:lnTo>
                  <a:lnTo>
                    <a:pt x="461" y="649"/>
                  </a:lnTo>
                  <a:lnTo>
                    <a:pt x="462" y="640"/>
                  </a:lnTo>
                  <a:lnTo>
                    <a:pt x="462" y="640"/>
                  </a:lnTo>
                  <a:lnTo>
                    <a:pt x="451" y="649"/>
                  </a:lnTo>
                  <a:lnTo>
                    <a:pt x="440" y="659"/>
                  </a:lnTo>
                  <a:lnTo>
                    <a:pt x="431" y="669"/>
                  </a:lnTo>
                  <a:lnTo>
                    <a:pt x="422" y="681"/>
                  </a:lnTo>
                  <a:lnTo>
                    <a:pt x="405" y="705"/>
                  </a:lnTo>
                  <a:lnTo>
                    <a:pt x="397" y="716"/>
                  </a:lnTo>
                  <a:lnTo>
                    <a:pt x="388" y="727"/>
                  </a:lnTo>
                  <a:lnTo>
                    <a:pt x="388" y="727"/>
                  </a:lnTo>
                  <a:lnTo>
                    <a:pt x="390" y="726"/>
                  </a:lnTo>
                  <a:lnTo>
                    <a:pt x="393" y="726"/>
                  </a:lnTo>
                  <a:lnTo>
                    <a:pt x="398" y="727"/>
                  </a:lnTo>
                  <a:lnTo>
                    <a:pt x="401" y="729"/>
                  </a:lnTo>
                  <a:lnTo>
                    <a:pt x="403" y="729"/>
                  </a:lnTo>
                  <a:lnTo>
                    <a:pt x="404" y="729"/>
                  </a:lnTo>
                  <a:lnTo>
                    <a:pt x="404" y="729"/>
                  </a:lnTo>
                  <a:close/>
                  <a:moveTo>
                    <a:pt x="450" y="783"/>
                  </a:moveTo>
                  <a:lnTo>
                    <a:pt x="450" y="783"/>
                  </a:lnTo>
                  <a:lnTo>
                    <a:pt x="457" y="785"/>
                  </a:lnTo>
                  <a:lnTo>
                    <a:pt x="462" y="788"/>
                  </a:lnTo>
                  <a:lnTo>
                    <a:pt x="472" y="795"/>
                  </a:lnTo>
                  <a:lnTo>
                    <a:pt x="482" y="802"/>
                  </a:lnTo>
                  <a:lnTo>
                    <a:pt x="489" y="804"/>
                  </a:lnTo>
                  <a:lnTo>
                    <a:pt x="496" y="805"/>
                  </a:lnTo>
                  <a:lnTo>
                    <a:pt x="496" y="805"/>
                  </a:lnTo>
                  <a:lnTo>
                    <a:pt x="497" y="800"/>
                  </a:lnTo>
                  <a:lnTo>
                    <a:pt x="499" y="794"/>
                  </a:lnTo>
                  <a:lnTo>
                    <a:pt x="505" y="785"/>
                  </a:lnTo>
                  <a:lnTo>
                    <a:pt x="510" y="775"/>
                  </a:lnTo>
                  <a:lnTo>
                    <a:pt x="512" y="770"/>
                  </a:lnTo>
                  <a:lnTo>
                    <a:pt x="514" y="765"/>
                  </a:lnTo>
                  <a:lnTo>
                    <a:pt x="514" y="765"/>
                  </a:lnTo>
                  <a:lnTo>
                    <a:pt x="482" y="772"/>
                  </a:lnTo>
                  <a:lnTo>
                    <a:pt x="466" y="776"/>
                  </a:lnTo>
                  <a:lnTo>
                    <a:pt x="450" y="783"/>
                  </a:lnTo>
                  <a:lnTo>
                    <a:pt x="450" y="783"/>
                  </a:lnTo>
                  <a:close/>
                  <a:moveTo>
                    <a:pt x="420" y="525"/>
                  </a:moveTo>
                  <a:lnTo>
                    <a:pt x="420" y="525"/>
                  </a:lnTo>
                  <a:lnTo>
                    <a:pt x="439" y="512"/>
                  </a:lnTo>
                  <a:lnTo>
                    <a:pt x="460" y="499"/>
                  </a:lnTo>
                  <a:lnTo>
                    <a:pt x="469" y="493"/>
                  </a:lnTo>
                  <a:lnTo>
                    <a:pt x="478" y="485"/>
                  </a:lnTo>
                  <a:lnTo>
                    <a:pt x="485" y="478"/>
                  </a:lnTo>
                  <a:lnTo>
                    <a:pt x="493" y="469"/>
                  </a:lnTo>
                  <a:lnTo>
                    <a:pt x="493" y="469"/>
                  </a:lnTo>
                  <a:lnTo>
                    <a:pt x="493" y="466"/>
                  </a:lnTo>
                  <a:lnTo>
                    <a:pt x="493" y="466"/>
                  </a:lnTo>
                  <a:lnTo>
                    <a:pt x="461" y="452"/>
                  </a:lnTo>
                  <a:lnTo>
                    <a:pt x="430" y="436"/>
                  </a:lnTo>
                  <a:lnTo>
                    <a:pt x="400" y="421"/>
                  </a:lnTo>
                  <a:lnTo>
                    <a:pt x="368" y="406"/>
                  </a:lnTo>
                  <a:lnTo>
                    <a:pt x="368" y="406"/>
                  </a:lnTo>
                  <a:lnTo>
                    <a:pt x="342" y="424"/>
                  </a:lnTo>
                  <a:lnTo>
                    <a:pt x="314" y="442"/>
                  </a:lnTo>
                  <a:lnTo>
                    <a:pt x="285" y="459"/>
                  </a:lnTo>
                  <a:lnTo>
                    <a:pt x="256" y="474"/>
                  </a:lnTo>
                  <a:lnTo>
                    <a:pt x="256" y="474"/>
                  </a:lnTo>
                  <a:lnTo>
                    <a:pt x="258" y="480"/>
                  </a:lnTo>
                  <a:lnTo>
                    <a:pt x="262" y="483"/>
                  </a:lnTo>
                  <a:lnTo>
                    <a:pt x="266" y="484"/>
                  </a:lnTo>
                  <a:lnTo>
                    <a:pt x="270" y="485"/>
                  </a:lnTo>
                  <a:lnTo>
                    <a:pt x="280" y="486"/>
                  </a:lnTo>
                  <a:lnTo>
                    <a:pt x="284" y="487"/>
                  </a:lnTo>
                  <a:lnTo>
                    <a:pt x="288" y="489"/>
                  </a:lnTo>
                  <a:lnTo>
                    <a:pt x="288" y="489"/>
                  </a:lnTo>
                  <a:lnTo>
                    <a:pt x="292" y="493"/>
                  </a:lnTo>
                  <a:lnTo>
                    <a:pt x="295" y="497"/>
                  </a:lnTo>
                  <a:lnTo>
                    <a:pt x="297" y="502"/>
                  </a:lnTo>
                  <a:lnTo>
                    <a:pt x="298" y="508"/>
                  </a:lnTo>
                  <a:lnTo>
                    <a:pt x="300" y="519"/>
                  </a:lnTo>
                  <a:lnTo>
                    <a:pt x="304" y="533"/>
                  </a:lnTo>
                  <a:lnTo>
                    <a:pt x="304" y="533"/>
                  </a:lnTo>
                  <a:lnTo>
                    <a:pt x="315" y="531"/>
                  </a:lnTo>
                  <a:lnTo>
                    <a:pt x="326" y="531"/>
                  </a:lnTo>
                  <a:lnTo>
                    <a:pt x="334" y="532"/>
                  </a:lnTo>
                  <a:lnTo>
                    <a:pt x="341" y="535"/>
                  </a:lnTo>
                  <a:lnTo>
                    <a:pt x="346" y="540"/>
                  </a:lnTo>
                  <a:lnTo>
                    <a:pt x="351" y="546"/>
                  </a:lnTo>
                  <a:lnTo>
                    <a:pt x="353" y="554"/>
                  </a:lnTo>
                  <a:lnTo>
                    <a:pt x="354" y="563"/>
                  </a:lnTo>
                  <a:lnTo>
                    <a:pt x="354" y="563"/>
                  </a:lnTo>
                  <a:lnTo>
                    <a:pt x="363" y="561"/>
                  </a:lnTo>
                  <a:lnTo>
                    <a:pt x="372" y="557"/>
                  </a:lnTo>
                  <a:lnTo>
                    <a:pt x="379" y="553"/>
                  </a:lnTo>
                  <a:lnTo>
                    <a:pt x="388" y="547"/>
                  </a:lnTo>
                  <a:lnTo>
                    <a:pt x="404" y="535"/>
                  </a:lnTo>
                  <a:lnTo>
                    <a:pt x="420" y="525"/>
                  </a:lnTo>
                  <a:lnTo>
                    <a:pt x="420" y="525"/>
                  </a:lnTo>
                  <a:close/>
                  <a:moveTo>
                    <a:pt x="430" y="628"/>
                  </a:moveTo>
                  <a:lnTo>
                    <a:pt x="430" y="628"/>
                  </a:lnTo>
                  <a:lnTo>
                    <a:pt x="433" y="628"/>
                  </a:lnTo>
                  <a:lnTo>
                    <a:pt x="435" y="625"/>
                  </a:lnTo>
                  <a:lnTo>
                    <a:pt x="435" y="623"/>
                  </a:lnTo>
                  <a:lnTo>
                    <a:pt x="434" y="620"/>
                  </a:lnTo>
                  <a:lnTo>
                    <a:pt x="432" y="618"/>
                  </a:lnTo>
                  <a:lnTo>
                    <a:pt x="429" y="615"/>
                  </a:lnTo>
                  <a:lnTo>
                    <a:pt x="425" y="614"/>
                  </a:lnTo>
                  <a:lnTo>
                    <a:pt x="421" y="614"/>
                  </a:lnTo>
                  <a:lnTo>
                    <a:pt x="421" y="614"/>
                  </a:lnTo>
                  <a:lnTo>
                    <a:pt x="414" y="619"/>
                  </a:lnTo>
                  <a:lnTo>
                    <a:pt x="405" y="625"/>
                  </a:lnTo>
                  <a:lnTo>
                    <a:pt x="389" y="639"/>
                  </a:lnTo>
                  <a:lnTo>
                    <a:pt x="381" y="646"/>
                  </a:lnTo>
                  <a:lnTo>
                    <a:pt x="373" y="650"/>
                  </a:lnTo>
                  <a:lnTo>
                    <a:pt x="366" y="653"/>
                  </a:lnTo>
                  <a:lnTo>
                    <a:pt x="361" y="653"/>
                  </a:lnTo>
                  <a:lnTo>
                    <a:pt x="357" y="652"/>
                  </a:lnTo>
                  <a:lnTo>
                    <a:pt x="357" y="652"/>
                  </a:lnTo>
                  <a:lnTo>
                    <a:pt x="368" y="643"/>
                  </a:lnTo>
                  <a:lnTo>
                    <a:pt x="378" y="634"/>
                  </a:lnTo>
                  <a:lnTo>
                    <a:pt x="389" y="625"/>
                  </a:lnTo>
                  <a:lnTo>
                    <a:pt x="400" y="617"/>
                  </a:lnTo>
                  <a:lnTo>
                    <a:pt x="400" y="617"/>
                  </a:lnTo>
                  <a:lnTo>
                    <a:pt x="399" y="606"/>
                  </a:lnTo>
                  <a:lnTo>
                    <a:pt x="399" y="599"/>
                  </a:lnTo>
                  <a:lnTo>
                    <a:pt x="399" y="595"/>
                  </a:lnTo>
                  <a:lnTo>
                    <a:pt x="400" y="592"/>
                  </a:lnTo>
                  <a:lnTo>
                    <a:pt x="400" y="592"/>
                  </a:lnTo>
                  <a:lnTo>
                    <a:pt x="391" y="598"/>
                  </a:lnTo>
                  <a:lnTo>
                    <a:pt x="384" y="604"/>
                  </a:lnTo>
                  <a:lnTo>
                    <a:pt x="367" y="621"/>
                  </a:lnTo>
                  <a:lnTo>
                    <a:pt x="358" y="630"/>
                  </a:lnTo>
                  <a:lnTo>
                    <a:pt x="348" y="636"/>
                  </a:lnTo>
                  <a:lnTo>
                    <a:pt x="344" y="638"/>
                  </a:lnTo>
                  <a:lnTo>
                    <a:pt x="339" y="640"/>
                  </a:lnTo>
                  <a:lnTo>
                    <a:pt x="334" y="641"/>
                  </a:lnTo>
                  <a:lnTo>
                    <a:pt x="329" y="641"/>
                  </a:lnTo>
                  <a:lnTo>
                    <a:pt x="329" y="641"/>
                  </a:lnTo>
                  <a:lnTo>
                    <a:pt x="344" y="626"/>
                  </a:lnTo>
                  <a:lnTo>
                    <a:pt x="360" y="613"/>
                  </a:lnTo>
                  <a:lnTo>
                    <a:pt x="374" y="596"/>
                  </a:lnTo>
                  <a:lnTo>
                    <a:pt x="382" y="589"/>
                  </a:lnTo>
                  <a:lnTo>
                    <a:pt x="388" y="579"/>
                  </a:lnTo>
                  <a:lnTo>
                    <a:pt x="388" y="579"/>
                  </a:lnTo>
                  <a:lnTo>
                    <a:pt x="382" y="579"/>
                  </a:lnTo>
                  <a:lnTo>
                    <a:pt x="377" y="578"/>
                  </a:lnTo>
                  <a:lnTo>
                    <a:pt x="372" y="578"/>
                  </a:lnTo>
                  <a:lnTo>
                    <a:pt x="367" y="578"/>
                  </a:lnTo>
                  <a:lnTo>
                    <a:pt x="367" y="578"/>
                  </a:lnTo>
                  <a:lnTo>
                    <a:pt x="366" y="580"/>
                  </a:lnTo>
                  <a:lnTo>
                    <a:pt x="364" y="581"/>
                  </a:lnTo>
                  <a:lnTo>
                    <a:pt x="361" y="583"/>
                  </a:lnTo>
                  <a:lnTo>
                    <a:pt x="357" y="584"/>
                  </a:lnTo>
                  <a:lnTo>
                    <a:pt x="352" y="585"/>
                  </a:lnTo>
                  <a:lnTo>
                    <a:pt x="352" y="585"/>
                  </a:lnTo>
                  <a:lnTo>
                    <a:pt x="348" y="588"/>
                  </a:lnTo>
                  <a:lnTo>
                    <a:pt x="345" y="593"/>
                  </a:lnTo>
                  <a:lnTo>
                    <a:pt x="338" y="604"/>
                  </a:lnTo>
                  <a:lnTo>
                    <a:pt x="330" y="617"/>
                  </a:lnTo>
                  <a:lnTo>
                    <a:pt x="322" y="628"/>
                  </a:lnTo>
                  <a:lnTo>
                    <a:pt x="322" y="628"/>
                  </a:lnTo>
                  <a:lnTo>
                    <a:pt x="315" y="634"/>
                  </a:lnTo>
                  <a:lnTo>
                    <a:pt x="310" y="639"/>
                  </a:lnTo>
                  <a:lnTo>
                    <a:pt x="307" y="643"/>
                  </a:lnTo>
                  <a:lnTo>
                    <a:pt x="306" y="646"/>
                  </a:lnTo>
                  <a:lnTo>
                    <a:pt x="306" y="649"/>
                  </a:lnTo>
                  <a:lnTo>
                    <a:pt x="306" y="654"/>
                  </a:lnTo>
                  <a:lnTo>
                    <a:pt x="306" y="654"/>
                  </a:lnTo>
                  <a:lnTo>
                    <a:pt x="310" y="653"/>
                  </a:lnTo>
                  <a:lnTo>
                    <a:pt x="313" y="653"/>
                  </a:lnTo>
                  <a:lnTo>
                    <a:pt x="318" y="655"/>
                  </a:lnTo>
                  <a:lnTo>
                    <a:pt x="323" y="656"/>
                  </a:lnTo>
                  <a:lnTo>
                    <a:pt x="326" y="656"/>
                  </a:lnTo>
                  <a:lnTo>
                    <a:pt x="329" y="656"/>
                  </a:lnTo>
                  <a:lnTo>
                    <a:pt x="329" y="656"/>
                  </a:lnTo>
                  <a:lnTo>
                    <a:pt x="331" y="662"/>
                  </a:lnTo>
                  <a:lnTo>
                    <a:pt x="331" y="666"/>
                  </a:lnTo>
                  <a:lnTo>
                    <a:pt x="331" y="670"/>
                  </a:lnTo>
                  <a:lnTo>
                    <a:pt x="334" y="674"/>
                  </a:lnTo>
                  <a:lnTo>
                    <a:pt x="334" y="674"/>
                  </a:lnTo>
                  <a:lnTo>
                    <a:pt x="358" y="666"/>
                  </a:lnTo>
                  <a:lnTo>
                    <a:pt x="383" y="658"/>
                  </a:lnTo>
                  <a:lnTo>
                    <a:pt x="407" y="650"/>
                  </a:lnTo>
                  <a:lnTo>
                    <a:pt x="429" y="641"/>
                  </a:lnTo>
                  <a:lnTo>
                    <a:pt x="429" y="641"/>
                  </a:lnTo>
                  <a:lnTo>
                    <a:pt x="429" y="633"/>
                  </a:lnTo>
                  <a:lnTo>
                    <a:pt x="430" y="628"/>
                  </a:lnTo>
                  <a:lnTo>
                    <a:pt x="430" y="628"/>
                  </a:lnTo>
                  <a:close/>
                  <a:moveTo>
                    <a:pt x="434" y="768"/>
                  </a:moveTo>
                  <a:lnTo>
                    <a:pt x="434" y="768"/>
                  </a:lnTo>
                  <a:lnTo>
                    <a:pt x="434" y="765"/>
                  </a:lnTo>
                  <a:lnTo>
                    <a:pt x="433" y="762"/>
                  </a:lnTo>
                  <a:lnTo>
                    <a:pt x="432" y="760"/>
                  </a:lnTo>
                  <a:lnTo>
                    <a:pt x="430" y="757"/>
                  </a:lnTo>
                  <a:lnTo>
                    <a:pt x="430" y="757"/>
                  </a:lnTo>
                  <a:lnTo>
                    <a:pt x="424" y="761"/>
                  </a:lnTo>
                  <a:lnTo>
                    <a:pt x="417" y="764"/>
                  </a:lnTo>
                  <a:lnTo>
                    <a:pt x="408" y="766"/>
                  </a:lnTo>
                  <a:lnTo>
                    <a:pt x="401" y="766"/>
                  </a:lnTo>
                  <a:lnTo>
                    <a:pt x="394" y="764"/>
                  </a:lnTo>
                  <a:lnTo>
                    <a:pt x="392" y="761"/>
                  </a:lnTo>
                  <a:lnTo>
                    <a:pt x="390" y="759"/>
                  </a:lnTo>
                  <a:lnTo>
                    <a:pt x="389" y="756"/>
                  </a:lnTo>
                  <a:lnTo>
                    <a:pt x="389" y="753"/>
                  </a:lnTo>
                  <a:lnTo>
                    <a:pt x="390" y="749"/>
                  </a:lnTo>
                  <a:lnTo>
                    <a:pt x="393" y="743"/>
                  </a:lnTo>
                  <a:lnTo>
                    <a:pt x="393" y="743"/>
                  </a:lnTo>
                  <a:lnTo>
                    <a:pt x="382" y="746"/>
                  </a:lnTo>
                  <a:lnTo>
                    <a:pt x="372" y="750"/>
                  </a:lnTo>
                  <a:lnTo>
                    <a:pt x="362" y="755"/>
                  </a:lnTo>
                  <a:lnTo>
                    <a:pt x="354" y="760"/>
                  </a:lnTo>
                  <a:lnTo>
                    <a:pt x="347" y="768"/>
                  </a:lnTo>
                  <a:lnTo>
                    <a:pt x="341" y="776"/>
                  </a:lnTo>
                  <a:lnTo>
                    <a:pt x="337" y="787"/>
                  </a:lnTo>
                  <a:lnTo>
                    <a:pt x="332" y="799"/>
                  </a:lnTo>
                  <a:lnTo>
                    <a:pt x="332" y="799"/>
                  </a:lnTo>
                  <a:lnTo>
                    <a:pt x="359" y="795"/>
                  </a:lnTo>
                  <a:lnTo>
                    <a:pt x="385" y="788"/>
                  </a:lnTo>
                  <a:lnTo>
                    <a:pt x="398" y="784"/>
                  </a:lnTo>
                  <a:lnTo>
                    <a:pt x="409" y="780"/>
                  </a:lnTo>
                  <a:lnTo>
                    <a:pt x="422" y="774"/>
                  </a:lnTo>
                  <a:lnTo>
                    <a:pt x="434" y="768"/>
                  </a:lnTo>
                  <a:lnTo>
                    <a:pt x="434" y="768"/>
                  </a:lnTo>
                  <a:close/>
                  <a:moveTo>
                    <a:pt x="316" y="700"/>
                  </a:moveTo>
                  <a:lnTo>
                    <a:pt x="316" y="700"/>
                  </a:lnTo>
                  <a:lnTo>
                    <a:pt x="329" y="708"/>
                  </a:lnTo>
                  <a:lnTo>
                    <a:pt x="342" y="715"/>
                  </a:lnTo>
                  <a:lnTo>
                    <a:pt x="354" y="724"/>
                  </a:lnTo>
                  <a:lnTo>
                    <a:pt x="367" y="731"/>
                  </a:lnTo>
                  <a:lnTo>
                    <a:pt x="367" y="731"/>
                  </a:lnTo>
                  <a:lnTo>
                    <a:pt x="382" y="713"/>
                  </a:lnTo>
                  <a:lnTo>
                    <a:pt x="395" y="696"/>
                  </a:lnTo>
                  <a:lnTo>
                    <a:pt x="423" y="660"/>
                  </a:lnTo>
                  <a:lnTo>
                    <a:pt x="423" y="660"/>
                  </a:lnTo>
                  <a:lnTo>
                    <a:pt x="393" y="667"/>
                  </a:lnTo>
                  <a:lnTo>
                    <a:pt x="366" y="676"/>
                  </a:lnTo>
                  <a:lnTo>
                    <a:pt x="352" y="681"/>
                  </a:lnTo>
                  <a:lnTo>
                    <a:pt x="339" y="686"/>
                  </a:lnTo>
                  <a:lnTo>
                    <a:pt x="327" y="693"/>
                  </a:lnTo>
                  <a:lnTo>
                    <a:pt x="316" y="700"/>
                  </a:lnTo>
                  <a:lnTo>
                    <a:pt x="316" y="700"/>
                  </a:lnTo>
                  <a:close/>
                  <a:moveTo>
                    <a:pt x="246" y="345"/>
                  </a:moveTo>
                  <a:lnTo>
                    <a:pt x="246" y="345"/>
                  </a:lnTo>
                  <a:lnTo>
                    <a:pt x="239" y="353"/>
                  </a:lnTo>
                  <a:lnTo>
                    <a:pt x="231" y="360"/>
                  </a:lnTo>
                  <a:lnTo>
                    <a:pt x="222" y="365"/>
                  </a:lnTo>
                  <a:lnTo>
                    <a:pt x="212" y="371"/>
                  </a:lnTo>
                  <a:lnTo>
                    <a:pt x="193" y="380"/>
                  </a:lnTo>
                  <a:lnTo>
                    <a:pt x="183" y="386"/>
                  </a:lnTo>
                  <a:lnTo>
                    <a:pt x="174" y="391"/>
                  </a:lnTo>
                  <a:lnTo>
                    <a:pt x="174" y="391"/>
                  </a:lnTo>
                  <a:lnTo>
                    <a:pt x="195" y="416"/>
                  </a:lnTo>
                  <a:lnTo>
                    <a:pt x="204" y="429"/>
                  </a:lnTo>
                  <a:lnTo>
                    <a:pt x="208" y="437"/>
                  </a:lnTo>
                  <a:lnTo>
                    <a:pt x="211" y="444"/>
                  </a:lnTo>
                  <a:lnTo>
                    <a:pt x="211" y="444"/>
                  </a:lnTo>
                  <a:lnTo>
                    <a:pt x="213" y="446"/>
                  </a:lnTo>
                  <a:lnTo>
                    <a:pt x="216" y="446"/>
                  </a:lnTo>
                  <a:lnTo>
                    <a:pt x="219" y="443"/>
                  </a:lnTo>
                  <a:lnTo>
                    <a:pt x="223" y="441"/>
                  </a:lnTo>
                  <a:lnTo>
                    <a:pt x="225" y="441"/>
                  </a:lnTo>
                  <a:lnTo>
                    <a:pt x="227" y="443"/>
                  </a:lnTo>
                  <a:lnTo>
                    <a:pt x="227" y="443"/>
                  </a:lnTo>
                  <a:lnTo>
                    <a:pt x="236" y="453"/>
                  </a:lnTo>
                  <a:lnTo>
                    <a:pt x="240" y="457"/>
                  </a:lnTo>
                  <a:lnTo>
                    <a:pt x="246" y="461"/>
                  </a:lnTo>
                  <a:lnTo>
                    <a:pt x="246" y="461"/>
                  </a:lnTo>
                  <a:lnTo>
                    <a:pt x="262" y="455"/>
                  </a:lnTo>
                  <a:lnTo>
                    <a:pt x="277" y="450"/>
                  </a:lnTo>
                  <a:lnTo>
                    <a:pt x="292" y="442"/>
                  </a:lnTo>
                  <a:lnTo>
                    <a:pt x="306" y="435"/>
                  </a:lnTo>
                  <a:lnTo>
                    <a:pt x="318" y="426"/>
                  </a:lnTo>
                  <a:lnTo>
                    <a:pt x="331" y="417"/>
                  </a:lnTo>
                  <a:lnTo>
                    <a:pt x="343" y="407"/>
                  </a:lnTo>
                  <a:lnTo>
                    <a:pt x="354" y="396"/>
                  </a:lnTo>
                  <a:lnTo>
                    <a:pt x="354" y="396"/>
                  </a:lnTo>
                  <a:lnTo>
                    <a:pt x="246" y="345"/>
                  </a:lnTo>
                  <a:lnTo>
                    <a:pt x="246" y="345"/>
                  </a:lnTo>
                  <a:close/>
                  <a:moveTo>
                    <a:pt x="295" y="547"/>
                  </a:moveTo>
                  <a:lnTo>
                    <a:pt x="295" y="547"/>
                  </a:lnTo>
                  <a:lnTo>
                    <a:pt x="293" y="545"/>
                  </a:lnTo>
                  <a:lnTo>
                    <a:pt x="292" y="542"/>
                  </a:lnTo>
                  <a:lnTo>
                    <a:pt x="289" y="534"/>
                  </a:lnTo>
                  <a:lnTo>
                    <a:pt x="286" y="517"/>
                  </a:lnTo>
                  <a:lnTo>
                    <a:pt x="284" y="510"/>
                  </a:lnTo>
                  <a:lnTo>
                    <a:pt x="281" y="503"/>
                  </a:lnTo>
                  <a:lnTo>
                    <a:pt x="279" y="501"/>
                  </a:lnTo>
                  <a:lnTo>
                    <a:pt x="276" y="500"/>
                  </a:lnTo>
                  <a:lnTo>
                    <a:pt x="272" y="499"/>
                  </a:lnTo>
                  <a:lnTo>
                    <a:pt x="268" y="500"/>
                  </a:lnTo>
                  <a:lnTo>
                    <a:pt x="268" y="500"/>
                  </a:lnTo>
                  <a:lnTo>
                    <a:pt x="265" y="507"/>
                  </a:lnTo>
                  <a:lnTo>
                    <a:pt x="261" y="514"/>
                  </a:lnTo>
                  <a:lnTo>
                    <a:pt x="256" y="519"/>
                  </a:lnTo>
                  <a:lnTo>
                    <a:pt x="251" y="525"/>
                  </a:lnTo>
                  <a:lnTo>
                    <a:pt x="239" y="534"/>
                  </a:lnTo>
                  <a:lnTo>
                    <a:pt x="227" y="544"/>
                  </a:lnTo>
                  <a:lnTo>
                    <a:pt x="227" y="544"/>
                  </a:lnTo>
                  <a:lnTo>
                    <a:pt x="230" y="535"/>
                  </a:lnTo>
                  <a:lnTo>
                    <a:pt x="234" y="529"/>
                  </a:lnTo>
                  <a:lnTo>
                    <a:pt x="238" y="523"/>
                  </a:lnTo>
                  <a:lnTo>
                    <a:pt x="242" y="516"/>
                  </a:lnTo>
                  <a:lnTo>
                    <a:pt x="254" y="507"/>
                  </a:lnTo>
                  <a:lnTo>
                    <a:pt x="267" y="498"/>
                  </a:lnTo>
                  <a:lnTo>
                    <a:pt x="267" y="498"/>
                  </a:lnTo>
                  <a:lnTo>
                    <a:pt x="250" y="496"/>
                  </a:lnTo>
                  <a:lnTo>
                    <a:pt x="245" y="495"/>
                  </a:lnTo>
                  <a:lnTo>
                    <a:pt x="238" y="493"/>
                  </a:lnTo>
                  <a:lnTo>
                    <a:pt x="238" y="493"/>
                  </a:lnTo>
                  <a:lnTo>
                    <a:pt x="228" y="501"/>
                  </a:lnTo>
                  <a:lnTo>
                    <a:pt x="220" y="511"/>
                  </a:lnTo>
                  <a:lnTo>
                    <a:pt x="204" y="530"/>
                  </a:lnTo>
                  <a:lnTo>
                    <a:pt x="188" y="549"/>
                  </a:lnTo>
                  <a:lnTo>
                    <a:pt x="178" y="559"/>
                  </a:lnTo>
                  <a:lnTo>
                    <a:pt x="169" y="568"/>
                  </a:lnTo>
                  <a:lnTo>
                    <a:pt x="169" y="568"/>
                  </a:lnTo>
                  <a:lnTo>
                    <a:pt x="172" y="578"/>
                  </a:lnTo>
                  <a:lnTo>
                    <a:pt x="173" y="587"/>
                  </a:lnTo>
                  <a:lnTo>
                    <a:pt x="173" y="587"/>
                  </a:lnTo>
                  <a:lnTo>
                    <a:pt x="179" y="586"/>
                  </a:lnTo>
                  <a:lnTo>
                    <a:pt x="186" y="584"/>
                  </a:lnTo>
                  <a:lnTo>
                    <a:pt x="191" y="579"/>
                  </a:lnTo>
                  <a:lnTo>
                    <a:pt x="196" y="575"/>
                  </a:lnTo>
                  <a:lnTo>
                    <a:pt x="202" y="570"/>
                  </a:lnTo>
                  <a:lnTo>
                    <a:pt x="207" y="567"/>
                  </a:lnTo>
                  <a:lnTo>
                    <a:pt x="212" y="563"/>
                  </a:lnTo>
                  <a:lnTo>
                    <a:pt x="219" y="562"/>
                  </a:lnTo>
                  <a:lnTo>
                    <a:pt x="219" y="562"/>
                  </a:lnTo>
                  <a:lnTo>
                    <a:pt x="217" y="568"/>
                  </a:lnTo>
                  <a:lnTo>
                    <a:pt x="213" y="572"/>
                  </a:lnTo>
                  <a:lnTo>
                    <a:pt x="206" y="579"/>
                  </a:lnTo>
                  <a:lnTo>
                    <a:pt x="197" y="587"/>
                  </a:lnTo>
                  <a:lnTo>
                    <a:pt x="194" y="591"/>
                  </a:lnTo>
                  <a:lnTo>
                    <a:pt x="192" y="595"/>
                  </a:lnTo>
                  <a:lnTo>
                    <a:pt x="192" y="595"/>
                  </a:lnTo>
                  <a:lnTo>
                    <a:pt x="195" y="595"/>
                  </a:lnTo>
                  <a:lnTo>
                    <a:pt x="198" y="596"/>
                  </a:lnTo>
                  <a:lnTo>
                    <a:pt x="200" y="599"/>
                  </a:lnTo>
                  <a:lnTo>
                    <a:pt x="201" y="601"/>
                  </a:lnTo>
                  <a:lnTo>
                    <a:pt x="201" y="601"/>
                  </a:lnTo>
                  <a:lnTo>
                    <a:pt x="235" y="593"/>
                  </a:lnTo>
                  <a:lnTo>
                    <a:pt x="267" y="585"/>
                  </a:lnTo>
                  <a:lnTo>
                    <a:pt x="298" y="574"/>
                  </a:lnTo>
                  <a:lnTo>
                    <a:pt x="329" y="563"/>
                  </a:lnTo>
                  <a:lnTo>
                    <a:pt x="329" y="563"/>
                  </a:lnTo>
                  <a:lnTo>
                    <a:pt x="332" y="555"/>
                  </a:lnTo>
                  <a:lnTo>
                    <a:pt x="333" y="550"/>
                  </a:lnTo>
                  <a:lnTo>
                    <a:pt x="336" y="546"/>
                  </a:lnTo>
                  <a:lnTo>
                    <a:pt x="336" y="546"/>
                  </a:lnTo>
                  <a:lnTo>
                    <a:pt x="316" y="547"/>
                  </a:lnTo>
                  <a:lnTo>
                    <a:pt x="306" y="548"/>
                  </a:lnTo>
                  <a:lnTo>
                    <a:pt x="295" y="547"/>
                  </a:lnTo>
                  <a:lnTo>
                    <a:pt x="295" y="547"/>
                  </a:lnTo>
                  <a:close/>
                  <a:moveTo>
                    <a:pt x="230" y="610"/>
                  </a:moveTo>
                  <a:lnTo>
                    <a:pt x="230" y="610"/>
                  </a:lnTo>
                  <a:lnTo>
                    <a:pt x="206" y="616"/>
                  </a:lnTo>
                  <a:lnTo>
                    <a:pt x="195" y="620"/>
                  </a:lnTo>
                  <a:lnTo>
                    <a:pt x="191" y="622"/>
                  </a:lnTo>
                  <a:lnTo>
                    <a:pt x="187" y="626"/>
                  </a:lnTo>
                  <a:lnTo>
                    <a:pt x="187" y="626"/>
                  </a:lnTo>
                  <a:lnTo>
                    <a:pt x="200" y="635"/>
                  </a:lnTo>
                  <a:lnTo>
                    <a:pt x="215" y="644"/>
                  </a:lnTo>
                  <a:lnTo>
                    <a:pt x="230" y="651"/>
                  </a:lnTo>
                  <a:lnTo>
                    <a:pt x="243" y="658"/>
                  </a:lnTo>
                  <a:lnTo>
                    <a:pt x="243" y="658"/>
                  </a:lnTo>
                  <a:lnTo>
                    <a:pt x="252" y="664"/>
                  </a:lnTo>
                  <a:lnTo>
                    <a:pt x="257" y="667"/>
                  </a:lnTo>
                  <a:lnTo>
                    <a:pt x="260" y="668"/>
                  </a:lnTo>
                  <a:lnTo>
                    <a:pt x="262" y="668"/>
                  </a:lnTo>
                  <a:lnTo>
                    <a:pt x="262" y="668"/>
                  </a:lnTo>
                  <a:lnTo>
                    <a:pt x="263" y="668"/>
                  </a:lnTo>
                  <a:lnTo>
                    <a:pt x="264" y="666"/>
                  </a:lnTo>
                  <a:lnTo>
                    <a:pt x="267" y="662"/>
                  </a:lnTo>
                  <a:lnTo>
                    <a:pt x="269" y="655"/>
                  </a:lnTo>
                  <a:lnTo>
                    <a:pt x="273" y="651"/>
                  </a:lnTo>
                  <a:lnTo>
                    <a:pt x="273" y="651"/>
                  </a:lnTo>
                  <a:lnTo>
                    <a:pt x="291" y="637"/>
                  </a:lnTo>
                  <a:lnTo>
                    <a:pt x="308" y="620"/>
                  </a:lnTo>
                  <a:lnTo>
                    <a:pt x="316" y="610"/>
                  </a:lnTo>
                  <a:lnTo>
                    <a:pt x="323" y="601"/>
                  </a:lnTo>
                  <a:lnTo>
                    <a:pt x="329" y="590"/>
                  </a:lnTo>
                  <a:lnTo>
                    <a:pt x="334" y="579"/>
                  </a:lnTo>
                  <a:lnTo>
                    <a:pt x="334" y="579"/>
                  </a:lnTo>
                  <a:lnTo>
                    <a:pt x="322" y="580"/>
                  </a:lnTo>
                  <a:lnTo>
                    <a:pt x="308" y="583"/>
                  </a:lnTo>
                  <a:lnTo>
                    <a:pt x="295" y="586"/>
                  </a:lnTo>
                  <a:lnTo>
                    <a:pt x="282" y="591"/>
                  </a:lnTo>
                  <a:lnTo>
                    <a:pt x="256" y="601"/>
                  </a:lnTo>
                  <a:lnTo>
                    <a:pt x="242" y="606"/>
                  </a:lnTo>
                  <a:lnTo>
                    <a:pt x="230" y="610"/>
                  </a:lnTo>
                  <a:lnTo>
                    <a:pt x="230" y="610"/>
                  </a:lnTo>
                  <a:close/>
                  <a:moveTo>
                    <a:pt x="286" y="660"/>
                  </a:moveTo>
                  <a:lnTo>
                    <a:pt x="286" y="660"/>
                  </a:lnTo>
                  <a:lnTo>
                    <a:pt x="282" y="666"/>
                  </a:lnTo>
                  <a:lnTo>
                    <a:pt x="277" y="673"/>
                  </a:lnTo>
                  <a:lnTo>
                    <a:pt x="265" y="683"/>
                  </a:lnTo>
                  <a:lnTo>
                    <a:pt x="258" y="690"/>
                  </a:lnTo>
                  <a:lnTo>
                    <a:pt x="254" y="696"/>
                  </a:lnTo>
                  <a:lnTo>
                    <a:pt x="251" y="702"/>
                  </a:lnTo>
                  <a:lnTo>
                    <a:pt x="249" y="710"/>
                  </a:lnTo>
                  <a:lnTo>
                    <a:pt x="249" y="710"/>
                  </a:lnTo>
                  <a:lnTo>
                    <a:pt x="266" y="702"/>
                  </a:lnTo>
                  <a:lnTo>
                    <a:pt x="285" y="695"/>
                  </a:lnTo>
                  <a:lnTo>
                    <a:pt x="294" y="690"/>
                  </a:lnTo>
                  <a:lnTo>
                    <a:pt x="301" y="684"/>
                  </a:lnTo>
                  <a:lnTo>
                    <a:pt x="308" y="678"/>
                  </a:lnTo>
                  <a:lnTo>
                    <a:pt x="313" y="670"/>
                  </a:lnTo>
                  <a:lnTo>
                    <a:pt x="313" y="670"/>
                  </a:lnTo>
                  <a:lnTo>
                    <a:pt x="304" y="669"/>
                  </a:lnTo>
                  <a:lnTo>
                    <a:pt x="298" y="668"/>
                  </a:lnTo>
                  <a:lnTo>
                    <a:pt x="292" y="665"/>
                  </a:lnTo>
                  <a:lnTo>
                    <a:pt x="288" y="663"/>
                  </a:lnTo>
                  <a:lnTo>
                    <a:pt x="286" y="660"/>
                  </a:lnTo>
                  <a:lnTo>
                    <a:pt x="286" y="660"/>
                  </a:lnTo>
                  <a:close/>
                  <a:moveTo>
                    <a:pt x="142" y="501"/>
                  </a:moveTo>
                  <a:lnTo>
                    <a:pt x="142" y="501"/>
                  </a:lnTo>
                  <a:lnTo>
                    <a:pt x="145" y="498"/>
                  </a:lnTo>
                  <a:lnTo>
                    <a:pt x="148" y="495"/>
                  </a:lnTo>
                  <a:lnTo>
                    <a:pt x="157" y="489"/>
                  </a:lnTo>
                  <a:lnTo>
                    <a:pt x="165" y="485"/>
                  </a:lnTo>
                  <a:lnTo>
                    <a:pt x="174" y="480"/>
                  </a:lnTo>
                  <a:lnTo>
                    <a:pt x="174" y="480"/>
                  </a:lnTo>
                  <a:lnTo>
                    <a:pt x="182" y="474"/>
                  </a:lnTo>
                  <a:lnTo>
                    <a:pt x="190" y="468"/>
                  </a:lnTo>
                  <a:lnTo>
                    <a:pt x="196" y="462"/>
                  </a:lnTo>
                  <a:lnTo>
                    <a:pt x="201" y="455"/>
                  </a:lnTo>
                  <a:lnTo>
                    <a:pt x="201" y="455"/>
                  </a:lnTo>
                  <a:lnTo>
                    <a:pt x="198" y="455"/>
                  </a:lnTo>
                  <a:lnTo>
                    <a:pt x="197" y="453"/>
                  </a:lnTo>
                  <a:lnTo>
                    <a:pt x="194" y="447"/>
                  </a:lnTo>
                  <a:lnTo>
                    <a:pt x="189" y="433"/>
                  </a:lnTo>
                  <a:lnTo>
                    <a:pt x="189" y="433"/>
                  </a:lnTo>
                  <a:lnTo>
                    <a:pt x="182" y="435"/>
                  </a:lnTo>
                  <a:lnTo>
                    <a:pt x="177" y="438"/>
                  </a:lnTo>
                  <a:lnTo>
                    <a:pt x="167" y="446"/>
                  </a:lnTo>
                  <a:lnTo>
                    <a:pt x="158" y="452"/>
                  </a:lnTo>
                  <a:lnTo>
                    <a:pt x="152" y="454"/>
                  </a:lnTo>
                  <a:lnTo>
                    <a:pt x="147" y="455"/>
                  </a:lnTo>
                  <a:lnTo>
                    <a:pt x="147" y="455"/>
                  </a:lnTo>
                  <a:lnTo>
                    <a:pt x="149" y="449"/>
                  </a:lnTo>
                  <a:lnTo>
                    <a:pt x="152" y="443"/>
                  </a:lnTo>
                  <a:lnTo>
                    <a:pt x="157" y="440"/>
                  </a:lnTo>
                  <a:lnTo>
                    <a:pt x="161" y="436"/>
                  </a:lnTo>
                  <a:lnTo>
                    <a:pt x="171" y="429"/>
                  </a:lnTo>
                  <a:lnTo>
                    <a:pt x="175" y="425"/>
                  </a:lnTo>
                  <a:lnTo>
                    <a:pt x="178" y="420"/>
                  </a:lnTo>
                  <a:lnTo>
                    <a:pt x="178" y="420"/>
                  </a:lnTo>
                  <a:lnTo>
                    <a:pt x="175" y="413"/>
                  </a:lnTo>
                  <a:lnTo>
                    <a:pt x="172" y="407"/>
                  </a:lnTo>
                  <a:lnTo>
                    <a:pt x="166" y="402"/>
                  </a:lnTo>
                  <a:lnTo>
                    <a:pt x="163" y="399"/>
                  </a:lnTo>
                  <a:lnTo>
                    <a:pt x="160" y="398"/>
                  </a:lnTo>
                  <a:lnTo>
                    <a:pt x="160" y="398"/>
                  </a:lnTo>
                  <a:lnTo>
                    <a:pt x="147" y="407"/>
                  </a:lnTo>
                  <a:lnTo>
                    <a:pt x="135" y="417"/>
                  </a:lnTo>
                  <a:lnTo>
                    <a:pt x="125" y="427"/>
                  </a:lnTo>
                  <a:lnTo>
                    <a:pt x="114" y="438"/>
                  </a:lnTo>
                  <a:lnTo>
                    <a:pt x="92" y="461"/>
                  </a:lnTo>
                  <a:lnTo>
                    <a:pt x="81" y="470"/>
                  </a:lnTo>
                  <a:lnTo>
                    <a:pt x="69" y="480"/>
                  </a:lnTo>
                  <a:lnTo>
                    <a:pt x="69" y="480"/>
                  </a:lnTo>
                  <a:lnTo>
                    <a:pt x="73" y="483"/>
                  </a:lnTo>
                  <a:lnTo>
                    <a:pt x="77" y="484"/>
                  </a:lnTo>
                  <a:lnTo>
                    <a:pt x="81" y="484"/>
                  </a:lnTo>
                  <a:lnTo>
                    <a:pt x="84" y="484"/>
                  </a:lnTo>
                  <a:lnTo>
                    <a:pt x="88" y="482"/>
                  </a:lnTo>
                  <a:lnTo>
                    <a:pt x="91" y="480"/>
                  </a:lnTo>
                  <a:lnTo>
                    <a:pt x="97" y="474"/>
                  </a:lnTo>
                  <a:lnTo>
                    <a:pt x="103" y="468"/>
                  </a:lnTo>
                  <a:lnTo>
                    <a:pt x="110" y="463"/>
                  </a:lnTo>
                  <a:lnTo>
                    <a:pt x="114" y="461"/>
                  </a:lnTo>
                  <a:lnTo>
                    <a:pt x="117" y="459"/>
                  </a:lnTo>
                  <a:lnTo>
                    <a:pt x="120" y="458"/>
                  </a:lnTo>
                  <a:lnTo>
                    <a:pt x="125" y="458"/>
                  </a:lnTo>
                  <a:lnTo>
                    <a:pt x="125" y="458"/>
                  </a:lnTo>
                  <a:lnTo>
                    <a:pt x="116" y="468"/>
                  </a:lnTo>
                  <a:lnTo>
                    <a:pt x="106" y="478"/>
                  </a:lnTo>
                  <a:lnTo>
                    <a:pt x="98" y="486"/>
                  </a:lnTo>
                  <a:lnTo>
                    <a:pt x="89" y="496"/>
                  </a:lnTo>
                  <a:lnTo>
                    <a:pt x="89" y="496"/>
                  </a:lnTo>
                  <a:lnTo>
                    <a:pt x="92" y="500"/>
                  </a:lnTo>
                  <a:lnTo>
                    <a:pt x="96" y="504"/>
                  </a:lnTo>
                  <a:lnTo>
                    <a:pt x="98" y="511"/>
                  </a:lnTo>
                  <a:lnTo>
                    <a:pt x="98" y="517"/>
                  </a:lnTo>
                  <a:lnTo>
                    <a:pt x="98" y="517"/>
                  </a:lnTo>
                  <a:lnTo>
                    <a:pt x="105" y="517"/>
                  </a:lnTo>
                  <a:lnTo>
                    <a:pt x="111" y="516"/>
                  </a:lnTo>
                  <a:lnTo>
                    <a:pt x="115" y="514"/>
                  </a:lnTo>
                  <a:lnTo>
                    <a:pt x="119" y="511"/>
                  </a:lnTo>
                  <a:lnTo>
                    <a:pt x="119" y="511"/>
                  </a:lnTo>
                  <a:lnTo>
                    <a:pt x="126" y="511"/>
                  </a:lnTo>
                  <a:lnTo>
                    <a:pt x="131" y="510"/>
                  </a:lnTo>
                  <a:lnTo>
                    <a:pt x="144" y="507"/>
                  </a:lnTo>
                  <a:lnTo>
                    <a:pt x="156" y="502"/>
                  </a:lnTo>
                  <a:lnTo>
                    <a:pt x="167" y="500"/>
                  </a:lnTo>
                  <a:lnTo>
                    <a:pt x="167" y="500"/>
                  </a:lnTo>
                  <a:lnTo>
                    <a:pt x="183" y="498"/>
                  </a:lnTo>
                  <a:lnTo>
                    <a:pt x="198" y="497"/>
                  </a:lnTo>
                  <a:lnTo>
                    <a:pt x="212" y="495"/>
                  </a:lnTo>
                  <a:lnTo>
                    <a:pt x="219" y="494"/>
                  </a:lnTo>
                  <a:lnTo>
                    <a:pt x="224" y="490"/>
                  </a:lnTo>
                  <a:lnTo>
                    <a:pt x="224" y="490"/>
                  </a:lnTo>
                  <a:lnTo>
                    <a:pt x="223" y="489"/>
                  </a:lnTo>
                  <a:lnTo>
                    <a:pt x="223" y="488"/>
                  </a:lnTo>
                  <a:lnTo>
                    <a:pt x="220" y="487"/>
                  </a:lnTo>
                  <a:lnTo>
                    <a:pt x="218" y="485"/>
                  </a:lnTo>
                  <a:lnTo>
                    <a:pt x="217" y="483"/>
                  </a:lnTo>
                  <a:lnTo>
                    <a:pt x="217" y="480"/>
                  </a:lnTo>
                  <a:lnTo>
                    <a:pt x="217" y="480"/>
                  </a:lnTo>
                  <a:lnTo>
                    <a:pt x="220" y="475"/>
                  </a:lnTo>
                  <a:lnTo>
                    <a:pt x="223" y="472"/>
                  </a:lnTo>
                  <a:lnTo>
                    <a:pt x="223" y="470"/>
                  </a:lnTo>
                  <a:lnTo>
                    <a:pt x="224" y="467"/>
                  </a:lnTo>
                  <a:lnTo>
                    <a:pt x="223" y="464"/>
                  </a:lnTo>
                  <a:lnTo>
                    <a:pt x="222" y="461"/>
                  </a:lnTo>
                  <a:lnTo>
                    <a:pt x="222" y="461"/>
                  </a:lnTo>
                  <a:lnTo>
                    <a:pt x="211" y="465"/>
                  </a:lnTo>
                  <a:lnTo>
                    <a:pt x="202" y="471"/>
                  </a:lnTo>
                  <a:lnTo>
                    <a:pt x="185" y="485"/>
                  </a:lnTo>
                  <a:lnTo>
                    <a:pt x="175" y="492"/>
                  </a:lnTo>
                  <a:lnTo>
                    <a:pt x="165" y="497"/>
                  </a:lnTo>
                  <a:lnTo>
                    <a:pt x="160" y="499"/>
                  </a:lnTo>
                  <a:lnTo>
                    <a:pt x="155" y="501"/>
                  </a:lnTo>
                  <a:lnTo>
                    <a:pt x="148" y="501"/>
                  </a:lnTo>
                  <a:lnTo>
                    <a:pt x="142" y="501"/>
                  </a:lnTo>
                  <a:lnTo>
                    <a:pt x="142" y="501"/>
                  </a:lnTo>
                  <a:close/>
                  <a:moveTo>
                    <a:pt x="135" y="523"/>
                  </a:moveTo>
                  <a:lnTo>
                    <a:pt x="135" y="523"/>
                  </a:lnTo>
                  <a:lnTo>
                    <a:pt x="124" y="533"/>
                  </a:lnTo>
                  <a:lnTo>
                    <a:pt x="112" y="545"/>
                  </a:lnTo>
                  <a:lnTo>
                    <a:pt x="107" y="552"/>
                  </a:lnTo>
                  <a:lnTo>
                    <a:pt x="103" y="558"/>
                  </a:lnTo>
                  <a:lnTo>
                    <a:pt x="99" y="567"/>
                  </a:lnTo>
                  <a:lnTo>
                    <a:pt x="96" y="574"/>
                  </a:lnTo>
                  <a:lnTo>
                    <a:pt x="96" y="574"/>
                  </a:lnTo>
                  <a:lnTo>
                    <a:pt x="111" y="586"/>
                  </a:lnTo>
                  <a:lnTo>
                    <a:pt x="127" y="595"/>
                  </a:lnTo>
                  <a:lnTo>
                    <a:pt x="127" y="595"/>
                  </a:lnTo>
                  <a:lnTo>
                    <a:pt x="135" y="585"/>
                  </a:lnTo>
                  <a:lnTo>
                    <a:pt x="144" y="574"/>
                  </a:lnTo>
                  <a:lnTo>
                    <a:pt x="165" y="555"/>
                  </a:lnTo>
                  <a:lnTo>
                    <a:pt x="176" y="545"/>
                  </a:lnTo>
                  <a:lnTo>
                    <a:pt x="186" y="535"/>
                  </a:lnTo>
                  <a:lnTo>
                    <a:pt x="194" y="524"/>
                  </a:lnTo>
                  <a:lnTo>
                    <a:pt x="203" y="512"/>
                  </a:lnTo>
                  <a:lnTo>
                    <a:pt x="203" y="512"/>
                  </a:lnTo>
                  <a:lnTo>
                    <a:pt x="169" y="519"/>
                  </a:lnTo>
                  <a:lnTo>
                    <a:pt x="152" y="523"/>
                  </a:lnTo>
                  <a:lnTo>
                    <a:pt x="135" y="523"/>
                  </a:lnTo>
                  <a:lnTo>
                    <a:pt x="135" y="523"/>
                  </a:lnTo>
                  <a:close/>
                  <a:moveTo>
                    <a:pt x="158" y="585"/>
                  </a:moveTo>
                  <a:lnTo>
                    <a:pt x="158" y="585"/>
                  </a:lnTo>
                  <a:lnTo>
                    <a:pt x="150" y="588"/>
                  </a:lnTo>
                  <a:lnTo>
                    <a:pt x="143" y="593"/>
                  </a:lnTo>
                  <a:lnTo>
                    <a:pt x="137" y="598"/>
                  </a:lnTo>
                  <a:lnTo>
                    <a:pt x="132" y="604"/>
                  </a:lnTo>
                  <a:lnTo>
                    <a:pt x="121" y="617"/>
                  </a:lnTo>
                  <a:lnTo>
                    <a:pt x="112" y="630"/>
                  </a:lnTo>
                  <a:lnTo>
                    <a:pt x="112" y="630"/>
                  </a:lnTo>
                  <a:lnTo>
                    <a:pt x="120" y="630"/>
                  </a:lnTo>
                  <a:lnTo>
                    <a:pt x="130" y="629"/>
                  </a:lnTo>
                  <a:lnTo>
                    <a:pt x="141" y="625"/>
                  </a:lnTo>
                  <a:lnTo>
                    <a:pt x="151" y="621"/>
                  </a:lnTo>
                  <a:lnTo>
                    <a:pt x="161" y="617"/>
                  </a:lnTo>
                  <a:lnTo>
                    <a:pt x="169" y="613"/>
                  </a:lnTo>
                  <a:lnTo>
                    <a:pt x="173" y="609"/>
                  </a:lnTo>
                  <a:lnTo>
                    <a:pt x="174" y="607"/>
                  </a:lnTo>
                  <a:lnTo>
                    <a:pt x="174" y="606"/>
                  </a:lnTo>
                  <a:lnTo>
                    <a:pt x="174" y="606"/>
                  </a:lnTo>
                  <a:lnTo>
                    <a:pt x="174" y="608"/>
                  </a:lnTo>
                  <a:lnTo>
                    <a:pt x="174" y="608"/>
                  </a:lnTo>
                  <a:lnTo>
                    <a:pt x="170" y="602"/>
                  </a:lnTo>
                  <a:lnTo>
                    <a:pt x="164" y="596"/>
                  </a:lnTo>
                  <a:lnTo>
                    <a:pt x="160" y="591"/>
                  </a:lnTo>
                  <a:lnTo>
                    <a:pt x="159" y="588"/>
                  </a:lnTo>
                  <a:lnTo>
                    <a:pt x="158" y="585"/>
                  </a:lnTo>
                  <a:lnTo>
                    <a:pt x="158" y="585"/>
                  </a:lnTo>
                  <a:close/>
                  <a:moveTo>
                    <a:pt x="82" y="516"/>
                  </a:moveTo>
                  <a:lnTo>
                    <a:pt x="82" y="516"/>
                  </a:lnTo>
                  <a:lnTo>
                    <a:pt x="81" y="510"/>
                  </a:lnTo>
                  <a:lnTo>
                    <a:pt x="79" y="505"/>
                  </a:lnTo>
                  <a:lnTo>
                    <a:pt x="76" y="501"/>
                  </a:lnTo>
                  <a:lnTo>
                    <a:pt x="72" y="499"/>
                  </a:lnTo>
                  <a:lnTo>
                    <a:pt x="68" y="497"/>
                  </a:lnTo>
                  <a:lnTo>
                    <a:pt x="64" y="496"/>
                  </a:lnTo>
                  <a:lnTo>
                    <a:pt x="53" y="495"/>
                  </a:lnTo>
                  <a:lnTo>
                    <a:pt x="53" y="495"/>
                  </a:lnTo>
                  <a:lnTo>
                    <a:pt x="50" y="500"/>
                  </a:lnTo>
                  <a:lnTo>
                    <a:pt x="46" y="504"/>
                  </a:lnTo>
                  <a:lnTo>
                    <a:pt x="37" y="515"/>
                  </a:lnTo>
                  <a:lnTo>
                    <a:pt x="33" y="519"/>
                  </a:lnTo>
                  <a:lnTo>
                    <a:pt x="29" y="525"/>
                  </a:lnTo>
                  <a:lnTo>
                    <a:pt x="27" y="531"/>
                  </a:lnTo>
                  <a:lnTo>
                    <a:pt x="27" y="538"/>
                  </a:lnTo>
                  <a:lnTo>
                    <a:pt x="27" y="538"/>
                  </a:lnTo>
                  <a:lnTo>
                    <a:pt x="56" y="529"/>
                  </a:lnTo>
                  <a:lnTo>
                    <a:pt x="70" y="524"/>
                  </a:lnTo>
                  <a:lnTo>
                    <a:pt x="76" y="519"/>
                  </a:lnTo>
                  <a:lnTo>
                    <a:pt x="82" y="516"/>
                  </a:lnTo>
                  <a:lnTo>
                    <a:pt x="82" y="5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197"/>
            <p:cNvSpPr/>
            <p:nvPr/>
          </p:nvSpPr>
          <p:spPr bwMode="auto">
            <a:xfrm>
              <a:off x="6103938" y="1752600"/>
              <a:ext cx="11113" cy="111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17" y="2"/>
                </a:cxn>
                <a:cxn ang="0">
                  <a:pos x="18" y="5"/>
                </a:cxn>
                <a:cxn ang="0">
                  <a:pos x="19" y="9"/>
                </a:cxn>
                <a:cxn ang="0">
                  <a:pos x="18" y="14"/>
                </a:cxn>
                <a:cxn ang="0">
                  <a:pos x="17" y="17"/>
                </a:cxn>
                <a:cxn ang="0">
                  <a:pos x="14" y="20"/>
                </a:cxn>
                <a:cxn ang="0">
                  <a:pos x="9" y="22"/>
                </a:cxn>
                <a:cxn ang="0">
                  <a:pos x="9" y="22"/>
                </a:cxn>
                <a:cxn ang="0">
                  <a:pos x="6" y="21"/>
                </a:cxn>
                <a:cxn ang="0">
                  <a:pos x="4" y="19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0" y="8"/>
                </a:cxn>
                <a:cxn ang="0">
                  <a:pos x="1" y="4"/>
                </a:cxn>
                <a:cxn ang="0">
                  <a:pos x="4" y="1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9" h="22">
                  <a:moveTo>
                    <a:pt x="8" y="0"/>
                  </a:moveTo>
                  <a:lnTo>
                    <a:pt x="8" y="0"/>
                  </a:lnTo>
                  <a:lnTo>
                    <a:pt x="14" y="0"/>
                  </a:lnTo>
                  <a:lnTo>
                    <a:pt x="17" y="2"/>
                  </a:lnTo>
                  <a:lnTo>
                    <a:pt x="18" y="5"/>
                  </a:lnTo>
                  <a:lnTo>
                    <a:pt x="19" y="9"/>
                  </a:lnTo>
                  <a:lnTo>
                    <a:pt x="18" y="14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6" y="21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8"/>
                  </a:lnTo>
                  <a:lnTo>
                    <a:pt x="1" y="4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198"/>
            <p:cNvSpPr/>
            <p:nvPr/>
          </p:nvSpPr>
          <p:spPr bwMode="auto">
            <a:xfrm>
              <a:off x="6089651" y="1765300"/>
              <a:ext cx="34925" cy="14288"/>
            </a:xfrm>
            <a:custGeom>
              <a:avLst/>
              <a:gdLst/>
              <a:ahLst/>
              <a:cxnLst>
                <a:cxn ang="0">
                  <a:pos x="60" y="3"/>
                </a:cxn>
                <a:cxn ang="0">
                  <a:pos x="60" y="3"/>
                </a:cxn>
                <a:cxn ang="0">
                  <a:pos x="63" y="6"/>
                </a:cxn>
                <a:cxn ang="0">
                  <a:pos x="65" y="8"/>
                </a:cxn>
                <a:cxn ang="0">
                  <a:pos x="67" y="11"/>
                </a:cxn>
                <a:cxn ang="0">
                  <a:pos x="68" y="16"/>
                </a:cxn>
                <a:cxn ang="0">
                  <a:pos x="68" y="16"/>
                </a:cxn>
                <a:cxn ang="0">
                  <a:pos x="65" y="20"/>
                </a:cxn>
                <a:cxn ang="0">
                  <a:pos x="62" y="23"/>
                </a:cxn>
                <a:cxn ang="0">
                  <a:pos x="58" y="25"/>
                </a:cxn>
                <a:cxn ang="0">
                  <a:pos x="52" y="25"/>
                </a:cxn>
                <a:cxn ang="0">
                  <a:pos x="52" y="25"/>
                </a:cxn>
                <a:cxn ang="0">
                  <a:pos x="49" y="24"/>
                </a:cxn>
                <a:cxn ang="0">
                  <a:pos x="47" y="23"/>
                </a:cxn>
                <a:cxn ang="0">
                  <a:pos x="45" y="21"/>
                </a:cxn>
                <a:cxn ang="0">
                  <a:pos x="42" y="20"/>
                </a:cxn>
                <a:cxn ang="0">
                  <a:pos x="42" y="20"/>
                </a:cxn>
                <a:cxn ang="0">
                  <a:pos x="33" y="19"/>
                </a:cxn>
                <a:cxn ang="0">
                  <a:pos x="22" y="19"/>
                </a:cxn>
                <a:cxn ang="0">
                  <a:pos x="13" y="18"/>
                </a:cxn>
                <a:cxn ang="0">
                  <a:pos x="7" y="16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8" y="2"/>
                </a:cxn>
                <a:cxn ang="0">
                  <a:pos x="15" y="0"/>
                </a:cxn>
                <a:cxn ang="0">
                  <a:pos x="22" y="2"/>
                </a:cxn>
                <a:cxn ang="0">
                  <a:pos x="29" y="3"/>
                </a:cxn>
                <a:cxn ang="0">
                  <a:pos x="35" y="4"/>
                </a:cxn>
                <a:cxn ang="0">
                  <a:pos x="43" y="5"/>
                </a:cxn>
                <a:cxn ang="0">
                  <a:pos x="50" y="5"/>
                </a:cxn>
                <a:cxn ang="0">
                  <a:pos x="60" y="3"/>
                </a:cxn>
                <a:cxn ang="0">
                  <a:pos x="60" y="3"/>
                </a:cxn>
              </a:cxnLst>
              <a:rect l="0" t="0" r="r" b="b"/>
              <a:pathLst>
                <a:path w="68" h="25">
                  <a:moveTo>
                    <a:pt x="60" y="3"/>
                  </a:moveTo>
                  <a:lnTo>
                    <a:pt x="60" y="3"/>
                  </a:lnTo>
                  <a:lnTo>
                    <a:pt x="63" y="6"/>
                  </a:lnTo>
                  <a:lnTo>
                    <a:pt x="65" y="8"/>
                  </a:lnTo>
                  <a:lnTo>
                    <a:pt x="67" y="11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5" y="20"/>
                  </a:lnTo>
                  <a:lnTo>
                    <a:pt x="62" y="23"/>
                  </a:lnTo>
                  <a:lnTo>
                    <a:pt x="58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49" y="24"/>
                  </a:lnTo>
                  <a:lnTo>
                    <a:pt x="47" y="23"/>
                  </a:lnTo>
                  <a:lnTo>
                    <a:pt x="45" y="21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33" y="19"/>
                  </a:lnTo>
                  <a:lnTo>
                    <a:pt x="22" y="19"/>
                  </a:lnTo>
                  <a:lnTo>
                    <a:pt x="13" y="18"/>
                  </a:lnTo>
                  <a:lnTo>
                    <a:pt x="7" y="16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8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9" y="3"/>
                  </a:lnTo>
                  <a:lnTo>
                    <a:pt x="35" y="4"/>
                  </a:lnTo>
                  <a:lnTo>
                    <a:pt x="43" y="5"/>
                  </a:lnTo>
                  <a:lnTo>
                    <a:pt x="50" y="5"/>
                  </a:lnTo>
                  <a:lnTo>
                    <a:pt x="60" y="3"/>
                  </a:lnTo>
                  <a:lnTo>
                    <a:pt x="6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206"/>
            <p:cNvSpPr/>
            <p:nvPr/>
          </p:nvSpPr>
          <p:spPr bwMode="auto">
            <a:xfrm>
              <a:off x="6072188" y="1817688"/>
              <a:ext cx="49213" cy="39688"/>
            </a:xfrm>
            <a:custGeom>
              <a:avLst/>
              <a:gdLst/>
              <a:ahLst/>
              <a:cxnLst>
                <a:cxn ang="0">
                  <a:pos x="33" y="3"/>
                </a:cxn>
                <a:cxn ang="0">
                  <a:pos x="29" y="45"/>
                </a:cxn>
                <a:cxn ang="0">
                  <a:pos x="30" y="56"/>
                </a:cxn>
                <a:cxn ang="0">
                  <a:pos x="36" y="50"/>
                </a:cxn>
                <a:cxn ang="0">
                  <a:pos x="48" y="40"/>
                </a:cxn>
                <a:cxn ang="0">
                  <a:pos x="62" y="20"/>
                </a:cxn>
                <a:cxn ang="0">
                  <a:pos x="69" y="5"/>
                </a:cxn>
                <a:cxn ang="0">
                  <a:pos x="78" y="5"/>
                </a:cxn>
                <a:cxn ang="0">
                  <a:pos x="79" y="13"/>
                </a:cxn>
                <a:cxn ang="0">
                  <a:pos x="76" y="19"/>
                </a:cxn>
                <a:cxn ang="0">
                  <a:pos x="68" y="28"/>
                </a:cxn>
                <a:cxn ang="0">
                  <a:pos x="67" y="31"/>
                </a:cxn>
                <a:cxn ang="0">
                  <a:pos x="77" y="41"/>
                </a:cxn>
                <a:cxn ang="0">
                  <a:pos x="85" y="42"/>
                </a:cxn>
                <a:cxn ang="0">
                  <a:pos x="94" y="41"/>
                </a:cxn>
                <a:cxn ang="0">
                  <a:pos x="95" y="44"/>
                </a:cxn>
                <a:cxn ang="0">
                  <a:pos x="91" y="50"/>
                </a:cxn>
                <a:cxn ang="0">
                  <a:pos x="88" y="53"/>
                </a:cxn>
                <a:cxn ang="0">
                  <a:pos x="93" y="62"/>
                </a:cxn>
                <a:cxn ang="0">
                  <a:pos x="94" y="72"/>
                </a:cxn>
                <a:cxn ang="0">
                  <a:pos x="90" y="74"/>
                </a:cxn>
                <a:cxn ang="0">
                  <a:pos x="84" y="75"/>
                </a:cxn>
                <a:cxn ang="0">
                  <a:pos x="82" y="71"/>
                </a:cxn>
                <a:cxn ang="0">
                  <a:pos x="79" y="65"/>
                </a:cxn>
                <a:cxn ang="0">
                  <a:pos x="78" y="61"/>
                </a:cxn>
                <a:cxn ang="0">
                  <a:pos x="70" y="63"/>
                </a:cxn>
                <a:cxn ang="0">
                  <a:pos x="63" y="71"/>
                </a:cxn>
                <a:cxn ang="0">
                  <a:pos x="57" y="73"/>
                </a:cxn>
                <a:cxn ang="0">
                  <a:pos x="54" y="70"/>
                </a:cxn>
                <a:cxn ang="0">
                  <a:pos x="61" y="60"/>
                </a:cxn>
                <a:cxn ang="0">
                  <a:pos x="71" y="53"/>
                </a:cxn>
                <a:cxn ang="0">
                  <a:pos x="71" y="50"/>
                </a:cxn>
                <a:cxn ang="0">
                  <a:pos x="67" y="45"/>
                </a:cxn>
                <a:cxn ang="0">
                  <a:pos x="63" y="38"/>
                </a:cxn>
                <a:cxn ang="0">
                  <a:pos x="63" y="35"/>
                </a:cxn>
                <a:cxn ang="0">
                  <a:pos x="51" y="50"/>
                </a:cxn>
                <a:cxn ang="0">
                  <a:pos x="39" y="64"/>
                </a:cxn>
                <a:cxn ang="0">
                  <a:pos x="27" y="63"/>
                </a:cxn>
                <a:cxn ang="0">
                  <a:pos x="19" y="60"/>
                </a:cxn>
                <a:cxn ang="0">
                  <a:pos x="20" y="49"/>
                </a:cxn>
                <a:cxn ang="0">
                  <a:pos x="20" y="33"/>
                </a:cxn>
                <a:cxn ang="0">
                  <a:pos x="19" y="26"/>
                </a:cxn>
                <a:cxn ang="0">
                  <a:pos x="16" y="28"/>
                </a:cxn>
                <a:cxn ang="0">
                  <a:pos x="9" y="34"/>
                </a:cxn>
                <a:cxn ang="0">
                  <a:pos x="4" y="35"/>
                </a:cxn>
                <a:cxn ang="0">
                  <a:pos x="3" y="34"/>
                </a:cxn>
                <a:cxn ang="0">
                  <a:pos x="0" y="33"/>
                </a:cxn>
                <a:cxn ang="0">
                  <a:pos x="5" y="22"/>
                </a:cxn>
                <a:cxn ang="0">
                  <a:pos x="17" y="7"/>
                </a:cxn>
                <a:cxn ang="0">
                  <a:pos x="22" y="0"/>
                </a:cxn>
                <a:cxn ang="0">
                  <a:pos x="26" y="0"/>
                </a:cxn>
                <a:cxn ang="0">
                  <a:pos x="33" y="3"/>
                </a:cxn>
              </a:cxnLst>
              <a:rect l="0" t="0" r="r" b="b"/>
              <a:pathLst>
                <a:path w="95" h="75">
                  <a:moveTo>
                    <a:pt x="33" y="3"/>
                  </a:moveTo>
                  <a:lnTo>
                    <a:pt x="33" y="3"/>
                  </a:lnTo>
                  <a:lnTo>
                    <a:pt x="30" y="32"/>
                  </a:lnTo>
                  <a:lnTo>
                    <a:pt x="29" y="45"/>
                  </a:lnTo>
                  <a:lnTo>
                    <a:pt x="29" y="5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6" y="50"/>
                  </a:lnTo>
                  <a:lnTo>
                    <a:pt x="42" y="46"/>
                  </a:lnTo>
                  <a:lnTo>
                    <a:pt x="48" y="40"/>
                  </a:lnTo>
                  <a:lnTo>
                    <a:pt x="52" y="33"/>
                  </a:lnTo>
                  <a:lnTo>
                    <a:pt x="62" y="20"/>
                  </a:lnTo>
                  <a:lnTo>
                    <a:pt x="69" y="5"/>
                  </a:lnTo>
                  <a:lnTo>
                    <a:pt x="69" y="5"/>
                  </a:lnTo>
                  <a:lnTo>
                    <a:pt x="78" y="5"/>
                  </a:lnTo>
                  <a:lnTo>
                    <a:pt x="78" y="5"/>
                  </a:lnTo>
                  <a:lnTo>
                    <a:pt x="79" y="10"/>
                  </a:lnTo>
                  <a:lnTo>
                    <a:pt x="79" y="13"/>
                  </a:lnTo>
                  <a:lnTo>
                    <a:pt x="77" y="16"/>
                  </a:lnTo>
                  <a:lnTo>
                    <a:pt x="76" y="19"/>
                  </a:lnTo>
                  <a:lnTo>
                    <a:pt x="70" y="25"/>
                  </a:lnTo>
                  <a:lnTo>
                    <a:pt x="68" y="28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73" y="38"/>
                  </a:lnTo>
                  <a:lnTo>
                    <a:pt x="77" y="41"/>
                  </a:lnTo>
                  <a:lnTo>
                    <a:pt x="79" y="42"/>
                  </a:lnTo>
                  <a:lnTo>
                    <a:pt x="85" y="42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5" y="42"/>
                  </a:lnTo>
                  <a:lnTo>
                    <a:pt x="95" y="44"/>
                  </a:lnTo>
                  <a:lnTo>
                    <a:pt x="93" y="47"/>
                  </a:lnTo>
                  <a:lnTo>
                    <a:pt x="91" y="50"/>
                  </a:lnTo>
                  <a:lnTo>
                    <a:pt x="88" y="53"/>
                  </a:lnTo>
                  <a:lnTo>
                    <a:pt x="88" y="53"/>
                  </a:lnTo>
                  <a:lnTo>
                    <a:pt x="90" y="58"/>
                  </a:lnTo>
                  <a:lnTo>
                    <a:pt x="93" y="62"/>
                  </a:lnTo>
                  <a:lnTo>
                    <a:pt x="94" y="65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0" y="74"/>
                  </a:lnTo>
                  <a:lnTo>
                    <a:pt x="87" y="75"/>
                  </a:lnTo>
                  <a:lnTo>
                    <a:pt x="84" y="75"/>
                  </a:lnTo>
                  <a:lnTo>
                    <a:pt x="84" y="75"/>
                  </a:lnTo>
                  <a:lnTo>
                    <a:pt x="82" y="71"/>
                  </a:lnTo>
                  <a:lnTo>
                    <a:pt x="81" y="68"/>
                  </a:lnTo>
                  <a:lnTo>
                    <a:pt x="79" y="65"/>
                  </a:lnTo>
                  <a:lnTo>
                    <a:pt x="78" y="61"/>
                  </a:lnTo>
                  <a:lnTo>
                    <a:pt x="78" y="61"/>
                  </a:lnTo>
                  <a:lnTo>
                    <a:pt x="73" y="61"/>
                  </a:lnTo>
                  <a:lnTo>
                    <a:pt x="70" y="63"/>
                  </a:lnTo>
                  <a:lnTo>
                    <a:pt x="65" y="68"/>
                  </a:lnTo>
                  <a:lnTo>
                    <a:pt x="63" y="71"/>
                  </a:lnTo>
                  <a:lnTo>
                    <a:pt x="61" y="73"/>
                  </a:lnTo>
                  <a:lnTo>
                    <a:pt x="57" y="73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57" y="64"/>
                  </a:lnTo>
                  <a:lnTo>
                    <a:pt x="61" y="60"/>
                  </a:lnTo>
                  <a:lnTo>
                    <a:pt x="66" y="57"/>
                  </a:lnTo>
                  <a:lnTo>
                    <a:pt x="71" y="53"/>
                  </a:lnTo>
                  <a:lnTo>
                    <a:pt x="71" y="53"/>
                  </a:lnTo>
                  <a:lnTo>
                    <a:pt x="71" y="50"/>
                  </a:lnTo>
                  <a:lnTo>
                    <a:pt x="70" y="48"/>
                  </a:lnTo>
                  <a:lnTo>
                    <a:pt x="67" y="45"/>
                  </a:lnTo>
                  <a:lnTo>
                    <a:pt x="64" y="41"/>
                  </a:lnTo>
                  <a:lnTo>
                    <a:pt x="63" y="38"/>
                  </a:lnTo>
                  <a:lnTo>
                    <a:pt x="63" y="35"/>
                  </a:lnTo>
                  <a:lnTo>
                    <a:pt x="63" y="35"/>
                  </a:lnTo>
                  <a:lnTo>
                    <a:pt x="56" y="43"/>
                  </a:lnTo>
                  <a:lnTo>
                    <a:pt x="51" y="50"/>
                  </a:lnTo>
                  <a:lnTo>
                    <a:pt x="46" y="58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27" y="63"/>
                  </a:lnTo>
                  <a:lnTo>
                    <a:pt x="23" y="62"/>
                  </a:lnTo>
                  <a:lnTo>
                    <a:pt x="19" y="60"/>
                  </a:lnTo>
                  <a:lnTo>
                    <a:pt x="19" y="60"/>
                  </a:lnTo>
                  <a:lnTo>
                    <a:pt x="20" y="49"/>
                  </a:lnTo>
                  <a:lnTo>
                    <a:pt x="20" y="41"/>
                  </a:lnTo>
                  <a:lnTo>
                    <a:pt x="20" y="33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7" y="26"/>
                  </a:lnTo>
                  <a:lnTo>
                    <a:pt x="16" y="28"/>
                  </a:lnTo>
                  <a:lnTo>
                    <a:pt x="12" y="31"/>
                  </a:lnTo>
                  <a:lnTo>
                    <a:pt x="9" y="34"/>
                  </a:lnTo>
                  <a:lnTo>
                    <a:pt x="7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3" y="34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7"/>
                  </a:lnTo>
                  <a:lnTo>
                    <a:pt x="5" y="22"/>
                  </a:lnTo>
                  <a:lnTo>
                    <a:pt x="11" y="14"/>
                  </a:lnTo>
                  <a:lnTo>
                    <a:pt x="17" y="7"/>
                  </a:lnTo>
                  <a:lnTo>
                    <a:pt x="20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213"/>
            <p:cNvSpPr/>
            <p:nvPr/>
          </p:nvSpPr>
          <p:spPr bwMode="auto">
            <a:xfrm>
              <a:off x="6073776" y="1895475"/>
              <a:ext cx="34925" cy="1111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5" y="3"/>
                </a:cxn>
                <a:cxn ang="0">
                  <a:pos x="11" y="1"/>
                </a:cxn>
                <a:cxn ang="0">
                  <a:pos x="18" y="0"/>
                </a:cxn>
                <a:cxn ang="0">
                  <a:pos x="27" y="0"/>
                </a:cxn>
                <a:cxn ang="0">
                  <a:pos x="44" y="1"/>
                </a:cxn>
                <a:cxn ang="0">
                  <a:pos x="52" y="1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63" y="3"/>
                </a:cxn>
                <a:cxn ang="0">
                  <a:pos x="65" y="5"/>
                </a:cxn>
                <a:cxn ang="0">
                  <a:pos x="66" y="9"/>
                </a:cxn>
                <a:cxn ang="0">
                  <a:pos x="65" y="12"/>
                </a:cxn>
                <a:cxn ang="0">
                  <a:pos x="63" y="15"/>
                </a:cxn>
                <a:cxn ang="0">
                  <a:pos x="60" y="17"/>
                </a:cxn>
                <a:cxn ang="0">
                  <a:pos x="56" y="19"/>
                </a:cxn>
                <a:cxn ang="0">
                  <a:pos x="49" y="19"/>
                </a:cxn>
                <a:cxn ang="0">
                  <a:pos x="49" y="19"/>
                </a:cxn>
                <a:cxn ang="0">
                  <a:pos x="47" y="18"/>
                </a:cxn>
                <a:cxn ang="0">
                  <a:pos x="44" y="17"/>
                </a:cxn>
                <a:cxn ang="0">
                  <a:pos x="41" y="15"/>
                </a:cxn>
                <a:cxn ang="0">
                  <a:pos x="37" y="12"/>
                </a:cxn>
                <a:cxn ang="0">
                  <a:pos x="37" y="12"/>
                </a:cxn>
                <a:cxn ang="0">
                  <a:pos x="32" y="12"/>
                </a:cxn>
                <a:cxn ang="0">
                  <a:pos x="26" y="12"/>
                </a:cxn>
                <a:cxn ang="0">
                  <a:pos x="13" y="14"/>
                </a:cxn>
                <a:cxn ang="0">
                  <a:pos x="7" y="14"/>
                </a:cxn>
                <a:cxn ang="0">
                  <a:pos x="3" y="12"/>
                </a:cxn>
                <a:cxn ang="0">
                  <a:pos x="1" y="10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66" h="19">
                  <a:moveTo>
                    <a:pt x="0" y="7"/>
                  </a:move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44" y="1"/>
                  </a:lnTo>
                  <a:lnTo>
                    <a:pt x="52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3" y="3"/>
                  </a:lnTo>
                  <a:lnTo>
                    <a:pt x="65" y="5"/>
                  </a:lnTo>
                  <a:lnTo>
                    <a:pt x="66" y="9"/>
                  </a:lnTo>
                  <a:lnTo>
                    <a:pt x="65" y="12"/>
                  </a:lnTo>
                  <a:lnTo>
                    <a:pt x="63" y="15"/>
                  </a:lnTo>
                  <a:lnTo>
                    <a:pt x="60" y="17"/>
                  </a:lnTo>
                  <a:lnTo>
                    <a:pt x="56" y="19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47" y="18"/>
                  </a:lnTo>
                  <a:lnTo>
                    <a:pt x="44" y="17"/>
                  </a:lnTo>
                  <a:lnTo>
                    <a:pt x="41" y="15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2" y="12"/>
                  </a:lnTo>
                  <a:lnTo>
                    <a:pt x="26" y="12"/>
                  </a:lnTo>
                  <a:lnTo>
                    <a:pt x="13" y="14"/>
                  </a:lnTo>
                  <a:lnTo>
                    <a:pt x="7" y="14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221"/>
            <p:cNvSpPr/>
            <p:nvPr/>
          </p:nvSpPr>
          <p:spPr bwMode="auto">
            <a:xfrm>
              <a:off x="6075363" y="1908175"/>
              <a:ext cx="33338" cy="9525"/>
            </a:xfrm>
            <a:custGeom>
              <a:avLst/>
              <a:gdLst/>
              <a:ahLst/>
              <a:cxnLst>
                <a:cxn ang="0">
                  <a:pos x="60" y="2"/>
                </a:cxn>
                <a:cxn ang="0">
                  <a:pos x="60" y="2"/>
                </a:cxn>
                <a:cxn ang="0">
                  <a:pos x="61" y="6"/>
                </a:cxn>
                <a:cxn ang="0">
                  <a:pos x="62" y="8"/>
                </a:cxn>
                <a:cxn ang="0">
                  <a:pos x="63" y="11"/>
                </a:cxn>
                <a:cxn ang="0">
                  <a:pos x="63" y="11"/>
                </a:cxn>
                <a:cxn ang="0">
                  <a:pos x="61" y="13"/>
                </a:cxn>
                <a:cxn ang="0">
                  <a:pos x="58" y="15"/>
                </a:cxn>
                <a:cxn ang="0">
                  <a:pos x="53" y="16"/>
                </a:cxn>
                <a:cxn ang="0">
                  <a:pos x="47" y="17"/>
                </a:cxn>
                <a:cxn ang="0">
                  <a:pos x="40" y="16"/>
                </a:cxn>
                <a:cxn ang="0">
                  <a:pos x="24" y="14"/>
                </a:cxn>
                <a:cxn ang="0">
                  <a:pos x="15" y="14"/>
                </a:cxn>
                <a:cxn ang="0">
                  <a:pos x="5" y="15"/>
                </a:cxn>
                <a:cxn ang="0">
                  <a:pos x="5" y="15"/>
                </a:cxn>
                <a:cxn ang="0">
                  <a:pos x="3" y="13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9" y="1"/>
                </a:cxn>
                <a:cxn ang="0">
                  <a:pos x="17" y="0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46" y="1"/>
                </a:cxn>
                <a:cxn ang="0">
                  <a:pos x="60" y="2"/>
                </a:cxn>
                <a:cxn ang="0">
                  <a:pos x="60" y="2"/>
                </a:cxn>
              </a:cxnLst>
              <a:rect l="0" t="0" r="r" b="b"/>
              <a:pathLst>
                <a:path w="62" h="17">
                  <a:moveTo>
                    <a:pt x="60" y="2"/>
                  </a:moveTo>
                  <a:lnTo>
                    <a:pt x="60" y="2"/>
                  </a:lnTo>
                  <a:lnTo>
                    <a:pt x="61" y="6"/>
                  </a:lnTo>
                  <a:lnTo>
                    <a:pt x="62" y="8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1" y="13"/>
                  </a:lnTo>
                  <a:lnTo>
                    <a:pt x="58" y="15"/>
                  </a:lnTo>
                  <a:lnTo>
                    <a:pt x="53" y="16"/>
                  </a:lnTo>
                  <a:lnTo>
                    <a:pt x="47" y="17"/>
                  </a:lnTo>
                  <a:lnTo>
                    <a:pt x="40" y="16"/>
                  </a:lnTo>
                  <a:lnTo>
                    <a:pt x="24" y="14"/>
                  </a:lnTo>
                  <a:lnTo>
                    <a:pt x="15" y="14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3"/>
                  </a:lnTo>
                  <a:lnTo>
                    <a:pt x="9" y="1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6" y="1"/>
                  </a:lnTo>
                  <a:lnTo>
                    <a:pt x="60" y="2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762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620" y="1922919"/>
            <a:ext cx="3519372" cy="2501101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772678" y="1079719"/>
            <a:ext cx="1998123" cy="422757"/>
          </a:xfrm>
          <a:prstGeom prst="rect">
            <a:avLst/>
          </a:prstGeom>
        </p:spPr>
        <p:txBody>
          <a:bodyPr wrap="square" lIns="68593" tIns="34296" rIns="68593" bIns="34296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1000" dirty="0">
                <a:solidFill>
                  <a:srgbClr val="3C3C3B"/>
                </a:solidFill>
                <a:cs typeface="+mn-ea"/>
                <a:sym typeface="+mn-lt"/>
              </a:rPr>
              <a:t>Add the appropriate text information here, and it is recommended that the spacing be maintained</a:t>
            </a:r>
            <a:r>
              <a:rPr lang="en-US" altLang="zh-CN" sz="1000" dirty="0">
                <a:solidFill>
                  <a:srgbClr val="3C3C3B"/>
                </a:solidFill>
                <a:cs typeface="+mn-ea"/>
                <a:sym typeface="+mn-lt"/>
              </a:rPr>
              <a:t>1.3</a:t>
            </a:r>
            <a:r>
              <a:rPr lang="zh-CN" altLang="en-US" sz="1000" dirty="0">
                <a:solidFill>
                  <a:srgbClr val="3C3C3B"/>
                </a:solidFill>
                <a:cs typeface="+mn-ea"/>
                <a:sym typeface="+mn-lt"/>
              </a:rPr>
              <a:t>Around</a:t>
            </a:r>
          </a:p>
        </p:txBody>
      </p:sp>
      <p:sp>
        <p:nvSpPr>
          <p:cNvPr id="41" name="矩形 40"/>
          <p:cNvSpPr/>
          <p:nvPr/>
        </p:nvSpPr>
        <p:spPr>
          <a:xfrm>
            <a:off x="1771739" y="2218629"/>
            <a:ext cx="1913887" cy="422757"/>
          </a:xfrm>
          <a:prstGeom prst="rect">
            <a:avLst/>
          </a:prstGeom>
        </p:spPr>
        <p:txBody>
          <a:bodyPr wrap="square" lIns="68593" tIns="34296" rIns="68593" bIns="34296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1000" dirty="0">
                <a:solidFill>
                  <a:srgbClr val="3C3C3B"/>
                </a:solidFill>
                <a:cs typeface="+mn-ea"/>
                <a:sym typeface="+mn-lt"/>
              </a:rPr>
              <a:t>Add the appropriate text information here, and it is recommended that the spacing be maintained</a:t>
            </a:r>
            <a:r>
              <a:rPr lang="en-US" altLang="zh-CN" sz="1000" dirty="0">
                <a:solidFill>
                  <a:srgbClr val="3C3C3B"/>
                </a:solidFill>
                <a:cs typeface="+mn-ea"/>
                <a:sym typeface="+mn-lt"/>
              </a:rPr>
              <a:t>1.3</a:t>
            </a:r>
            <a:r>
              <a:rPr lang="zh-CN" altLang="en-US" sz="1000" dirty="0">
                <a:solidFill>
                  <a:srgbClr val="3C3C3B"/>
                </a:solidFill>
                <a:cs typeface="+mn-ea"/>
                <a:sym typeface="+mn-lt"/>
              </a:rPr>
              <a:t>Around</a:t>
            </a:r>
          </a:p>
        </p:txBody>
      </p:sp>
      <p:sp>
        <p:nvSpPr>
          <p:cNvPr id="42" name="矩形 41"/>
          <p:cNvSpPr/>
          <p:nvPr/>
        </p:nvSpPr>
        <p:spPr>
          <a:xfrm>
            <a:off x="3115287" y="3421903"/>
            <a:ext cx="1913887" cy="422757"/>
          </a:xfrm>
          <a:prstGeom prst="rect">
            <a:avLst/>
          </a:prstGeom>
        </p:spPr>
        <p:txBody>
          <a:bodyPr wrap="square" lIns="68593" tIns="34296" rIns="68593" bIns="34296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1000" dirty="0">
                <a:solidFill>
                  <a:srgbClr val="3C3C3B"/>
                </a:solidFill>
                <a:cs typeface="+mn-ea"/>
                <a:sym typeface="+mn-lt"/>
              </a:rPr>
              <a:t>Add the appropriate text information here, and it is recommended that the spacing be maintained</a:t>
            </a:r>
            <a:r>
              <a:rPr lang="en-US" altLang="zh-CN" sz="1000" dirty="0">
                <a:solidFill>
                  <a:srgbClr val="3C3C3B"/>
                </a:solidFill>
                <a:cs typeface="+mn-ea"/>
                <a:sym typeface="+mn-lt"/>
              </a:rPr>
              <a:t>1.3</a:t>
            </a:r>
            <a:r>
              <a:rPr lang="zh-CN" altLang="en-US" sz="1000" dirty="0">
                <a:solidFill>
                  <a:srgbClr val="3C3C3B"/>
                </a:solidFill>
                <a:cs typeface="+mn-ea"/>
                <a:sym typeface="+mn-lt"/>
              </a:rPr>
              <a:t>Around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4"/>
          <p:cNvGrpSpPr>
            <a:grpSpLocks noChangeAspect="1"/>
          </p:cNvGrpSpPr>
          <p:nvPr/>
        </p:nvGrpSpPr>
        <p:grpSpPr bwMode="auto">
          <a:xfrm>
            <a:off x="1319638" y="1304834"/>
            <a:ext cx="1538501" cy="1670909"/>
            <a:chOff x="-1122" y="-104"/>
            <a:chExt cx="710" cy="771"/>
          </a:xfrm>
          <a:solidFill>
            <a:schemeClr val="bg1">
              <a:lumMod val="65000"/>
            </a:schemeClr>
          </a:solidFill>
        </p:grpSpPr>
        <p:sp>
          <p:nvSpPr>
            <p:cNvPr id="3" name="Freeform 75"/>
            <p:cNvSpPr>
              <a:spLocks noEditPoints="1"/>
            </p:cNvSpPr>
            <p:nvPr/>
          </p:nvSpPr>
          <p:spPr bwMode="auto">
            <a:xfrm>
              <a:off x="-933" y="-28"/>
              <a:ext cx="90" cy="153"/>
            </a:xfrm>
            <a:custGeom>
              <a:avLst/>
              <a:gdLst>
                <a:gd name="T0" fmla="*/ 33 w 33"/>
                <a:gd name="T1" fmla="*/ 6 h 57"/>
                <a:gd name="T2" fmla="*/ 20 w 33"/>
                <a:gd name="T3" fmla="*/ 33 h 57"/>
                <a:gd name="T4" fmla="*/ 8 w 33"/>
                <a:gd name="T5" fmla="*/ 57 h 57"/>
                <a:gd name="T6" fmla="*/ 8 w 33"/>
                <a:gd name="T7" fmla="*/ 0 h 57"/>
                <a:gd name="T8" fmla="*/ 33 w 33"/>
                <a:gd name="T9" fmla="*/ 6 h 57"/>
                <a:gd name="T10" fmla="*/ 12 w 33"/>
                <a:gd name="T11" fmla="*/ 39 h 57"/>
                <a:gd name="T12" fmla="*/ 12 w 33"/>
                <a:gd name="T13" fmla="*/ 39 h 57"/>
                <a:gd name="T14" fmla="*/ 25 w 33"/>
                <a:gd name="T15" fmla="*/ 11 h 57"/>
                <a:gd name="T16" fmla="*/ 13 w 33"/>
                <a:gd name="T17" fmla="*/ 8 h 57"/>
                <a:gd name="T18" fmla="*/ 12 w 33"/>
                <a:gd name="T19" fmla="*/ 3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57">
                  <a:moveTo>
                    <a:pt x="33" y="6"/>
                  </a:moveTo>
                  <a:cubicBezTo>
                    <a:pt x="29" y="15"/>
                    <a:pt x="24" y="24"/>
                    <a:pt x="20" y="33"/>
                  </a:cubicBezTo>
                  <a:cubicBezTo>
                    <a:pt x="16" y="42"/>
                    <a:pt x="14" y="51"/>
                    <a:pt x="8" y="57"/>
                  </a:cubicBezTo>
                  <a:cubicBezTo>
                    <a:pt x="0" y="43"/>
                    <a:pt x="6" y="20"/>
                    <a:pt x="8" y="0"/>
                  </a:cubicBezTo>
                  <a:cubicBezTo>
                    <a:pt x="12" y="0"/>
                    <a:pt x="23" y="9"/>
                    <a:pt x="33" y="6"/>
                  </a:cubicBezTo>
                  <a:close/>
                  <a:moveTo>
                    <a:pt x="12" y="39"/>
                  </a:moveTo>
                  <a:cubicBezTo>
                    <a:pt x="12" y="39"/>
                    <a:pt x="12" y="39"/>
                    <a:pt x="12" y="39"/>
                  </a:cubicBezTo>
                  <a:cubicBezTo>
                    <a:pt x="15" y="28"/>
                    <a:pt x="21" y="22"/>
                    <a:pt x="25" y="11"/>
                  </a:cubicBezTo>
                  <a:cubicBezTo>
                    <a:pt x="23" y="9"/>
                    <a:pt x="17" y="9"/>
                    <a:pt x="13" y="8"/>
                  </a:cubicBezTo>
                  <a:cubicBezTo>
                    <a:pt x="10" y="18"/>
                    <a:pt x="6" y="32"/>
                    <a:pt x="1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00">
                <a:cs typeface="+mn-ea"/>
                <a:sym typeface="+mn-lt"/>
              </a:endParaRPr>
            </a:p>
          </p:txBody>
        </p:sp>
        <p:sp>
          <p:nvSpPr>
            <p:cNvPr id="4" name="Freeform 76"/>
            <p:cNvSpPr>
              <a:spLocks noEditPoints="1"/>
            </p:cNvSpPr>
            <p:nvPr/>
          </p:nvSpPr>
          <p:spPr bwMode="auto">
            <a:xfrm>
              <a:off x="-1122" y="-104"/>
              <a:ext cx="710" cy="771"/>
            </a:xfrm>
            <a:custGeom>
              <a:avLst/>
              <a:gdLst>
                <a:gd name="T0" fmla="*/ 129 w 263"/>
                <a:gd name="T1" fmla="*/ 224 h 286"/>
                <a:gd name="T2" fmla="*/ 69 w 263"/>
                <a:gd name="T3" fmla="*/ 219 h 286"/>
                <a:gd name="T4" fmla="*/ 72 w 263"/>
                <a:gd name="T5" fmla="*/ 0 h 286"/>
                <a:gd name="T6" fmla="*/ 130 w 263"/>
                <a:gd name="T7" fmla="*/ 22 h 286"/>
                <a:gd name="T8" fmla="*/ 71 w 263"/>
                <a:gd name="T9" fmla="*/ 25 h 286"/>
                <a:gd name="T10" fmla="*/ 156 w 263"/>
                <a:gd name="T11" fmla="*/ 171 h 286"/>
                <a:gd name="T12" fmla="*/ 147 w 263"/>
                <a:gd name="T13" fmla="*/ 150 h 286"/>
                <a:gd name="T14" fmla="*/ 158 w 263"/>
                <a:gd name="T15" fmla="*/ 122 h 286"/>
                <a:gd name="T16" fmla="*/ 166 w 263"/>
                <a:gd name="T17" fmla="*/ 97 h 286"/>
                <a:gd name="T18" fmla="*/ 167 w 263"/>
                <a:gd name="T19" fmla="*/ 63 h 286"/>
                <a:gd name="T20" fmla="*/ 190 w 263"/>
                <a:gd name="T21" fmla="*/ 48 h 286"/>
                <a:gd name="T22" fmla="*/ 214 w 263"/>
                <a:gd name="T23" fmla="*/ 57 h 286"/>
                <a:gd name="T24" fmla="*/ 22 w 263"/>
                <a:gd name="T25" fmla="*/ 43 h 286"/>
                <a:gd name="T26" fmla="*/ 185 w 263"/>
                <a:gd name="T27" fmla="*/ 70 h 286"/>
                <a:gd name="T28" fmla="*/ 56 w 263"/>
                <a:gd name="T29" fmla="*/ 37 h 286"/>
                <a:gd name="T30" fmla="*/ 227 w 263"/>
                <a:gd name="T31" fmla="*/ 83 h 286"/>
                <a:gd name="T32" fmla="*/ 200 w 263"/>
                <a:gd name="T33" fmla="*/ 75 h 286"/>
                <a:gd name="T34" fmla="*/ 234 w 263"/>
                <a:gd name="T35" fmla="*/ 89 h 286"/>
                <a:gd name="T36" fmla="*/ 182 w 263"/>
                <a:gd name="T37" fmla="*/ 88 h 286"/>
                <a:gd name="T38" fmla="*/ 228 w 263"/>
                <a:gd name="T39" fmla="*/ 101 h 286"/>
                <a:gd name="T40" fmla="*/ 181 w 263"/>
                <a:gd name="T41" fmla="*/ 90 h 286"/>
                <a:gd name="T42" fmla="*/ 25 w 263"/>
                <a:gd name="T43" fmla="*/ 56 h 286"/>
                <a:gd name="T44" fmla="*/ 180 w 263"/>
                <a:gd name="T45" fmla="*/ 105 h 286"/>
                <a:gd name="T46" fmla="*/ 227 w 263"/>
                <a:gd name="T47" fmla="*/ 119 h 286"/>
                <a:gd name="T48" fmla="*/ 178 w 263"/>
                <a:gd name="T49" fmla="*/ 113 h 286"/>
                <a:gd name="T50" fmla="*/ 192 w 263"/>
                <a:gd name="T51" fmla="*/ 115 h 286"/>
                <a:gd name="T52" fmla="*/ 172 w 263"/>
                <a:gd name="T53" fmla="*/ 127 h 286"/>
                <a:gd name="T54" fmla="*/ 190 w 263"/>
                <a:gd name="T55" fmla="*/ 123 h 286"/>
                <a:gd name="T56" fmla="*/ 32 w 263"/>
                <a:gd name="T57" fmla="*/ 97 h 286"/>
                <a:gd name="T58" fmla="*/ 168 w 263"/>
                <a:gd name="T59" fmla="*/ 129 h 286"/>
                <a:gd name="T60" fmla="*/ 49 w 263"/>
                <a:gd name="T61" fmla="*/ 106 h 286"/>
                <a:gd name="T62" fmla="*/ 162 w 263"/>
                <a:gd name="T63" fmla="*/ 153 h 286"/>
                <a:gd name="T64" fmla="*/ 156 w 263"/>
                <a:gd name="T65" fmla="*/ 160 h 286"/>
                <a:gd name="T66" fmla="*/ 146 w 263"/>
                <a:gd name="T67" fmla="*/ 163 h 286"/>
                <a:gd name="T68" fmla="*/ 130 w 263"/>
                <a:gd name="T69" fmla="*/ 200 h 286"/>
                <a:gd name="T70" fmla="*/ 102 w 263"/>
                <a:gd name="T71" fmla="*/ 199 h 286"/>
                <a:gd name="T72" fmla="*/ 105 w 263"/>
                <a:gd name="T73" fmla="*/ 227 h 286"/>
                <a:gd name="T74" fmla="*/ 61 w 263"/>
                <a:gd name="T75" fmla="*/ 232 h 286"/>
                <a:gd name="T76" fmla="*/ 81 w 263"/>
                <a:gd name="T77" fmla="*/ 227 h 286"/>
                <a:gd name="T78" fmla="*/ 77 w 263"/>
                <a:gd name="T79" fmla="*/ 242 h 286"/>
                <a:gd name="T80" fmla="*/ 111 w 263"/>
                <a:gd name="T81" fmla="*/ 242 h 286"/>
                <a:gd name="T82" fmla="*/ 91 w 263"/>
                <a:gd name="T83" fmla="*/ 248 h 286"/>
                <a:gd name="T84" fmla="*/ 80 w 263"/>
                <a:gd name="T85" fmla="*/ 232 h 286"/>
                <a:gd name="T86" fmla="*/ 103 w 263"/>
                <a:gd name="T87" fmla="*/ 250 h 286"/>
                <a:gd name="T88" fmla="*/ 120 w 263"/>
                <a:gd name="T89" fmla="*/ 254 h 286"/>
                <a:gd name="T90" fmla="*/ 123 w 263"/>
                <a:gd name="T91" fmla="*/ 276 h 286"/>
                <a:gd name="T92" fmla="*/ 143 w 263"/>
                <a:gd name="T93" fmla="*/ 264 h 286"/>
                <a:gd name="T94" fmla="*/ 28 w 263"/>
                <a:gd name="T95" fmla="*/ 246 h 286"/>
                <a:gd name="T96" fmla="*/ 51 w 263"/>
                <a:gd name="T97" fmla="*/ 241 h 286"/>
                <a:gd name="T98" fmla="*/ 46 w 263"/>
                <a:gd name="T99" fmla="*/ 265 h 286"/>
                <a:gd name="T100" fmla="*/ 47 w 263"/>
                <a:gd name="T101" fmla="*/ 260 h 286"/>
                <a:gd name="T102" fmla="*/ 69 w 263"/>
                <a:gd name="T103" fmla="*/ 267 h 286"/>
                <a:gd name="T104" fmla="*/ 99 w 263"/>
                <a:gd name="T105" fmla="*/ 263 h 286"/>
                <a:gd name="T106" fmla="*/ 100 w 263"/>
                <a:gd name="T107" fmla="*/ 272 h 286"/>
                <a:gd name="T108" fmla="*/ 117 w 263"/>
                <a:gd name="T109" fmla="*/ 270 h 286"/>
                <a:gd name="T110" fmla="*/ 73 w 263"/>
                <a:gd name="T111" fmla="*/ 27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3" h="286">
                  <a:moveTo>
                    <a:pt x="214" y="32"/>
                  </a:moveTo>
                  <a:cubicBezTo>
                    <a:pt x="216" y="40"/>
                    <a:pt x="220" y="41"/>
                    <a:pt x="215" y="52"/>
                  </a:cubicBezTo>
                  <a:cubicBezTo>
                    <a:pt x="247" y="63"/>
                    <a:pt x="263" y="106"/>
                    <a:pt x="238" y="132"/>
                  </a:cubicBezTo>
                  <a:cubicBezTo>
                    <a:pt x="227" y="144"/>
                    <a:pt x="208" y="149"/>
                    <a:pt x="188" y="147"/>
                  </a:cubicBezTo>
                  <a:cubicBezTo>
                    <a:pt x="175" y="171"/>
                    <a:pt x="156" y="185"/>
                    <a:pt x="136" y="197"/>
                  </a:cubicBezTo>
                  <a:cubicBezTo>
                    <a:pt x="134" y="207"/>
                    <a:pt x="133" y="217"/>
                    <a:pt x="129" y="224"/>
                  </a:cubicBezTo>
                  <a:cubicBezTo>
                    <a:pt x="139" y="230"/>
                    <a:pt x="150" y="236"/>
                    <a:pt x="144" y="253"/>
                  </a:cubicBezTo>
                  <a:cubicBezTo>
                    <a:pt x="161" y="263"/>
                    <a:pt x="157" y="286"/>
                    <a:pt x="133" y="286"/>
                  </a:cubicBezTo>
                  <a:cubicBezTo>
                    <a:pt x="126" y="285"/>
                    <a:pt x="116" y="282"/>
                    <a:pt x="105" y="280"/>
                  </a:cubicBezTo>
                  <a:cubicBezTo>
                    <a:pt x="80" y="276"/>
                    <a:pt x="46" y="273"/>
                    <a:pt x="34" y="268"/>
                  </a:cubicBezTo>
                  <a:cubicBezTo>
                    <a:pt x="14" y="260"/>
                    <a:pt x="13" y="232"/>
                    <a:pt x="45" y="234"/>
                  </a:cubicBezTo>
                  <a:cubicBezTo>
                    <a:pt x="48" y="221"/>
                    <a:pt x="60" y="221"/>
                    <a:pt x="69" y="219"/>
                  </a:cubicBezTo>
                  <a:cubicBezTo>
                    <a:pt x="72" y="211"/>
                    <a:pt x="76" y="196"/>
                    <a:pt x="75" y="188"/>
                  </a:cubicBezTo>
                  <a:cubicBezTo>
                    <a:pt x="71" y="176"/>
                    <a:pt x="57" y="168"/>
                    <a:pt x="53" y="156"/>
                  </a:cubicBezTo>
                  <a:cubicBezTo>
                    <a:pt x="49" y="144"/>
                    <a:pt x="51" y="132"/>
                    <a:pt x="50" y="118"/>
                  </a:cubicBezTo>
                  <a:cubicBezTo>
                    <a:pt x="15" y="112"/>
                    <a:pt x="0" y="82"/>
                    <a:pt x="9" y="54"/>
                  </a:cubicBezTo>
                  <a:cubicBezTo>
                    <a:pt x="16" y="28"/>
                    <a:pt x="43" y="24"/>
                    <a:pt x="64" y="18"/>
                  </a:cubicBezTo>
                  <a:cubicBezTo>
                    <a:pt x="64" y="11"/>
                    <a:pt x="67" y="4"/>
                    <a:pt x="72" y="0"/>
                  </a:cubicBezTo>
                  <a:cubicBezTo>
                    <a:pt x="113" y="9"/>
                    <a:pt x="165" y="25"/>
                    <a:pt x="214" y="32"/>
                  </a:cubicBezTo>
                  <a:close/>
                  <a:moveTo>
                    <a:pt x="130" y="22"/>
                  </a:moveTo>
                  <a:cubicBezTo>
                    <a:pt x="130" y="22"/>
                    <a:pt x="130" y="22"/>
                    <a:pt x="130" y="22"/>
                  </a:cubicBezTo>
                  <a:cubicBezTo>
                    <a:pt x="129" y="22"/>
                    <a:pt x="128" y="22"/>
                    <a:pt x="130" y="23"/>
                  </a:cubicBezTo>
                  <a:cubicBezTo>
                    <a:pt x="149" y="28"/>
                    <a:pt x="173" y="35"/>
                    <a:pt x="192" y="36"/>
                  </a:cubicBezTo>
                  <a:cubicBezTo>
                    <a:pt x="174" y="30"/>
                    <a:pt x="148" y="23"/>
                    <a:pt x="130" y="22"/>
                  </a:cubicBezTo>
                  <a:close/>
                  <a:moveTo>
                    <a:pt x="206" y="37"/>
                  </a:moveTo>
                  <a:cubicBezTo>
                    <a:pt x="206" y="37"/>
                    <a:pt x="206" y="37"/>
                    <a:pt x="206" y="37"/>
                  </a:cubicBezTo>
                  <a:cubicBezTo>
                    <a:pt x="198" y="34"/>
                    <a:pt x="202" y="41"/>
                    <a:pt x="206" y="37"/>
                  </a:cubicBezTo>
                  <a:close/>
                  <a:moveTo>
                    <a:pt x="72" y="17"/>
                  </a:moveTo>
                  <a:cubicBezTo>
                    <a:pt x="72" y="17"/>
                    <a:pt x="72" y="17"/>
                    <a:pt x="72" y="17"/>
                  </a:cubicBezTo>
                  <a:cubicBezTo>
                    <a:pt x="70" y="21"/>
                    <a:pt x="72" y="22"/>
                    <a:pt x="71" y="25"/>
                  </a:cubicBezTo>
                  <a:cubicBezTo>
                    <a:pt x="61" y="40"/>
                    <a:pt x="63" y="58"/>
                    <a:pt x="61" y="77"/>
                  </a:cubicBezTo>
                  <a:cubicBezTo>
                    <a:pt x="54" y="130"/>
                    <a:pt x="64" y="183"/>
                    <a:pt x="115" y="193"/>
                  </a:cubicBezTo>
                  <a:cubicBezTo>
                    <a:pt x="116" y="190"/>
                    <a:pt x="121" y="194"/>
                    <a:pt x="121" y="189"/>
                  </a:cubicBezTo>
                  <a:cubicBezTo>
                    <a:pt x="117" y="188"/>
                    <a:pt x="110" y="192"/>
                    <a:pt x="107" y="187"/>
                  </a:cubicBezTo>
                  <a:cubicBezTo>
                    <a:pt x="115" y="185"/>
                    <a:pt x="126" y="184"/>
                    <a:pt x="135" y="182"/>
                  </a:cubicBezTo>
                  <a:cubicBezTo>
                    <a:pt x="143" y="180"/>
                    <a:pt x="156" y="179"/>
                    <a:pt x="156" y="171"/>
                  </a:cubicBezTo>
                  <a:cubicBezTo>
                    <a:pt x="142" y="173"/>
                    <a:pt x="127" y="185"/>
                    <a:pt x="112" y="180"/>
                  </a:cubicBezTo>
                  <a:cubicBezTo>
                    <a:pt x="118" y="177"/>
                    <a:pt x="128" y="179"/>
                    <a:pt x="131" y="172"/>
                  </a:cubicBezTo>
                  <a:cubicBezTo>
                    <a:pt x="128" y="171"/>
                    <a:pt x="127" y="170"/>
                    <a:pt x="128" y="167"/>
                  </a:cubicBezTo>
                  <a:cubicBezTo>
                    <a:pt x="133" y="166"/>
                    <a:pt x="138" y="167"/>
                    <a:pt x="139" y="162"/>
                  </a:cubicBezTo>
                  <a:cubicBezTo>
                    <a:pt x="139" y="159"/>
                    <a:pt x="131" y="161"/>
                    <a:pt x="133" y="157"/>
                  </a:cubicBezTo>
                  <a:cubicBezTo>
                    <a:pt x="139" y="157"/>
                    <a:pt x="145" y="157"/>
                    <a:pt x="147" y="150"/>
                  </a:cubicBezTo>
                  <a:cubicBezTo>
                    <a:pt x="143" y="148"/>
                    <a:pt x="135" y="149"/>
                    <a:pt x="136" y="145"/>
                  </a:cubicBezTo>
                  <a:cubicBezTo>
                    <a:pt x="140" y="142"/>
                    <a:pt x="148" y="147"/>
                    <a:pt x="150" y="141"/>
                  </a:cubicBezTo>
                  <a:cubicBezTo>
                    <a:pt x="151" y="138"/>
                    <a:pt x="144" y="140"/>
                    <a:pt x="147" y="136"/>
                  </a:cubicBezTo>
                  <a:cubicBezTo>
                    <a:pt x="151" y="137"/>
                    <a:pt x="154" y="136"/>
                    <a:pt x="155" y="132"/>
                  </a:cubicBezTo>
                  <a:cubicBezTo>
                    <a:pt x="155" y="129"/>
                    <a:pt x="149" y="130"/>
                    <a:pt x="149" y="127"/>
                  </a:cubicBezTo>
                  <a:cubicBezTo>
                    <a:pt x="152" y="125"/>
                    <a:pt x="157" y="127"/>
                    <a:pt x="158" y="122"/>
                  </a:cubicBezTo>
                  <a:cubicBezTo>
                    <a:pt x="157" y="121"/>
                    <a:pt x="154" y="121"/>
                    <a:pt x="155" y="119"/>
                  </a:cubicBezTo>
                  <a:cubicBezTo>
                    <a:pt x="156" y="116"/>
                    <a:pt x="161" y="119"/>
                    <a:pt x="161" y="114"/>
                  </a:cubicBezTo>
                  <a:cubicBezTo>
                    <a:pt x="161" y="112"/>
                    <a:pt x="156" y="113"/>
                    <a:pt x="156" y="110"/>
                  </a:cubicBezTo>
                  <a:cubicBezTo>
                    <a:pt x="158" y="107"/>
                    <a:pt x="164" y="110"/>
                    <a:pt x="164" y="105"/>
                  </a:cubicBezTo>
                  <a:cubicBezTo>
                    <a:pt x="163" y="102"/>
                    <a:pt x="155" y="103"/>
                    <a:pt x="156" y="99"/>
                  </a:cubicBezTo>
                  <a:cubicBezTo>
                    <a:pt x="158" y="96"/>
                    <a:pt x="166" y="103"/>
                    <a:pt x="166" y="97"/>
                  </a:cubicBezTo>
                  <a:cubicBezTo>
                    <a:pt x="170" y="96"/>
                    <a:pt x="164" y="92"/>
                    <a:pt x="163" y="91"/>
                  </a:cubicBezTo>
                  <a:cubicBezTo>
                    <a:pt x="165" y="90"/>
                    <a:pt x="169" y="91"/>
                    <a:pt x="170" y="87"/>
                  </a:cubicBezTo>
                  <a:cubicBezTo>
                    <a:pt x="169" y="84"/>
                    <a:pt x="163" y="85"/>
                    <a:pt x="163" y="82"/>
                  </a:cubicBezTo>
                  <a:cubicBezTo>
                    <a:pt x="165" y="80"/>
                    <a:pt x="170" y="82"/>
                    <a:pt x="171" y="79"/>
                  </a:cubicBezTo>
                  <a:cubicBezTo>
                    <a:pt x="170" y="76"/>
                    <a:pt x="167" y="75"/>
                    <a:pt x="165" y="73"/>
                  </a:cubicBezTo>
                  <a:cubicBezTo>
                    <a:pt x="172" y="72"/>
                    <a:pt x="170" y="66"/>
                    <a:pt x="167" y="63"/>
                  </a:cubicBezTo>
                  <a:cubicBezTo>
                    <a:pt x="169" y="62"/>
                    <a:pt x="170" y="61"/>
                    <a:pt x="173" y="62"/>
                  </a:cubicBezTo>
                  <a:cubicBezTo>
                    <a:pt x="173" y="55"/>
                    <a:pt x="173" y="55"/>
                    <a:pt x="177" y="51"/>
                  </a:cubicBezTo>
                  <a:cubicBezTo>
                    <a:pt x="175" y="49"/>
                    <a:pt x="172" y="48"/>
                    <a:pt x="172" y="46"/>
                  </a:cubicBezTo>
                  <a:cubicBezTo>
                    <a:pt x="181" y="44"/>
                    <a:pt x="194" y="49"/>
                    <a:pt x="198" y="41"/>
                  </a:cubicBezTo>
                  <a:cubicBezTo>
                    <a:pt x="159" y="41"/>
                    <a:pt x="114" y="16"/>
                    <a:pt x="72" y="17"/>
                  </a:cubicBezTo>
                  <a:close/>
                  <a:moveTo>
                    <a:pt x="190" y="48"/>
                  </a:moveTo>
                  <a:cubicBezTo>
                    <a:pt x="190" y="48"/>
                    <a:pt x="190" y="48"/>
                    <a:pt x="190" y="48"/>
                  </a:cubicBezTo>
                  <a:cubicBezTo>
                    <a:pt x="187" y="57"/>
                    <a:pt x="202" y="54"/>
                    <a:pt x="203" y="49"/>
                  </a:cubicBezTo>
                  <a:cubicBezTo>
                    <a:pt x="198" y="47"/>
                    <a:pt x="195" y="49"/>
                    <a:pt x="190" y="48"/>
                  </a:cubicBezTo>
                  <a:close/>
                  <a:moveTo>
                    <a:pt x="215" y="65"/>
                  </a:moveTo>
                  <a:cubicBezTo>
                    <a:pt x="215" y="65"/>
                    <a:pt x="215" y="65"/>
                    <a:pt x="215" y="65"/>
                  </a:cubicBezTo>
                  <a:cubicBezTo>
                    <a:pt x="215" y="62"/>
                    <a:pt x="219" y="57"/>
                    <a:pt x="214" y="57"/>
                  </a:cubicBezTo>
                  <a:cubicBezTo>
                    <a:pt x="212" y="58"/>
                    <a:pt x="210" y="65"/>
                    <a:pt x="215" y="65"/>
                  </a:cubicBezTo>
                  <a:close/>
                  <a:moveTo>
                    <a:pt x="187" y="61"/>
                  </a:moveTo>
                  <a:cubicBezTo>
                    <a:pt x="187" y="61"/>
                    <a:pt x="187" y="61"/>
                    <a:pt x="187" y="61"/>
                  </a:cubicBezTo>
                  <a:cubicBezTo>
                    <a:pt x="192" y="64"/>
                    <a:pt x="202" y="62"/>
                    <a:pt x="205" y="58"/>
                  </a:cubicBezTo>
                  <a:cubicBezTo>
                    <a:pt x="201" y="56"/>
                    <a:pt x="189" y="54"/>
                    <a:pt x="187" y="61"/>
                  </a:cubicBezTo>
                  <a:close/>
                  <a:moveTo>
                    <a:pt x="22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27" y="42"/>
                    <a:pt x="35" y="36"/>
                    <a:pt x="34" y="31"/>
                  </a:cubicBezTo>
                  <a:cubicBezTo>
                    <a:pt x="30" y="35"/>
                    <a:pt x="25" y="38"/>
                    <a:pt x="22" y="43"/>
                  </a:cubicBezTo>
                  <a:close/>
                  <a:moveTo>
                    <a:pt x="186" y="65"/>
                  </a:moveTo>
                  <a:cubicBezTo>
                    <a:pt x="186" y="65"/>
                    <a:pt x="186" y="65"/>
                    <a:pt x="186" y="65"/>
                  </a:cubicBezTo>
                  <a:cubicBezTo>
                    <a:pt x="186" y="67"/>
                    <a:pt x="186" y="69"/>
                    <a:pt x="185" y="70"/>
                  </a:cubicBezTo>
                  <a:cubicBezTo>
                    <a:pt x="189" y="72"/>
                    <a:pt x="200" y="72"/>
                    <a:pt x="202" y="65"/>
                  </a:cubicBezTo>
                  <a:cubicBezTo>
                    <a:pt x="197" y="66"/>
                    <a:pt x="191" y="64"/>
                    <a:pt x="186" y="65"/>
                  </a:cubicBezTo>
                  <a:close/>
                  <a:moveTo>
                    <a:pt x="49" y="99"/>
                  </a:moveTo>
                  <a:cubicBezTo>
                    <a:pt x="49" y="99"/>
                    <a:pt x="49" y="99"/>
                    <a:pt x="49" y="99"/>
                  </a:cubicBezTo>
                  <a:cubicBezTo>
                    <a:pt x="53" y="84"/>
                    <a:pt x="53" y="61"/>
                    <a:pt x="58" y="40"/>
                  </a:cubicBezTo>
                  <a:cubicBezTo>
                    <a:pt x="58" y="39"/>
                    <a:pt x="57" y="38"/>
                    <a:pt x="56" y="37"/>
                  </a:cubicBezTo>
                  <a:cubicBezTo>
                    <a:pt x="34" y="43"/>
                    <a:pt x="18" y="91"/>
                    <a:pt x="49" y="99"/>
                  </a:cubicBezTo>
                  <a:close/>
                  <a:moveTo>
                    <a:pt x="194" y="129"/>
                  </a:moveTo>
                  <a:cubicBezTo>
                    <a:pt x="194" y="129"/>
                    <a:pt x="194" y="129"/>
                    <a:pt x="194" y="129"/>
                  </a:cubicBezTo>
                  <a:cubicBezTo>
                    <a:pt x="223" y="133"/>
                    <a:pt x="231" y="81"/>
                    <a:pt x="211" y="69"/>
                  </a:cubicBezTo>
                  <a:cubicBezTo>
                    <a:pt x="206" y="89"/>
                    <a:pt x="197" y="112"/>
                    <a:pt x="194" y="129"/>
                  </a:cubicBezTo>
                  <a:close/>
                  <a:moveTo>
                    <a:pt x="227" y="83"/>
                  </a:moveTo>
                  <a:cubicBezTo>
                    <a:pt x="227" y="83"/>
                    <a:pt x="227" y="83"/>
                    <a:pt x="227" y="83"/>
                  </a:cubicBezTo>
                  <a:cubicBezTo>
                    <a:pt x="228" y="81"/>
                    <a:pt x="231" y="81"/>
                    <a:pt x="231" y="77"/>
                  </a:cubicBezTo>
                  <a:cubicBezTo>
                    <a:pt x="227" y="75"/>
                    <a:pt x="222" y="81"/>
                    <a:pt x="227" y="83"/>
                  </a:cubicBezTo>
                  <a:close/>
                  <a:moveTo>
                    <a:pt x="183" y="80"/>
                  </a:moveTo>
                  <a:cubicBezTo>
                    <a:pt x="183" y="80"/>
                    <a:pt x="183" y="80"/>
                    <a:pt x="183" y="80"/>
                  </a:cubicBezTo>
                  <a:cubicBezTo>
                    <a:pt x="191" y="81"/>
                    <a:pt x="196" y="79"/>
                    <a:pt x="200" y="75"/>
                  </a:cubicBezTo>
                  <a:cubicBezTo>
                    <a:pt x="200" y="73"/>
                    <a:pt x="199" y="72"/>
                    <a:pt x="198" y="71"/>
                  </a:cubicBezTo>
                  <a:cubicBezTo>
                    <a:pt x="194" y="76"/>
                    <a:pt x="183" y="69"/>
                    <a:pt x="183" y="80"/>
                  </a:cubicBezTo>
                  <a:close/>
                  <a:moveTo>
                    <a:pt x="234" y="89"/>
                  </a:moveTo>
                  <a:cubicBezTo>
                    <a:pt x="234" y="89"/>
                    <a:pt x="234" y="89"/>
                    <a:pt x="234" y="89"/>
                  </a:cubicBezTo>
                  <a:cubicBezTo>
                    <a:pt x="237" y="89"/>
                    <a:pt x="239" y="88"/>
                    <a:pt x="239" y="85"/>
                  </a:cubicBezTo>
                  <a:cubicBezTo>
                    <a:pt x="236" y="84"/>
                    <a:pt x="236" y="88"/>
                    <a:pt x="234" y="89"/>
                  </a:cubicBezTo>
                  <a:close/>
                  <a:moveTo>
                    <a:pt x="24" y="53"/>
                  </a:moveTo>
                  <a:cubicBezTo>
                    <a:pt x="24" y="53"/>
                    <a:pt x="24" y="53"/>
                    <a:pt x="24" y="53"/>
                  </a:cubicBezTo>
                  <a:cubicBezTo>
                    <a:pt x="29" y="55"/>
                    <a:pt x="34" y="49"/>
                    <a:pt x="32" y="46"/>
                  </a:cubicBezTo>
                  <a:cubicBezTo>
                    <a:pt x="30" y="49"/>
                    <a:pt x="25" y="48"/>
                    <a:pt x="24" y="53"/>
                  </a:cubicBezTo>
                  <a:close/>
                  <a:moveTo>
                    <a:pt x="182" y="88"/>
                  </a:moveTo>
                  <a:cubicBezTo>
                    <a:pt x="182" y="88"/>
                    <a:pt x="182" y="88"/>
                    <a:pt x="182" y="88"/>
                  </a:cubicBezTo>
                  <a:cubicBezTo>
                    <a:pt x="187" y="87"/>
                    <a:pt x="194" y="88"/>
                    <a:pt x="197" y="82"/>
                  </a:cubicBezTo>
                  <a:cubicBezTo>
                    <a:pt x="191" y="83"/>
                    <a:pt x="183" y="81"/>
                    <a:pt x="182" y="88"/>
                  </a:cubicBezTo>
                  <a:close/>
                  <a:moveTo>
                    <a:pt x="228" y="101"/>
                  </a:moveTo>
                  <a:cubicBezTo>
                    <a:pt x="228" y="101"/>
                    <a:pt x="228" y="101"/>
                    <a:pt x="228" y="101"/>
                  </a:cubicBezTo>
                  <a:cubicBezTo>
                    <a:pt x="233" y="101"/>
                    <a:pt x="236" y="98"/>
                    <a:pt x="239" y="94"/>
                  </a:cubicBezTo>
                  <a:cubicBezTo>
                    <a:pt x="233" y="93"/>
                    <a:pt x="230" y="97"/>
                    <a:pt x="228" y="101"/>
                  </a:cubicBezTo>
                  <a:close/>
                  <a:moveTo>
                    <a:pt x="15" y="58"/>
                  </a:moveTo>
                  <a:cubicBezTo>
                    <a:pt x="15" y="58"/>
                    <a:pt x="15" y="58"/>
                    <a:pt x="15" y="58"/>
                  </a:cubicBezTo>
                  <a:cubicBezTo>
                    <a:pt x="18" y="58"/>
                    <a:pt x="20" y="57"/>
                    <a:pt x="21" y="54"/>
                  </a:cubicBezTo>
                  <a:cubicBezTo>
                    <a:pt x="18" y="53"/>
                    <a:pt x="16" y="54"/>
                    <a:pt x="15" y="58"/>
                  </a:cubicBezTo>
                  <a:close/>
                  <a:moveTo>
                    <a:pt x="181" y="90"/>
                  </a:moveTo>
                  <a:cubicBezTo>
                    <a:pt x="181" y="90"/>
                    <a:pt x="181" y="90"/>
                    <a:pt x="181" y="90"/>
                  </a:cubicBezTo>
                  <a:cubicBezTo>
                    <a:pt x="181" y="92"/>
                    <a:pt x="180" y="95"/>
                    <a:pt x="180" y="97"/>
                  </a:cubicBezTo>
                  <a:cubicBezTo>
                    <a:pt x="187" y="96"/>
                    <a:pt x="196" y="99"/>
                    <a:pt x="197" y="89"/>
                  </a:cubicBezTo>
                  <a:cubicBezTo>
                    <a:pt x="189" y="90"/>
                    <a:pt x="188" y="90"/>
                    <a:pt x="181" y="90"/>
                  </a:cubicBezTo>
                  <a:close/>
                  <a:moveTo>
                    <a:pt x="22" y="61"/>
                  </a:moveTo>
                  <a:cubicBezTo>
                    <a:pt x="22" y="61"/>
                    <a:pt x="22" y="61"/>
                    <a:pt x="22" y="61"/>
                  </a:cubicBezTo>
                  <a:cubicBezTo>
                    <a:pt x="23" y="59"/>
                    <a:pt x="29" y="58"/>
                    <a:pt x="25" y="56"/>
                  </a:cubicBezTo>
                  <a:cubicBezTo>
                    <a:pt x="25" y="57"/>
                    <a:pt x="19" y="59"/>
                    <a:pt x="22" y="61"/>
                  </a:cubicBezTo>
                  <a:close/>
                  <a:moveTo>
                    <a:pt x="19" y="70"/>
                  </a:moveTo>
                  <a:cubicBezTo>
                    <a:pt x="19" y="70"/>
                    <a:pt x="19" y="70"/>
                    <a:pt x="19" y="70"/>
                  </a:cubicBezTo>
                  <a:cubicBezTo>
                    <a:pt x="23" y="71"/>
                    <a:pt x="27" y="65"/>
                    <a:pt x="25" y="63"/>
                  </a:cubicBezTo>
                  <a:cubicBezTo>
                    <a:pt x="24" y="67"/>
                    <a:pt x="20" y="66"/>
                    <a:pt x="19" y="70"/>
                  </a:cubicBezTo>
                  <a:close/>
                  <a:moveTo>
                    <a:pt x="180" y="105"/>
                  </a:moveTo>
                  <a:cubicBezTo>
                    <a:pt x="180" y="105"/>
                    <a:pt x="180" y="105"/>
                    <a:pt x="180" y="105"/>
                  </a:cubicBezTo>
                  <a:cubicBezTo>
                    <a:pt x="182" y="108"/>
                    <a:pt x="186" y="105"/>
                    <a:pt x="189" y="104"/>
                  </a:cubicBezTo>
                  <a:cubicBezTo>
                    <a:pt x="190" y="102"/>
                    <a:pt x="191" y="100"/>
                    <a:pt x="189" y="99"/>
                  </a:cubicBezTo>
                  <a:cubicBezTo>
                    <a:pt x="188" y="104"/>
                    <a:pt x="179" y="97"/>
                    <a:pt x="180" y="105"/>
                  </a:cubicBezTo>
                  <a:close/>
                  <a:moveTo>
                    <a:pt x="227" y="119"/>
                  </a:moveTo>
                  <a:cubicBezTo>
                    <a:pt x="227" y="119"/>
                    <a:pt x="227" y="119"/>
                    <a:pt x="227" y="119"/>
                  </a:cubicBezTo>
                  <a:cubicBezTo>
                    <a:pt x="231" y="119"/>
                    <a:pt x="237" y="114"/>
                    <a:pt x="235" y="111"/>
                  </a:cubicBezTo>
                  <a:cubicBezTo>
                    <a:pt x="233" y="115"/>
                    <a:pt x="228" y="114"/>
                    <a:pt x="227" y="119"/>
                  </a:cubicBezTo>
                  <a:close/>
                  <a:moveTo>
                    <a:pt x="21" y="76"/>
                  </a:moveTo>
                  <a:cubicBezTo>
                    <a:pt x="21" y="76"/>
                    <a:pt x="21" y="76"/>
                    <a:pt x="21" y="76"/>
                  </a:cubicBezTo>
                  <a:cubicBezTo>
                    <a:pt x="28" y="75"/>
                    <a:pt x="24" y="70"/>
                    <a:pt x="21" y="76"/>
                  </a:cubicBezTo>
                  <a:close/>
                  <a:moveTo>
                    <a:pt x="178" y="113"/>
                  </a:moveTo>
                  <a:cubicBezTo>
                    <a:pt x="178" y="113"/>
                    <a:pt x="178" y="113"/>
                    <a:pt x="178" y="113"/>
                  </a:cubicBezTo>
                  <a:cubicBezTo>
                    <a:pt x="182" y="115"/>
                    <a:pt x="184" y="113"/>
                    <a:pt x="185" y="111"/>
                  </a:cubicBezTo>
                  <a:cubicBezTo>
                    <a:pt x="182" y="109"/>
                    <a:pt x="178" y="109"/>
                    <a:pt x="178" y="113"/>
                  </a:cubicBezTo>
                  <a:close/>
                  <a:moveTo>
                    <a:pt x="177" y="120"/>
                  </a:moveTo>
                  <a:cubicBezTo>
                    <a:pt x="177" y="120"/>
                    <a:pt x="177" y="120"/>
                    <a:pt x="177" y="120"/>
                  </a:cubicBezTo>
                  <a:cubicBezTo>
                    <a:pt x="182" y="118"/>
                    <a:pt x="191" y="123"/>
                    <a:pt x="192" y="115"/>
                  </a:cubicBezTo>
                  <a:cubicBezTo>
                    <a:pt x="187" y="117"/>
                    <a:pt x="178" y="112"/>
                    <a:pt x="177" y="120"/>
                  </a:cubicBezTo>
                  <a:close/>
                  <a:moveTo>
                    <a:pt x="20" y="87"/>
                  </a:moveTo>
                  <a:cubicBezTo>
                    <a:pt x="20" y="87"/>
                    <a:pt x="20" y="87"/>
                    <a:pt x="20" y="87"/>
                  </a:cubicBezTo>
                  <a:cubicBezTo>
                    <a:pt x="14" y="92"/>
                    <a:pt x="27" y="90"/>
                    <a:pt x="20" y="87"/>
                  </a:cubicBezTo>
                  <a:close/>
                  <a:moveTo>
                    <a:pt x="172" y="127"/>
                  </a:moveTo>
                  <a:cubicBezTo>
                    <a:pt x="172" y="127"/>
                    <a:pt x="172" y="127"/>
                    <a:pt x="172" y="127"/>
                  </a:cubicBezTo>
                  <a:cubicBezTo>
                    <a:pt x="170" y="131"/>
                    <a:pt x="175" y="131"/>
                    <a:pt x="175" y="133"/>
                  </a:cubicBezTo>
                  <a:cubicBezTo>
                    <a:pt x="172" y="134"/>
                    <a:pt x="169" y="135"/>
                    <a:pt x="169" y="139"/>
                  </a:cubicBezTo>
                  <a:cubicBezTo>
                    <a:pt x="176" y="142"/>
                    <a:pt x="177" y="135"/>
                    <a:pt x="184" y="138"/>
                  </a:cubicBezTo>
                  <a:cubicBezTo>
                    <a:pt x="184" y="136"/>
                    <a:pt x="185" y="134"/>
                    <a:pt x="185" y="133"/>
                  </a:cubicBezTo>
                  <a:cubicBezTo>
                    <a:pt x="182" y="130"/>
                    <a:pt x="178" y="135"/>
                    <a:pt x="177" y="131"/>
                  </a:cubicBezTo>
                  <a:cubicBezTo>
                    <a:pt x="183" y="130"/>
                    <a:pt x="189" y="131"/>
                    <a:pt x="190" y="123"/>
                  </a:cubicBezTo>
                  <a:cubicBezTo>
                    <a:pt x="183" y="123"/>
                    <a:pt x="176" y="123"/>
                    <a:pt x="172" y="127"/>
                  </a:cubicBezTo>
                  <a:close/>
                  <a:moveTo>
                    <a:pt x="28" y="96"/>
                  </a:moveTo>
                  <a:cubicBezTo>
                    <a:pt x="28" y="96"/>
                    <a:pt x="28" y="96"/>
                    <a:pt x="28" y="96"/>
                  </a:cubicBezTo>
                  <a:cubicBezTo>
                    <a:pt x="28" y="94"/>
                    <a:pt x="31" y="96"/>
                    <a:pt x="31" y="93"/>
                  </a:cubicBezTo>
                  <a:cubicBezTo>
                    <a:pt x="29" y="91"/>
                    <a:pt x="24" y="95"/>
                    <a:pt x="28" y="96"/>
                  </a:cubicBezTo>
                  <a:close/>
                  <a:moveTo>
                    <a:pt x="32" y="97"/>
                  </a:moveTo>
                  <a:cubicBezTo>
                    <a:pt x="32" y="97"/>
                    <a:pt x="32" y="97"/>
                    <a:pt x="32" y="97"/>
                  </a:cubicBezTo>
                  <a:cubicBezTo>
                    <a:pt x="30" y="101"/>
                    <a:pt x="35" y="101"/>
                    <a:pt x="37" y="103"/>
                  </a:cubicBezTo>
                  <a:cubicBezTo>
                    <a:pt x="40" y="97"/>
                    <a:pt x="35" y="95"/>
                    <a:pt x="32" y="97"/>
                  </a:cubicBezTo>
                  <a:close/>
                  <a:moveTo>
                    <a:pt x="163" y="134"/>
                  </a:moveTo>
                  <a:cubicBezTo>
                    <a:pt x="163" y="134"/>
                    <a:pt x="163" y="134"/>
                    <a:pt x="163" y="134"/>
                  </a:cubicBezTo>
                  <a:cubicBezTo>
                    <a:pt x="166" y="135"/>
                    <a:pt x="167" y="132"/>
                    <a:pt x="168" y="129"/>
                  </a:cubicBezTo>
                  <a:cubicBezTo>
                    <a:pt x="166" y="129"/>
                    <a:pt x="165" y="129"/>
                    <a:pt x="164" y="128"/>
                  </a:cubicBezTo>
                  <a:cubicBezTo>
                    <a:pt x="163" y="132"/>
                    <a:pt x="161" y="131"/>
                    <a:pt x="163" y="134"/>
                  </a:cubicBezTo>
                  <a:close/>
                  <a:moveTo>
                    <a:pt x="46" y="108"/>
                  </a:moveTo>
                  <a:cubicBezTo>
                    <a:pt x="46" y="108"/>
                    <a:pt x="46" y="108"/>
                    <a:pt x="46" y="108"/>
                  </a:cubicBezTo>
                  <a:cubicBezTo>
                    <a:pt x="47" y="109"/>
                    <a:pt x="48" y="109"/>
                    <a:pt x="49" y="109"/>
                  </a:cubicBezTo>
                  <a:cubicBezTo>
                    <a:pt x="49" y="108"/>
                    <a:pt x="49" y="107"/>
                    <a:pt x="49" y="106"/>
                  </a:cubicBezTo>
                  <a:cubicBezTo>
                    <a:pt x="48" y="106"/>
                    <a:pt x="47" y="106"/>
                    <a:pt x="46" y="106"/>
                  </a:cubicBezTo>
                  <a:cubicBezTo>
                    <a:pt x="46" y="107"/>
                    <a:pt x="46" y="108"/>
                    <a:pt x="46" y="108"/>
                  </a:cubicBezTo>
                  <a:close/>
                  <a:moveTo>
                    <a:pt x="162" y="153"/>
                  </a:moveTo>
                  <a:cubicBezTo>
                    <a:pt x="162" y="153"/>
                    <a:pt x="162" y="153"/>
                    <a:pt x="162" y="153"/>
                  </a:cubicBezTo>
                  <a:cubicBezTo>
                    <a:pt x="170" y="153"/>
                    <a:pt x="185" y="150"/>
                    <a:pt x="179" y="140"/>
                  </a:cubicBezTo>
                  <a:cubicBezTo>
                    <a:pt x="173" y="143"/>
                    <a:pt x="160" y="144"/>
                    <a:pt x="162" y="153"/>
                  </a:cubicBezTo>
                  <a:close/>
                  <a:moveTo>
                    <a:pt x="154" y="154"/>
                  </a:moveTo>
                  <a:cubicBezTo>
                    <a:pt x="154" y="154"/>
                    <a:pt x="154" y="154"/>
                    <a:pt x="154" y="154"/>
                  </a:cubicBezTo>
                  <a:cubicBezTo>
                    <a:pt x="155" y="153"/>
                    <a:pt x="159" y="150"/>
                    <a:pt x="155" y="149"/>
                  </a:cubicBezTo>
                  <a:cubicBezTo>
                    <a:pt x="155" y="150"/>
                    <a:pt x="151" y="153"/>
                    <a:pt x="154" y="154"/>
                  </a:cubicBezTo>
                  <a:close/>
                  <a:moveTo>
                    <a:pt x="156" y="160"/>
                  </a:moveTo>
                  <a:cubicBezTo>
                    <a:pt x="156" y="160"/>
                    <a:pt x="156" y="160"/>
                    <a:pt x="156" y="160"/>
                  </a:cubicBezTo>
                  <a:cubicBezTo>
                    <a:pt x="162" y="163"/>
                    <a:pt x="165" y="155"/>
                    <a:pt x="168" y="160"/>
                  </a:cubicBezTo>
                  <a:cubicBezTo>
                    <a:pt x="163" y="166"/>
                    <a:pt x="150" y="162"/>
                    <a:pt x="147" y="171"/>
                  </a:cubicBezTo>
                  <a:cubicBezTo>
                    <a:pt x="153" y="172"/>
                    <a:pt x="157" y="164"/>
                    <a:pt x="162" y="170"/>
                  </a:cubicBezTo>
                  <a:cubicBezTo>
                    <a:pt x="165" y="164"/>
                    <a:pt x="172" y="163"/>
                    <a:pt x="174" y="155"/>
                  </a:cubicBezTo>
                  <a:cubicBezTo>
                    <a:pt x="167" y="155"/>
                    <a:pt x="159" y="154"/>
                    <a:pt x="156" y="160"/>
                  </a:cubicBezTo>
                  <a:close/>
                  <a:moveTo>
                    <a:pt x="146" y="163"/>
                  </a:moveTo>
                  <a:cubicBezTo>
                    <a:pt x="146" y="163"/>
                    <a:pt x="146" y="163"/>
                    <a:pt x="146" y="163"/>
                  </a:cubicBezTo>
                  <a:cubicBezTo>
                    <a:pt x="149" y="165"/>
                    <a:pt x="150" y="161"/>
                    <a:pt x="151" y="159"/>
                  </a:cubicBezTo>
                  <a:cubicBezTo>
                    <a:pt x="147" y="158"/>
                    <a:pt x="144" y="161"/>
                    <a:pt x="146" y="163"/>
                  </a:cubicBezTo>
                  <a:close/>
                  <a:moveTo>
                    <a:pt x="118" y="229"/>
                  </a:moveTo>
                  <a:cubicBezTo>
                    <a:pt x="118" y="229"/>
                    <a:pt x="118" y="229"/>
                    <a:pt x="118" y="229"/>
                  </a:cubicBezTo>
                  <a:cubicBezTo>
                    <a:pt x="128" y="228"/>
                    <a:pt x="126" y="210"/>
                    <a:pt x="130" y="200"/>
                  </a:cubicBezTo>
                  <a:cubicBezTo>
                    <a:pt x="130" y="199"/>
                    <a:pt x="129" y="199"/>
                    <a:pt x="127" y="198"/>
                  </a:cubicBezTo>
                  <a:cubicBezTo>
                    <a:pt x="119" y="203"/>
                    <a:pt x="119" y="218"/>
                    <a:pt x="118" y="229"/>
                  </a:cubicBezTo>
                  <a:close/>
                  <a:moveTo>
                    <a:pt x="76" y="217"/>
                  </a:moveTo>
                  <a:cubicBezTo>
                    <a:pt x="76" y="217"/>
                    <a:pt x="76" y="217"/>
                    <a:pt x="76" y="217"/>
                  </a:cubicBezTo>
                  <a:cubicBezTo>
                    <a:pt x="80" y="221"/>
                    <a:pt x="87" y="222"/>
                    <a:pt x="93" y="225"/>
                  </a:cubicBezTo>
                  <a:cubicBezTo>
                    <a:pt x="98" y="219"/>
                    <a:pt x="100" y="209"/>
                    <a:pt x="102" y="199"/>
                  </a:cubicBezTo>
                  <a:cubicBezTo>
                    <a:pt x="97" y="196"/>
                    <a:pt x="88" y="194"/>
                    <a:pt x="82" y="192"/>
                  </a:cubicBezTo>
                  <a:cubicBezTo>
                    <a:pt x="80" y="200"/>
                    <a:pt x="78" y="209"/>
                    <a:pt x="76" y="217"/>
                  </a:cubicBezTo>
                  <a:close/>
                  <a:moveTo>
                    <a:pt x="105" y="227"/>
                  </a:moveTo>
                  <a:cubicBezTo>
                    <a:pt x="105" y="227"/>
                    <a:pt x="105" y="227"/>
                    <a:pt x="105" y="227"/>
                  </a:cubicBezTo>
                  <a:cubicBezTo>
                    <a:pt x="106" y="222"/>
                    <a:pt x="103" y="221"/>
                    <a:pt x="100" y="219"/>
                  </a:cubicBezTo>
                  <a:cubicBezTo>
                    <a:pt x="98" y="224"/>
                    <a:pt x="99" y="227"/>
                    <a:pt x="105" y="227"/>
                  </a:cubicBezTo>
                  <a:close/>
                  <a:moveTo>
                    <a:pt x="131" y="237"/>
                  </a:moveTo>
                  <a:cubicBezTo>
                    <a:pt x="131" y="237"/>
                    <a:pt x="131" y="237"/>
                    <a:pt x="131" y="237"/>
                  </a:cubicBezTo>
                  <a:cubicBezTo>
                    <a:pt x="132" y="235"/>
                    <a:pt x="133" y="234"/>
                    <a:pt x="134" y="232"/>
                  </a:cubicBezTo>
                  <a:cubicBezTo>
                    <a:pt x="133" y="230"/>
                    <a:pt x="131" y="229"/>
                    <a:pt x="128" y="229"/>
                  </a:cubicBezTo>
                  <a:cubicBezTo>
                    <a:pt x="127" y="233"/>
                    <a:pt x="129" y="235"/>
                    <a:pt x="131" y="237"/>
                  </a:cubicBezTo>
                  <a:close/>
                  <a:moveTo>
                    <a:pt x="61" y="232"/>
                  </a:moveTo>
                  <a:cubicBezTo>
                    <a:pt x="61" y="232"/>
                    <a:pt x="61" y="232"/>
                    <a:pt x="61" y="232"/>
                  </a:cubicBezTo>
                  <a:cubicBezTo>
                    <a:pt x="67" y="232"/>
                    <a:pt x="71" y="227"/>
                    <a:pt x="75" y="224"/>
                  </a:cubicBezTo>
                  <a:cubicBezTo>
                    <a:pt x="70" y="225"/>
                    <a:pt x="64" y="226"/>
                    <a:pt x="61" y="232"/>
                  </a:cubicBezTo>
                  <a:close/>
                  <a:moveTo>
                    <a:pt x="64" y="240"/>
                  </a:moveTo>
                  <a:cubicBezTo>
                    <a:pt x="64" y="240"/>
                    <a:pt x="64" y="240"/>
                    <a:pt x="64" y="240"/>
                  </a:cubicBezTo>
                  <a:cubicBezTo>
                    <a:pt x="69" y="235"/>
                    <a:pt x="76" y="232"/>
                    <a:pt x="81" y="227"/>
                  </a:cubicBezTo>
                  <a:cubicBezTo>
                    <a:pt x="81" y="225"/>
                    <a:pt x="81" y="225"/>
                    <a:pt x="79" y="225"/>
                  </a:cubicBezTo>
                  <a:cubicBezTo>
                    <a:pt x="76" y="232"/>
                    <a:pt x="62" y="231"/>
                    <a:pt x="64" y="240"/>
                  </a:cubicBezTo>
                  <a:close/>
                  <a:moveTo>
                    <a:pt x="77" y="242"/>
                  </a:moveTo>
                  <a:cubicBezTo>
                    <a:pt x="77" y="242"/>
                    <a:pt x="77" y="242"/>
                    <a:pt x="77" y="242"/>
                  </a:cubicBezTo>
                  <a:cubicBezTo>
                    <a:pt x="86" y="241"/>
                    <a:pt x="93" y="237"/>
                    <a:pt x="99" y="230"/>
                  </a:cubicBezTo>
                  <a:cubicBezTo>
                    <a:pt x="89" y="231"/>
                    <a:pt x="83" y="236"/>
                    <a:pt x="77" y="242"/>
                  </a:cubicBezTo>
                  <a:close/>
                  <a:moveTo>
                    <a:pt x="130" y="238"/>
                  </a:moveTo>
                  <a:cubicBezTo>
                    <a:pt x="130" y="238"/>
                    <a:pt x="130" y="238"/>
                    <a:pt x="130" y="238"/>
                  </a:cubicBezTo>
                  <a:cubicBezTo>
                    <a:pt x="130" y="239"/>
                    <a:pt x="130" y="240"/>
                    <a:pt x="130" y="241"/>
                  </a:cubicBezTo>
                  <a:cubicBezTo>
                    <a:pt x="133" y="243"/>
                    <a:pt x="135" y="237"/>
                    <a:pt x="132" y="237"/>
                  </a:cubicBezTo>
                  <a:cubicBezTo>
                    <a:pt x="132" y="238"/>
                    <a:pt x="131" y="238"/>
                    <a:pt x="130" y="238"/>
                  </a:cubicBezTo>
                  <a:close/>
                  <a:moveTo>
                    <a:pt x="111" y="242"/>
                  </a:moveTo>
                  <a:cubicBezTo>
                    <a:pt x="111" y="242"/>
                    <a:pt x="111" y="242"/>
                    <a:pt x="111" y="242"/>
                  </a:cubicBezTo>
                  <a:cubicBezTo>
                    <a:pt x="112" y="245"/>
                    <a:pt x="110" y="249"/>
                    <a:pt x="114" y="250"/>
                  </a:cubicBezTo>
                  <a:cubicBezTo>
                    <a:pt x="118" y="245"/>
                    <a:pt x="119" y="243"/>
                    <a:pt x="122" y="236"/>
                  </a:cubicBezTo>
                  <a:cubicBezTo>
                    <a:pt x="117" y="236"/>
                    <a:pt x="115" y="240"/>
                    <a:pt x="111" y="242"/>
                  </a:cubicBezTo>
                  <a:close/>
                  <a:moveTo>
                    <a:pt x="91" y="248"/>
                  </a:moveTo>
                  <a:cubicBezTo>
                    <a:pt x="91" y="248"/>
                    <a:pt x="91" y="248"/>
                    <a:pt x="91" y="248"/>
                  </a:cubicBezTo>
                  <a:cubicBezTo>
                    <a:pt x="97" y="249"/>
                    <a:pt x="100" y="246"/>
                    <a:pt x="102" y="242"/>
                  </a:cubicBezTo>
                  <a:cubicBezTo>
                    <a:pt x="104" y="241"/>
                    <a:pt x="113" y="236"/>
                    <a:pt x="107" y="235"/>
                  </a:cubicBezTo>
                  <a:cubicBezTo>
                    <a:pt x="102" y="239"/>
                    <a:pt x="94" y="240"/>
                    <a:pt x="91" y="248"/>
                  </a:cubicBezTo>
                  <a:close/>
                  <a:moveTo>
                    <a:pt x="69" y="241"/>
                  </a:moveTo>
                  <a:cubicBezTo>
                    <a:pt x="69" y="241"/>
                    <a:pt x="69" y="241"/>
                    <a:pt x="69" y="241"/>
                  </a:cubicBezTo>
                  <a:cubicBezTo>
                    <a:pt x="74" y="240"/>
                    <a:pt x="81" y="235"/>
                    <a:pt x="80" y="232"/>
                  </a:cubicBezTo>
                  <a:cubicBezTo>
                    <a:pt x="77" y="235"/>
                    <a:pt x="71" y="235"/>
                    <a:pt x="69" y="241"/>
                  </a:cubicBezTo>
                  <a:close/>
                  <a:moveTo>
                    <a:pt x="134" y="257"/>
                  </a:moveTo>
                  <a:cubicBezTo>
                    <a:pt x="134" y="257"/>
                    <a:pt x="134" y="257"/>
                    <a:pt x="134" y="257"/>
                  </a:cubicBezTo>
                  <a:cubicBezTo>
                    <a:pt x="141" y="258"/>
                    <a:pt x="141" y="248"/>
                    <a:pt x="139" y="244"/>
                  </a:cubicBezTo>
                  <a:cubicBezTo>
                    <a:pt x="138" y="250"/>
                    <a:pt x="134" y="251"/>
                    <a:pt x="134" y="257"/>
                  </a:cubicBezTo>
                  <a:close/>
                  <a:moveTo>
                    <a:pt x="103" y="250"/>
                  </a:moveTo>
                  <a:cubicBezTo>
                    <a:pt x="103" y="250"/>
                    <a:pt x="103" y="250"/>
                    <a:pt x="103" y="250"/>
                  </a:cubicBezTo>
                  <a:cubicBezTo>
                    <a:pt x="103" y="248"/>
                    <a:pt x="107" y="249"/>
                    <a:pt x="107" y="246"/>
                  </a:cubicBezTo>
                  <a:cubicBezTo>
                    <a:pt x="105" y="245"/>
                    <a:pt x="104" y="245"/>
                    <a:pt x="103" y="245"/>
                  </a:cubicBezTo>
                  <a:cubicBezTo>
                    <a:pt x="102" y="247"/>
                    <a:pt x="101" y="250"/>
                    <a:pt x="103" y="250"/>
                  </a:cubicBezTo>
                  <a:close/>
                  <a:moveTo>
                    <a:pt x="120" y="254"/>
                  </a:moveTo>
                  <a:cubicBezTo>
                    <a:pt x="120" y="254"/>
                    <a:pt x="120" y="254"/>
                    <a:pt x="120" y="254"/>
                  </a:cubicBezTo>
                  <a:cubicBezTo>
                    <a:pt x="122" y="254"/>
                    <a:pt x="123" y="254"/>
                    <a:pt x="124" y="255"/>
                  </a:cubicBezTo>
                  <a:cubicBezTo>
                    <a:pt x="124" y="253"/>
                    <a:pt x="125" y="252"/>
                    <a:pt x="125" y="251"/>
                  </a:cubicBezTo>
                  <a:cubicBezTo>
                    <a:pt x="124" y="250"/>
                    <a:pt x="122" y="250"/>
                    <a:pt x="121" y="250"/>
                  </a:cubicBezTo>
                  <a:cubicBezTo>
                    <a:pt x="121" y="251"/>
                    <a:pt x="120" y="252"/>
                    <a:pt x="120" y="254"/>
                  </a:cubicBezTo>
                  <a:close/>
                  <a:moveTo>
                    <a:pt x="123" y="276"/>
                  </a:moveTo>
                  <a:cubicBezTo>
                    <a:pt x="123" y="276"/>
                    <a:pt x="123" y="276"/>
                    <a:pt x="123" y="276"/>
                  </a:cubicBezTo>
                  <a:cubicBezTo>
                    <a:pt x="116" y="274"/>
                    <a:pt x="110" y="269"/>
                    <a:pt x="105" y="276"/>
                  </a:cubicBezTo>
                  <a:cubicBezTo>
                    <a:pt x="114" y="277"/>
                    <a:pt x="122" y="279"/>
                    <a:pt x="131" y="281"/>
                  </a:cubicBezTo>
                  <a:cubicBezTo>
                    <a:pt x="131" y="278"/>
                    <a:pt x="133" y="273"/>
                    <a:pt x="129" y="272"/>
                  </a:cubicBezTo>
                  <a:cubicBezTo>
                    <a:pt x="127" y="274"/>
                    <a:pt x="125" y="276"/>
                    <a:pt x="123" y="276"/>
                  </a:cubicBezTo>
                  <a:close/>
                  <a:moveTo>
                    <a:pt x="143" y="264"/>
                  </a:moveTo>
                  <a:cubicBezTo>
                    <a:pt x="143" y="264"/>
                    <a:pt x="143" y="264"/>
                    <a:pt x="143" y="264"/>
                  </a:cubicBezTo>
                  <a:cubicBezTo>
                    <a:pt x="141" y="269"/>
                    <a:pt x="136" y="268"/>
                    <a:pt x="135" y="275"/>
                  </a:cubicBezTo>
                  <a:cubicBezTo>
                    <a:pt x="142" y="275"/>
                    <a:pt x="143" y="267"/>
                    <a:pt x="147" y="264"/>
                  </a:cubicBezTo>
                  <a:cubicBezTo>
                    <a:pt x="147" y="260"/>
                    <a:pt x="144" y="258"/>
                    <a:pt x="140" y="257"/>
                  </a:cubicBezTo>
                  <a:cubicBezTo>
                    <a:pt x="138" y="265"/>
                    <a:pt x="130" y="265"/>
                    <a:pt x="126" y="272"/>
                  </a:cubicBezTo>
                  <a:cubicBezTo>
                    <a:pt x="134" y="273"/>
                    <a:pt x="139" y="262"/>
                    <a:pt x="143" y="264"/>
                  </a:cubicBezTo>
                  <a:close/>
                  <a:moveTo>
                    <a:pt x="28" y="246"/>
                  </a:moveTo>
                  <a:cubicBezTo>
                    <a:pt x="28" y="246"/>
                    <a:pt x="28" y="246"/>
                    <a:pt x="28" y="246"/>
                  </a:cubicBezTo>
                  <a:cubicBezTo>
                    <a:pt x="33" y="246"/>
                    <a:pt x="37" y="244"/>
                    <a:pt x="40" y="240"/>
                  </a:cubicBezTo>
                  <a:cubicBezTo>
                    <a:pt x="37" y="238"/>
                    <a:pt x="28" y="239"/>
                    <a:pt x="28" y="246"/>
                  </a:cubicBezTo>
                  <a:close/>
                  <a:moveTo>
                    <a:pt x="29" y="255"/>
                  </a:moveTo>
                  <a:cubicBezTo>
                    <a:pt x="29" y="255"/>
                    <a:pt x="29" y="255"/>
                    <a:pt x="29" y="255"/>
                  </a:cubicBezTo>
                  <a:cubicBezTo>
                    <a:pt x="37" y="251"/>
                    <a:pt x="47" y="250"/>
                    <a:pt x="51" y="241"/>
                  </a:cubicBezTo>
                  <a:cubicBezTo>
                    <a:pt x="42" y="243"/>
                    <a:pt x="33" y="246"/>
                    <a:pt x="29" y="255"/>
                  </a:cubicBezTo>
                  <a:close/>
                  <a:moveTo>
                    <a:pt x="37" y="256"/>
                  </a:moveTo>
                  <a:cubicBezTo>
                    <a:pt x="37" y="256"/>
                    <a:pt x="37" y="256"/>
                    <a:pt x="37" y="256"/>
                  </a:cubicBezTo>
                  <a:cubicBezTo>
                    <a:pt x="46" y="256"/>
                    <a:pt x="55" y="254"/>
                    <a:pt x="60" y="246"/>
                  </a:cubicBezTo>
                  <a:cubicBezTo>
                    <a:pt x="49" y="245"/>
                    <a:pt x="44" y="252"/>
                    <a:pt x="37" y="256"/>
                  </a:cubicBezTo>
                  <a:close/>
                  <a:moveTo>
                    <a:pt x="46" y="265"/>
                  </a:moveTo>
                  <a:cubicBezTo>
                    <a:pt x="46" y="265"/>
                    <a:pt x="46" y="265"/>
                    <a:pt x="46" y="265"/>
                  </a:cubicBezTo>
                  <a:cubicBezTo>
                    <a:pt x="51" y="268"/>
                    <a:pt x="66" y="272"/>
                    <a:pt x="63" y="263"/>
                  </a:cubicBezTo>
                  <a:cubicBezTo>
                    <a:pt x="58" y="267"/>
                    <a:pt x="51" y="257"/>
                    <a:pt x="46" y="265"/>
                  </a:cubicBezTo>
                  <a:close/>
                  <a:moveTo>
                    <a:pt x="70" y="248"/>
                  </a:moveTo>
                  <a:cubicBezTo>
                    <a:pt x="70" y="248"/>
                    <a:pt x="70" y="248"/>
                    <a:pt x="70" y="248"/>
                  </a:cubicBezTo>
                  <a:cubicBezTo>
                    <a:pt x="61" y="249"/>
                    <a:pt x="54" y="254"/>
                    <a:pt x="47" y="260"/>
                  </a:cubicBezTo>
                  <a:cubicBezTo>
                    <a:pt x="57" y="260"/>
                    <a:pt x="68" y="254"/>
                    <a:pt x="70" y="248"/>
                  </a:cubicBezTo>
                  <a:close/>
                  <a:moveTo>
                    <a:pt x="62" y="260"/>
                  </a:moveTo>
                  <a:cubicBezTo>
                    <a:pt x="62" y="260"/>
                    <a:pt x="62" y="260"/>
                    <a:pt x="62" y="260"/>
                  </a:cubicBezTo>
                  <a:cubicBezTo>
                    <a:pt x="71" y="261"/>
                    <a:pt x="77" y="257"/>
                    <a:pt x="82" y="252"/>
                  </a:cubicBezTo>
                  <a:cubicBezTo>
                    <a:pt x="75" y="247"/>
                    <a:pt x="68" y="257"/>
                    <a:pt x="62" y="260"/>
                  </a:cubicBezTo>
                  <a:close/>
                  <a:moveTo>
                    <a:pt x="69" y="267"/>
                  </a:moveTo>
                  <a:cubicBezTo>
                    <a:pt x="69" y="267"/>
                    <a:pt x="69" y="267"/>
                    <a:pt x="69" y="267"/>
                  </a:cubicBezTo>
                  <a:cubicBezTo>
                    <a:pt x="78" y="264"/>
                    <a:pt x="89" y="263"/>
                    <a:pt x="94" y="253"/>
                  </a:cubicBezTo>
                  <a:cubicBezTo>
                    <a:pt x="83" y="253"/>
                    <a:pt x="75" y="258"/>
                    <a:pt x="69" y="267"/>
                  </a:cubicBezTo>
                  <a:close/>
                  <a:moveTo>
                    <a:pt x="88" y="274"/>
                  </a:moveTo>
                  <a:cubicBezTo>
                    <a:pt x="88" y="274"/>
                    <a:pt x="88" y="274"/>
                    <a:pt x="88" y="274"/>
                  </a:cubicBezTo>
                  <a:cubicBezTo>
                    <a:pt x="96" y="277"/>
                    <a:pt x="98" y="270"/>
                    <a:pt x="99" y="263"/>
                  </a:cubicBezTo>
                  <a:cubicBezTo>
                    <a:pt x="103" y="262"/>
                    <a:pt x="108" y="261"/>
                    <a:pt x="110" y="256"/>
                  </a:cubicBezTo>
                  <a:cubicBezTo>
                    <a:pt x="96" y="253"/>
                    <a:pt x="89" y="261"/>
                    <a:pt x="82" y="270"/>
                  </a:cubicBezTo>
                  <a:cubicBezTo>
                    <a:pt x="89" y="270"/>
                    <a:pt x="91" y="265"/>
                    <a:pt x="97" y="266"/>
                  </a:cubicBezTo>
                  <a:cubicBezTo>
                    <a:pt x="94" y="268"/>
                    <a:pt x="89" y="267"/>
                    <a:pt x="88" y="274"/>
                  </a:cubicBezTo>
                  <a:close/>
                  <a:moveTo>
                    <a:pt x="100" y="272"/>
                  </a:moveTo>
                  <a:cubicBezTo>
                    <a:pt x="100" y="272"/>
                    <a:pt x="100" y="272"/>
                    <a:pt x="100" y="272"/>
                  </a:cubicBezTo>
                  <a:cubicBezTo>
                    <a:pt x="110" y="272"/>
                    <a:pt x="117" y="266"/>
                    <a:pt x="122" y="258"/>
                  </a:cubicBezTo>
                  <a:cubicBezTo>
                    <a:pt x="110" y="257"/>
                    <a:pt x="105" y="265"/>
                    <a:pt x="100" y="272"/>
                  </a:cubicBezTo>
                  <a:close/>
                  <a:moveTo>
                    <a:pt x="117" y="270"/>
                  </a:moveTo>
                  <a:cubicBezTo>
                    <a:pt x="117" y="270"/>
                    <a:pt x="117" y="270"/>
                    <a:pt x="117" y="270"/>
                  </a:cubicBezTo>
                  <a:cubicBezTo>
                    <a:pt x="119" y="274"/>
                    <a:pt x="128" y="266"/>
                    <a:pt x="126" y="262"/>
                  </a:cubicBezTo>
                  <a:cubicBezTo>
                    <a:pt x="123" y="265"/>
                    <a:pt x="119" y="266"/>
                    <a:pt x="117" y="270"/>
                  </a:cubicBezTo>
                  <a:close/>
                  <a:moveTo>
                    <a:pt x="36" y="262"/>
                  </a:moveTo>
                  <a:cubicBezTo>
                    <a:pt x="36" y="262"/>
                    <a:pt x="36" y="262"/>
                    <a:pt x="36" y="262"/>
                  </a:cubicBezTo>
                  <a:cubicBezTo>
                    <a:pt x="37" y="262"/>
                    <a:pt x="38" y="264"/>
                    <a:pt x="41" y="264"/>
                  </a:cubicBezTo>
                  <a:cubicBezTo>
                    <a:pt x="41" y="262"/>
                    <a:pt x="41" y="260"/>
                    <a:pt x="42" y="259"/>
                  </a:cubicBezTo>
                  <a:cubicBezTo>
                    <a:pt x="38" y="258"/>
                    <a:pt x="37" y="260"/>
                    <a:pt x="36" y="262"/>
                  </a:cubicBezTo>
                  <a:close/>
                  <a:moveTo>
                    <a:pt x="73" y="270"/>
                  </a:moveTo>
                  <a:cubicBezTo>
                    <a:pt x="73" y="270"/>
                    <a:pt x="73" y="270"/>
                    <a:pt x="73" y="270"/>
                  </a:cubicBezTo>
                  <a:cubicBezTo>
                    <a:pt x="74" y="271"/>
                    <a:pt x="75" y="271"/>
                    <a:pt x="76" y="271"/>
                  </a:cubicBezTo>
                  <a:cubicBezTo>
                    <a:pt x="77" y="270"/>
                    <a:pt x="77" y="269"/>
                    <a:pt x="77" y="267"/>
                  </a:cubicBezTo>
                  <a:cubicBezTo>
                    <a:pt x="76" y="267"/>
                    <a:pt x="76" y="267"/>
                    <a:pt x="75" y="267"/>
                  </a:cubicBezTo>
                  <a:cubicBezTo>
                    <a:pt x="74" y="268"/>
                    <a:pt x="73" y="268"/>
                    <a:pt x="73" y="2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00">
                <a:cs typeface="+mn-ea"/>
                <a:sym typeface="+mn-lt"/>
              </a:endParaRPr>
            </a:p>
          </p:txBody>
        </p:sp>
      </p:grpSp>
      <p:grpSp>
        <p:nvGrpSpPr>
          <p:cNvPr id="5" name="Group 74"/>
          <p:cNvGrpSpPr>
            <a:grpSpLocks noChangeAspect="1"/>
          </p:cNvGrpSpPr>
          <p:nvPr/>
        </p:nvGrpSpPr>
        <p:grpSpPr bwMode="auto">
          <a:xfrm>
            <a:off x="3758469" y="1304834"/>
            <a:ext cx="1538501" cy="1670909"/>
            <a:chOff x="-1122" y="-104"/>
            <a:chExt cx="710" cy="77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" name="Freeform 75"/>
            <p:cNvSpPr>
              <a:spLocks noEditPoints="1"/>
            </p:cNvSpPr>
            <p:nvPr/>
          </p:nvSpPr>
          <p:spPr bwMode="auto">
            <a:xfrm>
              <a:off x="-933" y="-28"/>
              <a:ext cx="90" cy="153"/>
            </a:xfrm>
            <a:custGeom>
              <a:avLst/>
              <a:gdLst>
                <a:gd name="T0" fmla="*/ 33 w 33"/>
                <a:gd name="T1" fmla="*/ 6 h 57"/>
                <a:gd name="T2" fmla="*/ 20 w 33"/>
                <a:gd name="T3" fmla="*/ 33 h 57"/>
                <a:gd name="T4" fmla="*/ 8 w 33"/>
                <a:gd name="T5" fmla="*/ 57 h 57"/>
                <a:gd name="T6" fmla="*/ 8 w 33"/>
                <a:gd name="T7" fmla="*/ 0 h 57"/>
                <a:gd name="T8" fmla="*/ 33 w 33"/>
                <a:gd name="T9" fmla="*/ 6 h 57"/>
                <a:gd name="T10" fmla="*/ 12 w 33"/>
                <a:gd name="T11" fmla="*/ 39 h 57"/>
                <a:gd name="T12" fmla="*/ 12 w 33"/>
                <a:gd name="T13" fmla="*/ 39 h 57"/>
                <a:gd name="T14" fmla="*/ 25 w 33"/>
                <a:gd name="T15" fmla="*/ 11 h 57"/>
                <a:gd name="T16" fmla="*/ 13 w 33"/>
                <a:gd name="T17" fmla="*/ 8 h 57"/>
                <a:gd name="T18" fmla="*/ 12 w 33"/>
                <a:gd name="T19" fmla="*/ 3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57">
                  <a:moveTo>
                    <a:pt x="33" y="6"/>
                  </a:moveTo>
                  <a:cubicBezTo>
                    <a:pt x="29" y="15"/>
                    <a:pt x="24" y="24"/>
                    <a:pt x="20" y="33"/>
                  </a:cubicBezTo>
                  <a:cubicBezTo>
                    <a:pt x="16" y="42"/>
                    <a:pt x="14" y="51"/>
                    <a:pt x="8" y="57"/>
                  </a:cubicBezTo>
                  <a:cubicBezTo>
                    <a:pt x="0" y="43"/>
                    <a:pt x="6" y="20"/>
                    <a:pt x="8" y="0"/>
                  </a:cubicBezTo>
                  <a:cubicBezTo>
                    <a:pt x="12" y="0"/>
                    <a:pt x="23" y="9"/>
                    <a:pt x="33" y="6"/>
                  </a:cubicBezTo>
                  <a:close/>
                  <a:moveTo>
                    <a:pt x="12" y="39"/>
                  </a:moveTo>
                  <a:cubicBezTo>
                    <a:pt x="12" y="39"/>
                    <a:pt x="12" y="39"/>
                    <a:pt x="12" y="39"/>
                  </a:cubicBezTo>
                  <a:cubicBezTo>
                    <a:pt x="15" y="28"/>
                    <a:pt x="21" y="22"/>
                    <a:pt x="25" y="11"/>
                  </a:cubicBezTo>
                  <a:cubicBezTo>
                    <a:pt x="23" y="9"/>
                    <a:pt x="17" y="9"/>
                    <a:pt x="13" y="8"/>
                  </a:cubicBezTo>
                  <a:cubicBezTo>
                    <a:pt x="10" y="18"/>
                    <a:pt x="6" y="32"/>
                    <a:pt x="1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00">
                <a:cs typeface="+mn-ea"/>
                <a:sym typeface="+mn-lt"/>
              </a:endParaRPr>
            </a:p>
          </p:txBody>
        </p:sp>
        <p:sp>
          <p:nvSpPr>
            <p:cNvPr id="7" name="Freeform 76"/>
            <p:cNvSpPr>
              <a:spLocks noEditPoints="1"/>
            </p:cNvSpPr>
            <p:nvPr/>
          </p:nvSpPr>
          <p:spPr bwMode="auto">
            <a:xfrm>
              <a:off x="-1122" y="-104"/>
              <a:ext cx="710" cy="771"/>
            </a:xfrm>
            <a:custGeom>
              <a:avLst/>
              <a:gdLst>
                <a:gd name="T0" fmla="*/ 129 w 263"/>
                <a:gd name="T1" fmla="*/ 224 h 286"/>
                <a:gd name="T2" fmla="*/ 69 w 263"/>
                <a:gd name="T3" fmla="*/ 219 h 286"/>
                <a:gd name="T4" fmla="*/ 72 w 263"/>
                <a:gd name="T5" fmla="*/ 0 h 286"/>
                <a:gd name="T6" fmla="*/ 130 w 263"/>
                <a:gd name="T7" fmla="*/ 22 h 286"/>
                <a:gd name="T8" fmla="*/ 71 w 263"/>
                <a:gd name="T9" fmla="*/ 25 h 286"/>
                <a:gd name="T10" fmla="*/ 156 w 263"/>
                <a:gd name="T11" fmla="*/ 171 h 286"/>
                <a:gd name="T12" fmla="*/ 147 w 263"/>
                <a:gd name="T13" fmla="*/ 150 h 286"/>
                <a:gd name="T14" fmla="*/ 158 w 263"/>
                <a:gd name="T15" fmla="*/ 122 h 286"/>
                <a:gd name="T16" fmla="*/ 166 w 263"/>
                <a:gd name="T17" fmla="*/ 97 h 286"/>
                <a:gd name="T18" fmla="*/ 167 w 263"/>
                <a:gd name="T19" fmla="*/ 63 h 286"/>
                <a:gd name="T20" fmla="*/ 190 w 263"/>
                <a:gd name="T21" fmla="*/ 48 h 286"/>
                <a:gd name="T22" fmla="*/ 214 w 263"/>
                <a:gd name="T23" fmla="*/ 57 h 286"/>
                <a:gd name="T24" fmla="*/ 22 w 263"/>
                <a:gd name="T25" fmla="*/ 43 h 286"/>
                <a:gd name="T26" fmla="*/ 185 w 263"/>
                <a:gd name="T27" fmla="*/ 70 h 286"/>
                <a:gd name="T28" fmla="*/ 56 w 263"/>
                <a:gd name="T29" fmla="*/ 37 h 286"/>
                <a:gd name="T30" fmla="*/ 227 w 263"/>
                <a:gd name="T31" fmla="*/ 83 h 286"/>
                <a:gd name="T32" fmla="*/ 200 w 263"/>
                <a:gd name="T33" fmla="*/ 75 h 286"/>
                <a:gd name="T34" fmla="*/ 234 w 263"/>
                <a:gd name="T35" fmla="*/ 89 h 286"/>
                <a:gd name="T36" fmla="*/ 182 w 263"/>
                <a:gd name="T37" fmla="*/ 88 h 286"/>
                <a:gd name="T38" fmla="*/ 228 w 263"/>
                <a:gd name="T39" fmla="*/ 101 h 286"/>
                <a:gd name="T40" fmla="*/ 181 w 263"/>
                <a:gd name="T41" fmla="*/ 90 h 286"/>
                <a:gd name="T42" fmla="*/ 25 w 263"/>
                <a:gd name="T43" fmla="*/ 56 h 286"/>
                <a:gd name="T44" fmla="*/ 180 w 263"/>
                <a:gd name="T45" fmla="*/ 105 h 286"/>
                <a:gd name="T46" fmla="*/ 227 w 263"/>
                <a:gd name="T47" fmla="*/ 119 h 286"/>
                <a:gd name="T48" fmla="*/ 178 w 263"/>
                <a:gd name="T49" fmla="*/ 113 h 286"/>
                <a:gd name="T50" fmla="*/ 192 w 263"/>
                <a:gd name="T51" fmla="*/ 115 h 286"/>
                <a:gd name="T52" fmla="*/ 172 w 263"/>
                <a:gd name="T53" fmla="*/ 127 h 286"/>
                <a:gd name="T54" fmla="*/ 190 w 263"/>
                <a:gd name="T55" fmla="*/ 123 h 286"/>
                <a:gd name="T56" fmla="*/ 32 w 263"/>
                <a:gd name="T57" fmla="*/ 97 h 286"/>
                <a:gd name="T58" fmla="*/ 168 w 263"/>
                <a:gd name="T59" fmla="*/ 129 h 286"/>
                <a:gd name="T60" fmla="*/ 49 w 263"/>
                <a:gd name="T61" fmla="*/ 106 h 286"/>
                <a:gd name="T62" fmla="*/ 162 w 263"/>
                <a:gd name="T63" fmla="*/ 153 h 286"/>
                <a:gd name="T64" fmla="*/ 156 w 263"/>
                <a:gd name="T65" fmla="*/ 160 h 286"/>
                <a:gd name="T66" fmla="*/ 146 w 263"/>
                <a:gd name="T67" fmla="*/ 163 h 286"/>
                <a:gd name="T68" fmla="*/ 130 w 263"/>
                <a:gd name="T69" fmla="*/ 200 h 286"/>
                <a:gd name="T70" fmla="*/ 102 w 263"/>
                <a:gd name="T71" fmla="*/ 199 h 286"/>
                <a:gd name="T72" fmla="*/ 105 w 263"/>
                <a:gd name="T73" fmla="*/ 227 h 286"/>
                <a:gd name="T74" fmla="*/ 61 w 263"/>
                <a:gd name="T75" fmla="*/ 232 h 286"/>
                <a:gd name="T76" fmla="*/ 81 w 263"/>
                <a:gd name="T77" fmla="*/ 227 h 286"/>
                <a:gd name="T78" fmla="*/ 77 w 263"/>
                <a:gd name="T79" fmla="*/ 242 h 286"/>
                <a:gd name="T80" fmla="*/ 111 w 263"/>
                <a:gd name="T81" fmla="*/ 242 h 286"/>
                <a:gd name="T82" fmla="*/ 91 w 263"/>
                <a:gd name="T83" fmla="*/ 248 h 286"/>
                <a:gd name="T84" fmla="*/ 80 w 263"/>
                <a:gd name="T85" fmla="*/ 232 h 286"/>
                <a:gd name="T86" fmla="*/ 103 w 263"/>
                <a:gd name="T87" fmla="*/ 250 h 286"/>
                <a:gd name="T88" fmla="*/ 120 w 263"/>
                <a:gd name="T89" fmla="*/ 254 h 286"/>
                <a:gd name="T90" fmla="*/ 123 w 263"/>
                <a:gd name="T91" fmla="*/ 276 h 286"/>
                <a:gd name="T92" fmla="*/ 143 w 263"/>
                <a:gd name="T93" fmla="*/ 264 h 286"/>
                <a:gd name="T94" fmla="*/ 28 w 263"/>
                <a:gd name="T95" fmla="*/ 246 h 286"/>
                <a:gd name="T96" fmla="*/ 51 w 263"/>
                <a:gd name="T97" fmla="*/ 241 h 286"/>
                <a:gd name="T98" fmla="*/ 46 w 263"/>
                <a:gd name="T99" fmla="*/ 265 h 286"/>
                <a:gd name="T100" fmla="*/ 47 w 263"/>
                <a:gd name="T101" fmla="*/ 260 h 286"/>
                <a:gd name="T102" fmla="*/ 69 w 263"/>
                <a:gd name="T103" fmla="*/ 267 h 286"/>
                <a:gd name="T104" fmla="*/ 99 w 263"/>
                <a:gd name="T105" fmla="*/ 263 h 286"/>
                <a:gd name="T106" fmla="*/ 100 w 263"/>
                <a:gd name="T107" fmla="*/ 272 h 286"/>
                <a:gd name="T108" fmla="*/ 117 w 263"/>
                <a:gd name="T109" fmla="*/ 270 h 286"/>
                <a:gd name="T110" fmla="*/ 73 w 263"/>
                <a:gd name="T111" fmla="*/ 27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3" h="286">
                  <a:moveTo>
                    <a:pt x="214" y="32"/>
                  </a:moveTo>
                  <a:cubicBezTo>
                    <a:pt x="216" y="40"/>
                    <a:pt x="220" y="41"/>
                    <a:pt x="215" y="52"/>
                  </a:cubicBezTo>
                  <a:cubicBezTo>
                    <a:pt x="247" y="63"/>
                    <a:pt x="263" y="106"/>
                    <a:pt x="238" y="132"/>
                  </a:cubicBezTo>
                  <a:cubicBezTo>
                    <a:pt x="227" y="144"/>
                    <a:pt x="208" y="149"/>
                    <a:pt x="188" y="147"/>
                  </a:cubicBezTo>
                  <a:cubicBezTo>
                    <a:pt x="175" y="171"/>
                    <a:pt x="156" y="185"/>
                    <a:pt x="136" y="197"/>
                  </a:cubicBezTo>
                  <a:cubicBezTo>
                    <a:pt x="134" y="207"/>
                    <a:pt x="133" y="217"/>
                    <a:pt x="129" y="224"/>
                  </a:cubicBezTo>
                  <a:cubicBezTo>
                    <a:pt x="139" y="230"/>
                    <a:pt x="150" y="236"/>
                    <a:pt x="144" y="253"/>
                  </a:cubicBezTo>
                  <a:cubicBezTo>
                    <a:pt x="161" y="263"/>
                    <a:pt x="157" y="286"/>
                    <a:pt x="133" y="286"/>
                  </a:cubicBezTo>
                  <a:cubicBezTo>
                    <a:pt x="126" y="285"/>
                    <a:pt x="116" y="282"/>
                    <a:pt x="105" y="280"/>
                  </a:cubicBezTo>
                  <a:cubicBezTo>
                    <a:pt x="80" y="276"/>
                    <a:pt x="46" y="273"/>
                    <a:pt x="34" y="268"/>
                  </a:cubicBezTo>
                  <a:cubicBezTo>
                    <a:pt x="14" y="260"/>
                    <a:pt x="13" y="232"/>
                    <a:pt x="45" y="234"/>
                  </a:cubicBezTo>
                  <a:cubicBezTo>
                    <a:pt x="48" y="221"/>
                    <a:pt x="60" y="221"/>
                    <a:pt x="69" y="219"/>
                  </a:cubicBezTo>
                  <a:cubicBezTo>
                    <a:pt x="72" y="211"/>
                    <a:pt x="76" y="196"/>
                    <a:pt x="75" y="188"/>
                  </a:cubicBezTo>
                  <a:cubicBezTo>
                    <a:pt x="71" y="176"/>
                    <a:pt x="57" y="168"/>
                    <a:pt x="53" y="156"/>
                  </a:cubicBezTo>
                  <a:cubicBezTo>
                    <a:pt x="49" y="144"/>
                    <a:pt x="51" y="132"/>
                    <a:pt x="50" y="118"/>
                  </a:cubicBezTo>
                  <a:cubicBezTo>
                    <a:pt x="15" y="112"/>
                    <a:pt x="0" y="82"/>
                    <a:pt x="9" y="54"/>
                  </a:cubicBezTo>
                  <a:cubicBezTo>
                    <a:pt x="16" y="28"/>
                    <a:pt x="43" y="24"/>
                    <a:pt x="64" y="18"/>
                  </a:cubicBezTo>
                  <a:cubicBezTo>
                    <a:pt x="64" y="11"/>
                    <a:pt x="67" y="4"/>
                    <a:pt x="72" y="0"/>
                  </a:cubicBezTo>
                  <a:cubicBezTo>
                    <a:pt x="113" y="9"/>
                    <a:pt x="165" y="25"/>
                    <a:pt x="214" y="32"/>
                  </a:cubicBezTo>
                  <a:close/>
                  <a:moveTo>
                    <a:pt x="130" y="22"/>
                  </a:moveTo>
                  <a:cubicBezTo>
                    <a:pt x="130" y="22"/>
                    <a:pt x="130" y="22"/>
                    <a:pt x="130" y="22"/>
                  </a:cubicBezTo>
                  <a:cubicBezTo>
                    <a:pt x="129" y="22"/>
                    <a:pt x="128" y="22"/>
                    <a:pt x="130" y="23"/>
                  </a:cubicBezTo>
                  <a:cubicBezTo>
                    <a:pt x="149" y="28"/>
                    <a:pt x="173" y="35"/>
                    <a:pt x="192" y="36"/>
                  </a:cubicBezTo>
                  <a:cubicBezTo>
                    <a:pt x="174" y="30"/>
                    <a:pt x="148" y="23"/>
                    <a:pt x="130" y="22"/>
                  </a:cubicBezTo>
                  <a:close/>
                  <a:moveTo>
                    <a:pt x="206" y="37"/>
                  </a:moveTo>
                  <a:cubicBezTo>
                    <a:pt x="206" y="37"/>
                    <a:pt x="206" y="37"/>
                    <a:pt x="206" y="37"/>
                  </a:cubicBezTo>
                  <a:cubicBezTo>
                    <a:pt x="198" y="34"/>
                    <a:pt x="202" y="41"/>
                    <a:pt x="206" y="37"/>
                  </a:cubicBezTo>
                  <a:close/>
                  <a:moveTo>
                    <a:pt x="72" y="17"/>
                  </a:moveTo>
                  <a:cubicBezTo>
                    <a:pt x="72" y="17"/>
                    <a:pt x="72" y="17"/>
                    <a:pt x="72" y="17"/>
                  </a:cubicBezTo>
                  <a:cubicBezTo>
                    <a:pt x="70" y="21"/>
                    <a:pt x="72" y="22"/>
                    <a:pt x="71" y="25"/>
                  </a:cubicBezTo>
                  <a:cubicBezTo>
                    <a:pt x="61" y="40"/>
                    <a:pt x="63" y="58"/>
                    <a:pt x="61" y="77"/>
                  </a:cubicBezTo>
                  <a:cubicBezTo>
                    <a:pt x="54" y="130"/>
                    <a:pt x="64" y="183"/>
                    <a:pt x="115" y="193"/>
                  </a:cubicBezTo>
                  <a:cubicBezTo>
                    <a:pt x="116" y="190"/>
                    <a:pt x="121" y="194"/>
                    <a:pt x="121" y="189"/>
                  </a:cubicBezTo>
                  <a:cubicBezTo>
                    <a:pt x="117" y="188"/>
                    <a:pt x="110" y="192"/>
                    <a:pt x="107" y="187"/>
                  </a:cubicBezTo>
                  <a:cubicBezTo>
                    <a:pt x="115" y="185"/>
                    <a:pt x="126" y="184"/>
                    <a:pt x="135" y="182"/>
                  </a:cubicBezTo>
                  <a:cubicBezTo>
                    <a:pt x="143" y="180"/>
                    <a:pt x="156" y="179"/>
                    <a:pt x="156" y="171"/>
                  </a:cubicBezTo>
                  <a:cubicBezTo>
                    <a:pt x="142" y="173"/>
                    <a:pt x="127" y="185"/>
                    <a:pt x="112" y="180"/>
                  </a:cubicBezTo>
                  <a:cubicBezTo>
                    <a:pt x="118" y="177"/>
                    <a:pt x="128" y="179"/>
                    <a:pt x="131" y="172"/>
                  </a:cubicBezTo>
                  <a:cubicBezTo>
                    <a:pt x="128" y="171"/>
                    <a:pt x="127" y="170"/>
                    <a:pt x="128" y="167"/>
                  </a:cubicBezTo>
                  <a:cubicBezTo>
                    <a:pt x="133" y="166"/>
                    <a:pt x="138" y="167"/>
                    <a:pt x="139" y="162"/>
                  </a:cubicBezTo>
                  <a:cubicBezTo>
                    <a:pt x="139" y="159"/>
                    <a:pt x="131" y="161"/>
                    <a:pt x="133" y="157"/>
                  </a:cubicBezTo>
                  <a:cubicBezTo>
                    <a:pt x="139" y="157"/>
                    <a:pt x="145" y="157"/>
                    <a:pt x="147" y="150"/>
                  </a:cubicBezTo>
                  <a:cubicBezTo>
                    <a:pt x="143" y="148"/>
                    <a:pt x="135" y="149"/>
                    <a:pt x="136" y="145"/>
                  </a:cubicBezTo>
                  <a:cubicBezTo>
                    <a:pt x="140" y="142"/>
                    <a:pt x="148" y="147"/>
                    <a:pt x="150" y="141"/>
                  </a:cubicBezTo>
                  <a:cubicBezTo>
                    <a:pt x="151" y="138"/>
                    <a:pt x="144" y="140"/>
                    <a:pt x="147" y="136"/>
                  </a:cubicBezTo>
                  <a:cubicBezTo>
                    <a:pt x="151" y="137"/>
                    <a:pt x="154" y="136"/>
                    <a:pt x="155" y="132"/>
                  </a:cubicBezTo>
                  <a:cubicBezTo>
                    <a:pt x="155" y="129"/>
                    <a:pt x="149" y="130"/>
                    <a:pt x="149" y="127"/>
                  </a:cubicBezTo>
                  <a:cubicBezTo>
                    <a:pt x="152" y="125"/>
                    <a:pt x="157" y="127"/>
                    <a:pt x="158" y="122"/>
                  </a:cubicBezTo>
                  <a:cubicBezTo>
                    <a:pt x="157" y="121"/>
                    <a:pt x="154" y="121"/>
                    <a:pt x="155" y="119"/>
                  </a:cubicBezTo>
                  <a:cubicBezTo>
                    <a:pt x="156" y="116"/>
                    <a:pt x="161" y="119"/>
                    <a:pt x="161" y="114"/>
                  </a:cubicBezTo>
                  <a:cubicBezTo>
                    <a:pt x="161" y="112"/>
                    <a:pt x="156" y="113"/>
                    <a:pt x="156" y="110"/>
                  </a:cubicBezTo>
                  <a:cubicBezTo>
                    <a:pt x="158" y="107"/>
                    <a:pt x="164" y="110"/>
                    <a:pt x="164" y="105"/>
                  </a:cubicBezTo>
                  <a:cubicBezTo>
                    <a:pt x="163" y="102"/>
                    <a:pt x="155" y="103"/>
                    <a:pt x="156" y="99"/>
                  </a:cubicBezTo>
                  <a:cubicBezTo>
                    <a:pt x="158" y="96"/>
                    <a:pt x="166" y="103"/>
                    <a:pt x="166" y="97"/>
                  </a:cubicBezTo>
                  <a:cubicBezTo>
                    <a:pt x="170" y="96"/>
                    <a:pt x="164" y="92"/>
                    <a:pt x="163" y="91"/>
                  </a:cubicBezTo>
                  <a:cubicBezTo>
                    <a:pt x="165" y="90"/>
                    <a:pt x="169" y="91"/>
                    <a:pt x="170" y="87"/>
                  </a:cubicBezTo>
                  <a:cubicBezTo>
                    <a:pt x="169" y="84"/>
                    <a:pt x="163" y="85"/>
                    <a:pt x="163" y="82"/>
                  </a:cubicBezTo>
                  <a:cubicBezTo>
                    <a:pt x="165" y="80"/>
                    <a:pt x="170" y="82"/>
                    <a:pt x="171" y="79"/>
                  </a:cubicBezTo>
                  <a:cubicBezTo>
                    <a:pt x="170" y="76"/>
                    <a:pt x="167" y="75"/>
                    <a:pt x="165" y="73"/>
                  </a:cubicBezTo>
                  <a:cubicBezTo>
                    <a:pt x="172" y="72"/>
                    <a:pt x="170" y="66"/>
                    <a:pt x="167" y="63"/>
                  </a:cubicBezTo>
                  <a:cubicBezTo>
                    <a:pt x="169" y="62"/>
                    <a:pt x="170" y="61"/>
                    <a:pt x="173" y="62"/>
                  </a:cubicBezTo>
                  <a:cubicBezTo>
                    <a:pt x="173" y="55"/>
                    <a:pt x="173" y="55"/>
                    <a:pt x="177" y="51"/>
                  </a:cubicBezTo>
                  <a:cubicBezTo>
                    <a:pt x="175" y="49"/>
                    <a:pt x="172" y="48"/>
                    <a:pt x="172" y="46"/>
                  </a:cubicBezTo>
                  <a:cubicBezTo>
                    <a:pt x="181" y="44"/>
                    <a:pt x="194" y="49"/>
                    <a:pt x="198" y="41"/>
                  </a:cubicBezTo>
                  <a:cubicBezTo>
                    <a:pt x="159" y="41"/>
                    <a:pt x="114" y="16"/>
                    <a:pt x="72" y="17"/>
                  </a:cubicBezTo>
                  <a:close/>
                  <a:moveTo>
                    <a:pt x="190" y="48"/>
                  </a:moveTo>
                  <a:cubicBezTo>
                    <a:pt x="190" y="48"/>
                    <a:pt x="190" y="48"/>
                    <a:pt x="190" y="48"/>
                  </a:cubicBezTo>
                  <a:cubicBezTo>
                    <a:pt x="187" y="57"/>
                    <a:pt x="202" y="54"/>
                    <a:pt x="203" y="49"/>
                  </a:cubicBezTo>
                  <a:cubicBezTo>
                    <a:pt x="198" y="47"/>
                    <a:pt x="195" y="49"/>
                    <a:pt x="190" y="48"/>
                  </a:cubicBezTo>
                  <a:close/>
                  <a:moveTo>
                    <a:pt x="215" y="65"/>
                  </a:moveTo>
                  <a:cubicBezTo>
                    <a:pt x="215" y="65"/>
                    <a:pt x="215" y="65"/>
                    <a:pt x="215" y="65"/>
                  </a:cubicBezTo>
                  <a:cubicBezTo>
                    <a:pt x="215" y="62"/>
                    <a:pt x="219" y="57"/>
                    <a:pt x="214" y="57"/>
                  </a:cubicBezTo>
                  <a:cubicBezTo>
                    <a:pt x="212" y="58"/>
                    <a:pt x="210" y="65"/>
                    <a:pt x="215" y="65"/>
                  </a:cubicBezTo>
                  <a:close/>
                  <a:moveTo>
                    <a:pt x="187" y="61"/>
                  </a:moveTo>
                  <a:cubicBezTo>
                    <a:pt x="187" y="61"/>
                    <a:pt x="187" y="61"/>
                    <a:pt x="187" y="61"/>
                  </a:cubicBezTo>
                  <a:cubicBezTo>
                    <a:pt x="192" y="64"/>
                    <a:pt x="202" y="62"/>
                    <a:pt x="205" y="58"/>
                  </a:cubicBezTo>
                  <a:cubicBezTo>
                    <a:pt x="201" y="56"/>
                    <a:pt x="189" y="54"/>
                    <a:pt x="187" y="61"/>
                  </a:cubicBezTo>
                  <a:close/>
                  <a:moveTo>
                    <a:pt x="22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27" y="42"/>
                    <a:pt x="35" y="36"/>
                    <a:pt x="34" y="31"/>
                  </a:cubicBezTo>
                  <a:cubicBezTo>
                    <a:pt x="30" y="35"/>
                    <a:pt x="25" y="38"/>
                    <a:pt x="22" y="43"/>
                  </a:cubicBezTo>
                  <a:close/>
                  <a:moveTo>
                    <a:pt x="186" y="65"/>
                  </a:moveTo>
                  <a:cubicBezTo>
                    <a:pt x="186" y="65"/>
                    <a:pt x="186" y="65"/>
                    <a:pt x="186" y="65"/>
                  </a:cubicBezTo>
                  <a:cubicBezTo>
                    <a:pt x="186" y="67"/>
                    <a:pt x="186" y="69"/>
                    <a:pt x="185" y="70"/>
                  </a:cubicBezTo>
                  <a:cubicBezTo>
                    <a:pt x="189" y="72"/>
                    <a:pt x="200" y="72"/>
                    <a:pt x="202" y="65"/>
                  </a:cubicBezTo>
                  <a:cubicBezTo>
                    <a:pt x="197" y="66"/>
                    <a:pt x="191" y="64"/>
                    <a:pt x="186" y="65"/>
                  </a:cubicBezTo>
                  <a:close/>
                  <a:moveTo>
                    <a:pt x="49" y="99"/>
                  </a:moveTo>
                  <a:cubicBezTo>
                    <a:pt x="49" y="99"/>
                    <a:pt x="49" y="99"/>
                    <a:pt x="49" y="99"/>
                  </a:cubicBezTo>
                  <a:cubicBezTo>
                    <a:pt x="53" y="84"/>
                    <a:pt x="53" y="61"/>
                    <a:pt x="58" y="40"/>
                  </a:cubicBezTo>
                  <a:cubicBezTo>
                    <a:pt x="58" y="39"/>
                    <a:pt x="57" y="38"/>
                    <a:pt x="56" y="37"/>
                  </a:cubicBezTo>
                  <a:cubicBezTo>
                    <a:pt x="34" y="43"/>
                    <a:pt x="18" y="91"/>
                    <a:pt x="49" y="99"/>
                  </a:cubicBezTo>
                  <a:close/>
                  <a:moveTo>
                    <a:pt x="194" y="129"/>
                  </a:moveTo>
                  <a:cubicBezTo>
                    <a:pt x="194" y="129"/>
                    <a:pt x="194" y="129"/>
                    <a:pt x="194" y="129"/>
                  </a:cubicBezTo>
                  <a:cubicBezTo>
                    <a:pt x="223" y="133"/>
                    <a:pt x="231" y="81"/>
                    <a:pt x="211" y="69"/>
                  </a:cubicBezTo>
                  <a:cubicBezTo>
                    <a:pt x="206" y="89"/>
                    <a:pt x="197" y="112"/>
                    <a:pt x="194" y="129"/>
                  </a:cubicBezTo>
                  <a:close/>
                  <a:moveTo>
                    <a:pt x="227" y="83"/>
                  </a:moveTo>
                  <a:cubicBezTo>
                    <a:pt x="227" y="83"/>
                    <a:pt x="227" y="83"/>
                    <a:pt x="227" y="83"/>
                  </a:cubicBezTo>
                  <a:cubicBezTo>
                    <a:pt x="228" y="81"/>
                    <a:pt x="231" y="81"/>
                    <a:pt x="231" y="77"/>
                  </a:cubicBezTo>
                  <a:cubicBezTo>
                    <a:pt x="227" y="75"/>
                    <a:pt x="222" y="81"/>
                    <a:pt x="227" y="83"/>
                  </a:cubicBezTo>
                  <a:close/>
                  <a:moveTo>
                    <a:pt x="183" y="80"/>
                  </a:moveTo>
                  <a:cubicBezTo>
                    <a:pt x="183" y="80"/>
                    <a:pt x="183" y="80"/>
                    <a:pt x="183" y="80"/>
                  </a:cubicBezTo>
                  <a:cubicBezTo>
                    <a:pt x="191" y="81"/>
                    <a:pt x="196" y="79"/>
                    <a:pt x="200" y="75"/>
                  </a:cubicBezTo>
                  <a:cubicBezTo>
                    <a:pt x="200" y="73"/>
                    <a:pt x="199" y="72"/>
                    <a:pt x="198" y="71"/>
                  </a:cubicBezTo>
                  <a:cubicBezTo>
                    <a:pt x="194" y="76"/>
                    <a:pt x="183" y="69"/>
                    <a:pt x="183" y="80"/>
                  </a:cubicBezTo>
                  <a:close/>
                  <a:moveTo>
                    <a:pt x="234" y="89"/>
                  </a:moveTo>
                  <a:cubicBezTo>
                    <a:pt x="234" y="89"/>
                    <a:pt x="234" y="89"/>
                    <a:pt x="234" y="89"/>
                  </a:cubicBezTo>
                  <a:cubicBezTo>
                    <a:pt x="237" y="89"/>
                    <a:pt x="239" y="88"/>
                    <a:pt x="239" y="85"/>
                  </a:cubicBezTo>
                  <a:cubicBezTo>
                    <a:pt x="236" y="84"/>
                    <a:pt x="236" y="88"/>
                    <a:pt x="234" y="89"/>
                  </a:cubicBezTo>
                  <a:close/>
                  <a:moveTo>
                    <a:pt x="24" y="53"/>
                  </a:moveTo>
                  <a:cubicBezTo>
                    <a:pt x="24" y="53"/>
                    <a:pt x="24" y="53"/>
                    <a:pt x="24" y="53"/>
                  </a:cubicBezTo>
                  <a:cubicBezTo>
                    <a:pt x="29" y="55"/>
                    <a:pt x="34" y="49"/>
                    <a:pt x="32" y="46"/>
                  </a:cubicBezTo>
                  <a:cubicBezTo>
                    <a:pt x="30" y="49"/>
                    <a:pt x="25" y="48"/>
                    <a:pt x="24" y="53"/>
                  </a:cubicBezTo>
                  <a:close/>
                  <a:moveTo>
                    <a:pt x="182" y="88"/>
                  </a:moveTo>
                  <a:cubicBezTo>
                    <a:pt x="182" y="88"/>
                    <a:pt x="182" y="88"/>
                    <a:pt x="182" y="88"/>
                  </a:cubicBezTo>
                  <a:cubicBezTo>
                    <a:pt x="187" y="87"/>
                    <a:pt x="194" y="88"/>
                    <a:pt x="197" y="82"/>
                  </a:cubicBezTo>
                  <a:cubicBezTo>
                    <a:pt x="191" y="83"/>
                    <a:pt x="183" y="81"/>
                    <a:pt x="182" y="88"/>
                  </a:cubicBezTo>
                  <a:close/>
                  <a:moveTo>
                    <a:pt x="228" y="101"/>
                  </a:moveTo>
                  <a:cubicBezTo>
                    <a:pt x="228" y="101"/>
                    <a:pt x="228" y="101"/>
                    <a:pt x="228" y="101"/>
                  </a:cubicBezTo>
                  <a:cubicBezTo>
                    <a:pt x="233" y="101"/>
                    <a:pt x="236" y="98"/>
                    <a:pt x="239" y="94"/>
                  </a:cubicBezTo>
                  <a:cubicBezTo>
                    <a:pt x="233" y="93"/>
                    <a:pt x="230" y="97"/>
                    <a:pt x="228" y="101"/>
                  </a:cubicBezTo>
                  <a:close/>
                  <a:moveTo>
                    <a:pt x="15" y="58"/>
                  </a:moveTo>
                  <a:cubicBezTo>
                    <a:pt x="15" y="58"/>
                    <a:pt x="15" y="58"/>
                    <a:pt x="15" y="58"/>
                  </a:cubicBezTo>
                  <a:cubicBezTo>
                    <a:pt x="18" y="58"/>
                    <a:pt x="20" y="57"/>
                    <a:pt x="21" y="54"/>
                  </a:cubicBezTo>
                  <a:cubicBezTo>
                    <a:pt x="18" y="53"/>
                    <a:pt x="16" y="54"/>
                    <a:pt x="15" y="58"/>
                  </a:cubicBezTo>
                  <a:close/>
                  <a:moveTo>
                    <a:pt x="181" y="90"/>
                  </a:moveTo>
                  <a:cubicBezTo>
                    <a:pt x="181" y="90"/>
                    <a:pt x="181" y="90"/>
                    <a:pt x="181" y="90"/>
                  </a:cubicBezTo>
                  <a:cubicBezTo>
                    <a:pt x="181" y="92"/>
                    <a:pt x="180" y="95"/>
                    <a:pt x="180" y="97"/>
                  </a:cubicBezTo>
                  <a:cubicBezTo>
                    <a:pt x="187" y="96"/>
                    <a:pt x="196" y="99"/>
                    <a:pt x="197" y="89"/>
                  </a:cubicBezTo>
                  <a:cubicBezTo>
                    <a:pt x="189" y="90"/>
                    <a:pt x="188" y="90"/>
                    <a:pt x="181" y="90"/>
                  </a:cubicBezTo>
                  <a:close/>
                  <a:moveTo>
                    <a:pt x="22" y="61"/>
                  </a:moveTo>
                  <a:cubicBezTo>
                    <a:pt x="22" y="61"/>
                    <a:pt x="22" y="61"/>
                    <a:pt x="22" y="61"/>
                  </a:cubicBezTo>
                  <a:cubicBezTo>
                    <a:pt x="23" y="59"/>
                    <a:pt x="29" y="58"/>
                    <a:pt x="25" y="56"/>
                  </a:cubicBezTo>
                  <a:cubicBezTo>
                    <a:pt x="25" y="57"/>
                    <a:pt x="19" y="59"/>
                    <a:pt x="22" y="61"/>
                  </a:cubicBezTo>
                  <a:close/>
                  <a:moveTo>
                    <a:pt x="19" y="70"/>
                  </a:moveTo>
                  <a:cubicBezTo>
                    <a:pt x="19" y="70"/>
                    <a:pt x="19" y="70"/>
                    <a:pt x="19" y="70"/>
                  </a:cubicBezTo>
                  <a:cubicBezTo>
                    <a:pt x="23" y="71"/>
                    <a:pt x="27" y="65"/>
                    <a:pt x="25" y="63"/>
                  </a:cubicBezTo>
                  <a:cubicBezTo>
                    <a:pt x="24" y="67"/>
                    <a:pt x="20" y="66"/>
                    <a:pt x="19" y="70"/>
                  </a:cubicBezTo>
                  <a:close/>
                  <a:moveTo>
                    <a:pt x="180" y="105"/>
                  </a:moveTo>
                  <a:cubicBezTo>
                    <a:pt x="180" y="105"/>
                    <a:pt x="180" y="105"/>
                    <a:pt x="180" y="105"/>
                  </a:cubicBezTo>
                  <a:cubicBezTo>
                    <a:pt x="182" y="108"/>
                    <a:pt x="186" y="105"/>
                    <a:pt x="189" y="104"/>
                  </a:cubicBezTo>
                  <a:cubicBezTo>
                    <a:pt x="190" y="102"/>
                    <a:pt x="191" y="100"/>
                    <a:pt x="189" y="99"/>
                  </a:cubicBezTo>
                  <a:cubicBezTo>
                    <a:pt x="188" y="104"/>
                    <a:pt x="179" y="97"/>
                    <a:pt x="180" y="105"/>
                  </a:cubicBezTo>
                  <a:close/>
                  <a:moveTo>
                    <a:pt x="227" y="119"/>
                  </a:moveTo>
                  <a:cubicBezTo>
                    <a:pt x="227" y="119"/>
                    <a:pt x="227" y="119"/>
                    <a:pt x="227" y="119"/>
                  </a:cubicBezTo>
                  <a:cubicBezTo>
                    <a:pt x="231" y="119"/>
                    <a:pt x="237" y="114"/>
                    <a:pt x="235" y="111"/>
                  </a:cubicBezTo>
                  <a:cubicBezTo>
                    <a:pt x="233" y="115"/>
                    <a:pt x="228" y="114"/>
                    <a:pt x="227" y="119"/>
                  </a:cubicBezTo>
                  <a:close/>
                  <a:moveTo>
                    <a:pt x="21" y="76"/>
                  </a:moveTo>
                  <a:cubicBezTo>
                    <a:pt x="21" y="76"/>
                    <a:pt x="21" y="76"/>
                    <a:pt x="21" y="76"/>
                  </a:cubicBezTo>
                  <a:cubicBezTo>
                    <a:pt x="28" y="75"/>
                    <a:pt x="24" y="70"/>
                    <a:pt x="21" y="76"/>
                  </a:cubicBezTo>
                  <a:close/>
                  <a:moveTo>
                    <a:pt x="178" y="113"/>
                  </a:moveTo>
                  <a:cubicBezTo>
                    <a:pt x="178" y="113"/>
                    <a:pt x="178" y="113"/>
                    <a:pt x="178" y="113"/>
                  </a:cubicBezTo>
                  <a:cubicBezTo>
                    <a:pt x="182" y="115"/>
                    <a:pt x="184" y="113"/>
                    <a:pt x="185" y="111"/>
                  </a:cubicBezTo>
                  <a:cubicBezTo>
                    <a:pt x="182" y="109"/>
                    <a:pt x="178" y="109"/>
                    <a:pt x="178" y="113"/>
                  </a:cubicBezTo>
                  <a:close/>
                  <a:moveTo>
                    <a:pt x="177" y="120"/>
                  </a:moveTo>
                  <a:cubicBezTo>
                    <a:pt x="177" y="120"/>
                    <a:pt x="177" y="120"/>
                    <a:pt x="177" y="120"/>
                  </a:cubicBezTo>
                  <a:cubicBezTo>
                    <a:pt x="182" y="118"/>
                    <a:pt x="191" y="123"/>
                    <a:pt x="192" y="115"/>
                  </a:cubicBezTo>
                  <a:cubicBezTo>
                    <a:pt x="187" y="117"/>
                    <a:pt x="178" y="112"/>
                    <a:pt x="177" y="120"/>
                  </a:cubicBezTo>
                  <a:close/>
                  <a:moveTo>
                    <a:pt x="20" y="87"/>
                  </a:moveTo>
                  <a:cubicBezTo>
                    <a:pt x="20" y="87"/>
                    <a:pt x="20" y="87"/>
                    <a:pt x="20" y="87"/>
                  </a:cubicBezTo>
                  <a:cubicBezTo>
                    <a:pt x="14" y="92"/>
                    <a:pt x="27" y="90"/>
                    <a:pt x="20" y="87"/>
                  </a:cubicBezTo>
                  <a:close/>
                  <a:moveTo>
                    <a:pt x="172" y="127"/>
                  </a:moveTo>
                  <a:cubicBezTo>
                    <a:pt x="172" y="127"/>
                    <a:pt x="172" y="127"/>
                    <a:pt x="172" y="127"/>
                  </a:cubicBezTo>
                  <a:cubicBezTo>
                    <a:pt x="170" y="131"/>
                    <a:pt x="175" y="131"/>
                    <a:pt x="175" y="133"/>
                  </a:cubicBezTo>
                  <a:cubicBezTo>
                    <a:pt x="172" y="134"/>
                    <a:pt x="169" y="135"/>
                    <a:pt x="169" y="139"/>
                  </a:cubicBezTo>
                  <a:cubicBezTo>
                    <a:pt x="176" y="142"/>
                    <a:pt x="177" y="135"/>
                    <a:pt x="184" y="138"/>
                  </a:cubicBezTo>
                  <a:cubicBezTo>
                    <a:pt x="184" y="136"/>
                    <a:pt x="185" y="134"/>
                    <a:pt x="185" y="133"/>
                  </a:cubicBezTo>
                  <a:cubicBezTo>
                    <a:pt x="182" y="130"/>
                    <a:pt x="178" y="135"/>
                    <a:pt x="177" y="131"/>
                  </a:cubicBezTo>
                  <a:cubicBezTo>
                    <a:pt x="183" y="130"/>
                    <a:pt x="189" y="131"/>
                    <a:pt x="190" y="123"/>
                  </a:cubicBezTo>
                  <a:cubicBezTo>
                    <a:pt x="183" y="123"/>
                    <a:pt x="176" y="123"/>
                    <a:pt x="172" y="127"/>
                  </a:cubicBezTo>
                  <a:close/>
                  <a:moveTo>
                    <a:pt x="28" y="96"/>
                  </a:moveTo>
                  <a:cubicBezTo>
                    <a:pt x="28" y="96"/>
                    <a:pt x="28" y="96"/>
                    <a:pt x="28" y="96"/>
                  </a:cubicBezTo>
                  <a:cubicBezTo>
                    <a:pt x="28" y="94"/>
                    <a:pt x="31" y="96"/>
                    <a:pt x="31" y="93"/>
                  </a:cubicBezTo>
                  <a:cubicBezTo>
                    <a:pt x="29" y="91"/>
                    <a:pt x="24" y="95"/>
                    <a:pt x="28" y="96"/>
                  </a:cubicBezTo>
                  <a:close/>
                  <a:moveTo>
                    <a:pt x="32" y="97"/>
                  </a:moveTo>
                  <a:cubicBezTo>
                    <a:pt x="32" y="97"/>
                    <a:pt x="32" y="97"/>
                    <a:pt x="32" y="97"/>
                  </a:cubicBezTo>
                  <a:cubicBezTo>
                    <a:pt x="30" y="101"/>
                    <a:pt x="35" y="101"/>
                    <a:pt x="37" y="103"/>
                  </a:cubicBezTo>
                  <a:cubicBezTo>
                    <a:pt x="40" y="97"/>
                    <a:pt x="35" y="95"/>
                    <a:pt x="32" y="97"/>
                  </a:cubicBezTo>
                  <a:close/>
                  <a:moveTo>
                    <a:pt x="163" y="134"/>
                  </a:moveTo>
                  <a:cubicBezTo>
                    <a:pt x="163" y="134"/>
                    <a:pt x="163" y="134"/>
                    <a:pt x="163" y="134"/>
                  </a:cubicBezTo>
                  <a:cubicBezTo>
                    <a:pt x="166" y="135"/>
                    <a:pt x="167" y="132"/>
                    <a:pt x="168" y="129"/>
                  </a:cubicBezTo>
                  <a:cubicBezTo>
                    <a:pt x="166" y="129"/>
                    <a:pt x="165" y="129"/>
                    <a:pt x="164" y="128"/>
                  </a:cubicBezTo>
                  <a:cubicBezTo>
                    <a:pt x="163" y="132"/>
                    <a:pt x="161" y="131"/>
                    <a:pt x="163" y="134"/>
                  </a:cubicBezTo>
                  <a:close/>
                  <a:moveTo>
                    <a:pt x="46" y="108"/>
                  </a:moveTo>
                  <a:cubicBezTo>
                    <a:pt x="46" y="108"/>
                    <a:pt x="46" y="108"/>
                    <a:pt x="46" y="108"/>
                  </a:cubicBezTo>
                  <a:cubicBezTo>
                    <a:pt x="47" y="109"/>
                    <a:pt x="48" y="109"/>
                    <a:pt x="49" y="109"/>
                  </a:cubicBezTo>
                  <a:cubicBezTo>
                    <a:pt x="49" y="108"/>
                    <a:pt x="49" y="107"/>
                    <a:pt x="49" y="106"/>
                  </a:cubicBezTo>
                  <a:cubicBezTo>
                    <a:pt x="48" y="106"/>
                    <a:pt x="47" y="106"/>
                    <a:pt x="46" y="106"/>
                  </a:cubicBezTo>
                  <a:cubicBezTo>
                    <a:pt x="46" y="107"/>
                    <a:pt x="46" y="108"/>
                    <a:pt x="46" y="108"/>
                  </a:cubicBezTo>
                  <a:close/>
                  <a:moveTo>
                    <a:pt x="162" y="153"/>
                  </a:moveTo>
                  <a:cubicBezTo>
                    <a:pt x="162" y="153"/>
                    <a:pt x="162" y="153"/>
                    <a:pt x="162" y="153"/>
                  </a:cubicBezTo>
                  <a:cubicBezTo>
                    <a:pt x="170" y="153"/>
                    <a:pt x="185" y="150"/>
                    <a:pt x="179" y="140"/>
                  </a:cubicBezTo>
                  <a:cubicBezTo>
                    <a:pt x="173" y="143"/>
                    <a:pt x="160" y="144"/>
                    <a:pt x="162" y="153"/>
                  </a:cubicBezTo>
                  <a:close/>
                  <a:moveTo>
                    <a:pt x="154" y="154"/>
                  </a:moveTo>
                  <a:cubicBezTo>
                    <a:pt x="154" y="154"/>
                    <a:pt x="154" y="154"/>
                    <a:pt x="154" y="154"/>
                  </a:cubicBezTo>
                  <a:cubicBezTo>
                    <a:pt x="155" y="153"/>
                    <a:pt x="159" y="150"/>
                    <a:pt x="155" y="149"/>
                  </a:cubicBezTo>
                  <a:cubicBezTo>
                    <a:pt x="155" y="150"/>
                    <a:pt x="151" y="153"/>
                    <a:pt x="154" y="154"/>
                  </a:cubicBezTo>
                  <a:close/>
                  <a:moveTo>
                    <a:pt x="156" y="160"/>
                  </a:moveTo>
                  <a:cubicBezTo>
                    <a:pt x="156" y="160"/>
                    <a:pt x="156" y="160"/>
                    <a:pt x="156" y="160"/>
                  </a:cubicBezTo>
                  <a:cubicBezTo>
                    <a:pt x="162" y="163"/>
                    <a:pt x="165" y="155"/>
                    <a:pt x="168" y="160"/>
                  </a:cubicBezTo>
                  <a:cubicBezTo>
                    <a:pt x="163" y="166"/>
                    <a:pt x="150" y="162"/>
                    <a:pt x="147" y="171"/>
                  </a:cubicBezTo>
                  <a:cubicBezTo>
                    <a:pt x="153" y="172"/>
                    <a:pt x="157" y="164"/>
                    <a:pt x="162" y="170"/>
                  </a:cubicBezTo>
                  <a:cubicBezTo>
                    <a:pt x="165" y="164"/>
                    <a:pt x="172" y="163"/>
                    <a:pt x="174" y="155"/>
                  </a:cubicBezTo>
                  <a:cubicBezTo>
                    <a:pt x="167" y="155"/>
                    <a:pt x="159" y="154"/>
                    <a:pt x="156" y="160"/>
                  </a:cubicBezTo>
                  <a:close/>
                  <a:moveTo>
                    <a:pt x="146" y="163"/>
                  </a:moveTo>
                  <a:cubicBezTo>
                    <a:pt x="146" y="163"/>
                    <a:pt x="146" y="163"/>
                    <a:pt x="146" y="163"/>
                  </a:cubicBezTo>
                  <a:cubicBezTo>
                    <a:pt x="149" y="165"/>
                    <a:pt x="150" y="161"/>
                    <a:pt x="151" y="159"/>
                  </a:cubicBezTo>
                  <a:cubicBezTo>
                    <a:pt x="147" y="158"/>
                    <a:pt x="144" y="161"/>
                    <a:pt x="146" y="163"/>
                  </a:cubicBezTo>
                  <a:close/>
                  <a:moveTo>
                    <a:pt x="118" y="229"/>
                  </a:moveTo>
                  <a:cubicBezTo>
                    <a:pt x="118" y="229"/>
                    <a:pt x="118" y="229"/>
                    <a:pt x="118" y="229"/>
                  </a:cubicBezTo>
                  <a:cubicBezTo>
                    <a:pt x="128" y="228"/>
                    <a:pt x="126" y="210"/>
                    <a:pt x="130" y="200"/>
                  </a:cubicBezTo>
                  <a:cubicBezTo>
                    <a:pt x="130" y="199"/>
                    <a:pt x="129" y="199"/>
                    <a:pt x="127" y="198"/>
                  </a:cubicBezTo>
                  <a:cubicBezTo>
                    <a:pt x="119" y="203"/>
                    <a:pt x="119" y="218"/>
                    <a:pt x="118" y="229"/>
                  </a:cubicBezTo>
                  <a:close/>
                  <a:moveTo>
                    <a:pt x="76" y="217"/>
                  </a:moveTo>
                  <a:cubicBezTo>
                    <a:pt x="76" y="217"/>
                    <a:pt x="76" y="217"/>
                    <a:pt x="76" y="217"/>
                  </a:cubicBezTo>
                  <a:cubicBezTo>
                    <a:pt x="80" y="221"/>
                    <a:pt x="87" y="222"/>
                    <a:pt x="93" y="225"/>
                  </a:cubicBezTo>
                  <a:cubicBezTo>
                    <a:pt x="98" y="219"/>
                    <a:pt x="100" y="209"/>
                    <a:pt x="102" y="199"/>
                  </a:cubicBezTo>
                  <a:cubicBezTo>
                    <a:pt x="97" y="196"/>
                    <a:pt x="88" y="194"/>
                    <a:pt x="82" y="192"/>
                  </a:cubicBezTo>
                  <a:cubicBezTo>
                    <a:pt x="80" y="200"/>
                    <a:pt x="78" y="209"/>
                    <a:pt x="76" y="217"/>
                  </a:cubicBezTo>
                  <a:close/>
                  <a:moveTo>
                    <a:pt x="105" y="227"/>
                  </a:moveTo>
                  <a:cubicBezTo>
                    <a:pt x="105" y="227"/>
                    <a:pt x="105" y="227"/>
                    <a:pt x="105" y="227"/>
                  </a:cubicBezTo>
                  <a:cubicBezTo>
                    <a:pt x="106" y="222"/>
                    <a:pt x="103" y="221"/>
                    <a:pt x="100" y="219"/>
                  </a:cubicBezTo>
                  <a:cubicBezTo>
                    <a:pt x="98" y="224"/>
                    <a:pt x="99" y="227"/>
                    <a:pt x="105" y="227"/>
                  </a:cubicBezTo>
                  <a:close/>
                  <a:moveTo>
                    <a:pt x="131" y="237"/>
                  </a:moveTo>
                  <a:cubicBezTo>
                    <a:pt x="131" y="237"/>
                    <a:pt x="131" y="237"/>
                    <a:pt x="131" y="237"/>
                  </a:cubicBezTo>
                  <a:cubicBezTo>
                    <a:pt x="132" y="235"/>
                    <a:pt x="133" y="234"/>
                    <a:pt x="134" y="232"/>
                  </a:cubicBezTo>
                  <a:cubicBezTo>
                    <a:pt x="133" y="230"/>
                    <a:pt x="131" y="229"/>
                    <a:pt x="128" y="229"/>
                  </a:cubicBezTo>
                  <a:cubicBezTo>
                    <a:pt x="127" y="233"/>
                    <a:pt x="129" y="235"/>
                    <a:pt x="131" y="237"/>
                  </a:cubicBezTo>
                  <a:close/>
                  <a:moveTo>
                    <a:pt x="61" y="232"/>
                  </a:moveTo>
                  <a:cubicBezTo>
                    <a:pt x="61" y="232"/>
                    <a:pt x="61" y="232"/>
                    <a:pt x="61" y="232"/>
                  </a:cubicBezTo>
                  <a:cubicBezTo>
                    <a:pt x="67" y="232"/>
                    <a:pt x="71" y="227"/>
                    <a:pt x="75" y="224"/>
                  </a:cubicBezTo>
                  <a:cubicBezTo>
                    <a:pt x="70" y="225"/>
                    <a:pt x="64" y="226"/>
                    <a:pt x="61" y="232"/>
                  </a:cubicBezTo>
                  <a:close/>
                  <a:moveTo>
                    <a:pt x="64" y="240"/>
                  </a:moveTo>
                  <a:cubicBezTo>
                    <a:pt x="64" y="240"/>
                    <a:pt x="64" y="240"/>
                    <a:pt x="64" y="240"/>
                  </a:cubicBezTo>
                  <a:cubicBezTo>
                    <a:pt x="69" y="235"/>
                    <a:pt x="76" y="232"/>
                    <a:pt x="81" y="227"/>
                  </a:cubicBezTo>
                  <a:cubicBezTo>
                    <a:pt x="81" y="225"/>
                    <a:pt x="81" y="225"/>
                    <a:pt x="79" y="225"/>
                  </a:cubicBezTo>
                  <a:cubicBezTo>
                    <a:pt x="76" y="232"/>
                    <a:pt x="62" y="231"/>
                    <a:pt x="64" y="240"/>
                  </a:cubicBezTo>
                  <a:close/>
                  <a:moveTo>
                    <a:pt x="77" y="242"/>
                  </a:moveTo>
                  <a:cubicBezTo>
                    <a:pt x="77" y="242"/>
                    <a:pt x="77" y="242"/>
                    <a:pt x="77" y="242"/>
                  </a:cubicBezTo>
                  <a:cubicBezTo>
                    <a:pt x="86" y="241"/>
                    <a:pt x="93" y="237"/>
                    <a:pt x="99" y="230"/>
                  </a:cubicBezTo>
                  <a:cubicBezTo>
                    <a:pt x="89" y="231"/>
                    <a:pt x="83" y="236"/>
                    <a:pt x="77" y="242"/>
                  </a:cubicBezTo>
                  <a:close/>
                  <a:moveTo>
                    <a:pt x="130" y="238"/>
                  </a:moveTo>
                  <a:cubicBezTo>
                    <a:pt x="130" y="238"/>
                    <a:pt x="130" y="238"/>
                    <a:pt x="130" y="238"/>
                  </a:cubicBezTo>
                  <a:cubicBezTo>
                    <a:pt x="130" y="239"/>
                    <a:pt x="130" y="240"/>
                    <a:pt x="130" y="241"/>
                  </a:cubicBezTo>
                  <a:cubicBezTo>
                    <a:pt x="133" y="243"/>
                    <a:pt x="135" y="237"/>
                    <a:pt x="132" y="237"/>
                  </a:cubicBezTo>
                  <a:cubicBezTo>
                    <a:pt x="132" y="238"/>
                    <a:pt x="131" y="238"/>
                    <a:pt x="130" y="238"/>
                  </a:cubicBezTo>
                  <a:close/>
                  <a:moveTo>
                    <a:pt x="111" y="242"/>
                  </a:moveTo>
                  <a:cubicBezTo>
                    <a:pt x="111" y="242"/>
                    <a:pt x="111" y="242"/>
                    <a:pt x="111" y="242"/>
                  </a:cubicBezTo>
                  <a:cubicBezTo>
                    <a:pt x="112" y="245"/>
                    <a:pt x="110" y="249"/>
                    <a:pt x="114" y="250"/>
                  </a:cubicBezTo>
                  <a:cubicBezTo>
                    <a:pt x="118" y="245"/>
                    <a:pt x="119" y="243"/>
                    <a:pt x="122" y="236"/>
                  </a:cubicBezTo>
                  <a:cubicBezTo>
                    <a:pt x="117" y="236"/>
                    <a:pt x="115" y="240"/>
                    <a:pt x="111" y="242"/>
                  </a:cubicBezTo>
                  <a:close/>
                  <a:moveTo>
                    <a:pt x="91" y="248"/>
                  </a:moveTo>
                  <a:cubicBezTo>
                    <a:pt x="91" y="248"/>
                    <a:pt x="91" y="248"/>
                    <a:pt x="91" y="248"/>
                  </a:cubicBezTo>
                  <a:cubicBezTo>
                    <a:pt x="97" y="249"/>
                    <a:pt x="100" y="246"/>
                    <a:pt x="102" y="242"/>
                  </a:cubicBezTo>
                  <a:cubicBezTo>
                    <a:pt x="104" y="241"/>
                    <a:pt x="113" y="236"/>
                    <a:pt x="107" y="235"/>
                  </a:cubicBezTo>
                  <a:cubicBezTo>
                    <a:pt x="102" y="239"/>
                    <a:pt x="94" y="240"/>
                    <a:pt x="91" y="248"/>
                  </a:cubicBezTo>
                  <a:close/>
                  <a:moveTo>
                    <a:pt x="69" y="241"/>
                  </a:moveTo>
                  <a:cubicBezTo>
                    <a:pt x="69" y="241"/>
                    <a:pt x="69" y="241"/>
                    <a:pt x="69" y="241"/>
                  </a:cubicBezTo>
                  <a:cubicBezTo>
                    <a:pt x="74" y="240"/>
                    <a:pt x="81" y="235"/>
                    <a:pt x="80" y="232"/>
                  </a:cubicBezTo>
                  <a:cubicBezTo>
                    <a:pt x="77" y="235"/>
                    <a:pt x="71" y="235"/>
                    <a:pt x="69" y="241"/>
                  </a:cubicBezTo>
                  <a:close/>
                  <a:moveTo>
                    <a:pt x="134" y="257"/>
                  </a:moveTo>
                  <a:cubicBezTo>
                    <a:pt x="134" y="257"/>
                    <a:pt x="134" y="257"/>
                    <a:pt x="134" y="257"/>
                  </a:cubicBezTo>
                  <a:cubicBezTo>
                    <a:pt x="141" y="258"/>
                    <a:pt x="141" y="248"/>
                    <a:pt x="139" y="244"/>
                  </a:cubicBezTo>
                  <a:cubicBezTo>
                    <a:pt x="138" y="250"/>
                    <a:pt x="134" y="251"/>
                    <a:pt x="134" y="257"/>
                  </a:cubicBezTo>
                  <a:close/>
                  <a:moveTo>
                    <a:pt x="103" y="250"/>
                  </a:moveTo>
                  <a:cubicBezTo>
                    <a:pt x="103" y="250"/>
                    <a:pt x="103" y="250"/>
                    <a:pt x="103" y="250"/>
                  </a:cubicBezTo>
                  <a:cubicBezTo>
                    <a:pt x="103" y="248"/>
                    <a:pt x="107" y="249"/>
                    <a:pt x="107" y="246"/>
                  </a:cubicBezTo>
                  <a:cubicBezTo>
                    <a:pt x="105" y="245"/>
                    <a:pt x="104" y="245"/>
                    <a:pt x="103" y="245"/>
                  </a:cubicBezTo>
                  <a:cubicBezTo>
                    <a:pt x="102" y="247"/>
                    <a:pt x="101" y="250"/>
                    <a:pt x="103" y="250"/>
                  </a:cubicBezTo>
                  <a:close/>
                  <a:moveTo>
                    <a:pt x="120" y="254"/>
                  </a:moveTo>
                  <a:cubicBezTo>
                    <a:pt x="120" y="254"/>
                    <a:pt x="120" y="254"/>
                    <a:pt x="120" y="254"/>
                  </a:cubicBezTo>
                  <a:cubicBezTo>
                    <a:pt x="122" y="254"/>
                    <a:pt x="123" y="254"/>
                    <a:pt x="124" y="255"/>
                  </a:cubicBezTo>
                  <a:cubicBezTo>
                    <a:pt x="124" y="253"/>
                    <a:pt x="125" y="252"/>
                    <a:pt x="125" y="251"/>
                  </a:cubicBezTo>
                  <a:cubicBezTo>
                    <a:pt x="124" y="250"/>
                    <a:pt x="122" y="250"/>
                    <a:pt x="121" y="250"/>
                  </a:cubicBezTo>
                  <a:cubicBezTo>
                    <a:pt x="121" y="251"/>
                    <a:pt x="120" y="252"/>
                    <a:pt x="120" y="254"/>
                  </a:cubicBezTo>
                  <a:close/>
                  <a:moveTo>
                    <a:pt x="123" y="276"/>
                  </a:moveTo>
                  <a:cubicBezTo>
                    <a:pt x="123" y="276"/>
                    <a:pt x="123" y="276"/>
                    <a:pt x="123" y="276"/>
                  </a:cubicBezTo>
                  <a:cubicBezTo>
                    <a:pt x="116" y="274"/>
                    <a:pt x="110" y="269"/>
                    <a:pt x="105" y="276"/>
                  </a:cubicBezTo>
                  <a:cubicBezTo>
                    <a:pt x="114" y="277"/>
                    <a:pt x="122" y="279"/>
                    <a:pt x="131" y="281"/>
                  </a:cubicBezTo>
                  <a:cubicBezTo>
                    <a:pt x="131" y="278"/>
                    <a:pt x="133" y="273"/>
                    <a:pt x="129" y="272"/>
                  </a:cubicBezTo>
                  <a:cubicBezTo>
                    <a:pt x="127" y="274"/>
                    <a:pt x="125" y="276"/>
                    <a:pt x="123" y="276"/>
                  </a:cubicBezTo>
                  <a:close/>
                  <a:moveTo>
                    <a:pt x="143" y="264"/>
                  </a:moveTo>
                  <a:cubicBezTo>
                    <a:pt x="143" y="264"/>
                    <a:pt x="143" y="264"/>
                    <a:pt x="143" y="264"/>
                  </a:cubicBezTo>
                  <a:cubicBezTo>
                    <a:pt x="141" y="269"/>
                    <a:pt x="136" y="268"/>
                    <a:pt x="135" y="275"/>
                  </a:cubicBezTo>
                  <a:cubicBezTo>
                    <a:pt x="142" y="275"/>
                    <a:pt x="143" y="267"/>
                    <a:pt x="147" y="264"/>
                  </a:cubicBezTo>
                  <a:cubicBezTo>
                    <a:pt x="147" y="260"/>
                    <a:pt x="144" y="258"/>
                    <a:pt x="140" y="257"/>
                  </a:cubicBezTo>
                  <a:cubicBezTo>
                    <a:pt x="138" y="265"/>
                    <a:pt x="130" y="265"/>
                    <a:pt x="126" y="272"/>
                  </a:cubicBezTo>
                  <a:cubicBezTo>
                    <a:pt x="134" y="273"/>
                    <a:pt x="139" y="262"/>
                    <a:pt x="143" y="264"/>
                  </a:cubicBezTo>
                  <a:close/>
                  <a:moveTo>
                    <a:pt x="28" y="246"/>
                  </a:moveTo>
                  <a:cubicBezTo>
                    <a:pt x="28" y="246"/>
                    <a:pt x="28" y="246"/>
                    <a:pt x="28" y="246"/>
                  </a:cubicBezTo>
                  <a:cubicBezTo>
                    <a:pt x="33" y="246"/>
                    <a:pt x="37" y="244"/>
                    <a:pt x="40" y="240"/>
                  </a:cubicBezTo>
                  <a:cubicBezTo>
                    <a:pt x="37" y="238"/>
                    <a:pt x="28" y="239"/>
                    <a:pt x="28" y="246"/>
                  </a:cubicBezTo>
                  <a:close/>
                  <a:moveTo>
                    <a:pt x="29" y="255"/>
                  </a:moveTo>
                  <a:cubicBezTo>
                    <a:pt x="29" y="255"/>
                    <a:pt x="29" y="255"/>
                    <a:pt x="29" y="255"/>
                  </a:cubicBezTo>
                  <a:cubicBezTo>
                    <a:pt x="37" y="251"/>
                    <a:pt x="47" y="250"/>
                    <a:pt x="51" y="241"/>
                  </a:cubicBezTo>
                  <a:cubicBezTo>
                    <a:pt x="42" y="243"/>
                    <a:pt x="33" y="246"/>
                    <a:pt x="29" y="255"/>
                  </a:cubicBezTo>
                  <a:close/>
                  <a:moveTo>
                    <a:pt x="37" y="256"/>
                  </a:moveTo>
                  <a:cubicBezTo>
                    <a:pt x="37" y="256"/>
                    <a:pt x="37" y="256"/>
                    <a:pt x="37" y="256"/>
                  </a:cubicBezTo>
                  <a:cubicBezTo>
                    <a:pt x="46" y="256"/>
                    <a:pt x="55" y="254"/>
                    <a:pt x="60" y="246"/>
                  </a:cubicBezTo>
                  <a:cubicBezTo>
                    <a:pt x="49" y="245"/>
                    <a:pt x="44" y="252"/>
                    <a:pt x="37" y="256"/>
                  </a:cubicBezTo>
                  <a:close/>
                  <a:moveTo>
                    <a:pt x="46" y="265"/>
                  </a:moveTo>
                  <a:cubicBezTo>
                    <a:pt x="46" y="265"/>
                    <a:pt x="46" y="265"/>
                    <a:pt x="46" y="265"/>
                  </a:cubicBezTo>
                  <a:cubicBezTo>
                    <a:pt x="51" y="268"/>
                    <a:pt x="66" y="272"/>
                    <a:pt x="63" y="263"/>
                  </a:cubicBezTo>
                  <a:cubicBezTo>
                    <a:pt x="58" y="267"/>
                    <a:pt x="51" y="257"/>
                    <a:pt x="46" y="265"/>
                  </a:cubicBezTo>
                  <a:close/>
                  <a:moveTo>
                    <a:pt x="70" y="248"/>
                  </a:moveTo>
                  <a:cubicBezTo>
                    <a:pt x="70" y="248"/>
                    <a:pt x="70" y="248"/>
                    <a:pt x="70" y="248"/>
                  </a:cubicBezTo>
                  <a:cubicBezTo>
                    <a:pt x="61" y="249"/>
                    <a:pt x="54" y="254"/>
                    <a:pt x="47" y="260"/>
                  </a:cubicBezTo>
                  <a:cubicBezTo>
                    <a:pt x="57" y="260"/>
                    <a:pt x="68" y="254"/>
                    <a:pt x="70" y="248"/>
                  </a:cubicBezTo>
                  <a:close/>
                  <a:moveTo>
                    <a:pt x="62" y="260"/>
                  </a:moveTo>
                  <a:cubicBezTo>
                    <a:pt x="62" y="260"/>
                    <a:pt x="62" y="260"/>
                    <a:pt x="62" y="260"/>
                  </a:cubicBezTo>
                  <a:cubicBezTo>
                    <a:pt x="71" y="261"/>
                    <a:pt x="77" y="257"/>
                    <a:pt x="82" y="252"/>
                  </a:cubicBezTo>
                  <a:cubicBezTo>
                    <a:pt x="75" y="247"/>
                    <a:pt x="68" y="257"/>
                    <a:pt x="62" y="260"/>
                  </a:cubicBezTo>
                  <a:close/>
                  <a:moveTo>
                    <a:pt x="69" y="267"/>
                  </a:moveTo>
                  <a:cubicBezTo>
                    <a:pt x="69" y="267"/>
                    <a:pt x="69" y="267"/>
                    <a:pt x="69" y="267"/>
                  </a:cubicBezTo>
                  <a:cubicBezTo>
                    <a:pt x="78" y="264"/>
                    <a:pt x="89" y="263"/>
                    <a:pt x="94" y="253"/>
                  </a:cubicBezTo>
                  <a:cubicBezTo>
                    <a:pt x="83" y="253"/>
                    <a:pt x="75" y="258"/>
                    <a:pt x="69" y="267"/>
                  </a:cubicBezTo>
                  <a:close/>
                  <a:moveTo>
                    <a:pt x="88" y="274"/>
                  </a:moveTo>
                  <a:cubicBezTo>
                    <a:pt x="88" y="274"/>
                    <a:pt x="88" y="274"/>
                    <a:pt x="88" y="274"/>
                  </a:cubicBezTo>
                  <a:cubicBezTo>
                    <a:pt x="96" y="277"/>
                    <a:pt x="98" y="270"/>
                    <a:pt x="99" y="263"/>
                  </a:cubicBezTo>
                  <a:cubicBezTo>
                    <a:pt x="103" y="262"/>
                    <a:pt x="108" y="261"/>
                    <a:pt x="110" y="256"/>
                  </a:cubicBezTo>
                  <a:cubicBezTo>
                    <a:pt x="96" y="253"/>
                    <a:pt x="89" y="261"/>
                    <a:pt x="82" y="270"/>
                  </a:cubicBezTo>
                  <a:cubicBezTo>
                    <a:pt x="89" y="270"/>
                    <a:pt x="91" y="265"/>
                    <a:pt x="97" y="266"/>
                  </a:cubicBezTo>
                  <a:cubicBezTo>
                    <a:pt x="94" y="268"/>
                    <a:pt x="89" y="267"/>
                    <a:pt x="88" y="274"/>
                  </a:cubicBezTo>
                  <a:close/>
                  <a:moveTo>
                    <a:pt x="100" y="272"/>
                  </a:moveTo>
                  <a:cubicBezTo>
                    <a:pt x="100" y="272"/>
                    <a:pt x="100" y="272"/>
                    <a:pt x="100" y="272"/>
                  </a:cubicBezTo>
                  <a:cubicBezTo>
                    <a:pt x="110" y="272"/>
                    <a:pt x="117" y="266"/>
                    <a:pt x="122" y="258"/>
                  </a:cubicBezTo>
                  <a:cubicBezTo>
                    <a:pt x="110" y="257"/>
                    <a:pt x="105" y="265"/>
                    <a:pt x="100" y="272"/>
                  </a:cubicBezTo>
                  <a:close/>
                  <a:moveTo>
                    <a:pt x="117" y="270"/>
                  </a:moveTo>
                  <a:cubicBezTo>
                    <a:pt x="117" y="270"/>
                    <a:pt x="117" y="270"/>
                    <a:pt x="117" y="270"/>
                  </a:cubicBezTo>
                  <a:cubicBezTo>
                    <a:pt x="119" y="274"/>
                    <a:pt x="128" y="266"/>
                    <a:pt x="126" y="262"/>
                  </a:cubicBezTo>
                  <a:cubicBezTo>
                    <a:pt x="123" y="265"/>
                    <a:pt x="119" y="266"/>
                    <a:pt x="117" y="270"/>
                  </a:cubicBezTo>
                  <a:close/>
                  <a:moveTo>
                    <a:pt x="36" y="262"/>
                  </a:moveTo>
                  <a:cubicBezTo>
                    <a:pt x="36" y="262"/>
                    <a:pt x="36" y="262"/>
                    <a:pt x="36" y="262"/>
                  </a:cubicBezTo>
                  <a:cubicBezTo>
                    <a:pt x="37" y="262"/>
                    <a:pt x="38" y="264"/>
                    <a:pt x="41" y="264"/>
                  </a:cubicBezTo>
                  <a:cubicBezTo>
                    <a:pt x="41" y="262"/>
                    <a:pt x="41" y="260"/>
                    <a:pt x="42" y="259"/>
                  </a:cubicBezTo>
                  <a:cubicBezTo>
                    <a:pt x="38" y="258"/>
                    <a:pt x="37" y="260"/>
                    <a:pt x="36" y="262"/>
                  </a:cubicBezTo>
                  <a:close/>
                  <a:moveTo>
                    <a:pt x="73" y="270"/>
                  </a:moveTo>
                  <a:cubicBezTo>
                    <a:pt x="73" y="270"/>
                    <a:pt x="73" y="270"/>
                    <a:pt x="73" y="270"/>
                  </a:cubicBezTo>
                  <a:cubicBezTo>
                    <a:pt x="74" y="271"/>
                    <a:pt x="75" y="271"/>
                    <a:pt x="76" y="271"/>
                  </a:cubicBezTo>
                  <a:cubicBezTo>
                    <a:pt x="77" y="270"/>
                    <a:pt x="77" y="269"/>
                    <a:pt x="77" y="267"/>
                  </a:cubicBezTo>
                  <a:cubicBezTo>
                    <a:pt x="76" y="267"/>
                    <a:pt x="76" y="267"/>
                    <a:pt x="75" y="267"/>
                  </a:cubicBezTo>
                  <a:cubicBezTo>
                    <a:pt x="74" y="268"/>
                    <a:pt x="73" y="268"/>
                    <a:pt x="73" y="2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00">
                <a:cs typeface="+mn-ea"/>
                <a:sym typeface="+mn-lt"/>
              </a:endParaRPr>
            </a:p>
          </p:txBody>
        </p:sp>
      </p:grpSp>
      <p:grpSp>
        <p:nvGrpSpPr>
          <p:cNvPr id="8" name="Group 74"/>
          <p:cNvGrpSpPr>
            <a:grpSpLocks noChangeAspect="1"/>
          </p:cNvGrpSpPr>
          <p:nvPr/>
        </p:nvGrpSpPr>
        <p:grpSpPr bwMode="auto">
          <a:xfrm>
            <a:off x="6197300" y="1304834"/>
            <a:ext cx="1538501" cy="1670909"/>
            <a:chOff x="-1122" y="-104"/>
            <a:chExt cx="710" cy="771"/>
          </a:xfrm>
          <a:solidFill>
            <a:schemeClr val="bg1">
              <a:lumMod val="65000"/>
            </a:schemeClr>
          </a:solidFill>
        </p:grpSpPr>
        <p:sp>
          <p:nvSpPr>
            <p:cNvPr id="9" name="Freeform 75"/>
            <p:cNvSpPr>
              <a:spLocks noEditPoints="1"/>
            </p:cNvSpPr>
            <p:nvPr/>
          </p:nvSpPr>
          <p:spPr bwMode="auto">
            <a:xfrm>
              <a:off x="-933" y="-28"/>
              <a:ext cx="90" cy="153"/>
            </a:xfrm>
            <a:custGeom>
              <a:avLst/>
              <a:gdLst>
                <a:gd name="T0" fmla="*/ 33 w 33"/>
                <a:gd name="T1" fmla="*/ 6 h 57"/>
                <a:gd name="T2" fmla="*/ 20 w 33"/>
                <a:gd name="T3" fmla="*/ 33 h 57"/>
                <a:gd name="T4" fmla="*/ 8 w 33"/>
                <a:gd name="T5" fmla="*/ 57 h 57"/>
                <a:gd name="T6" fmla="*/ 8 w 33"/>
                <a:gd name="T7" fmla="*/ 0 h 57"/>
                <a:gd name="T8" fmla="*/ 33 w 33"/>
                <a:gd name="T9" fmla="*/ 6 h 57"/>
                <a:gd name="T10" fmla="*/ 12 w 33"/>
                <a:gd name="T11" fmla="*/ 39 h 57"/>
                <a:gd name="T12" fmla="*/ 12 w 33"/>
                <a:gd name="T13" fmla="*/ 39 h 57"/>
                <a:gd name="T14" fmla="*/ 25 w 33"/>
                <a:gd name="T15" fmla="*/ 11 h 57"/>
                <a:gd name="T16" fmla="*/ 13 w 33"/>
                <a:gd name="T17" fmla="*/ 8 h 57"/>
                <a:gd name="T18" fmla="*/ 12 w 33"/>
                <a:gd name="T19" fmla="*/ 3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57">
                  <a:moveTo>
                    <a:pt x="33" y="6"/>
                  </a:moveTo>
                  <a:cubicBezTo>
                    <a:pt x="29" y="15"/>
                    <a:pt x="24" y="24"/>
                    <a:pt x="20" y="33"/>
                  </a:cubicBezTo>
                  <a:cubicBezTo>
                    <a:pt x="16" y="42"/>
                    <a:pt x="14" y="51"/>
                    <a:pt x="8" y="57"/>
                  </a:cubicBezTo>
                  <a:cubicBezTo>
                    <a:pt x="0" y="43"/>
                    <a:pt x="6" y="20"/>
                    <a:pt x="8" y="0"/>
                  </a:cubicBezTo>
                  <a:cubicBezTo>
                    <a:pt x="12" y="0"/>
                    <a:pt x="23" y="9"/>
                    <a:pt x="33" y="6"/>
                  </a:cubicBezTo>
                  <a:close/>
                  <a:moveTo>
                    <a:pt x="12" y="39"/>
                  </a:moveTo>
                  <a:cubicBezTo>
                    <a:pt x="12" y="39"/>
                    <a:pt x="12" y="39"/>
                    <a:pt x="12" y="39"/>
                  </a:cubicBezTo>
                  <a:cubicBezTo>
                    <a:pt x="15" y="28"/>
                    <a:pt x="21" y="22"/>
                    <a:pt x="25" y="11"/>
                  </a:cubicBezTo>
                  <a:cubicBezTo>
                    <a:pt x="23" y="9"/>
                    <a:pt x="17" y="9"/>
                    <a:pt x="13" y="8"/>
                  </a:cubicBezTo>
                  <a:cubicBezTo>
                    <a:pt x="10" y="18"/>
                    <a:pt x="6" y="32"/>
                    <a:pt x="1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00">
                <a:cs typeface="+mn-ea"/>
                <a:sym typeface="+mn-lt"/>
              </a:endParaRPr>
            </a:p>
          </p:txBody>
        </p:sp>
        <p:sp>
          <p:nvSpPr>
            <p:cNvPr id="10" name="Freeform 76"/>
            <p:cNvSpPr>
              <a:spLocks noEditPoints="1"/>
            </p:cNvSpPr>
            <p:nvPr/>
          </p:nvSpPr>
          <p:spPr bwMode="auto">
            <a:xfrm>
              <a:off x="-1122" y="-104"/>
              <a:ext cx="710" cy="771"/>
            </a:xfrm>
            <a:custGeom>
              <a:avLst/>
              <a:gdLst>
                <a:gd name="T0" fmla="*/ 129 w 263"/>
                <a:gd name="T1" fmla="*/ 224 h 286"/>
                <a:gd name="T2" fmla="*/ 69 w 263"/>
                <a:gd name="T3" fmla="*/ 219 h 286"/>
                <a:gd name="T4" fmla="*/ 72 w 263"/>
                <a:gd name="T5" fmla="*/ 0 h 286"/>
                <a:gd name="T6" fmla="*/ 130 w 263"/>
                <a:gd name="T7" fmla="*/ 22 h 286"/>
                <a:gd name="T8" fmla="*/ 71 w 263"/>
                <a:gd name="T9" fmla="*/ 25 h 286"/>
                <a:gd name="T10" fmla="*/ 156 w 263"/>
                <a:gd name="T11" fmla="*/ 171 h 286"/>
                <a:gd name="T12" fmla="*/ 147 w 263"/>
                <a:gd name="T13" fmla="*/ 150 h 286"/>
                <a:gd name="T14" fmla="*/ 158 w 263"/>
                <a:gd name="T15" fmla="*/ 122 h 286"/>
                <a:gd name="T16" fmla="*/ 166 w 263"/>
                <a:gd name="T17" fmla="*/ 97 h 286"/>
                <a:gd name="T18" fmla="*/ 167 w 263"/>
                <a:gd name="T19" fmla="*/ 63 h 286"/>
                <a:gd name="T20" fmla="*/ 190 w 263"/>
                <a:gd name="T21" fmla="*/ 48 h 286"/>
                <a:gd name="T22" fmla="*/ 214 w 263"/>
                <a:gd name="T23" fmla="*/ 57 h 286"/>
                <a:gd name="T24" fmla="*/ 22 w 263"/>
                <a:gd name="T25" fmla="*/ 43 h 286"/>
                <a:gd name="T26" fmla="*/ 185 w 263"/>
                <a:gd name="T27" fmla="*/ 70 h 286"/>
                <a:gd name="T28" fmla="*/ 56 w 263"/>
                <a:gd name="T29" fmla="*/ 37 h 286"/>
                <a:gd name="T30" fmla="*/ 227 w 263"/>
                <a:gd name="T31" fmla="*/ 83 h 286"/>
                <a:gd name="T32" fmla="*/ 200 w 263"/>
                <a:gd name="T33" fmla="*/ 75 h 286"/>
                <a:gd name="T34" fmla="*/ 234 w 263"/>
                <a:gd name="T35" fmla="*/ 89 h 286"/>
                <a:gd name="T36" fmla="*/ 182 w 263"/>
                <a:gd name="T37" fmla="*/ 88 h 286"/>
                <a:gd name="T38" fmla="*/ 228 w 263"/>
                <a:gd name="T39" fmla="*/ 101 h 286"/>
                <a:gd name="T40" fmla="*/ 181 w 263"/>
                <a:gd name="T41" fmla="*/ 90 h 286"/>
                <a:gd name="T42" fmla="*/ 25 w 263"/>
                <a:gd name="T43" fmla="*/ 56 h 286"/>
                <a:gd name="T44" fmla="*/ 180 w 263"/>
                <a:gd name="T45" fmla="*/ 105 h 286"/>
                <a:gd name="T46" fmla="*/ 227 w 263"/>
                <a:gd name="T47" fmla="*/ 119 h 286"/>
                <a:gd name="T48" fmla="*/ 178 w 263"/>
                <a:gd name="T49" fmla="*/ 113 h 286"/>
                <a:gd name="T50" fmla="*/ 192 w 263"/>
                <a:gd name="T51" fmla="*/ 115 h 286"/>
                <a:gd name="T52" fmla="*/ 172 w 263"/>
                <a:gd name="T53" fmla="*/ 127 h 286"/>
                <a:gd name="T54" fmla="*/ 190 w 263"/>
                <a:gd name="T55" fmla="*/ 123 h 286"/>
                <a:gd name="T56" fmla="*/ 32 w 263"/>
                <a:gd name="T57" fmla="*/ 97 h 286"/>
                <a:gd name="T58" fmla="*/ 168 w 263"/>
                <a:gd name="T59" fmla="*/ 129 h 286"/>
                <a:gd name="T60" fmla="*/ 49 w 263"/>
                <a:gd name="T61" fmla="*/ 106 h 286"/>
                <a:gd name="T62" fmla="*/ 162 w 263"/>
                <a:gd name="T63" fmla="*/ 153 h 286"/>
                <a:gd name="T64" fmla="*/ 156 w 263"/>
                <a:gd name="T65" fmla="*/ 160 h 286"/>
                <a:gd name="T66" fmla="*/ 146 w 263"/>
                <a:gd name="T67" fmla="*/ 163 h 286"/>
                <a:gd name="T68" fmla="*/ 130 w 263"/>
                <a:gd name="T69" fmla="*/ 200 h 286"/>
                <a:gd name="T70" fmla="*/ 102 w 263"/>
                <a:gd name="T71" fmla="*/ 199 h 286"/>
                <a:gd name="T72" fmla="*/ 105 w 263"/>
                <a:gd name="T73" fmla="*/ 227 h 286"/>
                <a:gd name="T74" fmla="*/ 61 w 263"/>
                <a:gd name="T75" fmla="*/ 232 h 286"/>
                <a:gd name="T76" fmla="*/ 81 w 263"/>
                <a:gd name="T77" fmla="*/ 227 h 286"/>
                <a:gd name="T78" fmla="*/ 77 w 263"/>
                <a:gd name="T79" fmla="*/ 242 h 286"/>
                <a:gd name="T80" fmla="*/ 111 w 263"/>
                <a:gd name="T81" fmla="*/ 242 h 286"/>
                <a:gd name="T82" fmla="*/ 91 w 263"/>
                <a:gd name="T83" fmla="*/ 248 h 286"/>
                <a:gd name="T84" fmla="*/ 80 w 263"/>
                <a:gd name="T85" fmla="*/ 232 h 286"/>
                <a:gd name="T86" fmla="*/ 103 w 263"/>
                <a:gd name="T87" fmla="*/ 250 h 286"/>
                <a:gd name="T88" fmla="*/ 120 w 263"/>
                <a:gd name="T89" fmla="*/ 254 h 286"/>
                <a:gd name="T90" fmla="*/ 123 w 263"/>
                <a:gd name="T91" fmla="*/ 276 h 286"/>
                <a:gd name="T92" fmla="*/ 143 w 263"/>
                <a:gd name="T93" fmla="*/ 264 h 286"/>
                <a:gd name="T94" fmla="*/ 28 w 263"/>
                <a:gd name="T95" fmla="*/ 246 h 286"/>
                <a:gd name="T96" fmla="*/ 51 w 263"/>
                <a:gd name="T97" fmla="*/ 241 h 286"/>
                <a:gd name="T98" fmla="*/ 46 w 263"/>
                <a:gd name="T99" fmla="*/ 265 h 286"/>
                <a:gd name="T100" fmla="*/ 47 w 263"/>
                <a:gd name="T101" fmla="*/ 260 h 286"/>
                <a:gd name="T102" fmla="*/ 69 w 263"/>
                <a:gd name="T103" fmla="*/ 267 h 286"/>
                <a:gd name="T104" fmla="*/ 99 w 263"/>
                <a:gd name="T105" fmla="*/ 263 h 286"/>
                <a:gd name="T106" fmla="*/ 100 w 263"/>
                <a:gd name="T107" fmla="*/ 272 h 286"/>
                <a:gd name="T108" fmla="*/ 117 w 263"/>
                <a:gd name="T109" fmla="*/ 270 h 286"/>
                <a:gd name="T110" fmla="*/ 73 w 263"/>
                <a:gd name="T111" fmla="*/ 27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3" h="286">
                  <a:moveTo>
                    <a:pt x="214" y="32"/>
                  </a:moveTo>
                  <a:cubicBezTo>
                    <a:pt x="216" y="40"/>
                    <a:pt x="220" y="41"/>
                    <a:pt x="215" y="52"/>
                  </a:cubicBezTo>
                  <a:cubicBezTo>
                    <a:pt x="247" y="63"/>
                    <a:pt x="263" y="106"/>
                    <a:pt x="238" y="132"/>
                  </a:cubicBezTo>
                  <a:cubicBezTo>
                    <a:pt x="227" y="144"/>
                    <a:pt x="208" y="149"/>
                    <a:pt x="188" y="147"/>
                  </a:cubicBezTo>
                  <a:cubicBezTo>
                    <a:pt x="175" y="171"/>
                    <a:pt x="156" y="185"/>
                    <a:pt x="136" y="197"/>
                  </a:cubicBezTo>
                  <a:cubicBezTo>
                    <a:pt x="134" y="207"/>
                    <a:pt x="133" y="217"/>
                    <a:pt x="129" y="224"/>
                  </a:cubicBezTo>
                  <a:cubicBezTo>
                    <a:pt x="139" y="230"/>
                    <a:pt x="150" y="236"/>
                    <a:pt x="144" y="253"/>
                  </a:cubicBezTo>
                  <a:cubicBezTo>
                    <a:pt x="161" y="263"/>
                    <a:pt x="157" y="286"/>
                    <a:pt x="133" y="286"/>
                  </a:cubicBezTo>
                  <a:cubicBezTo>
                    <a:pt x="126" y="285"/>
                    <a:pt x="116" y="282"/>
                    <a:pt x="105" y="280"/>
                  </a:cubicBezTo>
                  <a:cubicBezTo>
                    <a:pt x="80" y="276"/>
                    <a:pt x="46" y="273"/>
                    <a:pt x="34" y="268"/>
                  </a:cubicBezTo>
                  <a:cubicBezTo>
                    <a:pt x="14" y="260"/>
                    <a:pt x="13" y="232"/>
                    <a:pt x="45" y="234"/>
                  </a:cubicBezTo>
                  <a:cubicBezTo>
                    <a:pt x="48" y="221"/>
                    <a:pt x="60" y="221"/>
                    <a:pt x="69" y="219"/>
                  </a:cubicBezTo>
                  <a:cubicBezTo>
                    <a:pt x="72" y="211"/>
                    <a:pt x="76" y="196"/>
                    <a:pt x="75" y="188"/>
                  </a:cubicBezTo>
                  <a:cubicBezTo>
                    <a:pt x="71" y="176"/>
                    <a:pt x="57" y="168"/>
                    <a:pt x="53" y="156"/>
                  </a:cubicBezTo>
                  <a:cubicBezTo>
                    <a:pt x="49" y="144"/>
                    <a:pt x="51" y="132"/>
                    <a:pt x="50" y="118"/>
                  </a:cubicBezTo>
                  <a:cubicBezTo>
                    <a:pt x="15" y="112"/>
                    <a:pt x="0" y="82"/>
                    <a:pt x="9" y="54"/>
                  </a:cubicBezTo>
                  <a:cubicBezTo>
                    <a:pt x="16" y="28"/>
                    <a:pt x="43" y="24"/>
                    <a:pt x="64" y="18"/>
                  </a:cubicBezTo>
                  <a:cubicBezTo>
                    <a:pt x="64" y="11"/>
                    <a:pt x="67" y="4"/>
                    <a:pt x="72" y="0"/>
                  </a:cubicBezTo>
                  <a:cubicBezTo>
                    <a:pt x="113" y="9"/>
                    <a:pt x="165" y="25"/>
                    <a:pt x="214" y="32"/>
                  </a:cubicBezTo>
                  <a:close/>
                  <a:moveTo>
                    <a:pt x="130" y="22"/>
                  </a:moveTo>
                  <a:cubicBezTo>
                    <a:pt x="130" y="22"/>
                    <a:pt x="130" y="22"/>
                    <a:pt x="130" y="22"/>
                  </a:cubicBezTo>
                  <a:cubicBezTo>
                    <a:pt x="129" y="22"/>
                    <a:pt x="128" y="22"/>
                    <a:pt x="130" y="23"/>
                  </a:cubicBezTo>
                  <a:cubicBezTo>
                    <a:pt x="149" y="28"/>
                    <a:pt x="173" y="35"/>
                    <a:pt x="192" y="36"/>
                  </a:cubicBezTo>
                  <a:cubicBezTo>
                    <a:pt x="174" y="30"/>
                    <a:pt x="148" y="23"/>
                    <a:pt x="130" y="22"/>
                  </a:cubicBezTo>
                  <a:close/>
                  <a:moveTo>
                    <a:pt x="206" y="37"/>
                  </a:moveTo>
                  <a:cubicBezTo>
                    <a:pt x="206" y="37"/>
                    <a:pt x="206" y="37"/>
                    <a:pt x="206" y="37"/>
                  </a:cubicBezTo>
                  <a:cubicBezTo>
                    <a:pt x="198" y="34"/>
                    <a:pt x="202" y="41"/>
                    <a:pt x="206" y="37"/>
                  </a:cubicBezTo>
                  <a:close/>
                  <a:moveTo>
                    <a:pt x="72" y="17"/>
                  </a:moveTo>
                  <a:cubicBezTo>
                    <a:pt x="72" y="17"/>
                    <a:pt x="72" y="17"/>
                    <a:pt x="72" y="17"/>
                  </a:cubicBezTo>
                  <a:cubicBezTo>
                    <a:pt x="70" y="21"/>
                    <a:pt x="72" y="22"/>
                    <a:pt x="71" y="25"/>
                  </a:cubicBezTo>
                  <a:cubicBezTo>
                    <a:pt x="61" y="40"/>
                    <a:pt x="63" y="58"/>
                    <a:pt x="61" y="77"/>
                  </a:cubicBezTo>
                  <a:cubicBezTo>
                    <a:pt x="54" y="130"/>
                    <a:pt x="64" y="183"/>
                    <a:pt x="115" y="193"/>
                  </a:cubicBezTo>
                  <a:cubicBezTo>
                    <a:pt x="116" y="190"/>
                    <a:pt x="121" y="194"/>
                    <a:pt x="121" y="189"/>
                  </a:cubicBezTo>
                  <a:cubicBezTo>
                    <a:pt x="117" y="188"/>
                    <a:pt x="110" y="192"/>
                    <a:pt x="107" y="187"/>
                  </a:cubicBezTo>
                  <a:cubicBezTo>
                    <a:pt x="115" y="185"/>
                    <a:pt x="126" y="184"/>
                    <a:pt x="135" y="182"/>
                  </a:cubicBezTo>
                  <a:cubicBezTo>
                    <a:pt x="143" y="180"/>
                    <a:pt x="156" y="179"/>
                    <a:pt x="156" y="171"/>
                  </a:cubicBezTo>
                  <a:cubicBezTo>
                    <a:pt x="142" y="173"/>
                    <a:pt x="127" y="185"/>
                    <a:pt x="112" y="180"/>
                  </a:cubicBezTo>
                  <a:cubicBezTo>
                    <a:pt x="118" y="177"/>
                    <a:pt x="128" y="179"/>
                    <a:pt x="131" y="172"/>
                  </a:cubicBezTo>
                  <a:cubicBezTo>
                    <a:pt x="128" y="171"/>
                    <a:pt x="127" y="170"/>
                    <a:pt x="128" y="167"/>
                  </a:cubicBezTo>
                  <a:cubicBezTo>
                    <a:pt x="133" y="166"/>
                    <a:pt x="138" y="167"/>
                    <a:pt x="139" y="162"/>
                  </a:cubicBezTo>
                  <a:cubicBezTo>
                    <a:pt x="139" y="159"/>
                    <a:pt x="131" y="161"/>
                    <a:pt x="133" y="157"/>
                  </a:cubicBezTo>
                  <a:cubicBezTo>
                    <a:pt x="139" y="157"/>
                    <a:pt x="145" y="157"/>
                    <a:pt x="147" y="150"/>
                  </a:cubicBezTo>
                  <a:cubicBezTo>
                    <a:pt x="143" y="148"/>
                    <a:pt x="135" y="149"/>
                    <a:pt x="136" y="145"/>
                  </a:cubicBezTo>
                  <a:cubicBezTo>
                    <a:pt x="140" y="142"/>
                    <a:pt x="148" y="147"/>
                    <a:pt x="150" y="141"/>
                  </a:cubicBezTo>
                  <a:cubicBezTo>
                    <a:pt x="151" y="138"/>
                    <a:pt x="144" y="140"/>
                    <a:pt x="147" y="136"/>
                  </a:cubicBezTo>
                  <a:cubicBezTo>
                    <a:pt x="151" y="137"/>
                    <a:pt x="154" y="136"/>
                    <a:pt x="155" y="132"/>
                  </a:cubicBezTo>
                  <a:cubicBezTo>
                    <a:pt x="155" y="129"/>
                    <a:pt x="149" y="130"/>
                    <a:pt x="149" y="127"/>
                  </a:cubicBezTo>
                  <a:cubicBezTo>
                    <a:pt x="152" y="125"/>
                    <a:pt x="157" y="127"/>
                    <a:pt x="158" y="122"/>
                  </a:cubicBezTo>
                  <a:cubicBezTo>
                    <a:pt x="157" y="121"/>
                    <a:pt x="154" y="121"/>
                    <a:pt x="155" y="119"/>
                  </a:cubicBezTo>
                  <a:cubicBezTo>
                    <a:pt x="156" y="116"/>
                    <a:pt x="161" y="119"/>
                    <a:pt x="161" y="114"/>
                  </a:cubicBezTo>
                  <a:cubicBezTo>
                    <a:pt x="161" y="112"/>
                    <a:pt x="156" y="113"/>
                    <a:pt x="156" y="110"/>
                  </a:cubicBezTo>
                  <a:cubicBezTo>
                    <a:pt x="158" y="107"/>
                    <a:pt x="164" y="110"/>
                    <a:pt x="164" y="105"/>
                  </a:cubicBezTo>
                  <a:cubicBezTo>
                    <a:pt x="163" y="102"/>
                    <a:pt x="155" y="103"/>
                    <a:pt x="156" y="99"/>
                  </a:cubicBezTo>
                  <a:cubicBezTo>
                    <a:pt x="158" y="96"/>
                    <a:pt x="166" y="103"/>
                    <a:pt x="166" y="97"/>
                  </a:cubicBezTo>
                  <a:cubicBezTo>
                    <a:pt x="170" y="96"/>
                    <a:pt x="164" y="92"/>
                    <a:pt x="163" y="91"/>
                  </a:cubicBezTo>
                  <a:cubicBezTo>
                    <a:pt x="165" y="90"/>
                    <a:pt x="169" y="91"/>
                    <a:pt x="170" y="87"/>
                  </a:cubicBezTo>
                  <a:cubicBezTo>
                    <a:pt x="169" y="84"/>
                    <a:pt x="163" y="85"/>
                    <a:pt x="163" y="82"/>
                  </a:cubicBezTo>
                  <a:cubicBezTo>
                    <a:pt x="165" y="80"/>
                    <a:pt x="170" y="82"/>
                    <a:pt x="171" y="79"/>
                  </a:cubicBezTo>
                  <a:cubicBezTo>
                    <a:pt x="170" y="76"/>
                    <a:pt x="167" y="75"/>
                    <a:pt x="165" y="73"/>
                  </a:cubicBezTo>
                  <a:cubicBezTo>
                    <a:pt x="172" y="72"/>
                    <a:pt x="170" y="66"/>
                    <a:pt x="167" y="63"/>
                  </a:cubicBezTo>
                  <a:cubicBezTo>
                    <a:pt x="169" y="62"/>
                    <a:pt x="170" y="61"/>
                    <a:pt x="173" y="62"/>
                  </a:cubicBezTo>
                  <a:cubicBezTo>
                    <a:pt x="173" y="55"/>
                    <a:pt x="173" y="55"/>
                    <a:pt x="177" y="51"/>
                  </a:cubicBezTo>
                  <a:cubicBezTo>
                    <a:pt x="175" y="49"/>
                    <a:pt x="172" y="48"/>
                    <a:pt x="172" y="46"/>
                  </a:cubicBezTo>
                  <a:cubicBezTo>
                    <a:pt x="181" y="44"/>
                    <a:pt x="194" y="49"/>
                    <a:pt x="198" y="41"/>
                  </a:cubicBezTo>
                  <a:cubicBezTo>
                    <a:pt x="159" y="41"/>
                    <a:pt x="114" y="16"/>
                    <a:pt x="72" y="17"/>
                  </a:cubicBezTo>
                  <a:close/>
                  <a:moveTo>
                    <a:pt x="190" y="48"/>
                  </a:moveTo>
                  <a:cubicBezTo>
                    <a:pt x="190" y="48"/>
                    <a:pt x="190" y="48"/>
                    <a:pt x="190" y="48"/>
                  </a:cubicBezTo>
                  <a:cubicBezTo>
                    <a:pt x="187" y="57"/>
                    <a:pt x="202" y="54"/>
                    <a:pt x="203" y="49"/>
                  </a:cubicBezTo>
                  <a:cubicBezTo>
                    <a:pt x="198" y="47"/>
                    <a:pt x="195" y="49"/>
                    <a:pt x="190" y="48"/>
                  </a:cubicBezTo>
                  <a:close/>
                  <a:moveTo>
                    <a:pt x="215" y="65"/>
                  </a:moveTo>
                  <a:cubicBezTo>
                    <a:pt x="215" y="65"/>
                    <a:pt x="215" y="65"/>
                    <a:pt x="215" y="65"/>
                  </a:cubicBezTo>
                  <a:cubicBezTo>
                    <a:pt x="215" y="62"/>
                    <a:pt x="219" y="57"/>
                    <a:pt x="214" y="57"/>
                  </a:cubicBezTo>
                  <a:cubicBezTo>
                    <a:pt x="212" y="58"/>
                    <a:pt x="210" y="65"/>
                    <a:pt x="215" y="65"/>
                  </a:cubicBezTo>
                  <a:close/>
                  <a:moveTo>
                    <a:pt x="187" y="61"/>
                  </a:moveTo>
                  <a:cubicBezTo>
                    <a:pt x="187" y="61"/>
                    <a:pt x="187" y="61"/>
                    <a:pt x="187" y="61"/>
                  </a:cubicBezTo>
                  <a:cubicBezTo>
                    <a:pt x="192" y="64"/>
                    <a:pt x="202" y="62"/>
                    <a:pt x="205" y="58"/>
                  </a:cubicBezTo>
                  <a:cubicBezTo>
                    <a:pt x="201" y="56"/>
                    <a:pt x="189" y="54"/>
                    <a:pt x="187" y="61"/>
                  </a:cubicBezTo>
                  <a:close/>
                  <a:moveTo>
                    <a:pt x="22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27" y="42"/>
                    <a:pt x="35" y="36"/>
                    <a:pt x="34" y="31"/>
                  </a:cubicBezTo>
                  <a:cubicBezTo>
                    <a:pt x="30" y="35"/>
                    <a:pt x="25" y="38"/>
                    <a:pt x="22" y="43"/>
                  </a:cubicBezTo>
                  <a:close/>
                  <a:moveTo>
                    <a:pt x="186" y="65"/>
                  </a:moveTo>
                  <a:cubicBezTo>
                    <a:pt x="186" y="65"/>
                    <a:pt x="186" y="65"/>
                    <a:pt x="186" y="65"/>
                  </a:cubicBezTo>
                  <a:cubicBezTo>
                    <a:pt x="186" y="67"/>
                    <a:pt x="186" y="69"/>
                    <a:pt x="185" y="70"/>
                  </a:cubicBezTo>
                  <a:cubicBezTo>
                    <a:pt x="189" y="72"/>
                    <a:pt x="200" y="72"/>
                    <a:pt x="202" y="65"/>
                  </a:cubicBezTo>
                  <a:cubicBezTo>
                    <a:pt x="197" y="66"/>
                    <a:pt x="191" y="64"/>
                    <a:pt x="186" y="65"/>
                  </a:cubicBezTo>
                  <a:close/>
                  <a:moveTo>
                    <a:pt x="49" y="99"/>
                  </a:moveTo>
                  <a:cubicBezTo>
                    <a:pt x="49" y="99"/>
                    <a:pt x="49" y="99"/>
                    <a:pt x="49" y="99"/>
                  </a:cubicBezTo>
                  <a:cubicBezTo>
                    <a:pt x="53" y="84"/>
                    <a:pt x="53" y="61"/>
                    <a:pt x="58" y="40"/>
                  </a:cubicBezTo>
                  <a:cubicBezTo>
                    <a:pt x="58" y="39"/>
                    <a:pt x="57" y="38"/>
                    <a:pt x="56" y="37"/>
                  </a:cubicBezTo>
                  <a:cubicBezTo>
                    <a:pt x="34" y="43"/>
                    <a:pt x="18" y="91"/>
                    <a:pt x="49" y="99"/>
                  </a:cubicBezTo>
                  <a:close/>
                  <a:moveTo>
                    <a:pt x="194" y="129"/>
                  </a:moveTo>
                  <a:cubicBezTo>
                    <a:pt x="194" y="129"/>
                    <a:pt x="194" y="129"/>
                    <a:pt x="194" y="129"/>
                  </a:cubicBezTo>
                  <a:cubicBezTo>
                    <a:pt x="223" y="133"/>
                    <a:pt x="231" y="81"/>
                    <a:pt x="211" y="69"/>
                  </a:cubicBezTo>
                  <a:cubicBezTo>
                    <a:pt x="206" y="89"/>
                    <a:pt x="197" y="112"/>
                    <a:pt x="194" y="129"/>
                  </a:cubicBezTo>
                  <a:close/>
                  <a:moveTo>
                    <a:pt x="227" y="83"/>
                  </a:moveTo>
                  <a:cubicBezTo>
                    <a:pt x="227" y="83"/>
                    <a:pt x="227" y="83"/>
                    <a:pt x="227" y="83"/>
                  </a:cubicBezTo>
                  <a:cubicBezTo>
                    <a:pt x="228" y="81"/>
                    <a:pt x="231" y="81"/>
                    <a:pt x="231" y="77"/>
                  </a:cubicBezTo>
                  <a:cubicBezTo>
                    <a:pt x="227" y="75"/>
                    <a:pt x="222" y="81"/>
                    <a:pt x="227" y="83"/>
                  </a:cubicBezTo>
                  <a:close/>
                  <a:moveTo>
                    <a:pt x="183" y="80"/>
                  </a:moveTo>
                  <a:cubicBezTo>
                    <a:pt x="183" y="80"/>
                    <a:pt x="183" y="80"/>
                    <a:pt x="183" y="80"/>
                  </a:cubicBezTo>
                  <a:cubicBezTo>
                    <a:pt x="191" y="81"/>
                    <a:pt x="196" y="79"/>
                    <a:pt x="200" y="75"/>
                  </a:cubicBezTo>
                  <a:cubicBezTo>
                    <a:pt x="200" y="73"/>
                    <a:pt x="199" y="72"/>
                    <a:pt x="198" y="71"/>
                  </a:cubicBezTo>
                  <a:cubicBezTo>
                    <a:pt x="194" y="76"/>
                    <a:pt x="183" y="69"/>
                    <a:pt x="183" y="80"/>
                  </a:cubicBezTo>
                  <a:close/>
                  <a:moveTo>
                    <a:pt x="234" y="89"/>
                  </a:moveTo>
                  <a:cubicBezTo>
                    <a:pt x="234" y="89"/>
                    <a:pt x="234" y="89"/>
                    <a:pt x="234" y="89"/>
                  </a:cubicBezTo>
                  <a:cubicBezTo>
                    <a:pt x="237" y="89"/>
                    <a:pt x="239" y="88"/>
                    <a:pt x="239" y="85"/>
                  </a:cubicBezTo>
                  <a:cubicBezTo>
                    <a:pt x="236" y="84"/>
                    <a:pt x="236" y="88"/>
                    <a:pt x="234" y="89"/>
                  </a:cubicBezTo>
                  <a:close/>
                  <a:moveTo>
                    <a:pt x="24" y="53"/>
                  </a:moveTo>
                  <a:cubicBezTo>
                    <a:pt x="24" y="53"/>
                    <a:pt x="24" y="53"/>
                    <a:pt x="24" y="53"/>
                  </a:cubicBezTo>
                  <a:cubicBezTo>
                    <a:pt x="29" y="55"/>
                    <a:pt x="34" y="49"/>
                    <a:pt x="32" y="46"/>
                  </a:cubicBezTo>
                  <a:cubicBezTo>
                    <a:pt x="30" y="49"/>
                    <a:pt x="25" y="48"/>
                    <a:pt x="24" y="53"/>
                  </a:cubicBezTo>
                  <a:close/>
                  <a:moveTo>
                    <a:pt x="182" y="88"/>
                  </a:moveTo>
                  <a:cubicBezTo>
                    <a:pt x="182" y="88"/>
                    <a:pt x="182" y="88"/>
                    <a:pt x="182" y="88"/>
                  </a:cubicBezTo>
                  <a:cubicBezTo>
                    <a:pt x="187" y="87"/>
                    <a:pt x="194" y="88"/>
                    <a:pt x="197" y="82"/>
                  </a:cubicBezTo>
                  <a:cubicBezTo>
                    <a:pt x="191" y="83"/>
                    <a:pt x="183" y="81"/>
                    <a:pt x="182" y="88"/>
                  </a:cubicBezTo>
                  <a:close/>
                  <a:moveTo>
                    <a:pt x="228" y="101"/>
                  </a:moveTo>
                  <a:cubicBezTo>
                    <a:pt x="228" y="101"/>
                    <a:pt x="228" y="101"/>
                    <a:pt x="228" y="101"/>
                  </a:cubicBezTo>
                  <a:cubicBezTo>
                    <a:pt x="233" y="101"/>
                    <a:pt x="236" y="98"/>
                    <a:pt x="239" y="94"/>
                  </a:cubicBezTo>
                  <a:cubicBezTo>
                    <a:pt x="233" y="93"/>
                    <a:pt x="230" y="97"/>
                    <a:pt x="228" y="101"/>
                  </a:cubicBezTo>
                  <a:close/>
                  <a:moveTo>
                    <a:pt x="15" y="58"/>
                  </a:moveTo>
                  <a:cubicBezTo>
                    <a:pt x="15" y="58"/>
                    <a:pt x="15" y="58"/>
                    <a:pt x="15" y="58"/>
                  </a:cubicBezTo>
                  <a:cubicBezTo>
                    <a:pt x="18" y="58"/>
                    <a:pt x="20" y="57"/>
                    <a:pt x="21" y="54"/>
                  </a:cubicBezTo>
                  <a:cubicBezTo>
                    <a:pt x="18" y="53"/>
                    <a:pt x="16" y="54"/>
                    <a:pt x="15" y="58"/>
                  </a:cubicBezTo>
                  <a:close/>
                  <a:moveTo>
                    <a:pt x="181" y="90"/>
                  </a:moveTo>
                  <a:cubicBezTo>
                    <a:pt x="181" y="90"/>
                    <a:pt x="181" y="90"/>
                    <a:pt x="181" y="90"/>
                  </a:cubicBezTo>
                  <a:cubicBezTo>
                    <a:pt x="181" y="92"/>
                    <a:pt x="180" y="95"/>
                    <a:pt x="180" y="97"/>
                  </a:cubicBezTo>
                  <a:cubicBezTo>
                    <a:pt x="187" y="96"/>
                    <a:pt x="196" y="99"/>
                    <a:pt x="197" y="89"/>
                  </a:cubicBezTo>
                  <a:cubicBezTo>
                    <a:pt x="189" y="90"/>
                    <a:pt x="188" y="90"/>
                    <a:pt x="181" y="90"/>
                  </a:cubicBezTo>
                  <a:close/>
                  <a:moveTo>
                    <a:pt x="22" y="61"/>
                  </a:moveTo>
                  <a:cubicBezTo>
                    <a:pt x="22" y="61"/>
                    <a:pt x="22" y="61"/>
                    <a:pt x="22" y="61"/>
                  </a:cubicBezTo>
                  <a:cubicBezTo>
                    <a:pt x="23" y="59"/>
                    <a:pt x="29" y="58"/>
                    <a:pt x="25" y="56"/>
                  </a:cubicBezTo>
                  <a:cubicBezTo>
                    <a:pt x="25" y="57"/>
                    <a:pt x="19" y="59"/>
                    <a:pt x="22" y="61"/>
                  </a:cubicBezTo>
                  <a:close/>
                  <a:moveTo>
                    <a:pt x="19" y="70"/>
                  </a:moveTo>
                  <a:cubicBezTo>
                    <a:pt x="19" y="70"/>
                    <a:pt x="19" y="70"/>
                    <a:pt x="19" y="70"/>
                  </a:cubicBezTo>
                  <a:cubicBezTo>
                    <a:pt x="23" y="71"/>
                    <a:pt x="27" y="65"/>
                    <a:pt x="25" y="63"/>
                  </a:cubicBezTo>
                  <a:cubicBezTo>
                    <a:pt x="24" y="67"/>
                    <a:pt x="20" y="66"/>
                    <a:pt x="19" y="70"/>
                  </a:cubicBezTo>
                  <a:close/>
                  <a:moveTo>
                    <a:pt x="180" y="105"/>
                  </a:moveTo>
                  <a:cubicBezTo>
                    <a:pt x="180" y="105"/>
                    <a:pt x="180" y="105"/>
                    <a:pt x="180" y="105"/>
                  </a:cubicBezTo>
                  <a:cubicBezTo>
                    <a:pt x="182" y="108"/>
                    <a:pt x="186" y="105"/>
                    <a:pt x="189" y="104"/>
                  </a:cubicBezTo>
                  <a:cubicBezTo>
                    <a:pt x="190" y="102"/>
                    <a:pt x="191" y="100"/>
                    <a:pt x="189" y="99"/>
                  </a:cubicBezTo>
                  <a:cubicBezTo>
                    <a:pt x="188" y="104"/>
                    <a:pt x="179" y="97"/>
                    <a:pt x="180" y="105"/>
                  </a:cubicBezTo>
                  <a:close/>
                  <a:moveTo>
                    <a:pt x="227" y="119"/>
                  </a:moveTo>
                  <a:cubicBezTo>
                    <a:pt x="227" y="119"/>
                    <a:pt x="227" y="119"/>
                    <a:pt x="227" y="119"/>
                  </a:cubicBezTo>
                  <a:cubicBezTo>
                    <a:pt x="231" y="119"/>
                    <a:pt x="237" y="114"/>
                    <a:pt x="235" y="111"/>
                  </a:cubicBezTo>
                  <a:cubicBezTo>
                    <a:pt x="233" y="115"/>
                    <a:pt x="228" y="114"/>
                    <a:pt x="227" y="119"/>
                  </a:cubicBezTo>
                  <a:close/>
                  <a:moveTo>
                    <a:pt x="21" y="76"/>
                  </a:moveTo>
                  <a:cubicBezTo>
                    <a:pt x="21" y="76"/>
                    <a:pt x="21" y="76"/>
                    <a:pt x="21" y="76"/>
                  </a:cubicBezTo>
                  <a:cubicBezTo>
                    <a:pt x="28" y="75"/>
                    <a:pt x="24" y="70"/>
                    <a:pt x="21" y="76"/>
                  </a:cubicBezTo>
                  <a:close/>
                  <a:moveTo>
                    <a:pt x="178" y="113"/>
                  </a:moveTo>
                  <a:cubicBezTo>
                    <a:pt x="178" y="113"/>
                    <a:pt x="178" y="113"/>
                    <a:pt x="178" y="113"/>
                  </a:cubicBezTo>
                  <a:cubicBezTo>
                    <a:pt x="182" y="115"/>
                    <a:pt x="184" y="113"/>
                    <a:pt x="185" y="111"/>
                  </a:cubicBezTo>
                  <a:cubicBezTo>
                    <a:pt x="182" y="109"/>
                    <a:pt x="178" y="109"/>
                    <a:pt x="178" y="113"/>
                  </a:cubicBezTo>
                  <a:close/>
                  <a:moveTo>
                    <a:pt x="177" y="120"/>
                  </a:moveTo>
                  <a:cubicBezTo>
                    <a:pt x="177" y="120"/>
                    <a:pt x="177" y="120"/>
                    <a:pt x="177" y="120"/>
                  </a:cubicBezTo>
                  <a:cubicBezTo>
                    <a:pt x="182" y="118"/>
                    <a:pt x="191" y="123"/>
                    <a:pt x="192" y="115"/>
                  </a:cubicBezTo>
                  <a:cubicBezTo>
                    <a:pt x="187" y="117"/>
                    <a:pt x="178" y="112"/>
                    <a:pt x="177" y="120"/>
                  </a:cubicBezTo>
                  <a:close/>
                  <a:moveTo>
                    <a:pt x="20" y="87"/>
                  </a:moveTo>
                  <a:cubicBezTo>
                    <a:pt x="20" y="87"/>
                    <a:pt x="20" y="87"/>
                    <a:pt x="20" y="87"/>
                  </a:cubicBezTo>
                  <a:cubicBezTo>
                    <a:pt x="14" y="92"/>
                    <a:pt x="27" y="90"/>
                    <a:pt x="20" y="87"/>
                  </a:cubicBezTo>
                  <a:close/>
                  <a:moveTo>
                    <a:pt x="172" y="127"/>
                  </a:moveTo>
                  <a:cubicBezTo>
                    <a:pt x="172" y="127"/>
                    <a:pt x="172" y="127"/>
                    <a:pt x="172" y="127"/>
                  </a:cubicBezTo>
                  <a:cubicBezTo>
                    <a:pt x="170" y="131"/>
                    <a:pt x="175" y="131"/>
                    <a:pt x="175" y="133"/>
                  </a:cubicBezTo>
                  <a:cubicBezTo>
                    <a:pt x="172" y="134"/>
                    <a:pt x="169" y="135"/>
                    <a:pt x="169" y="139"/>
                  </a:cubicBezTo>
                  <a:cubicBezTo>
                    <a:pt x="176" y="142"/>
                    <a:pt x="177" y="135"/>
                    <a:pt x="184" y="138"/>
                  </a:cubicBezTo>
                  <a:cubicBezTo>
                    <a:pt x="184" y="136"/>
                    <a:pt x="185" y="134"/>
                    <a:pt x="185" y="133"/>
                  </a:cubicBezTo>
                  <a:cubicBezTo>
                    <a:pt x="182" y="130"/>
                    <a:pt x="178" y="135"/>
                    <a:pt x="177" y="131"/>
                  </a:cubicBezTo>
                  <a:cubicBezTo>
                    <a:pt x="183" y="130"/>
                    <a:pt x="189" y="131"/>
                    <a:pt x="190" y="123"/>
                  </a:cubicBezTo>
                  <a:cubicBezTo>
                    <a:pt x="183" y="123"/>
                    <a:pt x="176" y="123"/>
                    <a:pt x="172" y="127"/>
                  </a:cubicBezTo>
                  <a:close/>
                  <a:moveTo>
                    <a:pt x="28" y="96"/>
                  </a:moveTo>
                  <a:cubicBezTo>
                    <a:pt x="28" y="96"/>
                    <a:pt x="28" y="96"/>
                    <a:pt x="28" y="96"/>
                  </a:cubicBezTo>
                  <a:cubicBezTo>
                    <a:pt x="28" y="94"/>
                    <a:pt x="31" y="96"/>
                    <a:pt x="31" y="93"/>
                  </a:cubicBezTo>
                  <a:cubicBezTo>
                    <a:pt x="29" y="91"/>
                    <a:pt x="24" y="95"/>
                    <a:pt x="28" y="96"/>
                  </a:cubicBezTo>
                  <a:close/>
                  <a:moveTo>
                    <a:pt x="32" y="97"/>
                  </a:moveTo>
                  <a:cubicBezTo>
                    <a:pt x="32" y="97"/>
                    <a:pt x="32" y="97"/>
                    <a:pt x="32" y="97"/>
                  </a:cubicBezTo>
                  <a:cubicBezTo>
                    <a:pt x="30" y="101"/>
                    <a:pt x="35" y="101"/>
                    <a:pt x="37" y="103"/>
                  </a:cubicBezTo>
                  <a:cubicBezTo>
                    <a:pt x="40" y="97"/>
                    <a:pt x="35" y="95"/>
                    <a:pt x="32" y="97"/>
                  </a:cubicBezTo>
                  <a:close/>
                  <a:moveTo>
                    <a:pt x="163" y="134"/>
                  </a:moveTo>
                  <a:cubicBezTo>
                    <a:pt x="163" y="134"/>
                    <a:pt x="163" y="134"/>
                    <a:pt x="163" y="134"/>
                  </a:cubicBezTo>
                  <a:cubicBezTo>
                    <a:pt x="166" y="135"/>
                    <a:pt x="167" y="132"/>
                    <a:pt x="168" y="129"/>
                  </a:cubicBezTo>
                  <a:cubicBezTo>
                    <a:pt x="166" y="129"/>
                    <a:pt x="165" y="129"/>
                    <a:pt x="164" y="128"/>
                  </a:cubicBezTo>
                  <a:cubicBezTo>
                    <a:pt x="163" y="132"/>
                    <a:pt x="161" y="131"/>
                    <a:pt x="163" y="134"/>
                  </a:cubicBezTo>
                  <a:close/>
                  <a:moveTo>
                    <a:pt x="46" y="108"/>
                  </a:moveTo>
                  <a:cubicBezTo>
                    <a:pt x="46" y="108"/>
                    <a:pt x="46" y="108"/>
                    <a:pt x="46" y="108"/>
                  </a:cubicBezTo>
                  <a:cubicBezTo>
                    <a:pt x="47" y="109"/>
                    <a:pt x="48" y="109"/>
                    <a:pt x="49" y="109"/>
                  </a:cubicBezTo>
                  <a:cubicBezTo>
                    <a:pt x="49" y="108"/>
                    <a:pt x="49" y="107"/>
                    <a:pt x="49" y="106"/>
                  </a:cubicBezTo>
                  <a:cubicBezTo>
                    <a:pt x="48" y="106"/>
                    <a:pt x="47" y="106"/>
                    <a:pt x="46" y="106"/>
                  </a:cubicBezTo>
                  <a:cubicBezTo>
                    <a:pt x="46" y="107"/>
                    <a:pt x="46" y="108"/>
                    <a:pt x="46" y="108"/>
                  </a:cubicBezTo>
                  <a:close/>
                  <a:moveTo>
                    <a:pt x="162" y="153"/>
                  </a:moveTo>
                  <a:cubicBezTo>
                    <a:pt x="162" y="153"/>
                    <a:pt x="162" y="153"/>
                    <a:pt x="162" y="153"/>
                  </a:cubicBezTo>
                  <a:cubicBezTo>
                    <a:pt x="170" y="153"/>
                    <a:pt x="185" y="150"/>
                    <a:pt x="179" y="140"/>
                  </a:cubicBezTo>
                  <a:cubicBezTo>
                    <a:pt x="173" y="143"/>
                    <a:pt x="160" y="144"/>
                    <a:pt x="162" y="153"/>
                  </a:cubicBezTo>
                  <a:close/>
                  <a:moveTo>
                    <a:pt x="154" y="154"/>
                  </a:moveTo>
                  <a:cubicBezTo>
                    <a:pt x="154" y="154"/>
                    <a:pt x="154" y="154"/>
                    <a:pt x="154" y="154"/>
                  </a:cubicBezTo>
                  <a:cubicBezTo>
                    <a:pt x="155" y="153"/>
                    <a:pt x="159" y="150"/>
                    <a:pt x="155" y="149"/>
                  </a:cubicBezTo>
                  <a:cubicBezTo>
                    <a:pt x="155" y="150"/>
                    <a:pt x="151" y="153"/>
                    <a:pt x="154" y="154"/>
                  </a:cubicBezTo>
                  <a:close/>
                  <a:moveTo>
                    <a:pt x="156" y="160"/>
                  </a:moveTo>
                  <a:cubicBezTo>
                    <a:pt x="156" y="160"/>
                    <a:pt x="156" y="160"/>
                    <a:pt x="156" y="160"/>
                  </a:cubicBezTo>
                  <a:cubicBezTo>
                    <a:pt x="162" y="163"/>
                    <a:pt x="165" y="155"/>
                    <a:pt x="168" y="160"/>
                  </a:cubicBezTo>
                  <a:cubicBezTo>
                    <a:pt x="163" y="166"/>
                    <a:pt x="150" y="162"/>
                    <a:pt x="147" y="171"/>
                  </a:cubicBezTo>
                  <a:cubicBezTo>
                    <a:pt x="153" y="172"/>
                    <a:pt x="157" y="164"/>
                    <a:pt x="162" y="170"/>
                  </a:cubicBezTo>
                  <a:cubicBezTo>
                    <a:pt x="165" y="164"/>
                    <a:pt x="172" y="163"/>
                    <a:pt x="174" y="155"/>
                  </a:cubicBezTo>
                  <a:cubicBezTo>
                    <a:pt x="167" y="155"/>
                    <a:pt x="159" y="154"/>
                    <a:pt x="156" y="160"/>
                  </a:cubicBezTo>
                  <a:close/>
                  <a:moveTo>
                    <a:pt x="146" y="163"/>
                  </a:moveTo>
                  <a:cubicBezTo>
                    <a:pt x="146" y="163"/>
                    <a:pt x="146" y="163"/>
                    <a:pt x="146" y="163"/>
                  </a:cubicBezTo>
                  <a:cubicBezTo>
                    <a:pt x="149" y="165"/>
                    <a:pt x="150" y="161"/>
                    <a:pt x="151" y="159"/>
                  </a:cubicBezTo>
                  <a:cubicBezTo>
                    <a:pt x="147" y="158"/>
                    <a:pt x="144" y="161"/>
                    <a:pt x="146" y="163"/>
                  </a:cubicBezTo>
                  <a:close/>
                  <a:moveTo>
                    <a:pt x="118" y="229"/>
                  </a:moveTo>
                  <a:cubicBezTo>
                    <a:pt x="118" y="229"/>
                    <a:pt x="118" y="229"/>
                    <a:pt x="118" y="229"/>
                  </a:cubicBezTo>
                  <a:cubicBezTo>
                    <a:pt x="128" y="228"/>
                    <a:pt x="126" y="210"/>
                    <a:pt x="130" y="200"/>
                  </a:cubicBezTo>
                  <a:cubicBezTo>
                    <a:pt x="130" y="199"/>
                    <a:pt x="129" y="199"/>
                    <a:pt x="127" y="198"/>
                  </a:cubicBezTo>
                  <a:cubicBezTo>
                    <a:pt x="119" y="203"/>
                    <a:pt x="119" y="218"/>
                    <a:pt x="118" y="229"/>
                  </a:cubicBezTo>
                  <a:close/>
                  <a:moveTo>
                    <a:pt x="76" y="217"/>
                  </a:moveTo>
                  <a:cubicBezTo>
                    <a:pt x="76" y="217"/>
                    <a:pt x="76" y="217"/>
                    <a:pt x="76" y="217"/>
                  </a:cubicBezTo>
                  <a:cubicBezTo>
                    <a:pt x="80" y="221"/>
                    <a:pt x="87" y="222"/>
                    <a:pt x="93" y="225"/>
                  </a:cubicBezTo>
                  <a:cubicBezTo>
                    <a:pt x="98" y="219"/>
                    <a:pt x="100" y="209"/>
                    <a:pt x="102" y="199"/>
                  </a:cubicBezTo>
                  <a:cubicBezTo>
                    <a:pt x="97" y="196"/>
                    <a:pt x="88" y="194"/>
                    <a:pt x="82" y="192"/>
                  </a:cubicBezTo>
                  <a:cubicBezTo>
                    <a:pt x="80" y="200"/>
                    <a:pt x="78" y="209"/>
                    <a:pt x="76" y="217"/>
                  </a:cubicBezTo>
                  <a:close/>
                  <a:moveTo>
                    <a:pt x="105" y="227"/>
                  </a:moveTo>
                  <a:cubicBezTo>
                    <a:pt x="105" y="227"/>
                    <a:pt x="105" y="227"/>
                    <a:pt x="105" y="227"/>
                  </a:cubicBezTo>
                  <a:cubicBezTo>
                    <a:pt x="106" y="222"/>
                    <a:pt x="103" y="221"/>
                    <a:pt x="100" y="219"/>
                  </a:cubicBezTo>
                  <a:cubicBezTo>
                    <a:pt x="98" y="224"/>
                    <a:pt x="99" y="227"/>
                    <a:pt x="105" y="227"/>
                  </a:cubicBezTo>
                  <a:close/>
                  <a:moveTo>
                    <a:pt x="131" y="237"/>
                  </a:moveTo>
                  <a:cubicBezTo>
                    <a:pt x="131" y="237"/>
                    <a:pt x="131" y="237"/>
                    <a:pt x="131" y="237"/>
                  </a:cubicBezTo>
                  <a:cubicBezTo>
                    <a:pt x="132" y="235"/>
                    <a:pt x="133" y="234"/>
                    <a:pt x="134" y="232"/>
                  </a:cubicBezTo>
                  <a:cubicBezTo>
                    <a:pt x="133" y="230"/>
                    <a:pt x="131" y="229"/>
                    <a:pt x="128" y="229"/>
                  </a:cubicBezTo>
                  <a:cubicBezTo>
                    <a:pt x="127" y="233"/>
                    <a:pt x="129" y="235"/>
                    <a:pt x="131" y="237"/>
                  </a:cubicBezTo>
                  <a:close/>
                  <a:moveTo>
                    <a:pt x="61" y="232"/>
                  </a:moveTo>
                  <a:cubicBezTo>
                    <a:pt x="61" y="232"/>
                    <a:pt x="61" y="232"/>
                    <a:pt x="61" y="232"/>
                  </a:cubicBezTo>
                  <a:cubicBezTo>
                    <a:pt x="67" y="232"/>
                    <a:pt x="71" y="227"/>
                    <a:pt x="75" y="224"/>
                  </a:cubicBezTo>
                  <a:cubicBezTo>
                    <a:pt x="70" y="225"/>
                    <a:pt x="64" y="226"/>
                    <a:pt x="61" y="232"/>
                  </a:cubicBezTo>
                  <a:close/>
                  <a:moveTo>
                    <a:pt x="64" y="240"/>
                  </a:moveTo>
                  <a:cubicBezTo>
                    <a:pt x="64" y="240"/>
                    <a:pt x="64" y="240"/>
                    <a:pt x="64" y="240"/>
                  </a:cubicBezTo>
                  <a:cubicBezTo>
                    <a:pt x="69" y="235"/>
                    <a:pt x="76" y="232"/>
                    <a:pt x="81" y="227"/>
                  </a:cubicBezTo>
                  <a:cubicBezTo>
                    <a:pt x="81" y="225"/>
                    <a:pt x="81" y="225"/>
                    <a:pt x="79" y="225"/>
                  </a:cubicBezTo>
                  <a:cubicBezTo>
                    <a:pt x="76" y="232"/>
                    <a:pt x="62" y="231"/>
                    <a:pt x="64" y="240"/>
                  </a:cubicBezTo>
                  <a:close/>
                  <a:moveTo>
                    <a:pt x="77" y="242"/>
                  </a:moveTo>
                  <a:cubicBezTo>
                    <a:pt x="77" y="242"/>
                    <a:pt x="77" y="242"/>
                    <a:pt x="77" y="242"/>
                  </a:cubicBezTo>
                  <a:cubicBezTo>
                    <a:pt x="86" y="241"/>
                    <a:pt x="93" y="237"/>
                    <a:pt x="99" y="230"/>
                  </a:cubicBezTo>
                  <a:cubicBezTo>
                    <a:pt x="89" y="231"/>
                    <a:pt x="83" y="236"/>
                    <a:pt x="77" y="242"/>
                  </a:cubicBezTo>
                  <a:close/>
                  <a:moveTo>
                    <a:pt x="130" y="238"/>
                  </a:moveTo>
                  <a:cubicBezTo>
                    <a:pt x="130" y="238"/>
                    <a:pt x="130" y="238"/>
                    <a:pt x="130" y="238"/>
                  </a:cubicBezTo>
                  <a:cubicBezTo>
                    <a:pt x="130" y="239"/>
                    <a:pt x="130" y="240"/>
                    <a:pt x="130" y="241"/>
                  </a:cubicBezTo>
                  <a:cubicBezTo>
                    <a:pt x="133" y="243"/>
                    <a:pt x="135" y="237"/>
                    <a:pt x="132" y="237"/>
                  </a:cubicBezTo>
                  <a:cubicBezTo>
                    <a:pt x="132" y="238"/>
                    <a:pt x="131" y="238"/>
                    <a:pt x="130" y="238"/>
                  </a:cubicBezTo>
                  <a:close/>
                  <a:moveTo>
                    <a:pt x="111" y="242"/>
                  </a:moveTo>
                  <a:cubicBezTo>
                    <a:pt x="111" y="242"/>
                    <a:pt x="111" y="242"/>
                    <a:pt x="111" y="242"/>
                  </a:cubicBezTo>
                  <a:cubicBezTo>
                    <a:pt x="112" y="245"/>
                    <a:pt x="110" y="249"/>
                    <a:pt x="114" y="250"/>
                  </a:cubicBezTo>
                  <a:cubicBezTo>
                    <a:pt x="118" y="245"/>
                    <a:pt x="119" y="243"/>
                    <a:pt x="122" y="236"/>
                  </a:cubicBezTo>
                  <a:cubicBezTo>
                    <a:pt x="117" y="236"/>
                    <a:pt x="115" y="240"/>
                    <a:pt x="111" y="242"/>
                  </a:cubicBezTo>
                  <a:close/>
                  <a:moveTo>
                    <a:pt x="91" y="248"/>
                  </a:moveTo>
                  <a:cubicBezTo>
                    <a:pt x="91" y="248"/>
                    <a:pt x="91" y="248"/>
                    <a:pt x="91" y="248"/>
                  </a:cubicBezTo>
                  <a:cubicBezTo>
                    <a:pt x="97" y="249"/>
                    <a:pt x="100" y="246"/>
                    <a:pt x="102" y="242"/>
                  </a:cubicBezTo>
                  <a:cubicBezTo>
                    <a:pt x="104" y="241"/>
                    <a:pt x="113" y="236"/>
                    <a:pt x="107" y="235"/>
                  </a:cubicBezTo>
                  <a:cubicBezTo>
                    <a:pt x="102" y="239"/>
                    <a:pt x="94" y="240"/>
                    <a:pt x="91" y="248"/>
                  </a:cubicBezTo>
                  <a:close/>
                  <a:moveTo>
                    <a:pt x="69" y="241"/>
                  </a:moveTo>
                  <a:cubicBezTo>
                    <a:pt x="69" y="241"/>
                    <a:pt x="69" y="241"/>
                    <a:pt x="69" y="241"/>
                  </a:cubicBezTo>
                  <a:cubicBezTo>
                    <a:pt x="74" y="240"/>
                    <a:pt x="81" y="235"/>
                    <a:pt x="80" y="232"/>
                  </a:cubicBezTo>
                  <a:cubicBezTo>
                    <a:pt x="77" y="235"/>
                    <a:pt x="71" y="235"/>
                    <a:pt x="69" y="241"/>
                  </a:cubicBezTo>
                  <a:close/>
                  <a:moveTo>
                    <a:pt x="134" y="257"/>
                  </a:moveTo>
                  <a:cubicBezTo>
                    <a:pt x="134" y="257"/>
                    <a:pt x="134" y="257"/>
                    <a:pt x="134" y="257"/>
                  </a:cubicBezTo>
                  <a:cubicBezTo>
                    <a:pt x="141" y="258"/>
                    <a:pt x="141" y="248"/>
                    <a:pt x="139" y="244"/>
                  </a:cubicBezTo>
                  <a:cubicBezTo>
                    <a:pt x="138" y="250"/>
                    <a:pt x="134" y="251"/>
                    <a:pt x="134" y="257"/>
                  </a:cubicBezTo>
                  <a:close/>
                  <a:moveTo>
                    <a:pt x="103" y="250"/>
                  </a:moveTo>
                  <a:cubicBezTo>
                    <a:pt x="103" y="250"/>
                    <a:pt x="103" y="250"/>
                    <a:pt x="103" y="250"/>
                  </a:cubicBezTo>
                  <a:cubicBezTo>
                    <a:pt x="103" y="248"/>
                    <a:pt x="107" y="249"/>
                    <a:pt x="107" y="246"/>
                  </a:cubicBezTo>
                  <a:cubicBezTo>
                    <a:pt x="105" y="245"/>
                    <a:pt x="104" y="245"/>
                    <a:pt x="103" y="245"/>
                  </a:cubicBezTo>
                  <a:cubicBezTo>
                    <a:pt x="102" y="247"/>
                    <a:pt x="101" y="250"/>
                    <a:pt x="103" y="250"/>
                  </a:cubicBezTo>
                  <a:close/>
                  <a:moveTo>
                    <a:pt x="120" y="254"/>
                  </a:moveTo>
                  <a:cubicBezTo>
                    <a:pt x="120" y="254"/>
                    <a:pt x="120" y="254"/>
                    <a:pt x="120" y="254"/>
                  </a:cubicBezTo>
                  <a:cubicBezTo>
                    <a:pt x="122" y="254"/>
                    <a:pt x="123" y="254"/>
                    <a:pt x="124" y="255"/>
                  </a:cubicBezTo>
                  <a:cubicBezTo>
                    <a:pt x="124" y="253"/>
                    <a:pt x="125" y="252"/>
                    <a:pt x="125" y="251"/>
                  </a:cubicBezTo>
                  <a:cubicBezTo>
                    <a:pt x="124" y="250"/>
                    <a:pt x="122" y="250"/>
                    <a:pt x="121" y="250"/>
                  </a:cubicBezTo>
                  <a:cubicBezTo>
                    <a:pt x="121" y="251"/>
                    <a:pt x="120" y="252"/>
                    <a:pt x="120" y="254"/>
                  </a:cubicBezTo>
                  <a:close/>
                  <a:moveTo>
                    <a:pt x="123" y="276"/>
                  </a:moveTo>
                  <a:cubicBezTo>
                    <a:pt x="123" y="276"/>
                    <a:pt x="123" y="276"/>
                    <a:pt x="123" y="276"/>
                  </a:cubicBezTo>
                  <a:cubicBezTo>
                    <a:pt x="116" y="274"/>
                    <a:pt x="110" y="269"/>
                    <a:pt x="105" y="276"/>
                  </a:cubicBezTo>
                  <a:cubicBezTo>
                    <a:pt x="114" y="277"/>
                    <a:pt x="122" y="279"/>
                    <a:pt x="131" y="281"/>
                  </a:cubicBezTo>
                  <a:cubicBezTo>
                    <a:pt x="131" y="278"/>
                    <a:pt x="133" y="273"/>
                    <a:pt x="129" y="272"/>
                  </a:cubicBezTo>
                  <a:cubicBezTo>
                    <a:pt x="127" y="274"/>
                    <a:pt x="125" y="276"/>
                    <a:pt x="123" y="276"/>
                  </a:cubicBezTo>
                  <a:close/>
                  <a:moveTo>
                    <a:pt x="143" y="264"/>
                  </a:moveTo>
                  <a:cubicBezTo>
                    <a:pt x="143" y="264"/>
                    <a:pt x="143" y="264"/>
                    <a:pt x="143" y="264"/>
                  </a:cubicBezTo>
                  <a:cubicBezTo>
                    <a:pt x="141" y="269"/>
                    <a:pt x="136" y="268"/>
                    <a:pt x="135" y="275"/>
                  </a:cubicBezTo>
                  <a:cubicBezTo>
                    <a:pt x="142" y="275"/>
                    <a:pt x="143" y="267"/>
                    <a:pt x="147" y="264"/>
                  </a:cubicBezTo>
                  <a:cubicBezTo>
                    <a:pt x="147" y="260"/>
                    <a:pt x="144" y="258"/>
                    <a:pt x="140" y="257"/>
                  </a:cubicBezTo>
                  <a:cubicBezTo>
                    <a:pt x="138" y="265"/>
                    <a:pt x="130" y="265"/>
                    <a:pt x="126" y="272"/>
                  </a:cubicBezTo>
                  <a:cubicBezTo>
                    <a:pt x="134" y="273"/>
                    <a:pt x="139" y="262"/>
                    <a:pt x="143" y="264"/>
                  </a:cubicBezTo>
                  <a:close/>
                  <a:moveTo>
                    <a:pt x="28" y="246"/>
                  </a:moveTo>
                  <a:cubicBezTo>
                    <a:pt x="28" y="246"/>
                    <a:pt x="28" y="246"/>
                    <a:pt x="28" y="246"/>
                  </a:cubicBezTo>
                  <a:cubicBezTo>
                    <a:pt x="33" y="246"/>
                    <a:pt x="37" y="244"/>
                    <a:pt x="40" y="240"/>
                  </a:cubicBezTo>
                  <a:cubicBezTo>
                    <a:pt x="37" y="238"/>
                    <a:pt x="28" y="239"/>
                    <a:pt x="28" y="246"/>
                  </a:cubicBezTo>
                  <a:close/>
                  <a:moveTo>
                    <a:pt x="29" y="255"/>
                  </a:moveTo>
                  <a:cubicBezTo>
                    <a:pt x="29" y="255"/>
                    <a:pt x="29" y="255"/>
                    <a:pt x="29" y="255"/>
                  </a:cubicBezTo>
                  <a:cubicBezTo>
                    <a:pt x="37" y="251"/>
                    <a:pt x="47" y="250"/>
                    <a:pt x="51" y="241"/>
                  </a:cubicBezTo>
                  <a:cubicBezTo>
                    <a:pt x="42" y="243"/>
                    <a:pt x="33" y="246"/>
                    <a:pt x="29" y="255"/>
                  </a:cubicBezTo>
                  <a:close/>
                  <a:moveTo>
                    <a:pt x="37" y="256"/>
                  </a:moveTo>
                  <a:cubicBezTo>
                    <a:pt x="37" y="256"/>
                    <a:pt x="37" y="256"/>
                    <a:pt x="37" y="256"/>
                  </a:cubicBezTo>
                  <a:cubicBezTo>
                    <a:pt x="46" y="256"/>
                    <a:pt x="55" y="254"/>
                    <a:pt x="60" y="246"/>
                  </a:cubicBezTo>
                  <a:cubicBezTo>
                    <a:pt x="49" y="245"/>
                    <a:pt x="44" y="252"/>
                    <a:pt x="37" y="256"/>
                  </a:cubicBezTo>
                  <a:close/>
                  <a:moveTo>
                    <a:pt x="46" y="265"/>
                  </a:moveTo>
                  <a:cubicBezTo>
                    <a:pt x="46" y="265"/>
                    <a:pt x="46" y="265"/>
                    <a:pt x="46" y="265"/>
                  </a:cubicBezTo>
                  <a:cubicBezTo>
                    <a:pt x="51" y="268"/>
                    <a:pt x="66" y="272"/>
                    <a:pt x="63" y="263"/>
                  </a:cubicBezTo>
                  <a:cubicBezTo>
                    <a:pt x="58" y="267"/>
                    <a:pt x="51" y="257"/>
                    <a:pt x="46" y="265"/>
                  </a:cubicBezTo>
                  <a:close/>
                  <a:moveTo>
                    <a:pt x="70" y="248"/>
                  </a:moveTo>
                  <a:cubicBezTo>
                    <a:pt x="70" y="248"/>
                    <a:pt x="70" y="248"/>
                    <a:pt x="70" y="248"/>
                  </a:cubicBezTo>
                  <a:cubicBezTo>
                    <a:pt x="61" y="249"/>
                    <a:pt x="54" y="254"/>
                    <a:pt x="47" y="260"/>
                  </a:cubicBezTo>
                  <a:cubicBezTo>
                    <a:pt x="57" y="260"/>
                    <a:pt x="68" y="254"/>
                    <a:pt x="70" y="248"/>
                  </a:cubicBezTo>
                  <a:close/>
                  <a:moveTo>
                    <a:pt x="62" y="260"/>
                  </a:moveTo>
                  <a:cubicBezTo>
                    <a:pt x="62" y="260"/>
                    <a:pt x="62" y="260"/>
                    <a:pt x="62" y="260"/>
                  </a:cubicBezTo>
                  <a:cubicBezTo>
                    <a:pt x="71" y="261"/>
                    <a:pt x="77" y="257"/>
                    <a:pt x="82" y="252"/>
                  </a:cubicBezTo>
                  <a:cubicBezTo>
                    <a:pt x="75" y="247"/>
                    <a:pt x="68" y="257"/>
                    <a:pt x="62" y="260"/>
                  </a:cubicBezTo>
                  <a:close/>
                  <a:moveTo>
                    <a:pt x="69" y="267"/>
                  </a:moveTo>
                  <a:cubicBezTo>
                    <a:pt x="69" y="267"/>
                    <a:pt x="69" y="267"/>
                    <a:pt x="69" y="267"/>
                  </a:cubicBezTo>
                  <a:cubicBezTo>
                    <a:pt x="78" y="264"/>
                    <a:pt x="89" y="263"/>
                    <a:pt x="94" y="253"/>
                  </a:cubicBezTo>
                  <a:cubicBezTo>
                    <a:pt x="83" y="253"/>
                    <a:pt x="75" y="258"/>
                    <a:pt x="69" y="267"/>
                  </a:cubicBezTo>
                  <a:close/>
                  <a:moveTo>
                    <a:pt x="88" y="274"/>
                  </a:moveTo>
                  <a:cubicBezTo>
                    <a:pt x="88" y="274"/>
                    <a:pt x="88" y="274"/>
                    <a:pt x="88" y="274"/>
                  </a:cubicBezTo>
                  <a:cubicBezTo>
                    <a:pt x="96" y="277"/>
                    <a:pt x="98" y="270"/>
                    <a:pt x="99" y="263"/>
                  </a:cubicBezTo>
                  <a:cubicBezTo>
                    <a:pt x="103" y="262"/>
                    <a:pt x="108" y="261"/>
                    <a:pt x="110" y="256"/>
                  </a:cubicBezTo>
                  <a:cubicBezTo>
                    <a:pt x="96" y="253"/>
                    <a:pt x="89" y="261"/>
                    <a:pt x="82" y="270"/>
                  </a:cubicBezTo>
                  <a:cubicBezTo>
                    <a:pt x="89" y="270"/>
                    <a:pt x="91" y="265"/>
                    <a:pt x="97" y="266"/>
                  </a:cubicBezTo>
                  <a:cubicBezTo>
                    <a:pt x="94" y="268"/>
                    <a:pt x="89" y="267"/>
                    <a:pt x="88" y="274"/>
                  </a:cubicBezTo>
                  <a:close/>
                  <a:moveTo>
                    <a:pt x="100" y="272"/>
                  </a:moveTo>
                  <a:cubicBezTo>
                    <a:pt x="100" y="272"/>
                    <a:pt x="100" y="272"/>
                    <a:pt x="100" y="272"/>
                  </a:cubicBezTo>
                  <a:cubicBezTo>
                    <a:pt x="110" y="272"/>
                    <a:pt x="117" y="266"/>
                    <a:pt x="122" y="258"/>
                  </a:cubicBezTo>
                  <a:cubicBezTo>
                    <a:pt x="110" y="257"/>
                    <a:pt x="105" y="265"/>
                    <a:pt x="100" y="272"/>
                  </a:cubicBezTo>
                  <a:close/>
                  <a:moveTo>
                    <a:pt x="117" y="270"/>
                  </a:moveTo>
                  <a:cubicBezTo>
                    <a:pt x="117" y="270"/>
                    <a:pt x="117" y="270"/>
                    <a:pt x="117" y="270"/>
                  </a:cubicBezTo>
                  <a:cubicBezTo>
                    <a:pt x="119" y="274"/>
                    <a:pt x="128" y="266"/>
                    <a:pt x="126" y="262"/>
                  </a:cubicBezTo>
                  <a:cubicBezTo>
                    <a:pt x="123" y="265"/>
                    <a:pt x="119" y="266"/>
                    <a:pt x="117" y="270"/>
                  </a:cubicBezTo>
                  <a:close/>
                  <a:moveTo>
                    <a:pt x="36" y="262"/>
                  </a:moveTo>
                  <a:cubicBezTo>
                    <a:pt x="36" y="262"/>
                    <a:pt x="36" y="262"/>
                    <a:pt x="36" y="262"/>
                  </a:cubicBezTo>
                  <a:cubicBezTo>
                    <a:pt x="37" y="262"/>
                    <a:pt x="38" y="264"/>
                    <a:pt x="41" y="264"/>
                  </a:cubicBezTo>
                  <a:cubicBezTo>
                    <a:pt x="41" y="262"/>
                    <a:pt x="41" y="260"/>
                    <a:pt x="42" y="259"/>
                  </a:cubicBezTo>
                  <a:cubicBezTo>
                    <a:pt x="38" y="258"/>
                    <a:pt x="37" y="260"/>
                    <a:pt x="36" y="262"/>
                  </a:cubicBezTo>
                  <a:close/>
                  <a:moveTo>
                    <a:pt x="73" y="270"/>
                  </a:moveTo>
                  <a:cubicBezTo>
                    <a:pt x="73" y="270"/>
                    <a:pt x="73" y="270"/>
                    <a:pt x="73" y="270"/>
                  </a:cubicBezTo>
                  <a:cubicBezTo>
                    <a:pt x="74" y="271"/>
                    <a:pt x="75" y="271"/>
                    <a:pt x="76" y="271"/>
                  </a:cubicBezTo>
                  <a:cubicBezTo>
                    <a:pt x="77" y="270"/>
                    <a:pt x="77" y="269"/>
                    <a:pt x="77" y="267"/>
                  </a:cubicBezTo>
                  <a:cubicBezTo>
                    <a:pt x="76" y="267"/>
                    <a:pt x="76" y="267"/>
                    <a:pt x="75" y="267"/>
                  </a:cubicBezTo>
                  <a:cubicBezTo>
                    <a:pt x="74" y="268"/>
                    <a:pt x="73" y="268"/>
                    <a:pt x="73" y="2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00">
                <a:cs typeface="+mn-ea"/>
                <a:sym typeface="+mn-lt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1011979" y="3395863"/>
            <a:ext cx="1849443" cy="238091"/>
          </a:xfrm>
          <a:prstGeom prst="rect">
            <a:avLst/>
          </a:prstGeom>
        </p:spPr>
        <p:txBody>
          <a:bodyPr wrap="square" lIns="68593" tIns="34296" rIns="68593" bIns="34296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The title text is added</a:t>
            </a:r>
          </a:p>
        </p:txBody>
      </p:sp>
      <p:sp>
        <p:nvSpPr>
          <p:cNvPr id="12" name="矩形 11"/>
          <p:cNvSpPr/>
          <p:nvPr/>
        </p:nvSpPr>
        <p:spPr>
          <a:xfrm>
            <a:off x="3347052" y="3395863"/>
            <a:ext cx="1849443" cy="238091"/>
          </a:xfrm>
          <a:prstGeom prst="rect">
            <a:avLst/>
          </a:prstGeom>
        </p:spPr>
        <p:txBody>
          <a:bodyPr wrap="square" lIns="68593" tIns="34296" rIns="68593" bIns="34296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title text is added</a:t>
            </a:r>
          </a:p>
        </p:txBody>
      </p:sp>
      <p:sp>
        <p:nvSpPr>
          <p:cNvPr id="13" name="矩形 12"/>
          <p:cNvSpPr/>
          <p:nvPr/>
        </p:nvSpPr>
        <p:spPr>
          <a:xfrm>
            <a:off x="5682123" y="3395863"/>
            <a:ext cx="1849443" cy="238091"/>
          </a:xfrm>
          <a:prstGeom prst="rect">
            <a:avLst/>
          </a:prstGeom>
        </p:spPr>
        <p:txBody>
          <a:bodyPr wrap="square" lIns="68593" tIns="34296" rIns="68593" bIns="34296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The title text is added</a:t>
            </a:r>
          </a:p>
        </p:txBody>
      </p:sp>
      <p:sp>
        <p:nvSpPr>
          <p:cNvPr id="14" name="矩形 13"/>
          <p:cNvSpPr/>
          <p:nvPr/>
        </p:nvSpPr>
        <p:spPr>
          <a:xfrm>
            <a:off x="906041" y="3791277"/>
            <a:ext cx="7333507" cy="373769"/>
          </a:xfrm>
          <a:prstGeom prst="rect">
            <a:avLst/>
          </a:prstGeom>
        </p:spPr>
        <p:txBody>
          <a:bodyPr wrap="square" lIns="68593" tIns="34296" rIns="68593" bIns="34296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zh-CN" altLang="en-US" sz="800" dirty="0">
                <a:solidFill>
                  <a:srgbClr val="3C3C3B"/>
                </a:solidFill>
                <a:cs typeface="+mn-ea"/>
                <a:sym typeface="+mn-lt"/>
              </a:rPr>
              <a:t>Add the appropriate text information here, and it is recommended that the spacing be maintained</a:t>
            </a:r>
            <a:r>
              <a:rPr lang="en-US" altLang="zh-CN" sz="800" dirty="0">
                <a:solidFill>
                  <a:srgbClr val="3C3C3B"/>
                </a:solidFill>
                <a:cs typeface="+mn-ea"/>
                <a:sym typeface="+mn-lt"/>
              </a:rPr>
              <a:t>1.3</a:t>
            </a:r>
            <a:r>
              <a:rPr lang="zh-CN" altLang="en-US" sz="800" dirty="0">
                <a:solidFill>
                  <a:srgbClr val="3C3C3B"/>
                </a:solidFill>
                <a:cs typeface="+mn-ea"/>
                <a:sym typeface="+mn-lt"/>
              </a:rPr>
              <a:t>Around, please add the appropriate text information here Please add the appropriate text information here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555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29071" y="2204559"/>
            <a:ext cx="3898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Click here to add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A_任意多边形 6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 rot="1617227">
            <a:off x="1103044" y="1983433"/>
            <a:ext cx="1836311" cy="1201540"/>
          </a:xfrm>
          <a:custGeom>
            <a:avLst/>
            <a:gdLst>
              <a:gd name="T0" fmla="*/ 494 w 524"/>
              <a:gd name="T1" fmla="*/ 71 h 342"/>
              <a:gd name="T2" fmla="*/ 326 w 524"/>
              <a:gd name="T3" fmla="*/ 250 h 342"/>
              <a:gd name="T4" fmla="*/ 284 w 524"/>
              <a:gd name="T5" fmla="*/ 268 h 342"/>
              <a:gd name="T6" fmla="*/ 268 w 524"/>
              <a:gd name="T7" fmla="*/ 275 h 342"/>
              <a:gd name="T8" fmla="*/ 168 w 524"/>
              <a:gd name="T9" fmla="*/ 311 h 342"/>
              <a:gd name="T10" fmla="*/ 196 w 524"/>
              <a:gd name="T11" fmla="*/ 293 h 342"/>
              <a:gd name="T12" fmla="*/ 511 w 524"/>
              <a:gd name="T13" fmla="*/ 10 h 342"/>
              <a:gd name="T14" fmla="*/ 398 w 524"/>
              <a:gd name="T15" fmla="*/ 188 h 342"/>
              <a:gd name="T16" fmla="*/ 353 w 524"/>
              <a:gd name="T17" fmla="*/ 230 h 342"/>
              <a:gd name="T18" fmla="*/ 153 w 524"/>
              <a:gd name="T19" fmla="*/ 300 h 342"/>
              <a:gd name="T20" fmla="*/ 57 w 524"/>
              <a:gd name="T21" fmla="*/ 262 h 342"/>
              <a:gd name="T22" fmla="*/ 48 w 524"/>
              <a:gd name="T23" fmla="*/ 261 h 342"/>
              <a:gd name="T24" fmla="*/ 106 w 524"/>
              <a:gd name="T25" fmla="*/ 233 h 342"/>
              <a:gd name="T26" fmla="*/ 65 w 524"/>
              <a:gd name="T27" fmla="*/ 246 h 342"/>
              <a:gd name="T28" fmla="*/ 20 w 524"/>
              <a:gd name="T29" fmla="*/ 252 h 342"/>
              <a:gd name="T30" fmla="*/ 30 w 524"/>
              <a:gd name="T31" fmla="*/ 303 h 342"/>
              <a:gd name="T32" fmla="*/ 24 w 524"/>
              <a:gd name="T33" fmla="*/ 291 h 342"/>
              <a:gd name="T34" fmla="*/ 58 w 524"/>
              <a:gd name="T35" fmla="*/ 335 h 342"/>
              <a:gd name="T36" fmla="*/ 44 w 524"/>
              <a:gd name="T37" fmla="*/ 305 h 342"/>
              <a:gd name="T38" fmla="*/ 70 w 524"/>
              <a:gd name="T39" fmla="*/ 300 h 342"/>
              <a:gd name="T40" fmla="*/ 71 w 524"/>
              <a:gd name="T41" fmla="*/ 295 h 342"/>
              <a:gd name="T42" fmla="*/ 497 w 524"/>
              <a:gd name="T43" fmla="*/ 63 h 342"/>
              <a:gd name="T44" fmla="*/ 352 w 524"/>
              <a:gd name="T45" fmla="*/ 228 h 342"/>
              <a:gd name="T46" fmla="*/ 67 w 524"/>
              <a:gd name="T47" fmla="*/ 258 h 342"/>
              <a:gd name="T48" fmla="*/ 101 w 524"/>
              <a:gd name="T49" fmla="*/ 243 h 342"/>
              <a:gd name="T50" fmla="*/ 84 w 524"/>
              <a:gd name="T51" fmla="*/ 243 h 342"/>
              <a:gd name="T52" fmla="*/ 71 w 524"/>
              <a:gd name="T53" fmla="*/ 244 h 342"/>
              <a:gd name="T54" fmla="*/ 3 w 524"/>
              <a:gd name="T55" fmla="*/ 266 h 342"/>
              <a:gd name="T56" fmla="*/ 19 w 524"/>
              <a:gd name="T57" fmla="*/ 285 h 342"/>
              <a:gd name="T58" fmla="*/ 23 w 524"/>
              <a:gd name="T59" fmla="*/ 277 h 342"/>
              <a:gd name="T60" fmla="*/ 51 w 524"/>
              <a:gd name="T61" fmla="*/ 333 h 342"/>
              <a:gd name="T62" fmla="*/ 47 w 524"/>
              <a:gd name="T63" fmla="*/ 314 h 342"/>
              <a:gd name="T64" fmla="*/ 45 w 524"/>
              <a:gd name="T65" fmla="*/ 303 h 342"/>
              <a:gd name="T66" fmla="*/ 60 w 524"/>
              <a:gd name="T67" fmla="*/ 286 h 342"/>
              <a:gd name="T68" fmla="*/ 68 w 524"/>
              <a:gd name="T69" fmla="*/ 291 h 342"/>
              <a:gd name="T70" fmla="*/ 116 w 524"/>
              <a:gd name="T71" fmla="*/ 302 h 342"/>
              <a:gd name="T72" fmla="*/ 179 w 524"/>
              <a:gd name="T73" fmla="*/ 302 h 342"/>
              <a:gd name="T74" fmla="*/ 193 w 524"/>
              <a:gd name="T75" fmla="*/ 301 h 342"/>
              <a:gd name="T76" fmla="*/ 222 w 524"/>
              <a:gd name="T77" fmla="*/ 294 h 342"/>
              <a:gd name="T78" fmla="*/ 257 w 524"/>
              <a:gd name="T79" fmla="*/ 283 h 342"/>
              <a:gd name="T80" fmla="*/ 468 w 524"/>
              <a:gd name="T81" fmla="*/ 95 h 342"/>
              <a:gd name="T82" fmla="*/ 411 w 524"/>
              <a:gd name="T83" fmla="*/ 178 h 342"/>
              <a:gd name="T84" fmla="*/ 287 w 524"/>
              <a:gd name="T85" fmla="*/ 281 h 342"/>
              <a:gd name="T86" fmla="*/ 377 w 524"/>
              <a:gd name="T87" fmla="*/ 226 h 342"/>
              <a:gd name="T88" fmla="*/ 382 w 524"/>
              <a:gd name="T89" fmla="*/ 221 h 342"/>
              <a:gd name="T90" fmla="*/ 458 w 524"/>
              <a:gd name="T91" fmla="*/ 131 h 342"/>
              <a:gd name="T92" fmla="*/ 72 w 524"/>
              <a:gd name="T93" fmla="*/ 297 h 342"/>
              <a:gd name="T94" fmla="*/ 55 w 524"/>
              <a:gd name="T95" fmla="*/ 259 h 342"/>
              <a:gd name="T96" fmla="*/ 68 w 524"/>
              <a:gd name="T97" fmla="*/ 244 h 342"/>
              <a:gd name="T98" fmla="*/ 97 w 524"/>
              <a:gd name="T99" fmla="*/ 237 h 342"/>
              <a:gd name="T100" fmla="*/ 94 w 524"/>
              <a:gd name="T101" fmla="*/ 237 h 342"/>
              <a:gd name="T102" fmla="*/ 53 w 524"/>
              <a:gd name="T103" fmla="*/ 259 h 342"/>
              <a:gd name="T104" fmla="*/ 74 w 524"/>
              <a:gd name="T105" fmla="*/ 257 h 342"/>
              <a:gd name="T106" fmla="*/ 61 w 524"/>
              <a:gd name="T107" fmla="*/ 247 h 342"/>
              <a:gd name="T108" fmla="*/ 55 w 524"/>
              <a:gd name="T109" fmla="*/ 329 h 342"/>
              <a:gd name="T110" fmla="*/ 35 w 524"/>
              <a:gd name="T111" fmla="*/ 312 h 342"/>
              <a:gd name="T112" fmla="*/ 46 w 524"/>
              <a:gd name="T113" fmla="*/ 306 h 342"/>
              <a:gd name="T114" fmla="*/ 33 w 524"/>
              <a:gd name="T115" fmla="*/ 304 h 342"/>
              <a:gd name="T116" fmla="*/ 33 w 524"/>
              <a:gd name="T117" fmla="*/ 310 h 342"/>
              <a:gd name="T118" fmla="*/ 38 w 524"/>
              <a:gd name="T119" fmla="*/ 320 h 342"/>
              <a:gd name="T120" fmla="*/ 51 w 524"/>
              <a:gd name="T121" fmla="*/ 312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24" h="342">
                <a:moveTo>
                  <a:pt x="511" y="31"/>
                </a:moveTo>
                <a:cubicBezTo>
                  <a:pt x="510" y="32"/>
                  <a:pt x="510" y="33"/>
                  <a:pt x="509" y="34"/>
                </a:cubicBezTo>
                <a:cubicBezTo>
                  <a:pt x="510" y="33"/>
                  <a:pt x="511" y="32"/>
                  <a:pt x="511" y="31"/>
                </a:cubicBezTo>
                <a:close/>
                <a:moveTo>
                  <a:pt x="497" y="63"/>
                </a:moveTo>
                <a:cubicBezTo>
                  <a:pt x="497" y="63"/>
                  <a:pt x="497" y="63"/>
                  <a:pt x="497" y="63"/>
                </a:cubicBezTo>
                <a:close/>
                <a:moveTo>
                  <a:pt x="508" y="37"/>
                </a:moveTo>
                <a:cubicBezTo>
                  <a:pt x="508" y="38"/>
                  <a:pt x="508" y="39"/>
                  <a:pt x="508" y="37"/>
                </a:cubicBezTo>
                <a:close/>
                <a:moveTo>
                  <a:pt x="282" y="283"/>
                </a:moveTo>
                <a:cubicBezTo>
                  <a:pt x="281" y="283"/>
                  <a:pt x="281" y="283"/>
                  <a:pt x="280" y="284"/>
                </a:cubicBezTo>
                <a:cubicBezTo>
                  <a:pt x="281" y="284"/>
                  <a:pt x="281" y="283"/>
                  <a:pt x="282" y="283"/>
                </a:cubicBezTo>
                <a:close/>
                <a:moveTo>
                  <a:pt x="234" y="300"/>
                </a:moveTo>
                <a:cubicBezTo>
                  <a:pt x="233" y="300"/>
                  <a:pt x="232" y="300"/>
                  <a:pt x="232" y="301"/>
                </a:cubicBezTo>
                <a:cubicBezTo>
                  <a:pt x="233" y="301"/>
                  <a:pt x="233" y="301"/>
                  <a:pt x="234" y="300"/>
                </a:cubicBezTo>
                <a:close/>
                <a:moveTo>
                  <a:pt x="494" y="71"/>
                </a:moveTo>
                <a:cubicBezTo>
                  <a:pt x="493" y="72"/>
                  <a:pt x="493" y="73"/>
                  <a:pt x="493" y="74"/>
                </a:cubicBezTo>
                <a:cubicBezTo>
                  <a:pt x="494" y="73"/>
                  <a:pt x="494" y="72"/>
                  <a:pt x="494" y="71"/>
                </a:cubicBezTo>
                <a:close/>
                <a:moveTo>
                  <a:pt x="348" y="234"/>
                </a:moveTo>
                <a:cubicBezTo>
                  <a:pt x="348" y="234"/>
                  <a:pt x="347" y="234"/>
                  <a:pt x="347" y="234"/>
                </a:cubicBezTo>
                <a:cubicBezTo>
                  <a:pt x="350" y="233"/>
                  <a:pt x="352" y="232"/>
                  <a:pt x="353" y="230"/>
                </a:cubicBezTo>
                <a:cubicBezTo>
                  <a:pt x="353" y="230"/>
                  <a:pt x="353" y="230"/>
                  <a:pt x="353" y="230"/>
                </a:cubicBezTo>
                <a:cubicBezTo>
                  <a:pt x="353" y="231"/>
                  <a:pt x="350" y="233"/>
                  <a:pt x="348" y="234"/>
                </a:cubicBezTo>
                <a:close/>
                <a:moveTo>
                  <a:pt x="327" y="249"/>
                </a:moveTo>
                <a:cubicBezTo>
                  <a:pt x="328" y="248"/>
                  <a:pt x="334" y="246"/>
                  <a:pt x="334" y="245"/>
                </a:cubicBezTo>
                <a:cubicBezTo>
                  <a:pt x="333" y="244"/>
                  <a:pt x="328" y="248"/>
                  <a:pt x="327" y="249"/>
                </a:cubicBezTo>
                <a:close/>
                <a:moveTo>
                  <a:pt x="336" y="243"/>
                </a:moveTo>
                <a:cubicBezTo>
                  <a:pt x="336" y="243"/>
                  <a:pt x="340" y="240"/>
                  <a:pt x="340" y="240"/>
                </a:cubicBezTo>
                <a:cubicBezTo>
                  <a:pt x="339" y="240"/>
                  <a:pt x="336" y="242"/>
                  <a:pt x="336" y="243"/>
                </a:cubicBezTo>
                <a:close/>
                <a:moveTo>
                  <a:pt x="383" y="207"/>
                </a:moveTo>
                <a:cubicBezTo>
                  <a:pt x="384" y="206"/>
                  <a:pt x="385" y="205"/>
                  <a:pt x="386" y="204"/>
                </a:cubicBezTo>
                <a:cubicBezTo>
                  <a:pt x="386" y="204"/>
                  <a:pt x="383" y="207"/>
                  <a:pt x="383" y="207"/>
                </a:cubicBezTo>
                <a:close/>
                <a:moveTo>
                  <a:pt x="324" y="251"/>
                </a:moveTo>
                <a:cubicBezTo>
                  <a:pt x="324" y="251"/>
                  <a:pt x="325" y="251"/>
                  <a:pt x="326" y="250"/>
                </a:cubicBezTo>
                <a:cubicBezTo>
                  <a:pt x="327" y="249"/>
                  <a:pt x="324" y="251"/>
                  <a:pt x="324" y="251"/>
                </a:cubicBezTo>
                <a:close/>
                <a:moveTo>
                  <a:pt x="395" y="195"/>
                </a:moveTo>
                <a:cubicBezTo>
                  <a:pt x="395" y="195"/>
                  <a:pt x="393" y="199"/>
                  <a:pt x="395" y="195"/>
                </a:cubicBezTo>
                <a:close/>
                <a:moveTo>
                  <a:pt x="388" y="201"/>
                </a:moveTo>
                <a:cubicBezTo>
                  <a:pt x="388" y="201"/>
                  <a:pt x="391" y="198"/>
                  <a:pt x="391" y="198"/>
                </a:cubicBezTo>
                <a:cubicBezTo>
                  <a:pt x="390" y="199"/>
                  <a:pt x="389" y="200"/>
                  <a:pt x="388" y="201"/>
                </a:cubicBezTo>
                <a:close/>
                <a:moveTo>
                  <a:pt x="519" y="12"/>
                </a:moveTo>
                <a:cubicBezTo>
                  <a:pt x="519" y="13"/>
                  <a:pt x="519" y="13"/>
                  <a:pt x="519" y="13"/>
                </a:cubicBezTo>
                <a:cubicBezTo>
                  <a:pt x="519" y="13"/>
                  <a:pt x="519" y="13"/>
                  <a:pt x="519" y="12"/>
                </a:cubicBezTo>
                <a:close/>
                <a:moveTo>
                  <a:pt x="230" y="299"/>
                </a:moveTo>
                <a:cubicBezTo>
                  <a:pt x="232" y="299"/>
                  <a:pt x="233" y="299"/>
                  <a:pt x="234" y="298"/>
                </a:cubicBezTo>
                <a:cubicBezTo>
                  <a:pt x="233" y="298"/>
                  <a:pt x="231" y="298"/>
                  <a:pt x="230" y="299"/>
                </a:cubicBezTo>
                <a:close/>
                <a:moveTo>
                  <a:pt x="343" y="238"/>
                </a:moveTo>
                <a:cubicBezTo>
                  <a:pt x="343" y="238"/>
                  <a:pt x="345" y="236"/>
                  <a:pt x="347" y="234"/>
                </a:cubicBezTo>
                <a:cubicBezTo>
                  <a:pt x="345" y="236"/>
                  <a:pt x="343" y="237"/>
                  <a:pt x="343" y="238"/>
                </a:cubicBezTo>
                <a:close/>
                <a:moveTo>
                  <a:pt x="284" y="268"/>
                </a:moveTo>
                <a:cubicBezTo>
                  <a:pt x="283" y="267"/>
                  <a:pt x="282" y="268"/>
                  <a:pt x="281" y="268"/>
                </a:cubicBezTo>
                <a:cubicBezTo>
                  <a:pt x="280" y="269"/>
                  <a:pt x="279" y="269"/>
                  <a:pt x="277" y="270"/>
                </a:cubicBezTo>
                <a:cubicBezTo>
                  <a:pt x="278" y="271"/>
                  <a:pt x="284" y="269"/>
                  <a:pt x="284" y="268"/>
                </a:cubicBezTo>
                <a:close/>
                <a:moveTo>
                  <a:pt x="261" y="276"/>
                </a:moveTo>
                <a:cubicBezTo>
                  <a:pt x="262" y="276"/>
                  <a:pt x="262" y="276"/>
                  <a:pt x="263" y="276"/>
                </a:cubicBezTo>
                <a:cubicBezTo>
                  <a:pt x="262" y="276"/>
                  <a:pt x="261" y="276"/>
                  <a:pt x="261" y="276"/>
                </a:cubicBezTo>
                <a:close/>
                <a:moveTo>
                  <a:pt x="209" y="295"/>
                </a:moveTo>
                <a:cubicBezTo>
                  <a:pt x="208" y="294"/>
                  <a:pt x="208" y="295"/>
                  <a:pt x="207" y="295"/>
                </a:cubicBezTo>
                <a:cubicBezTo>
                  <a:pt x="208" y="295"/>
                  <a:pt x="209" y="295"/>
                  <a:pt x="209" y="295"/>
                </a:cubicBezTo>
                <a:close/>
                <a:moveTo>
                  <a:pt x="273" y="272"/>
                </a:moveTo>
                <a:cubicBezTo>
                  <a:pt x="273" y="272"/>
                  <a:pt x="271" y="272"/>
                  <a:pt x="273" y="272"/>
                </a:cubicBezTo>
                <a:close/>
                <a:moveTo>
                  <a:pt x="250" y="280"/>
                </a:moveTo>
                <a:cubicBezTo>
                  <a:pt x="249" y="280"/>
                  <a:pt x="249" y="280"/>
                  <a:pt x="248" y="280"/>
                </a:cubicBezTo>
                <a:cubicBezTo>
                  <a:pt x="248" y="281"/>
                  <a:pt x="250" y="280"/>
                  <a:pt x="250" y="280"/>
                </a:cubicBezTo>
                <a:close/>
                <a:moveTo>
                  <a:pt x="280" y="270"/>
                </a:moveTo>
                <a:cubicBezTo>
                  <a:pt x="278" y="270"/>
                  <a:pt x="268" y="275"/>
                  <a:pt x="268" y="275"/>
                </a:cubicBezTo>
                <a:cubicBezTo>
                  <a:pt x="269" y="276"/>
                  <a:pt x="281" y="271"/>
                  <a:pt x="280" y="270"/>
                </a:cubicBezTo>
                <a:close/>
                <a:moveTo>
                  <a:pt x="228" y="302"/>
                </a:moveTo>
                <a:cubicBezTo>
                  <a:pt x="229" y="302"/>
                  <a:pt x="232" y="301"/>
                  <a:pt x="229" y="301"/>
                </a:cubicBezTo>
                <a:cubicBezTo>
                  <a:pt x="229" y="301"/>
                  <a:pt x="226" y="302"/>
                  <a:pt x="228" y="302"/>
                </a:cubicBezTo>
                <a:close/>
                <a:moveTo>
                  <a:pt x="404" y="181"/>
                </a:moveTo>
                <a:cubicBezTo>
                  <a:pt x="403" y="181"/>
                  <a:pt x="404" y="182"/>
                  <a:pt x="404" y="181"/>
                </a:cubicBezTo>
                <a:close/>
                <a:moveTo>
                  <a:pt x="297" y="262"/>
                </a:moveTo>
                <a:cubicBezTo>
                  <a:pt x="298" y="262"/>
                  <a:pt x="298" y="262"/>
                  <a:pt x="299" y="261"/>
                </a:cubicBezTo>
                <a:cubicBezTo>
                  <a:pt x="298" y="261"/>
                  <a:pt x="297" y="262"/>
                  <a:pt x="297" y="262"/>
                </a:cubicBezTo>
                <a:close/>
                <a:moveTo>
                  <a:pt x="275" y="271"/>
                </a:moveTo>
                <a:cubicBezTo>
                  <a:pt x="272" y="272"/>
                  <a:pt x="278" y="270"/>
                  <a:pt x="275" y="271"/>
                </a:cubicBezTo>
                <a:close/>
                <a:moveTo>
                  <a:pt x="165" y="309"/>
                </a:moveTo>
                <a:cubicBezTo>
                  <a:pt x="152" y="310"/>
                  <a:pt x="139" y="309"/>
                  <a:pt x="126" y="309"/>
                </a:cubicBezTo>
                <a:cubicBezTo>
                  <a:pt x="126" y="309"/>
                  <a:pt x="127" y="310"/>
                  <a:pt x="128" y="311"/>
                </a:cubicBezTo>
                <a:cubicBezTo>
                  <a:pt x="133" y="312"/>
                  <a:pt x="139" y="311"/>
                  <a:pt x="143" y="311"/>
                </a:cubicBezTo>
                <a:cubicBezTo>
                  <a:pt x="150" y="311"/>
                  <a:pt x="161" y="313"/>
                  <a:pt x="168" y="311"/>
                </a:cubicBezTo>
                <a:cubicBezTo>
                  <a:pt x="171" y="309"/>
                  <a:pt x="182" y="308"/>
                  <a:pt x="186" y="309"/>
                </a:cubicBezTo>
                <a:cubicBezTo>
                  <a:pt x="190" y="310"/>
                  <a:pt x="197" y="305"/>
                  <a:pt x="201" y="307"/>
                </a:cubicBezTo>
                <a:cubicBezTo>
                  <a:pt x="202" y="308"/>
                  <a:pt x="210" y="305"/>
                  <a:pt x="207" y="305"/>
                </a:cubicBezTo>
                <a:cubicBezTo>
                  <a:pt x="194" y="304"/>
                  <a:pt x="179" y="309"/>
                  <a:pt x="165" y="309"/>
                </a:cubicBezTo>
                <a:close/>
                <a:moveTo>
                  <a:pt x="160" y="311"/>
                </a:moveTo>
                <a:cubicBezTo>
                  <a:pt x="160" y="310"/>
                  <a:pt x="160" y="312"/>
                  <a:pt x="160" y="311"/>
                </a:cubicBezTo>
                <a:close/>
                <a:moveTo>
                  <a:pt x="204" y="304"/>
                </a:moveTo>
                <a:cubicBezTo>
                  <a:pt x="205" y="304"/>
                  <a:pt x="206" y="304"/>
                  <a:pt x="206" y="304"/>
                </a:cubicBezTo>
                <a:cubicBezTo>
                  <a:pt x="205" y="303"/>
                  <a:pt x="205" y="304"/>
                  <a:pt x="204" y="304"/>
                </a:cubicBezTo>
                <a:close/>
                <a:moveTo>
                  <a:pt x="521" y="8"/>
                </a:moveTo>
                <a:cubicBezTo>
                  <a:pt x="520" y="9"/>
                  <a:pt x="520" y="11"/>
                  <a:pt x="519" y="12"/>
                </a:cubicBezTo>
                <a:cubicBezTo>
                  <a:pt x="520" y="11"/>
                  <a:pt x="520" y="10"/>
                  <a:pt x="521" y="10"/>
                </a:cubicBezTo>
                <a:cubicBezTo>
                  <a:pt x="520" y="11"/>
                  <a:pt x="520" y="11"/>
                  <a:pt x="520" y="12"/>
                </a:cubicBezTo>
                <a:cubicBezTo>
                  <a:pt x="520" y="12"/>
                  <a:pt x="524" y="6"/>
                  <a:pt x="521" y="8"/>
                </a:cubicBezTo>
                <a:close/>
                <a:moveTo>
                  <a:pt x="196" y="293"/>
                </a:moveTo>
                <a:cubicBezTo>
                  <a:pt x="195" y="292"/>
                  <a:pt x="196" y="294"/>
                  <a:pt x="196" y="293"/>
                </a:cubicBezTo>
                <a:close/>
                <a:moveTo>
                  <a:pt x="206" y="290"/>
                </a:moveTo>
                <a:cubicBezTo>
                  <a:pt x="206" y="290"/>
                  <a:pt x="202" y="291"/>
                  <a:pt x="201" y="291"/>
                </a:cubicBezTo>
                <a:cubicBezTo>
                  <a:pt x="202" y="291"/>
                  <a:pt x="206" y="291"/>
                  <a:pt x="206" y="290"/>
                </a:cubicBezTo>
                <a:close/>
                <a:moveTo>
                  <a:pt x="46" y="275"/>
                </a:moveTo>
                <a:cubicBezTo>
                  <a:pt x="46" y="276"/>
                  <a:pt x="49" y="278"/>
                  <a:pt x="50" y="277"/>
                </a:cubicBezTo>
                <a:cubicBezTo>
                  <a:pt x="50" y="276"/>
                  <a:pt x="46" y="275"/>
                  <a:pt x="46" y="275"/>
                </a:cubicBezTo>
                <a:close/>
                <a:moveTo>
                  <a:pt x="179" y="295"/>
                </a:moveTo>
                <a:cubicBezTo>
                  <a:pt x="180" y="295"/>
                  <a:pt x="181" y="294"/>
                  <a:pt x="182" y="294"/>
                </a:cubicBezTo>
                <a:cubicBezTo>
                  <a:pt x="182" y="293"/>
                  <a:pt x="179" y="295"/>
                  <a:pt x="179" y="295"/>
                </a:cubicBezTo>
                <a:close/>
                <a:moveTo>
                  <a:pt x="108" y="297"/>
                </a:moveTo>
                <a:cubicBezTo>
                  <a:pt x="108" y="298"/>
                  <a:pt x="108" y="296"/>
                  <a:pt x="108" y="297"/>
                </a:cubicBezTo>
                <a:close/>
                <a:moveTo>
                  <a:pt x="501" y="39"/>
                </a:moveTo>
                <a:cubicBezTo>
                  <a:pt x="499" y="45"/>
                  <a:pt x="491" y="56"/>
                  <a:pt x="490" y="63"/>
                </a:cubicBezTo>
                <a:cubicBezTo>
                  <a:pt x="491" y="56"/>
                  <a:pt x="498" y="46"/>
                  <a:pt x="500" y="40"/>
                </a:cubicBezTo>
                <a:cubicBezTo>
                  <a:pt x="502" y="34"/>
                  <a:pt x="504" y="29"/>
                  <a:pt x="507" y="24"/>
                </a:cubicBezTo>
                <a:cubicBezTo>
                  <a:pt x="509" y="20"/>
                  <a:pt x="510" y="11"/>
                  <a:pt x="511" y="10"/>
                </a:cubicBezTo>
                <a:cubicBezTo>
                  <a:pt x="516" y="1"/>
                  <a:pt x="510" y="6"/>
                  <a:pt x="509" y="3"/>
                </a:cubicBezTo>
                <a:cubicBezTo>
                  <a:pt x="509" y="2"/>
                  <a:pt x="509" y="1"/>
                  <a:pt x="509" y="0"/>
                </a:cubicBezTo>
                <a:cubicBezTo>
                  <a:pt x="506" y="3"/>
                  <a:pt x="493" y="23"/>
                  <a:pt x="494" y="27"/>
                </a:cubicBezTo>
                <a:cubicBezTo>
                  <a:pt x="492" y="22"/>
                  <a:pt x="503" y="9"/>
                  <a:pt x="505" y="5"/>
                </a:cubicBezTo>
                <a:cubicBezTo>
                  <a:pt x="504" y="4"/>
                  <a:pt x="504" y="4"/>
                  <a:pt x="503" y="5"/>
                </a:cubicBezTo>
                <a:cubicBezTo>
                  <a:pt x="498" y="11"/>
                  <a:pt x="495" y="20"/>
                  <a:pt x="492" y="27"/>
                </a:cubicBezTo>
                <a:cubicBezTo>
                  <a:pt x="489" y="33"/>
                  <a:pt x="482" y="43"/>
                  <a:pt x="482" y="51"/>
                </a:cubicBezTo>
                <a:cubicBezTo>
                  <a:pt x="483" y="50"/>
                  <a:pt x="483" y="49"/>
                  <a:pt x="484" y="49"/>
                </a:cubicBezTo>
                <a:cubicBezTo>
                  <a:pt x="486" y="48"/>
                  <a:pt x="481" y="54"/>
                  <a:pt x="482" y="54"/>
                </a:cubicBezTo>
                <a:cubicBezTo>
                  <a:pt x="482" y="53"/>
                  <a:pt x="482" y="53"/>
                  <a:pt x="482" y="52"/>
                </a:cubicBezTo>
                <a:cubicBezTo>
                  <a:pt x="478" y="53"/>
                  <a:pt x="469" y="80"/>
                  <a:pt x="467" y="86"/>
                </a:cubicBezTo>
                <a:cubicBezTo>
                  <a:pt x="464" y="95"/>
                  <a:pt x="458" y="104"/>
                  <a:pt x="453" y="114"/>
                </a:cubicBezTo>
                <a:cubicBezTo>
                  <a:pt x="454" y="113"/>
                  <a:pt x="425" y="159"/>
                  <a:pt x="424" y="159"/>
                </a:cubicBezTo>
                <a:cubicBezTo>
                  <a:pt x="424" y="158"/>
                  <a:pt x="424" y="158"/>
                  <a:pt x="424" y="157"/>
                </a:cubicBezTo>
                <a:cubicBezTo>
                  <a:pt x="420" y="159"/>
                  <a:pt x="413" y="171"/>
                  <a:pt x="410" y="175"/>
                </a:cubicBezTo>
                <a:cubicBezTo>
                  <a:pt x="407" y="180"/>
                  <a:pt x="401" y="185"/>
                  <a:pt x="398" y="188"/>
                </a:cubicBezTo>
                <a:cubicBezTo>
                  <a:pt x="396" y="191"/>
                  <a:pt x="365" y="218"/>
                  <a:pt x="365" y="218"/>
                </a:cubicBezTo>
                <a:cubicBezTo>
                  <a:pt x="365" y="218"/>
                  <a:pt x="365" y="217"/>
                  <a:pt x="366" y="217"/>
                </a:cubicBezTo>
                <a:cubicBezTo>
                  <a:pt x="364" y="217"/>
                  <a:pt x="361" y="225"/>
                  <a:pt x="359" y="224"/>
                </a:cubicBezTo>
                <a:cubicBezTo>
                  <a:pt x="359" y="223"/>
                  <a:pt x="360" y="223"/>
                  <a:pt x="360" y="222"/>
                </a:cubicBezTo>
                <a:cubicBezTo>
                  <a:pt x="359" y="221"/>
                  <a:pt x="356" y="225"/>
                  <a:pt x="354" y="227"/>
                </a:cubicBezTo>
                <a:cubicBezTo>
                  <a:pt x="349" y="229"/>
                  <a:pt x="342" y="235"/>
                  <a:pt x="339" y="237"/>
                </a:cubicBezTo>
                <a:cubicBezTo>
                  <a:pt x="334" y="241"/>
                  <a:pt x="327" y="245"/>
                  <a:pt x="321" y="248"/>
                </a:cubicBezTo>
                <a:cubicBezTo>
                  <a:pt x="319" y="250"/>
                  <a:pt x="295" y="264"/>
                  <a:pt x="295" y="263"/>
                </a:cubicBezTo>
                <a:cubicBezTo>
                  <a:pt x="294" y="263"/>
                  <a:pt x="288" y="266"/>
                  <a:pt x="285" y="268"/>
                </a:cubicBezTo>
                <a:cubicBezTo>
                  <a:pt x="289" y="265"/>
                  <a:pt x="302" y="261"/>
                  <a:pt x="305" y="260"/>
                </a:cubicBezTo>
                <a:cubicBezTo>
                  <a:pt x="313" y="256"/>
                  <a:pt x="320" y="252"/>
                  <a:pt x="327" y="247"/>
                </a:cubicBezTo>
                <a:cubicBezTo>
                  <a:pt x="331" y="244"/>
                  <a:pt x="339" y="241"/>
                  <a:pt x="342" y="237"/>
                </a:cubicBezTo>
                <a:cubicBezTo>
                  <a:pt x="343" y="237"/>
                  <a:pt x="345" y="235"/>
                  <a:pt x="348" y="234"/>
                </a:cubicBezTo>
                <a:cubicBezTo>
                  <a:pt x="350" y="233"/>
                  <a:pt x="351" y="232"/>
                  <a:pt x="353" y="230"/>
                </a:cubicBezTo>
                <a:cubicBezTo>
                  <a:pt x="354" y="230"/>
                  <a:pt x="354" y="230"/>
                  <a:pt x="354" y="230"/>
                </a:cubicBezTo>
                <a:cubicBezTo>
                  <a:pt x="354" y="230"/>
                  <a:pt x="354" y="230"/>
                  <a:pt x="353" y="230"/>
                </a:cubicBezTo>
                <a:cubicBezTo>
                  <a:pt x="361" y="225"/>
                  <a:pt x="370" y="219"/>
                  <a:pt x="370" y="218"/>
                </a:cubicBezTo>
                <a:cubicBezTo>
                  <a:pt x="369" y="218"/>
                  <a:pt x="368" y="219"/>
                  <a:pt x="367" y="219"/>
                </a:cubicBezTo>
                <a:cubicBezTo>
                  <a:pt x="370" y="217"/>
                  <a:pt x="378" y="208"/>
                  <a:pt x="379" y="209"/>
                </a:cubicBezTo>
                <a:cubicBezTo>
                  <a:pt x="379" y="210"/>
                  <a:pt x="372" y="215"/>
                  <a:pt x="372" y="216"/>
                </a:cubicBezTo>
                <a:cubicBezTo>
                  <a:pt x="373" y="216"/>
                  <a:pt x="381" y="209"/>
                  <a:pt x="381" y="208"/>
                </a:cubicBezTo>
                <a:cubicBezTo>
                  <a:pt x="381" y="208"/>
                  <a:pt x="380" y="208"/>
                  <a:pt x="380" y="208"/>
                </a:cubicBezTo>
                <a:cubicBezTo>
                  <a:pt x="381" y="206"/>
                  <a:pt x="398" y="191"/>
                  <a:pt x="398" y="191"/>
                </a:cubicBezTo>
                <a:cubicBezTo>
                  <a:pt x="398" y="191"/>
                  <a:pt x="396" y="194"/>
                  <a:pt x="396" y="194"/>
                </a:cubicBezTo>
                <a:cubicBezTo>
                  <a:pt x="398" y="193"/>
                  <a:pt x="400" y="191"/>
                  <a:pt x="402" y="189"/>
                </a:cubicBezTo>
                <a:cubicBezTo>
                  <a:pt x="386" y="206"/>
                  <a:pt x="368" y="222"/>
                  <a:pt x="348" y="236"/>
                </a:cubicBezTo>
                <a:cubicBezTo>
                  <a:pt x="321" y="256"/>
                  <a:pt x="293" y="269"/>
                  <a:pt x="262" y="281"/>
                </a:cubicBezTo>
                <a:cubicBezTo>
                  <a:pt x="250" y="286"/>
                  <a:pt x="236" y="288"/>
                  <a:pt x="224" y="292"/>
                </a:cubicBezTo>
                <a:cubicBezTo>
                  <a:pt x="218" y="294"/>
                  <a:pt x="203" y="298"/>
                  <a:pt x="201" y="296"/>
                </a:cubicBezTo>
                <a:cubicBezTo>
                  <a:pt x="200" y="295"/>
                  <a:pt x="194" y="298"/>
                  <a:pt x="192" y="297"/>
                </a:cubicBezTo>
                <a:cubicBezTo>
                  <a:pt x="187" y="294"/>
                  <a:pt x="167" y="299"/>
                  <a:pt x="161" y="299"/>
                </a:cubicBezTo>
                <a:cubicBezTo>
                  <a:pt x="159" y="299"/>
                  <a:pt x="156" y="300"/>
                  <a:pt x="153" y="300"/>
                </a:cubicBezTo>
                <a:cubicBezTo>
                  <a:pt x="153" y="300"/>
                  <a:pt x="153" y="301"/>
                  <a:pt x="153" y="300"/>
                </a:cubicBezTo>
                <a:cubicBezTo>
                  <a:pt x="153" y="300"/>
                  <a:pt x="153" y="300"/>
                  <a:pt x="153" y="300"/>
                </a:cubicBezTo>
                <a:cubicBezTo>
                  <a:pt x="146" y="301"/>
                  <a:pt x="138" y="301"/>
                  <a:pt x="136" y="299"/>
                </a:cubicBezTo>
                <a:cubicBezTo>
                  <a:pt x="137" y="299"/>
                  <a:pt x="139" y="300"/>
                  <a:pt x="141" y="300"/>
                </a:cubicBezTo>
                <a:cubicBezTo>
                  <a:pt x="139" y="299"/>
                  <a:pt x="125" y="298"/>
                  <a:pt x="121" y="298"/>
                </a:cubicBezTo>
                <a:cubicBezTo>
                  <a:pt x="116" y="298"/>
                  <a:pt x="98" y="298"/>
                  <a:pt x="93" y="295"/>
                </a:cubicBezTo>
                <a:cubicBezTo>
                  <a:pt x="94" y="294"/>
                  <a:pt x="95" y="294"/>
                  <a:pt x="96" y="294"/>
                </a:cubicBezTo>
                <a:cubicBezTo>
                  <a:pt x="84" y="295"/>
                  <a:pt x="69" y="288"/>
                  <a:pt x="59" y="284"/>
                </a:cubicBezTo>
                <a:cubicBezTo>
                  <a:pt x="47" y="280"/>
                  <a:pt x="35" y="274"/>
                  <a:pt x="25" y="268"/>
                </a:cubicBezTo>
                <a:cubicBezTo>
                  <a:pt x="25" y="268"/>
                  <a:pt x="26" y="267"/>
                  <a:pt x="26" y="267"/>
                </a:cubicBezTo>
                <a:cubicBezTo>
                  <a:pt x="25" y="267"/>
                  <a:pt x="26" y="267"/>
                  <a:pt x="27" y="267"/>
                </a:cubicBezTo>
                <a:cubicBezTo>
                  <a:pt x="33" y="270"/>
                  <a:pt x="39" y="273"/>
                  <a:pt x="41" y="274"/>
                </a:cubicBezTo>
                <a:cubicBezTo>
                  <a:pt x="41" y="274"/>
                  <a:pt x="41" y="274"/>
                  <a:pt x="41" y="274"/>
                </a:cubicBezTo>
                <a:cubicBezTo>
                  <a:pt x="42" y="274"/>
                  <a:pt x="43" y="274"/>
                  <a:pt x="43" y="274"/>
                </a:cubicBezTo>
                <a:cubicBezTo>
                  <a:pt x="43" y="274"/>
                  <a:pt x="35" y="270"/>
                  <a:pt x="29" y="267"/>
                </a:cubicBezTo>
                <a:cubicBezTo>
                  <a:pt x="37" y="265"/>
                  <a:pt x="56" y="260"/>
                  <a:pt x="57" y="262"/>
                </a:cubicBezTo>
                <a:cubicBezTo>
                  <a:pt x="57" y="262"/>
                  <a:pt x="57" y="261"/>
                  <a:pt x="57" y="260"/>
                </a:cubicBezTo>
                <a:cubicBezTo>
                  <a:pt x="58" y="261"/>
                  <a:pt x="59" y="262"/>
                  <a:pt x="59" y="261"/>
                </a:cubicBezTo>
                <a:cubicBezTo>
                  <a:pt x="59" y="261"/>
                  <a:pt x="59" y="260"/>
                  <a:pt x="59" y="260"/>
                </a:cubicBezTo>
                <a:cubicBezTo>
                  <a:pt x="61" y="261"/>
                  <a:pt x="66" y="259"/>
                  <a:pt x="68" y="258"/>
                </a:cubicBezTo>
                <a:cubicBezTo>
                  <a:pt x="68" y="258"/>
                  <a:pt x="68" y="258"/>
                  <a:pt x="68" y="258"/>
                </a:cubicBezTo>
                <a:cubicBezTo>
                  <a:pt x="68" y="259"/>
                  <a:pt x="68" y="258"/>
                  <a:pt x="68" y="258"/>
                </a:cubicBezTo>
                <a:cubicBezTo>
                  <a:pt x="69" y="258"/>
                  <a:pt x="69" y="258"/>
                  <a:pt x="68" y="257"/>
                </a:cubicBezTo>
                <a:cubicBezTo>
                  <a:pt x="69" y="258"/>
                  <a:pt x="70" y="259"/>
                  <a:pt x="70" y="259"/>
                </a:cubicBezTo>
                <a:cubicBezTo>
                  <a:pt x="70" y="258"/>
                  <a:pt x="70" y="256"/>
                  <a:pt x="70" y="256"/>
                </a:cubicBezTo>
                <a:cubicBezTo>
                  <a:pt x="68" y="257"/>
                  <a:pt x="60" y="260"/>
                  <a:pt x="59" y="259"/>
                </a:cubicBezTo>
                <a:cubicBezTo>
                  <a:pt x="58" y="258"/>
                  <a:pt x="61" y="258"/>
                  <a:pt x="61" y="258"/>
                </a:cubicBezTo>
                <a:cubicBezTo>
                  <a:pt x="61" y="257"/>
                  <a:pt x="56" y="258"/>
                  <a:pt x="56" y="258"/>
                </a:cubicBezTo>
                <a:cubicBezTo>
                  <a:pt x="56" y="259"/>
                  <a:pt x="56" y="259"/>
                  <a:pt x="56" y="259"/>
                </a:cubicBezTo>
                <a:cubicBezTo>
                  <a:pt x="57" y="259"/>
                  <a:pt x="54" y="260"/>
                  <a:pt x="54" y="260"/>
                </a:cubicBezTo>
                <a:cubicBezTo>
                  <a:pt x="54" y="260"/>
                  <a:pt x="54" y="260"/>
                  <a:pt x="54" y="260"/>
                </a:cubicBezTo>
                <a:cubicBezTo>
                  <a:pt x="54" y="260"/>
                  <a:pt x="49" y="261"/>
                  <a:pt x="48" y="261"/>
                </a:cubicBezTo>
                <a:cubicBezTo>
                  <a:pt x="48" y="261"/>
                  <a:pt x="47" y="261"/>
                  <a:pt x="47" y="261"/>
                </a:cubicBezTo>
                <a:cubicBezTo>
                  <a:pt x="47" y="261"/>
                  <a:pt x="47" y="260"/>
                  <a:pt x="47" y="261"/>
                </a:cubicBezTo>
                <a:cubicBezTo>
                  <a:pt x="45" y="260"/>
                  <a:pt x="42" y="260"/>
                  <a:pt x="42" y="261"/>
                </a:cubicBezTo>
                <a:cubicBezTo>
                  <a:pt x="43" y="261"/>
                  <a:pt x="43" y="261"/>
                  <a:pt x="44" y="261"/>
                </a:cubicBezTo>
                <a:cubicBezTo>
                  <a:pt x="44" y="261"/>
                  <a:pt x="43" y="263"/>
                  <a:pt x="43" y="263"/>
                </a:cubicBezTo>
                <a:cubicBezTo>
                  <a:pt x="42" y="263"/>
                  <a:pt x="40" y="261"/>
                  <a:pt x="40" y="261"/>
                </a:cubicBezTo>
                <a:cubicBezTo>
                  <a:pt x="40" y="261"/>
                  <a:pt x="40" y="263"/>
                  <a:pt x="40" y="263"/>
                </a:cubicBezTo>
                <a:cubicBezTo>
                  <a:pt x="39" y="262"/>
                  <a:pt x="35" y="261"/>
                  <a:pt x="35" y="262"/>
                </a:cubicBezTo>
                <a:cubicBezTo>
                  <a:pt x="36" y="258"/>
                  <a:pt x="65" y="255"/>
                  <a:pt x="69" y="254"/>
                </a:cubicBezTo>
                <a:cubicBezTo>
                  <a:pt x="73" y="252"/>
                  <a:pt x="80" y="250"/>
                  <a:pt x="82" y="249"/>
                </a:cubicBezTo>
                <a:cubicBezTo>
                  <a:pt x="84" y="249"/>
                  <a:pt x="88" y="248"/>
                  <a:pt x="89" y="248"/>
                </a:cubicBezTo>
                <a:cubicBezTo>
                  <a:pt x="88" y="248"/>
                  <a:pt x="92" y="246"/>
                  <a:pt x="91" y="247"/>
                </a:cubicBezTo>
                <a:cubicBezTo>
                  <a:pt x="90" y="248"/>
                  <a:pt x="96" y="243"/>
                  <a:pt x="97" y="245"/>
                </a:cubicBezTo>
                <a:cubicBezTo>
                  <a:pt x="97" y="246"/>
                  <a:pt x="109" y="244"/>
                  <a:pt x="110" y="241"/>
                </a:cubicBezTo>
                <a:cubicBezTo>
                  <a:pt x="111" y="238"/>
                  <a:pt x="107" y="237"/>
                  <a:pt x="106" y="235"/>
                </a:cubicBezTo>
                <a:cubicBezTo>
                  <a:pt x="106" y="234"/>
                  <a:pt x="106" y="234"/>
                  <a:pt x="106" y="233"/>
                </a:cubicBezTo>
                <a:cubicBezTo>
                  <a:pt x="104" y="235"/>
                  <a:pt x="98" y="235"/>
                  <a:pt x="99" y="237"/>
                </a:cubicBezTo>
                <a:cubicBezTo>
                  <a:pt x="99" y="237"/>
                  <a:pt x="105" y="235"/>
                  <a:pt x="105" y="235"/>
                </a:cubicBezTo>
                <a:cubicBezTo>
                  <a:pt x="106" y="235"/>
                  <a:pt x="104" y="237"/>
                  <a:pt x="105" y="237"/>
                </a:cubicBezTo>
                <a:cubicBezTo>
                  <a:pt x="104" y="237"/>
                  <a:pt x="104" y="237"/>
                  <a:pt x="103" y="237"/>
                </a:cubicBezTo>
                <a:cubicBezTo>
                  <a:pt x="103" y="237"/>
                  <a:pt x="103" y="237"/>
                  <a:pt x="103" y="237"/>
                </a:cubicBezTo>
                <a:cubicBezTo>
                  <a:pt x="94" y="238"/>
                  <a:pt x="83" y="242"/>
                  <a:pt x="74" y="245"/>
                </a:cubicBezTo>
                <a:cubicBezTo>
                  <a:pt x="65" y="248"/>
                  <a:pt x="56" y="250"/>
                  <a:pt x="47" y="251"/>
                </a:cubicBezTo>
                <a:cubicBezTo>
                  <a:pt x="45" y="252"/>
                  <a:pt x="31" y="253"/>
                  <a:pt x="28" y="255"/>
                </a:cubicBezTo>
                <a:cubicBezTo>
                  <a:pt x="33" y="251"/>
                  <a:pt x="61" y="248"/>
                  <a:pt x="60" y="246"/>
                </a:cubicBezTo>
                <a:cubicBezTo>
                  <a:pt x="60" y="246"/>
                  <a:pt x="58" y="246"/>
                  <a:pt x="58" y="246"/>
                </a:cubicBezTo>
                <a:cubicBezTo>
                  <a:pt x="58" y="246"/>
                  <a:pt x="61" y="245"/>
                  <a:pt x="61" y="245"/>
                </a:cubicBezTo>
                <a:cubicBezTo>
                  <a:pt x="61" y="246"/>
                  <a:pt x="61" y="246"/>
                  <a:pt x="62" y="247"/>
                </a:cubicBezTo>
                <a:cubicBezTo>
                  <a:pt x="62" y="247"/>
                  <a:pt x="63" y="244"/>
                  <a:pt x="63" y="244"/>
                </a:cubicBezTo>
                <a:cubicBezTo>
                  <a:pt x="63" y="245"/>
                  <a:pt x="65" y="247"/>
                  <a:pt x="65" y="246"/>
                </a:cubicBezTo>
                <a:cubicBezTo>
                  <a:pt x="65" y="246"/>
                  <a:pt x="64" y="244"/>
                  <a:pt x="64" y="244"/>
                </a:cubicBezTo>
                <a:cubicBezTo>
                  <a:pt x="65" y="244"/>
                  <a:pt x="65" y="246"/>
                  <a:pt x="65" y="246"/>
                </a:cubicBezTo>
                <a:cubicBezTo>
                  <a:pt x="65" y="245"/>
                  <a:pt x="65" y="245"/>
                  <a:pt x="65" y="244"/>
                </a:cubicBezTo>
                <a:cubicBezTo>
                  <a:pt x="66" y="244"/>
                  <a:pt x="66" y="244"/>
                  <a:pt x="67" y="244"/>
                </a:cubicBezTo>
                <a:cubicBezTo>
                  <a:pt x="67" y="244"/>
                  <a:pt x="67" y="245"/>
                  <a:pt x="67" y="245"/>
                </a:cubicBezTo>
                <a:cubicBezTo>
                  <a:pt x="67" y="244"/>
                  <a:pt x="67" y="244"/>
                  <a:pt x="67" y="245"/>
                </a:cubicBezTo>
                <a:cubicBezTo>
                  <a:pt x="67" y="245"/>
                  <a:pt x="68" y="245"/>
                  <a:pt x="68" y="244"/>
                </a:cubicBezTo>
                <a:cubicBezTo>
                  <a:pt x="68" y="244"/>
                  <a:pt x="69" y="244"/>
                  <a:pt x="69" y="243"/>
                </a:cubicBezTo>
                <a:cubicBezTo>
                  <a:pt x="68" y="246"/>
                  <a:pt x="73" y="243"/>
                  <a:pt x="73" y="243"/>
                </a:cubicBezTo>
                <a:cubicBezTo>
                  <a:pt x="73" y="243"/>
                  <a:pt x="72" y="243"/>
                  <a:pt x="72" y="243"/>
                </a:cubicBezTo>
                <a:cubicBezTo>
                  <a:pt x="71" y="243"/>
                  <a:pt x="75" y="240"/>
                  <a:pt x="74" y="240"/>
                </a:cubicBezTo>
                <a:cubicBezTo>
                  <a:pt x="73" y="239"/>
                  <a:pt x="55" y="243"/>
                  <a:pt x="53" y="245"/>
                </a:cubicBezTo>
                <a:cubicBezTo>
                  <a:pt x="48" y="247"/>
                  <a:pt x="40" y="247"/>
                  <a:pt x="34" y="248"/>
                </a:cubicBezTo>
                <a:cubicBezTo>
                  <a:pt x="33" y="248"/>
                  <a:pt x="30" y="249"/>
                  <a:pt x="27" y="249"/>
                </a:cubicBezTo>
                <a:cubicBezTo>
                  <a:pt x="27" y="249"/>
                  <a:pt x="27" y="249"/>
                  <a:pt x="27" y="249"/>
                </a:cubicBezTo>
                <a:cubicBezTo>
                  <a:pt x="25" y="250"/>
                  <a:pt x="23" y="250"/>
                  <a:pt x="21" y="251"/>
                </a:cubicBezTo>
                <a:cubicBezTo>
                  <a:pt x="21" y="251"/>
                  <a:pt x="21" y="250"/>
                  <a:pt x="21" y="251"/>
                </a:cubicBezTo>
                <a:cubicBezTo>
                  <a:pt x="20" y="251"/>
                  <a:pt x="20" y="252"/>
                  <a:pt x="20" y="252"/>
                </a:cubicBezTo>
                <a:cubicBezTo>
                  <a:pt x="17" y="258"/>
                  <a:pt x="27" y="256"/>
                  <a:pt x="27" y="256"/>
                </a:cubicBezTo>
                <a:cubicBezTo>
                  <a:pt x="26" y="257"/>
                  <a:pt x="23" y="258"/>
                  <a:pt x="21" y="259"/>
                </a:cubicBezTo>
                <a:cubicBezTo>
                  <a:pt x="18" y="258"/>
                  <a:pt x="11" y="257"/>
                  <a:pt x="12" y="258"/>
                </a:cubicBezTo>
                <a:cubicBezTo>
                  <a:pt x="12" y="258"/>
                  <a:pt x="14" y="260"/>
                  <a:pt x="18" y="262"/>
                </a:cubicBezTo>
                <a:cubicBezTo>
                  <a:pt x="17" y="262"/>
                  <a:pt x="17" y="263"/>
                  <a:pt x="17" y="263"/>
                </a:cubicBezTo>
                <a:cubicBezTo>
                  <a:pt x="13" y="260"/>
                  <a:pt x="5" y="254"/>
                  <a:pt x="3" y="259"/>
                </a:cubicBezTo>
                <a:cubicBezTo>
                  <a:pt x="4" y="259"/>
                  <a:pt x="4" y="260"/>
                  <a:pt x="5" y="261"/>
                </a:cubicBezTo>
                <a:cubicBezTo>
                  <a:pt x="4" y="261"/>
                  <a:pt x="3" y="261"/>
                  <a:pt x="2" y="261"/>
                </a:cubicBezTo>
                <a:cubicBezTo>
                  <a:pt x="3" y="262"/>
                  <a:pt x="11" y="267"/>
                  <a:pt x="10" y="268"/>
                </a:cubicBezTo>
                <a:cubicBezTo>
                  <a:pt x="10" y="268"/>
                  <a:pt x="0" y="263"/>
                  <a:pt x="1" y="263"/>
                </a:cubicBezTo>
                <a:cubicBezTo>
                  <a:pt x="3" y="268"/>
                  <a:pt x="4" y="271"/>
                  <a:pt x="9" y="274"/>
                </a:cubicBezTo>
                <a:cubicBezTo>
                  <a:pt x="9" y="278"/>
                  <a:pt x="10" y="282"/>
                  <a:pt x="13" y="282"/>
                </a:cubicBezTo>
                <a:cubicBezTo>
                  <a:pt x="12" y="282"/>
                  <a:pt x="29" y="301"/>
                  <a:pt x="28" y="303"/>
                </a:cubicBezTo>
                <a:cubicBezTo>
                  <a:pt x="28" y="303"/>
                  <a:pt x="30" y="303"/>
                  <a:pt x="30" y="303"/>
                </a:cubicBezTo>
                <a:cubicBezTo>
                  <a:pt x="29" y="303"/>
                  <a:pt x="29" y="303"/>
                  <a:pt x="29" y="304"/>
                </a:cubicBezTo>
                <a:cubicBezTo>
                  <a:pt x="29" y="304"/>
                  <a:pt x="29" y="303"/>
                  <a:pt x="30" y="303"/>
                </a:cubicBezTo>
                <a:cubicBezTo>
                  <a:pt x="29" y="305"/>
                  <a:pt x="31" y="309"/>
                  <a:pt x="33" y="310"/>
                </a:cubicBez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3" y="310"/>
                  <a:pt x="34" y="310"/>
                </a:cubicBezTo>
                <a:cubicBezTo>
                  <a:pt x="34" y="310"/>
                  <a:pt x="33" y="311"/>
                  <a:pt x="33" y="311"/>
                </a:cubicBezTo>
                <a:cubicBezTo>
                  <a:pt x="33" y="311"/>
                  <a:pt x="34" y="311"/>
                  <a:pt x="35" y="311"/>
                </a:cubicBezTo>
                <a:cubicBezTo>
                  <a:pt x="35" y="311"/>
                  <a:pt x="31" y="304"/>
                  <a:pt x="31" y="304"/>
                </a:cubicBezTo>
                <a:cubicBezTo>
                  <a:pt x="31" y="304"/>
                  <a:pt x="31" y="303"/>
                  <a:pt x="31" y="303"/>
                </a:cubicBezTo>
                <a:cubicBezTo>
                  <a:pt x="32" y="302"/>
                  <a:pt x="32" y="304"/>
                  <a:pt x="32" y="304"/>
                </a:cubicBezTo>
                <a:cubicBezTo>
                  <a:pt x="33" y="304"/>
                  <a:pt x="31" y="301"/>
                  <a:pt x="31" y="301"/>
                </a:cubicBezTo>
                <a:cubicBezTo>
                  <a:pt x="30" y="301"/>
                  <a:pt x="29" y="300"/>
                  <a:pt x="29" y="300"/>
                </a:cubicBezTo>
                <a:cubicBezTo>
                  <a:pt x="29" y="300"/>
                  <a:pt x="29" y="300"/>
                  <a:pt x="29" y="300"/>
                </a:cubicBezTo>
                <a:cubicBezTo>
                  <a:pt x="28" y="300"/>
                  <a:pt x="28" y="298"/>
                  <a:pt x="29" y="298"/>
                </a:cubicBezTo>
                <a:cubicBezTo>
                  <a:pt x="30" y="296"/>
                  <a:pt x="26" y="296"/>
                  <a:pt x="26" y="296"/>
                </a:cubicBezTo>
                <a:cubicBezTo>
                  <a:pt x="26" y="296"/>
                  <a:pt x="27" y="294"/>
                  <a:pt x="25" y="292"/>
                </a:cubicBezTo>
                <a:cubicBezTo>
                  <a:pt x="25" y="293"/>
                  <a:pt x="24" y="295"/>
                  <a:pt x="23" y="294"/>
                </a:cubicBezTo>
                <a:cubicBezTo>
                  <a:pt x="23" y="294"/>
                  <a:pt x="24" y="291"/>
                  <a:pt x="24" y="291"/>
                </a:cubicBezTo>
                <a:cubicBezTo>
                  <a:pt x="24" y="291"/>
                  <a:pt x="22" y="292"/>
                  <a:pt x="22" y="292"/>
                </a:cubicBezTo>
                <a:cubicBezTo>
                  <a:pt x="22" y="291"/>
                  <a:pt x="23" y="289"/>
                  <a:pt x="22" y="288"/>
                </a:cubicBezTo>
                <a:cubicBezTo>
                  <a:pt x="28" y="291"/>
                  <a:pt x="39" y="313"/>
                  <a:pt x="43" y="317"/>
                </a:cubicBezTo>
                <a:cubicBezTo>
                  <a:pt x="43" y="318"/>
                  <a:pt x="43" y="318"/>
                  <a:pt x="43" y="318"/>
                </a:cubicBezTo>
                <a:cubicBezTo>
                  <a:pt x="42" y="318"/>
                  <a:pt x="42" y="318"/>
                  <a:pt x="43" y="318"/>
                </a:cubicBezTo>
                <a:cubicBezTo>
                  <a:pt x="43" y="318"/>
                  <a:pt x="44" y="318"/>
                  <a:pt x="44" y="318"/>
                </a:cubicBezTo>
                <a:cubicBezTo>
                  <a:pt x="43" y="318"/>
                  <a:pt x="43" y="318"/>
                  <a:pt x="43" y="319"/>
                </a:cubicBezTo>
                <a:cubicBezTo>
                  <a:pt x="43" y="320"/>
                  <a:pt x="44" y="324"/>
                  <a:pt x="45" y="324"/>
                </a:cubicBezTo>
                <a:cubicBezTo>
                  <a:pt x="44" y="323"/>
                  <a:pt x="46" y="326"/>
                  <a:pt x="45" y="325"/>
                </a:cubicBezTo>
                <a:cubicBezTo>
                  <a:pt x="45" y="325"/>
                  <a:pt x="49" y="329"/>
                  <a:pt x="48" y="330"/>
                </a:cubicBezTo>
                <a:cubicBezTo>
                  <a:pt x="47" y="330"/>
                  <a:pt x="49" y="335"/>
                  <a:pt x="49" y="336"/>
                </a:cubicBezTo>
                <a:cubicBezTo>
                  <a:pt x="52" y="342"/>
                  <a:pt x="52" y="338"/>
                  <a:pt x="56" y="338"/>
                </a:cubicBezTo>
                <a:cubicBezTo>
                  <a:pt x="56" y="338"/>
                  <a:pt x="63" y="334"/>
                  <a:pt x="62" y="334"/>
                </a:cubicBezTo>
                <a:cubicBezTo>
                  <a:pt x="62" y="334"/>
                  <a:pt x="58" y="336"/>
                  <a:pt x="59" y="335"/>
                </a:cubicBezTo>
                <a:cubicBezTo>
                  <a:pt x="59" y="335"/>
                  <a:pt x="56" y="330"/>
                  <a:pt x="56" y="330"/>
                </a:cubicBezTo>
                <a:cubicBezTo>
                  <a:pt x="55" y="331"/>
                  <a:pt x="58" y="334"/>
                  <a:pt x="58" y="335"/>
                </a:cubicBezTo>
                <a:cubicBezTo>
                  <a:pt x="57" y="336"/>
                  <a:pt x="55" y="335"/>
                  <a:pt x="55" y="335"/>
                </a:cubicBezTo>
                <a:cubicBezTo>
                  <a:pt x="55" y="335"/>
                  <a:pt x="55" y="334"/>
                  <a:pt x="55" y="334"/>
                </a:cubicBezTo>
                <a:cubicBezTo>
                  <a:pt x="55" y="334"/>
                  <a:pt x="55" y="334"/>
                  <a:pt x="55" y="334"/>
                </a:cubicBezTo>
                <a:cubicBezTo>
                  <a:pt x="55" y="334"/>
                  <a:pt x="55" y="334"/>
                  <a:pt x="55" y="334"/>
                </a:cubicBezTo>
                <a:cubicBezTo>
                  <a:pt x="54" y="328"/>
                  <a:pt x="50" y="320"/>
                  <a:pt x="48" y="314"/>
                </a:cubicBezTo>
                <a:cubicBezTo>
                  <a:pt x="45" y="308"/>
                  <a:pt x="41" y="301"/>
                  <a:pt x="38" y="296"/>
                </a:cubicBezTo>
                <a:cubicBezTo>
                  <a:pt x="37" y="295"/>
                  <a:pt x="34" y="289"/>
                  <a:pt x="30" y="284"/>
                </a:cubicBezTo>
                <a:cubicBezTo>
                  <a:pt x="30" y="284"/>
                  <a:pt x="31" y="284"/>
                  <a:pt x="31" y="285"/>
                </a:cubicBezTo>
                <a:cubicBezTo>
                  <a:pt x="36" y="291"/>
                  <a:pt x="43" y="301"/>
                  <a:pt x="43" y="301"/>
                </a:cubicBezTo>
                <a:cubicBezTo>
                  <a:pt x="43" y="300"/>
                  <a:pt x="43" y="299"/>
                  <a:pt x="43" y="299"/>
                </a:cubicBezTo>
                <a:cubicBezTo>
                  <a:pt x="44" y="299"/>
                  <a:pt x="45" y="301"/>
                  <a:pt x="45" y="301"/>
                </a:cubicBezTo>
                <a:cubicBezTo>
                  <a:pt x="44" y="301"/>
                  <a:pt x="44" y="301"/>
                  <a:pt x="43" y="302"/>
                </a:cubicBezTo>
                <a:cubicBezTo>
                  <a:pt x="43" y="302"/>
                  <a:pt x="46" y="302"/>
                  <a:pt x="46" y="302"/>
                </a:cubicBezTo>
                <a:cubicBezTo>
                  <a:pt x="46" y="302"/>
                  <a:pt x="42" y="302"/>
                  <a:pt x="44" y="304"/>
                </a:cubicBezTo>
                <a:cubicBezTo>
                  <a:pt x="44" y="304"/>
                  <a:pt x="46" y="303"/>
                  <a:pt x="46" y="303"/>
                </a:cubicBezTo>
                <a:cubicBezTo>
                  <a:pt x="46" y="304"/>
                  <a:pt x="44" y="304"/>
                  <a:pt x="44" y="305"/>
                </a:cubicBezTo>
                <a:cubicBezTo>
                  <a:pt x="45" y="304"/>
                  <a:pt x="46" y="304"/>
                  <a:pt x="46" y="304"/>
                </a:cubicBezTo>
                <a:cubicBezTo>
                  <a:pt x="46" y="304"/>
                  <a:pt x="46" y="305"/>
                  <a:pt x="46" y="305"/>
                </a:cubicBezTo>
                <a:cubicBezTo>
                  <a:pt x="46" y="305"/>
                  <a:pt x="47" y="305"/>
                  <a:pt x="46" y="305"/>
                </a:cubicBezTo>
                <a:cubicBezTo>
                  <a:pt x="46" y="305"/>
                  <a:pt x="46" y="306"/>
                  <a:pt x="46" y="306"/>
                </a:cubicBezTo>
                <a:cubicBezTo>
                  <a:pt x="46" y="306"/>
                  <a:pt x="47" y="305"/>
                  <a:pt x="46" y="306"/>
                </a:cubicBezTo>
                <a:cubicBezTo>
                  <a:pt x="45" y="306"/>
                  <a:pt x="45" y="306"/>
                  <a:pt x="46" y="307"/>
                </a:cubicBezTo>
                <a:cubicBezTo>
                  <a:pt x="46" y="307"/>
                  <a:pt x="46" y="307"/>
                  <a:pt x="46" y="307"/>
                </a:cubicBezTo>
                <a:cubicBezTo>
                  <a:pt x="46" y="307"/>
                  <a:pt x="46" y="307"/>
                  <a:pt x="46" y="307"/>
                </a:cubicBezTo>
                <a:cubicBezTo>
                  <a:pt x="46" y="307"/>
                  <a:pt x="47" y="307"/>
                  <a:pt x="47" y="307"/>
                </a:cubicBezTo>
                <a:cubicBezTo>
                  <a:pt x="45" y="306"/>
                  <a:pt x="47" y="311"/>
                  <a:pt x="48" y="310"/>
                </a:cubicBezTo>
                <a:cubicBezTo>
                  <a:pt x="48" y="310"/>
                  <a:pt x="48" y="310"/>
                  <a:pt x="48" y="309"/>
                </a:cubicBezTo>
                <a:cubicBezTo>
                  <a:pt x="48" y="308"/>
                  <a:pt x="51" y="312"/>
                  <a:pt x="52" y="311"/>
                </a:cubicBezTo>
                <a:cubicBezTo>
                  <a:pt x="53" y="308"/>
                  <a:pt x="41" y="296"/>
                  <a:pt x="42" y="293"/>
                </a:cubicBezTo>
                <a:cubicBezTo>
                  <a:pt x="43" y="292"/>
                  <a:pt x="42" y="291"/>
                  <a:pt x="40" y="289"/>
                </a:cubicBezTo>
                <a:cubicBezTo>
                  <a:pt x="53" y="294"/>
                  <a:pt x="68" y="300"/>
                  <a:pt x="70" y="301"/>
                </a:cubicBezTo>
                <a:cubicBezTo>
                  <a:pt x="70" y="300"/>
                  <a:pt x="70" y="300"/>
                  <a:pt x="70" y="300"/>
                </a:cubicBezTo>
                <a:cubicBezTo>
                  <a:pt x="75" y="301"/>
                  <a:pt x="113" y="311"/>
                  <a:pt x="113" y="309"/>
                </a:cubicBezTo>
                <a:cubicBezTo>
                  <a:pt x="113" y="310"/>
                  <a:pt x="119" y="310"/>
                  <a:pt x="118" y="310"/>
                </a:cubicBezTo>
                <a:cubicBezTo>
                  <a:pt x="118" y="310"/>
                  <a:pt x="118" y="309"/>
                  <a:pt x="118" y="309"/>
                </a:cubicBezTo>
                <a:cubicBezTo>
                  <a:pt x="118" y="309"/>
                  <a:pt x="122" y="309"/>
                  <a:pt x="122" y="309"/>
                </a:cubicBezTo>
                <a:cubicBezTo>
                  <a:pt x="110" y="304"/>
                  <a:pt x="93" y="305"/>
                  <a:pt x="80" y="301"/>
                </a:cubicBezTo>
                <a:cubicBezTo>
                  <a:pt x="70" y="299"/>
                  <a:pt x="60" y="296"/>
                  <a:pt x="50" y="292"/>
                </a:cubicBezTo>
                <a:cubicBezTo>
                  <a:pt x="50" y="292"/>
                  <a:pt x="50" y="292"/>
                  <a:pt x="50" y="292"/>
                </a:cubicBezTo>
                <a:cubicBezTo>
                  <a:pt x="50" y="292"/>
                  <a:pt x="49" y="292"/>
                  <a:pt x="49" y="292"/>
                </a:cubicBezTo>
                <a:cubicBezTo>
                  <a:pt x="49" y="292"/>
                  <a:pt x="49" y="292"/>
                  <a:pt x="49" y="292"/>
                </a:cubicBezTo>
                <a:cubicBezTo>
                  <a:pt x="48" y="291"/>
                  <a:pt x="46" y="291"/>
                  <a:pt x="45" y="290"/>
                </a:cubicBezTo>
                <a:cubicBezTo>
                  <a:pt x="44" y="290"/>
                  <a:pt x="42" y="289"/>
                  <a:pt x="40" y="288"/>
                </a:cubicBezTo>
                <a:cubicBezTo>
                  <a:pt x="39" y="287"/>
                  <a:pt x="38" y="285"/>
                  <a:pt x="37" y="284"/>
                </a:cubicBezTo>
                <a:cubicBezTo>
                  <a:pt x="48" y="290"/>
                  <a:pt x="59" y="295"/>
                  <a:pt x="59" y="293"/>
                </a:cubicBezTo>
                <a:cubicBezTo>
                  <a:pt x="59" y="293"/>
                  <a:pt x="47" y="288"/>
                  <a:pt x="35" y="283"/>
                </a:cubicBezTo>
                <a:cubicBezTo>
                  <a:pt x="35" y="282"/>
                  <a:pt x="35" y="282"/>
                  <a:pt x="34" y="281"/>
                </a:cubicBezTo>
                <a:cubicBezTo>
                  <a:pt x="46" y="287"/>
                  <a:pt x="58" y="292"/>
                  <a:pt x="71" y="295"/>
                </a:cubicBezTo>
                <a:cubicBezTo>
                  <a:pt x="95" y="302"/>
                  <a:pt x="119" y="305"/>
                  <a:pt x="143" y="306"/>
                </a:cubicBezTo>
                <a:cubicBezTo>
                  <a:pt x="187" y="308"/>
                  <a:pt x="232" y="299"/>
                  <a:pt x="273" y="284"/>
                </a:cubicBezTo>
                <a:cubicBezTo>
                  <a:pt x="281" y="282"/>
                  <a:pt x="288" y="279"/>
                  <a:pt x="295" y="275"/>
                </a:cubicBezTo>
                <a:cubicBezTo>
                  <a:pt x="291" y="278"/>
                  <a:pt x="286" y="281"/>
                  <a:pt x="282" y="283"/>
                </a:cubicBezTo>
                <a:cubicBezTo>
                  <a:pt x="282" y="283"/>
                  <a:pt x="283" y="283"/>
                  <a:pt x="283" y="283"/>
                </a:cubicBezTo>
                <a:cubicBezTo>
                  <a:pt x="283" y="283"/>
                  <a:pt x="276" y="285"/>
                  <a:pt x="268" y="288"/>
                </a:cubicBezTo>
                <a:cubicBezTo>
                  <a:pt x="261" y="290"/>
                  <a:pt x="254" y="293"/>
                  <a:pt x="253" y="293"/>
                </a:cubicBezTo>
                <a:cubicBezTo>
                  <a:pt x="254" y="293"/>
                  <a:pt x="264" y="290"/>
                  <a:pt x="264" y="290"/>
                </a:cubicBezTo>
                <a:cubicBezTo>
                  <a:pt x="264" y="291"/>
                  <a:pt x="237" y="299"/>
                  <a:pt x="238" y="300"/>
                </a:cubicBezTo>
                <a:cubicBezTo>
                  <a:pt x="240" y="306"/>
                  <a:pt x="304" y="275"/>
                  <a:pt x="312" y="273"/>
                </a:cubicBezTo>
                <a:cubicBezTo>
                  <a:pt x="321" y="270"/>
                  <a:pt x="328" y="263"/>
                  <a:pt x="337" y="259"/>
                </a:cubicBezTo>
                <a:cubicBezTo>
                  <a:pt x="345" y="255"/>
                  <a:pt x="358" y="247"/>
                  <a:pt x="364" y="241"/>
                </a:cubicBezTo>
                <a:cubicBezTo>
                  <a:pt x="375" y="228"/>
                  <a:pt x="391" y="218"/>
                  <a:pt x="403" y="207"/>
                </a:cubicBezTo>
                <a:cubicBezTo>
                  <a:pt x="433" y="177"/>
                  <a:pt x="461" y="143"/>
                  <a:pt x="479" y="104"/>
                </a:cubicBezTo>
                <a:cubicBezTo>
                  <a:pt x="485" y="90"/>
                  <a:pt x="491" y="76"/>
                  <a:pt x="497" y="63"/>
                </a:cubicBezTo>
                <a:cubicBezTo>
                  <a:pt x="497" y="63"/>
                  <a:pt x="497" y="63"/>
                  <a:pt x="497" y="63"/>
                </a:cubicBezTo>
                <a:cubicBezTo>
                  <a:pt x="497" y="63"/>
                  <a:pt x="497" y="63"/>
                  <a:pt x="497" y="63"/>
                </a:cubicBezTo>
                <a:cubicBezTo>
                  <a:pt x="498" y="60"/>
                  <a:pt x="500" y="56"/>
                  <a:pt x="501" y="53"/>
                </a:cubicBezTo>
                <a:cubicBezTo>
                  <a:pt x="505" y="45"/>
                  <a:pt x="507" y="37"/>
                  <a:pt x="511" y="29"/>
                </a:cubicBezTo>
                <a:cubicBezTo>
                  <a:pt x="511" y="28"/>
                  <a:pt x="517" y="13"/>
                  <a:pt x="517" y="13"/>
                </a:cubicBezTo>
                <a:cubicBezTo>
                  <a:pt x="510" y="19"/>
                  <a:pt x="504" y="30"/>
                  <a:pt x="501" y="39"/>
                </a:cubicBezTo>
                <a:close/>
                <a:moveTo>
                  <a:pt x="303" y="260"/>
                </a:moveTo>
                <a:cubicBezTo>
                  <a:pt x="304" y="260"/>
                  <a:pt x="305" y="260"/>
                  <a:pt x="303" y="260"/>
                </a:cubicBezTo>
                <a:close/>
                <a:moveTo>
                  <a:pt x="306" y="258"/>
                </a:moveTo>
                <a:cubicBezTo>
                  <a:pt x="305" y="258"/>
                  <a:pt x="306" y="259"/>
                  <a:pt x="306" y="258"/>
                </a:cubicBezTo>
                <a:close/>
                <a:moveTo>
                  <a:pt x="310" y="256"/>
                </a:moveTo>
                <a:cubicBezTo>
                  <a:pt x="307" y="257"/>
                  <a:pt x="312" y="255"/>
                  <a:pt x="312" y="255"/>
                </a:cubicBezTo>
                <a:lnTo>
                  <a:pt x="310" y="256"/>
                </a:lnTo>
                <a:close/>
                <a:moveTo>
                  <a:pt x="328" y="245"/>
                </a:moveTo>
                <a:cubicBezTo>
                  <a:pt x="329" y="245"/>
                  <a:pt x="329" y="244"/>
                  <a:pt x="330" y="244"/>
                </a:cubicBezTo>
                <a:cubicBezTo>
                  <a:pt x="330" y="245"/>
                  <a:pt x="329" y="245"/>
                  <a:pt x="328" y="245"/>
                </a:cubicBezTo>
                <a:close/>
                <a:moveTo>
                  <a:pt x="352" y="228"/>
                </a:moveTo>
                <a:cubicBezTo>
                  <a:pt x="352" y="228"/>
                  <a:pt x="353" y="228"/>
                  <a:pt x="353" y="228"/>
                </a:cubicBezTo>
                <a:cubicBezTo>
                  <a:pt x="352" y="228"/>
                  <a:pt x="352" y="228"/>
                  <a:pt x="352" y="228"/>
                </a:cubicBezTo>
                <a:close/>
                <a:moveTo>
                  <a:pt x="356" y="227"/>
                </a:moveTo>
                <a:cubicBezTo>
                  <a:pt x="357" y="226"/>
                  <a:pt x="359" y="224"/>
                  <a:pt x="361" y="224"/>
                </a:cubicBezTo>
                <a:cubicBezTo>
                  <a:pt x="361" y="224"/>
                  <a:pt x="355" y="229"/>
                  <a:pt x="356" y="227"/>
                </a:cubicBezTo>
                <a:close/>
                <a:moveTo>
                  <a:pt x="378" y="208"/>
                </a:moveTo>
                <a:cubicBezTo>
                  <a:pt x="377" y="207"/>
                  <a:pt x="380" y="206"/>
                  <a:pt x="380" y="206"/>
                </a:cubicBezTo>
                <a:cubicBezTo>
                  <a:pt x="379" y="207"/>
                  <a:pt x="379" y="208"/>
                  <a:pt x="378" y="208"/>
                </a:cubicBezTo>
                <a:close/>
                <a:moveTo>
                  <a:pt x="385" y="202"/>
                </a:moveTo>
                <a:cubicBezTo>
                  <a:pt x="383" y="203"/>
                  <a:pt x="386" y="201"/>
                  <a:pt x="386" y="201"/>
                </a:cubicBezTo>
                <a:cubicBezTo>
                  <a:pt x="386" y="201"/>
                  <a:pt x="385" y="202"/>
                  <a:pt x="385" y="202"/>
                </a:cubicBezTo>
                <a:close/>
                <a:moveTo>
                  <a:pt x="400" y="189"/>
                </a:moveTo>
                <a:cubicBezTo>
                  <a:pt x="400" y="188"/>
                  <a:pt x="401" y="188"/>
                  <a:pt x="402" y="187"/>
                </a:cubicBezTo>
                <a:cubicBezTo>
                  <a:pt x="402" y="188"/>
                  <a:pt x="401" y="189"/>
                  <a:pt x="400" y="189"/>
                </a:cubicBezTo>
                <a:close/>
                <a:moveTo>
                  <a:pt x="67" y="258"/>
                </a:moveTo>
                <a:cubicBezTo>
                  <a:pt x="67" y="259"/>
                  <a:pt x="67" y="257"/>
                  <a:pt x="67" y="258"/>
                </a:cubicBezTo>
                <a:close/>
                <a:moveTo>
                  <a:pt x="66" y="258"/>
                </a:moveTo>
                <a:cubicBezTo>
                  <a:pt x="67" y="258"/>
                  <a:pt x="66" y="257"/>
                  <a:pt x="66" y="258"/>
                </a:cubicBezTo>
                <a:close/>
                <a:moveTo>
                  <a:pt x="54" y="261"/>
                </a:moveTo>
                <a:cubicBezTo>
                  <a:pt x="54" y="262"/>
                  <a:pt x="54" y="260"/>
                  <a:pt x="54" y="261"/>
                </a:cubicBezTo>
                <a:close/>
                <a:moveTo>
                  <a:pt x="35" y="263"/>
                </a:moveTo>
                <a:cubicBezTo>
                  <a:pt x="34" y="264"/>
                  <a:pt x="36" y="262"/>
                  <a:pt x="35" y="263"/>
                </a:cubicBezTo>
                <a:close/>
                <a:moveTo>
                  <a:pt x="103" y="235"/>
                </a:moveTo>
                <a:cubicBezTo>
                  <a:pt x="103" y="236"/>
                  <a:pt x="103" y="234"/>
                  <a:pt x="103" y="235"/>
                </a:cubicBezTo>
                <a:close/>
                <a:moveTo>
                  <a:pt x="104" y="234"/>
                </a:moveTo>
                <a:cubicBezTo>
                  <a:pt x="104" y="235"/>
                  <a:pt x="104" y="234"/>
                  <a:pt x="104" y="234"/>
                </a:cubicBezTo>
                <a:close/>
                <a:moveTo>
                  <a:pt x="105" y="243"/>
                </a:moveTo>
                <a:cubicBezTo>
                  <a:pt x="104" y="243"/>
                  <a:pt x="105" y="243"/>
                  <a:pt x="105" y="243"/>
                </a:cubicBezTo>
                <a:close/>
                <a:moveTo>
                  <a:pt x="104" y="240"/>
                </a:moveTo>
                <a:cubicBezTo>
                  <a:pt x="104" y="241"/>
                  <a:pt x="103" y="239"/>
                  <a:pt x="104" y="240"/>
                </a:cubicBezTo>
                <a:close/>
                <a:moveTo>
                  <a:pt x="101" y="243"/>
                </a:moveTo>
                <a:cubicBezTo>
                  <a:pt x="101" y="244"/>
                  <a:pt x="101" y="242"/>
                  <a:pt x="101" y="243"/>
                </a:cubicBezTo>
                <a:close/>
                <a:moveTo>
                  <a:pt x="94" y="241"/>
                </a:moveTo>
                <a:cubicBezTo>
                  <a:pt x="96" y="242"/>
                  <a:pt x="94" y="240"/>
                  <a:pt x="94" y="241"/>
                </a:cubicBezTo>
                <a:close/>
                <a:moveTo>
                  <a:pt x="92" y="242"/>
                </a:moveTo>
                <a:cubicBezTo>
                  <a:pt x="92" y="242"/>
                  <a:pt x="95" y="243"/>
                  <a:pt x="95" y="243"/>
                </a:cubicBezTo>
                <a:cubicBezTo>
                  <a:pt x="95" y="243"/>
                  <a:pt x="92" y="243"/>
                  <a:pt x="92" y="244"/>
                </a:cubicBezTo>
                <a:cubicBezTo>
                  <a:pt x="92" y="246"/>
                  <a:pt x="91" y="242"/>
                  <a:pt x="92" y="242"/>
                </a:cubicBezTo>
                <a:close/>
                <a:moveTo>
                  <a:pt x="88" y="242"/>
                </a:moveTo>
                <a:cubicBezTo>
                  <a:pt x="89" y="243"/>
                  <a:pt x="88" y="240"/>
                  <a:pt x="88" y="242"/>
                </a:cubicBezTo>
                <a:close/>
                <a:moveTo>
                  <a:pt x="88" y="247"/>
                </a:moveTo>
                <a:cubicBezTo>
                  <a:pt x="88" y="248"/>
                  <a:pt x="88" y="246"/>
                  <a:pt x="88" y="247"/>
                </a:cubicBezTo>
                <a:close/>
                <a:moveTo>
                  <a:pt x="86" y="245"/>
                </a:moveTo>
                <a:cubicBezTo>
                  <a:pt x="84" y="245"/>
                  <a:pt x="87" y="245"/>
                  <a:pt x="86" y="245"/>
                </a:cubicBezTo>
                <a:close/>
                <a:moveTo>
                  <a:pt x="84" y="248"/>
                </a:moveTo>
                <a:cubicBezTo>
                  <a:pt x="84" y="249"/>
                  <a:pt x="84" y="247"/>
                  <a:pt x="84" y="248"/>
                </a:cubicBezTo>
                <a:close/>
                <a:moveTo>
                  <a:pt x="84" y="243"/>
                </a:moveTo>
                <a:cubicBezTo>
                  <a:pt x="84" y="243"/>
                  <a:pt x="84" y="242"/>
                  <a:pt x="84" y="243"/>
                </a:cubicBezTo>
                <a:close/>
                <a:moveTo>
                  <a:pt x="82" y="248"/>
                </a:moveTo>
                <a:cubicBezTo>
                  <a:pt x="83" y="248"/>
                  <a:pt x="82" y="247"/>
                  <a:pt x="82" y="248"/>
                </a:cubicBezTo>
                <a:close/>
                <a:moveTo>
                  <a:pt x="82" y="245"/>
                </a:moveTo>
                <a:cubicBezTo>
                  <a:pt x="82" y="246"/>
                  <a:pt x="82" y="244"/>
                  <a:pt x="82" y="245"/>
                </a:cubicBezTo>
                <a:close/>
                <a:moveTo>
                  <a:pt x="78" y="245"/>
                </a:moveTo>
                <a:cubicBezTo>
                  <a:pt x="78" y="246"/>
                  <a:pt x="78" y="244"/>
                  <a:pt x="78" y="245"/>
                </a:cubicBezTo>
                <a:close/>
                <a:moveTo>
                  <a:pt x="77" y="249"/>
                </a:moveTo>
                <a:cubicBezTo>
                  <a:pt x="77" y="250"/>
                  <a:pt x="77" y="249"/>
                  <a:pt x="77" y="249"/>
                </a:cubicBezTo>
                <a:close/>
                <a:moveTo>
                  <a:pt x="77" y="247"/>
                </a:moveTo>
                <a:cubicBezTo>
                  <a:pt x="77" y="248"/>
                  <a:pt x="76" y="245"/>
                  <a:pt x="77" y="247"/>
                </a:cubicBezTo>
                <a:close/>
                <a:moveTo>
                  <a:pt x="76" y="248"/>
                </a:moveTo>
                <a:cubicBezTo>
                  <a:pt x="76" y="249"/>
                  <a:pt x="76" y="247"/>
                  <a:pt x="76" y="248"/>
                </a:cubicBezTo>
                <a:close/>
                <a:moveTo>
                  <a:pt x="30" y="263"/>
                </a:moveTo>
                <a:cubicBezTo>
                  <a:pt x="31" y="263"/>
                  <a:pt x="30" y="263"/>
                  <a:pt x="30" y="263"/>
                </a:cubicBezTo>
                <a:close/>
                <a:moveTo>
                  <a:pt x="71" y="244"/>
                </a:moveTo>
                <a:cubicBezTo>
                  <a:pt x="70" y="244"/>
                  <a:pt x="71" y="243"/>
                  <a:pt x="71" y="244"/>
                </a:cubicBezTo>
                <a:close/>
                <a:moveTo>
                  <a:pt x="66" y="243"/>
                </a:moveTo>
                <a:cubicBezTo>
                  <a:pt x="67" y="243"/>
                  <a:pt x="66" y="243"/>
                  <a:pt x="66" y="243"/>
                </a:cubicBezTo>
                <a:close/>
                <a:moveTo>
                  <a:pt x="54" y="248"/>
                </a:moveTo>
                <a:cubicBezTo>
                  <a:pt x="51" y="248"/>
                  <a:pt x="57" y="247"/>
                  <a:pt x="54" y="248"/>
                </a:cubicBezTo>
                <a:close/>
                <a:moveTo>
                  <a:pt x="51" y="247"/>
                </a:moveTo>
                <a:cubicBezTo>
                  <a:pt x="51" y="249"/>
                  <a:pt x="51" y="246"/>
                  <a:pt x="51" y="247"/>
                </a:cubicBezTo>
                <a:close/>
                <a:moveTo>
                  <a:pt x="50" y="248"/>
                </a:moveTo>
                <a:cubicBezTo>
                  <a:pt x="50" y="249"/>
                  <a:pt x="50" y="247"/>
                  <a:pt x="50" y="248"/>
                </a:cubicBezTo>
                <a:close/>
                <a:moveTo>
                  <a:pt x="47" y="248"/>
                </a:moveTo>
                <a:cubicBezTo>
                  <a:pt x="47" y="250"/>
                  <a:pt x="47" y="248"/>
                  <a:pt x="47" y="248"/>
                </a:cubicBezTo>
                <a:close/>
                <a:moveTo>
                  <a:pt x="22" y="251"/>
                </a:moveTo>
                <a:cubicBezTo>
                  <a:pt x="22" y="251"/>
                  <a:pt x="22" y="250"/>
                  <a:pt x="22" y="251"/>
                </a:cubicBezTo>
                <a:close/>
                <a:moveTo>
                  <a:pt x="26" y="250"/>
                </a:moveTo>
                <a:cubicBezTo>
                  <a:pt x="26" y="251"/>
                  <a:pt x="26" y="249"/>
                  <a:pt x="26" y="250"/>
                </a:cubicBezTo>
                <a:close/>
                <a:moveTo>
                  <a:pt x="9" y="271"/>
                </a:moveTo>
                <a:cubicBezTo>
                  <a:pt x="7" y="269"/>
                  <a:pt x="4" y="266"/>
                  <a:pt x="3" y="266"/>
                </a:cubicBezTo>
                <a:cubicBezTo>
                  <a:pt x="4" y="265"/>
                  <a:pt x="7" y="268"/>
                  <a:pt x="10" y="270"/>
                </a:cubicBezTo>
                <a:cubicBezTo>
                  <a:pt x="10" y="270"/>
                  <a:pt x="9" y="271"/>
                  <a:pt x="9" y="271"/>
                </a:cubicBezTo>
                <a:close/>
                <a:moveTo>
                  <a:pt x="12" y="278"/>
                </a:moveTo>
                <a:cubicBezTo>
                  <a:pt x="10" y="278"/>
                  <a:pt x="13" y="278"/>
                  <a:pt x="12" y="278"/>
                </a:cubicBezTo>
                <a:close/>
                <a:moveTo>
                  <a:pt x="11" y="272"/>
                </a:moveTo>
                <a:cubicBezTo>
                  <a:pt x="11" y="272"/>
                  <a:pt x="11" y="272"/>
                  <a:pt x="12" y="271"/>
                </a:cubicBezTo>
                <a:cubicBezTo>
                  <a:pt x="12" y="271"/>
                  <a:pt x="12" y="271"/>
                  <a:pt x="12" y="271"/>
                </a:cubicBezTo>
                <a:cubicBezTo>
                  <a:pt x="12" y="271"/>
                  <a:pt x="12" y="271"/>
                  <a:pt x="12" y="271"/>
                </a:cubicBezTo>
                <a:cubicBezTo>
                  <a:pt x="12" y="271"/>
                  <a:pt x="12" y="271"/>
                  <a:pt x="12" y="270"/>
                </a:cubicBezTo>
                <a:cubicBezTo>
                  <a:pt x="12" y="270"/>
                  <a:pt x="12" y="270"/>
                  <a:pt x="12" y="271"/>
                </a:cubicBezTo>
                <a:cubicBezTo>
                  <a:pt x="12" y="271"/>
                  <a:pt x="11" y="272"/>
                  <a:pt x="11" y="272"/>
                </a:cubicBezTo>
                <a:close/>
                <a:moveTo>
                  <a:pt x="13" y="270"/>
                </a:moveTo>
                <a:cubicBezTo>
                  <a:pt x="13" y="270"/>
                  <a:pt x="13" y="270"/>
                  <a:pt x="13" y="270"/>
                </a:cubicBezTo>
                <a:cubicBezTo>
                  <a:pt x="13" y="270"/>
                  <a:pt x="13" y="270"/>
                  <a:pt x="13" y="270"/>
                </a:cubicBezTo>
                <a:cubicBezTo>
                  <a:pt x="13" y="270"/>
                  <a:pt x="13" y="270"/>
                  <a:pt x="13" y="270"/>
                </a:cubicBezTo>
                <a:close/>
                <a:moveTo>
                  <a:pt x="19" y="285"/>
                </a:moveTo>
                <a:cubicBezTo>
                  <a:pt x="19" y="285"/>
                  <a:pt x="19" y="284"/>
                  <a:pt x="19" y="285"/>
                </a:cubicBezTo>
                <a:close/>
                <a:moveTo>
                  <a:pt x="20" y="288"/>
                </a:moveTo>
                <a:cubicBezTo>
                  <a:pt x="19" y="288"/>
                  <a:pt x="22" y="288"/>
                  <a:pt x="20" y="288"/>
                </a:cubicBezTo>
                <a:close/>
                <a:moveTo>
                  <a:pt x="33" y="308"/>
                </a:moveTo>
                <a:cubicBezTo>
                  <a:pt x="32" y="309"/>
                  <a:pt x="33" y="308"/>
                  <a:pt x="33" y="308"/>
                </a:cubicBezTo>
                <a:close/>
                <a:moveTo>
                  <a:pt x="28" y="301"/>
                </a:moveTo>
                <a:cubicBezTo>
                  <a:pt x="27" y="301"/>
                  <a:pt x="29" y="300"/>
                  <a:pt x="28" y="301"/>
                </a:cubicBezTo>
                <a:close/>
                <a:moveTo>
                  <a:pt x="28" y="297"/>
                </a:moveTo>
                <a:cubicBezTo>
                  <a:pt x="27" y="298"/>
                  <a:pt x="28" y="297"/>
                  <a:pt x="28" y="297"/>
                </a:cubicBezTo>
                <a:close/>
                <a:moveTo>
                  <a:pt x="27" y="297"/>
                </a:moveTo>
                <a:cubicBezTo>
                  <a:pt x="27" y="297"/>
                  <a:pt x="28" y="296"/>
                  <a:pt x="27" y="297"/>
                </a:cubicBezTo>
                <a:close/>
                <a:moveTo>
                  <a:pt x="25" y="296"/>
                </a:moveTo>
                <a:cubicBezTo>
                  <a:pt x="25" y="296"/>
                  <a:pt x="27" y="294"/>
                  <a:pt x="25" y="296"/>
                </a:cubicBezTo>
                <a:close/>
                <a:moveTo>
                  <a:pt x="21" y="274"/>
                </a:moveTo>
                <a:cubicBezTo>
                  <a:pt x="22" y="274"/>
                  <a:pt x="23" y="274"/>
                  <a:pt x="23" y="275"/>
                </a:cubicBezTo>
                <a:cubicBezTo>
                  <a:pt x="23" y="275"/>
                  <a:pt x="23" y="276"/>
                  <a:pt x="23" y="277"/>
                </a:cubicBezTo>
                <a:cubicBezTo>
                  <a:pt x="23" y="276"/>
                  <a:pt x="22" y="276"/>
                  <a:pt x="22" y="276"/>
                </a:cubicBezTo>
                <a:cubicBezTo>
                  <a:pt x="22" y="275"/>
                  <a:pt x="22" y="275"/>
                  <a:pt x="21" y="274"/>
                </a:cubicBezTo>
                <a:close/>
                <a:moveTo>
                  <a:pt x="22" y="276"/>
                </a:moveTo>
                <a:cubicBezTo>
                  <a:pt x="22" y="276"/>
                  <a:pt x="23" y="276"/>
                  <a:pt x="23" y="277"/>
                </a:cubicBezTo>
                <a:cubicBezTo>
                  <a:pt x="24" y="278"/>
                  <a:pt x="24" y="279"/>
                  <a:pt x="24" y="279"/>
                </a:cubicBezTo>
                <a:cubicBezTo>
                  <a:pt x="23" y="279"/>
                  <a:pt x="22" y="278"/>
                  <a:pt x="22" y="276"/>
                </a:cubicBezTo>
                <a:close/>
                <a:moveTo>
                  <a:pt x="24" y="276"/>
                </a:moveTo>
                <a:cubicBezTo>
                  <a:pt x="24" y="275"/>
                  <a:pt x="24" y="276"/>
                  <a:pt x="24" y="276"/>
                </a:cubicBezTo>
                <a:close/>
                <a:moveTo>
                  <a:pt x="58" y="334"/>
                </a:moveTo>
                <a:cubicBezTo>
                  <a:pt x="57" y="335"/>
                  <a:pt x="58" y="334"/>
                  <a:pt x="58" y="334"/>
                </a:cubicBezTo>
                <a:close/>
                <a:moveTo>
                  <a:pt x="57" y="334"/>
                </a:moveTo>
                <a:cubicBezTo>
                  <a:pt x="57" y="334"/>
                  <a:pt x="58" y="333"/>
                  <a:pt x="57" y="334"/>
                </a:cubicBezTo>
                <a:close/>
                <a:moveTo>
                  <a:pt x="54" y="333"/>
                </a:moveTo>
                <a:cubicBezTo>
                  <a:pt x="53" y="333"/>
                  <a:pt x="55" y="333"/>
                  <a:pt x="54" y="333"/>
                </a:cubicBezTo>
                <a:close/>
                <a:moveTo>
                  <a:pt x="51" y="333"/>
                </a:moveTo>
                <a:cubicBezTo>
                  <a:pt x="51" y="333"/>
                  <a:pt x="52" y="332"/>
                  <a:pt x="51" y="333"/>
                </a:cubicBezTo>
                <a:close/>
                <a:moveTo>
                  <a:pt x="47" y="318"/>
                </a:moveTo>
                <a:cubicBezTo>
                  <a:pt x="46" y="318"/>
                  <a:pt x="48" y="318"/>
                  <a:pt x="47" y="318"/>
                </a:cubicBezTo>
                <a:close/>
                <a:moveTo>
                  <a:pt x="50" y="336"/>
                </a:moveTo>
                <a:cubicBezTo>
                  <a:pt x="50" y="335"/>
                  <a:pt x="50" y="336"/>
                  <a:pt x="50" y="336"/>
                </a:cubicBezTo>
                <a:close/>
                <a:moveTo>
                  <a:pt x="51" y="330"/>
                </a:moveTo>
                <a:cubicBezTo>
                  <a:pt x="50" y="330"/>
                  <a:pt x="51" y="330"/>
                  <a:pt x="51" y="330"/>
                </a:cubicBezTo>
                <a:close/>
                <a:moveTo>
                  <a:pt x="50" y="326"/>
                </a:moveTo>
                <a:cubicBezTo>
                  <a:pt x="50" y="326"/>
                  <a:pt x="50" y="328"/>
                  <a:pt x="50" y="328"/>
                </a:cubicBezTo>
                <a:cubicBezTo>
                  <a:pt x="49" y="328"/>
                  <a:pt x="49" y="325"/>
                  <a:pt x="48" y="326"/>
                </a:cubicBezTo>
                <a:cubicBezTo>
                  <a:pt x="47" y="326"/>
                  <a:pt x="50" y="324"/>
                  <a:pt x="50" y="326"/>
                </a:cubicBezTo>
                <a:close/>
                <a:moveTo>
                  <a:pt x="48" y="317"/>
                </a:moveTo>
                <a:cubicBezTo>
                  <a:pt x="47" y="317"/>
                  <a:pt x="49" y="317"/>
                  <a:pt x="48" y="317"/>
                </a:cubicBezTo>
                <a:close/>
                <a:moveTo>
                  <a:pt x="48" y="320"/>
                </a:moveTo>
                <a:cubicBezTo>
                  <a:pt x="46" y="321"/>
                  <a:pt x="49" y="319"/>
                  <a:pt x="48" y="320"/>
                </a:cubicBezTo>
                <a:close/>
                <a:moveTo>
                  <a:pt x="47" y="314"/>
                </a:moveTo>
                <a:cubicBezTo>
                  <a:pt x="46" y="315"/>
                  <a:pt x="48" y="314"/>
                  <a:pt x="47" y="314"/>
                </a:cubicBezTo>
                <a:close/>
                <a:moveTo>
                  <a:pt x="46" y="314"/>
                </a:moveTo>
                <a:cubicBezTo>
                  <a:pt x="45" y="314"/>
                  <a:pt x="48" y="314"/>
                  <a:pt x="46" y="314"/>
                </a:cubicBezTo>
                <a:close/>
                <a:moveTo>
                  <a:pt x="46" y="319"/>
                </a:moveTo>
                <a:cubicBezTo>
                  <a:pt x="45" y="320"/>
                  <a:pt x="47" y="319"/>
                  <a:pt x="46" y="319"/>
                </a:cubicBezTo>
                <a:close/>
                <a:moveTo>
                  <a:pt x="44" y="320"/>
                </a:moveTo>
                <a:cubicBezTo>
                  <a:pt x="43" y="321"/>
                  <a:pt x="44" y="320"/>
                  <a:pt x="44" y="320"/>
                </a:cubicBezTo>
                <a:close/>
                <a:moveTo>
                  <a:pt x="44" y="320"/>
                </a:moveTo>
                <a:cubicBezTo>
                  <a:pt x="43" y="321"/>
                  <a:pt x="45" y="319"/>
                  <a:pt x="44" y="320"/>
                </a:cubicBezTo>
                <a:close/>
                <a:moveTo>
                  <a:pt x="44" y="319"/>
                </a:moveTo>
                <a:cubicBezTo>
                  <a:pt x="44" y="319"/>
                  <a:pt x="45" y="318"/>
                  <a:pt x="44" y="319"/>
                </a:cubicBezTo>
                <a:close/>
                <a:moveTo>
                  <a:pt x="28" y="282"/>
                </a:moveTo>
                <a:cubicBezTo>
                  <a:pt x="27" y="281"/>
                  <a:pt x="26" y="280"/>
                  <a:pt x="26" y="279"/>
                </a:cubicBezTo>
                <a:cubicBezTo>
                  <a:pt x="26" y="280"/>
                  <a:pt x="28" y="281"/>
                  <a:pt x="29" y="282"/>
                </a:cubicBezTo>
                <a:cubicBezTo>
                  <a:pt x="29" y="282"/>
                  <a:pt x="28" y="282"/>
                  <a:pt x="28" y="282"/>
                </a:cubicBezTo>
                <a:close/>
                <a:moveTo>
                  <a:pt x="45" y="303"/>
                </a:moveTo>
                <a:cubicBezTo>
                  <a:pt x="44" y="304"/>
                  <a:pt x="47" y="302"/>
                  <a:pt x="45" y="303"/>
                </a:cubicBezTo>
                <a:close/>
                <a:moveTo>
                  <a:pt x="47" y="309"/>
                </a:moveTo>
                <a:cubicBezTo>
                  <a:pt x="46" y="308"/>
                  <a:pt x="48" y="308"/>
                  <a:pt x="47" y="309"/>
                </a:cubicBezTo>
                <a:close/>
                <a:moveTo>
                  <a:pt x="47" y="305"/>
                </a:moveTo>
                <a:cubicBezTo>
                  <a:pt x="47" y="305"/>
                  <a:pt x="48" y="304"/>
                  <a:pt x="47" y="305"/>
                </a:cubicBezTo>
                <a:close/>
                <a:moveTo>
                  <a:pt x="43" y="297"/>
                </a:moveTo>
                <a:cubicBezTo>
                  <a:pt x="43" y="297"/>
                  <a:pt x="44" y="299"/>
                  <a:pt x="42" y="299"/>
                </a:cubicBezTo>
                <a:cubicBezTo>
                  <a:pt x="42" y="298"/>
                  <a:pt x="43" y="297"/>
                  <a:pt x="43" y="297"/>
                </a:cubicBezTo>
                <a:close/>
                <a:moveTo>
                  <a:pt x="40" y="295"/>
                </a:moveTo>
                <a:cubicBezTo>
                  <a:pt x="39" y="293"/>
                  <a:pt x="42" y="298"/>
                  <a:pt x="40" y="295"/>
                </a:cubicBezTo>
                <a:close/>
                <a:moveTo>
                  <a:pt x="40" y="293"/>
                </a:moveTo>
                <a:cubicBezTo>
                  <a:pt x="38" y="294"/>
                  <a:pt x="41" y="292"/>
                  <a:pt x="40" y="293"/>
                </a:cubicBezTo>
                <a:close/>
                <a:moveTo>
                  <a:pt x="39" y="292"/>
                </a:moveTo>
                <a:cubicBezTo>
                  <a:pt x="38" y="292"/>
                  <a:pt x="39" y="292"/>
                  <a:pt x="39" y="292"/>
                </a:cubicBezTo>
                <a:close/>
                <a:moveTo>
                  <a:pt x="37" y="290"/>
                </a:moveTo>
                <a:cubicBezTo>
                  <a:pt x="36" y="291"/>
                  <a:pt x="37" y="290"/>
                  <a:pt x="37" y="290"/>
                </a:cubicBezTo>
                <a:close/>
                <a:moveTo>
                  <a:pt x="60" y="286"/>
                </a:moveTo>
                <a:cubicBezTo>
                  <a:pt x="60" y="285"/>
                  <a:pt x="59" y="287"/>
                  <a:pt x="60" y="286"/>
                </a:cubicBezTo>
                <a:close/>
                <a:moveTo>
                  <a:pt x="45" y="283"/>
                </a:moveTo>
                <a:cubicBezTo>
                  <a:pt x="46" y="284"/>
                  <a:pt x="46" y="284"/>
                  <a:pt x="45" y="283"/>
                </a:cubicBezTo>
                <a:close/>
                <a:moveTo>
                  <a:pt x="38" y="280"/>
                </a:moveTo>
                <a:cubicBezTo>
                  <a:pt x="39" y="280"/>
                  <a:pt x="39" y="280"/>
                  <a:pt x="40" y="280"/>
                </a:cubicBezTo>
                <a:cubicBezTo>
                  <a:pt x="39" y="280"/>
                  <a:pt x="38" y="280"/>
                  <a:pt x="38" y="280"/>
                </a:cubicBezTo>
                <a:close/>
                <a:moveTo>
                  <a:pt x="39" y="277"/>
                </a:moveTo>
                <a:cubicBezTo>
                  <a:pt x="40" y="277"/>
                  <a:pt x="40" y="277"/>
                  <a:pt x="41" y="278"/>
                </a:cubicBezTo>
                <a:cubicBezTo>
                  <a:pt x="40" y="279"/>
                  <a:pt x="38" y="276"/>
                  <a:pt x="39" y="277"/>
                </a:cubicBezTo>
                <a:close/>
                <a:moveTo>
                  <a:pt x="43" y="285"/>
                </a:moveTo>
                <a:cubicBezTo>
                  <a:pt x="45" y="285"/>
                  <a:pt x="46" y="285"/>
                  <a:pt x="47" y="286"/>
                </a:cubicBezTo>
                <a:cubicBezTo>
                  <a:pt x="47" y="286"/>
                  <a:pt x="43" y="285"/>
                  <a:pt x="43" y="285"/>
                </a:cubicBezTo>
                <a:close/>
                <a:moveTo>
                  <a:pt x="58" y="290"/>
                </a:moveTo>
                <a:cubicBezTo>
                  <a:pt x="58" y="290"/>
                  <a:pt x="60" y="292"/>
                  <a:pt x="60" y="292"/>
                </a:cubicBezTo>
                <a:cubicBezTo>
                  <a:pt x="60" y="291"/>
                  <a:pt x="59" y="291"/>
                  <a:pt x="58" y="290"/>
                </a:cubicBezTo>
                <a:close/>
                <a:moveTo>
                  <a:pt x="68" y="291"/>
                </a:moveTo>
                <a:cubicBezTo>
                  <a:pt x="69" y="291"/>
                  <a:pt x="73" y="291"/>
                  <a:pt x="72" y="292"/>
                </a:cubicBezTo>
                <a:cubicBezTo>
                  <a:pt x="72" y="294"/>
                  <a:pt x="69" y="291"/>
                  <a:pt x="68" y="291"/>
                </a:cubicBezTo>
                <a:close/>
                <a:moveTo>
                  <a:pt x="78" y="294"/>
                </a:moveTo>
                <a:cubicBezTo>
                  <a:pt x="79" y="294"/>
                  <a:pt x="83" y="295"/>
                  <a:pt x="83" y="295"/>
                </a:cubicBezTo>
                <a:cubicBezTo>
                  <a:pt x="82" y="295"/>
                  <a:pt x="78" y="295"/>
                  <a:pt x="78" y="294"/>
                </a:cubicBezTo>
                <a:close/>
                <a:moveTo>
                  <a:pt x="88" y="297"/>
                </a:moveTo>
                <a:cubicBezTo>
                  <a:pt x="87" y="296"/>
                  <a:pt x="86" y="296"/>
                  <a:pt x="85" y="295"/>
                </a:cubicBezTo>
                <a:cubicBezTo>
                  <a:pt x="85" y="295"/>
                  <a:pt x="89" y="296"/>
                  <a:pt x="88" y="297"/>
                </a:cubicBezTo>
                <a:close/>
                <a:moveTo>
                  <a:pt x="89" y="297"/>
                </a:moveTo>
                <a:cubicBezTo>
                  <a:pt x="90" y="297"/>
                  <a:pt x="98" y="298"/>
                  <a:pt x="98" y="298"/>
                </a:cubicBezTo>
                <a:cubicBezTo>
                  <a:pt x="97" y="300"/>
                  <a:pt x="90" y="297"/>
                  <a:pt x="89" y="297"/>
                </a:cubicBezTo>
                <a:close/>
                <a:moveTo>
                  <a:pt x="100" y="300"/>
                </a:moveTo>
                <a:cubicBezTo>
                  <a:pt x="96" y="299"/>
                  <a:pt x="102" y="300"/>
                  <a:pt x="102" y="301"/>
                </a:cubicBezTo>
                <a:cubicBezTo>
                  <a:pt x="101" y="301"/>
                  <a:pt x="100" y="301"/>
                  <a:pt x="100" y="300"/>
                </a:cubicBezTo>
                <a:close/>
                <a:moveTo>
                  <a:pt x="115" y="301"/>
                </a:moveTo>
                <a:cubicBezTo>
                  <a:pt x="116" y="302"/>
                  <a:pt x="116" y="302"/>
                  <a:pt x="116" y="302"/>
                </a:cubicBezTo>
                <a:cubicBezTo>
                  <a:pt x="116" y="302"/>
                  <a:pt x="101" y="299"/>
                  <a:pt x="100" y="299"/>
                </a:cubicBezTo>
                <a:cubicBezTo>
                  <a:pt x="102" y="300"/>
                  <a:pt x="124" y="301"/>
                  <a:pt x="124" y="301"/>
                </a:cubicBezTo>
                <a:cubicBezTo>
                  <a:pt x="124" y="300"/>
                  <a:pt x="128" y="301"/>
                  <a:pt x="129" y="301"/>
                </a:cubicBezTo>
                <a:cubicBezTo>
                  <a:pt x="129" y="302"/>
                  <a:pt x="117" y="301"/>
                  <a:pt x="115" y="301"/>
                </a:cubicBezTo>
                <a:close/>
                <a:moveTo>
                  <a:pt x="153" y="305"/>
                </a:moveTo>
                <a:cubicBezTo>
                  <a:pt x="152" y="306"/>
                  <a:pt x="144" y="306"/>
                  <a:pt x="144" y="305"/>
                </a:cubicBezTo>
                <a:cubicBezTo>
                  <a:pt x="144" y="304"/>
                  <a:pt x="154" y="305"/>
                  <a:pt x="153" y="305"/>
                </a:cubicBezTo>
                <a:close/>
                <a:moveTo>
                  <a:pt x="162" y="303"/>
                </a:moveTo>
                <a:cubicBezTo>
                  <a:pt x="163" y="302"/>
                  <a:pt x="163" y="302"/>
                  <a:pt x="164" y="303"/>
                </a:cubicBezTo>
                <a:cubicBezTo>
                  <a:pt x="165" y="303"/>
                  <a:pt x="170" y="303"/>
                  <a:pt x="170" y="302"/>
                </a:cubicBezTo>
                <a:cubicBezTo>
                  <a:pt x="169" y="304"/>
                  <a:pt x="164" y="304"/>
                  <a:pt x="162" y="303"/>
                </a:cubicBezTo>
                <a:close/>
                <a:moveTo>
                  <a:pt x="176" y="299"/>
                </a:moveTo>
                <a:cubicBezTo>
                  <a:pt x="176" y="300"/>
                  <a:pt x="175" y="300"/>
                  <a:pt x="174" y="299"/>
                </a:cubicBezTo>
                <a:cubicBezTo>
                  <a:pt x="171" y="299"/>
                  <a:pt x="176" y="299"/>
                  <a:pt x="176" y="299"/>
                </a:cubicBezTo>
                <a:close/>
                <a:moveTo>
                  <a:pt x="175" y="303"/>
                </a:moveTo>
                <a:cubicBezTo>
                  <a:pt x="174" y="302"/>
                  <a:pt x="179" y="302"/>
                  <a:pt x="179" y="302"/>
                </a:cubicBezTo>
                <a:cubicBezTo>
                  <a:pt x="178" y="302"/>
                  <a:pt x="176" y="304"/>
                  <a:pt x="175" y="303"/>
                </a:cubicBezTo>
                <a:close/>
                <a:moveTo>
                  <a:pt x="177" y="304"/>
                </a:moveTo>
                <a:cubicBezTo>
                  <a:pt x="178" y="304"/>
                  <a:pt x="179" y="304"/>
                  <a:pt x="179" y="304"/>
                </a:cubicBezTo>
                <a:cubicBezTo>
                  <a:pt x="179" y="304"/>
                  <a:pt x="177" y="305"/>
                  <a:pt x="177" y="304"/>
                </a:cubicBezTo>
                <a:close/>
                <a:moveTo>
                  <a:pt x="181" y="299"/>
                </a:moveTo>
                <a:cubicBezTo>
                  <a:pt x="181" y="298"/>
                  <a:pt x="181" y="299"/>
                  <a:pt x="181" y="299"/>
                </a:cubicBezTo>
                <a:close/>
                <a:moveTo>
                  <a:pt x="185" y="301"/>
                </a:moveTo>
                <a:cubicBezTo>
                  <a:pt x="184" y="300"/>
                  <a:pt x="185" y="302"/>
                  <a:pt x="185" y="301"/>
                </a:cubicBezTo>
                <a:close/>
                <a:moveTo>
                  <a:pt x="184" y="299"/>
                </a:moveTo>
                <a:cubicBezTo>
                  <a:pt x="184" y="298"/>
                  <a:pt x="187" y="300"/>
                  <a:pt x="184" y="299"/>
                </a:cubicBezTo>
                <a:close/>
                <a:moveTo>
                  <a:pt x="189" y="302"/>
                </a:moveTo>
                <a:cubicBezTo>
                  <a:pt x="187" y="301"/>
                  <a:pt x="192" y="301"/>
                  <a:pt x="192" y="301"/>
                </a:cubicBezTo>
                <a:cubicBezTo>
                  <a:pt x="191" y="302"/>
                  <a:pt x="190" y="302"/>
                  <a:pt x="189" y="302"/>
                </a:cubicBezTo>
                <a:close/>
                <a:moveTo>
                  <a:pt x="193" y="301"/>
                </a:moveTo>
                <a:cubicBezTo>
                  <a:pt x="194" y="300"/>
                  <a:pt x="195" y="300"/>
                  <a:pt x="196" y="300"/>
                </a:cubicBezTo>
                <a:cubicBezTo>
                  <a:pt x="197" y="300"/>
                  <a:pt x="193" y="301"/>
                  <a:pt x="193" y="301"/>
                </a:cubicBezTo>
                <a:close/>
                <a:moveTo>
                  <a:pt x="196" y="302"/>
                </a:moveTo>
                <a:cubicBezTo>
                  <a:pt x="198" y="301"/>
                  <a:pt x="197" y="302"/>
                  <a:pt x="196" y="302"/>
                </a:cubicBezTo>
                <a:close/>
                <a:moveTo>
                  <a:pt x="228" y="295"/>
                </a:moveTo>
                <a:cubicBezTo>
                  <a:pt x="227" y="294"/>
                  <a:pt x="228" y="296"/>
                  <a:pt x="228" y="295"/>
                </a:cubicBezTo>
                <a:close/>
                <a:moveTo>
                  <a:pt x="209" y="299"/>
                </a:moveTo>
                <a:cubicBezTo>
                  <a:pt x="210" y="298"/>
                  <a:pt x="211" y="298"/>
                  <a:pt x="212" y="298"/>
                </a:cubicBezTo>
                <a:cubicBezTo>
                  <a:pt x="211" y="299"/>
                  <a:pt x="210" y="299"/>
                  <a:pt x="209" y="299"/>
                </a:cubicBezTo>
                <a:close/>
                <a:moveTo>
                  <a:pt x="213" y="299"/>
                </a:moveTo>
                <a:cubicBezTo>
                  <a:pt x="215" y="298"/>
                  <a:pt x="214" y="299"/>
                  <a:pt x="213" y="299"/>
                </a:cubicBezTo>
                <a:close/>
                <a:moveTo>
                  <a:pt x="215" y="296"/>
                </a:moveTo>
                <a:cubicBezTo>
                  <a:pt x="214" y="296"/>
                  <a:pt x="214" y="296"/>
                  <a:pt x="213" y="296"/>
                </a:cubicBezTo>
                <a:cubicBezTo>
                  <a:pt x="213" y="295"/>
                  <a:pt x="215" y="296"/>
                  <a:pt x="215" y="296"/>
                </a:cubicBezTo>
                <a:close/>
                <a:moveTo>
                  <a:pt x="221" y="295"/>
                </a:moveTo>
                <a:cubicBezTo>
                  <a:pt x="220" y="294"/>
                  <a:pt x="221" y="297"/>
                  <a:pt x="221" y="295"/>
                </a:cubicBezTo>
                <a:close/>
                <a:moveTo>
                  <a:pt x="222" y="293"/>
                </a:moveTo>
                <a:cubicBezTo>
                  <a:pt x="224" y="294"/>
                  <a:pt x="223" y="294"/>
                  <a:pt x="222" y="294"/>
                </a:cubicBezTo>
                <a:cubicBezTo>
                  <a:pt x="221" y="294"/>
                  <a:pt x="221" y="293"/>
                  <a:pt x="222" y="293"/>
                </a:cubicBezTo>
                <a:close/>
                <a:moveTo>
                  <a:pt x="222" y="297"/>
                </a:moveTo>
                <a:cubicBezTo>
                  <a:pt x="223" y="297"/>
                  <a:pt x="224" y="297"/>
                  <a:pt x="225" y="297"/>
                </a:cubicBezTo>
                <a:cubicBezTo>
                  <a:pt x="225" y="297"/>
                  <a:pt x="221" y="298"/>
                  <a:pt x="222" y="297"/>
                </a:cubicBezTo>
                <a:close/>
                <a:moveTo>
                  <a:pt x="226" y="296"/>
                </a:moveTo>
                <a:cubicBezTo>
                  <a:pt x="226" y="295"/>
                  <a:pt x="229" y="296"/>
                  <a:pt x="230" y="296"/>
                </a:cubicBezTo>
                <a:cubicBezTo>
                  <a:pt x="228" y="296"/>
                  <a:pt x="226" y="297"/>
                  <a:pt x="226" y="296"/>
                </a:cubicBezTo>
                <a:close/>
                <a:moveTo>
                  <a:pt x="234" y="294"/>
                </a:moveTo>
                <a:cubicBezTo>
                  <a:pt x="233" y="294"/>
                  <a:pt x="232" y="294"/>
                  <a:pt x="232" y="294"/>
                </a:cubicBezTo>
                <a:cubicBezTo>
                  <a:pt x="232" y="293"/>
                  <a:pt x="234" y="293"/>
                  <a:pt x="234" y="294"/>
                </a:cubicBezTo>
                <a:close/>
                <a:moveTo>
                  <a:pt x="233" y="291"/>
                </a:moveTo>
                <a:cubicBezTo>
                  <a:pt x="234" y="290"/>
                  <a:pt x="234" y="290"/>
                  <a:pt x="235" y="290"/>
                </a:cubicBezTo>
                <a:cubicBezTo>
                  <a:pt x="235" y="291"/>
                  <a:pt x="234" y="291"/>
                  <a:pt x="233" y="291"/>
                </a:cubicBezTo>
                <a:close/>
                <a:moveTo>
                  <a:pt x="257" y="283"/>
                </a:moveTo>
                <a:cubicBezTo>
                  <a:pt x="258" y="283"/>
                  <a:pt x="258" y="282"/>
                  <a:pt x="259" y="282"/>
                </a:cubicBezTo>
                <a:cubicBezTo>
                  <a:pt x="259" y="283"/>
                  <a:pt x="255" y="284"/>
                  <a:pt x="257" y="283"/>
                </a:cubicBezTo>
                <a:close/>
                <a:moveTo>
                  <a:pt x="494" y="29"/>
                </a:moveTo>
                <a:cubicBezTo>
                  <a:pt x="493" y="30"/>
                  <a:pt x="493" y="31"/>
                  <a:pt x="492" y="33"/>
                </a:cubicBezTo>
                <a:cubicBezTo>
                  <a:pt x="491" y="31"/>
                  <a:pt x="494" y="29"/>
                  <a:pt x="494" y="29"/>
                </a:cubicBezTo>
                <a:close/>
                <a:moveTo>
                  <a:pt x="486" y="47"/>
                </a:moveTo>
                <a:cubicBezTo>
                  <a:pt x="487" y="45"/>
                  <a:pt x="487" y="42"/>
                  <a:pt x="489" y="40"/>
                </a:cubicBezTo>
                <a:cubicBezTo>
                  <a:pt x="487" y="42"/>
                  <a:pt x="486" y="48"/>
                  <a:pt x="485" y="51"/>
                </a:cubicBezTo>
                <a:cubicBezTo>
                  <a:pt x="485" y="51"/>
                  <a:pt x="486" y="47"/>
                  <a:pt x="486" y="47"/>
                </a:cubicBezTo>
                <a:close/>
                <a:moveTo>
                  <a:pt x="483" y="59"/>
                </a:moveTo>
                <a:cubicBezTo>
                  <a:pt x="483" y="61"/>
                  <a:pt x="483" y="62"/>
                  <a:pt x="482" y="63"/>
                </a:cubicBezTo>
                <a:cubicBezTo>
                  <a:pt x="482" y="61"/>
                  <a:pt x="483" y="60"/>
                  <a:pt x="483" y="59"/>
                </a:cubicBezTo>
                <a:close/>
                <a:moveTo>
                  <a:pt x="474" y="81"/>
                </a:moveTo>
                <a:cubicBezTo>
                  <a:pt x="475" y="81"/>
                  <a:pt x="476" y="79"/>
                  <a:pt x="474" y="81"/>
                </a:cubicBezTo>
                <a:close/>
                <a:moveTo>
                  <a:pt x="471" y="88"/>
                </a:moveTo>
                <a:cubicBezTo>
                  <a:pt x="472" y="86"/>
                  <a:pt x="472" y="85"/>
                  <a:pt x="473" y="84"/>
                </a:cubicBezTo>
                <a:cubicBezTo>
                  <a:pt x="473" y="85"/>
                  <a:pt x="471" y="89"/>
                  <a:pt x="471" y="88"/>
                </a:cubicBezTo>
                <a:close/>
                <a:moveTo>
                  <a:pt x="468" y="95"/>
                </a:moveTo>
                <a:cubicBezTo>
                  <a:pt x="467" y="97"/>
                  <a:pt x="463" y="104"/>
                  <a:pt x="463" y="104"/>
                </a:cubicBezTo>
                <a:cubicBezTo>
                  <a:pt x="464" y="101"/>
                  <a:pt x="467" y="98"/>
                  <a:pt x="468" y="95"/>
                </a:cubicBezTo>
                <a:close/>
                <a:moveTo>
                  <a:pt x="460" y="107"/>
                </a:moveTo>
                <a:cubicBezTo>
                  <a:pt x="460" y="106"/>
                  <a:pt x="461" y="105"/>
                  <a:pt x="462" y="104"/>
                </a:cubicBezTo>
                <a:cubicBezTo>
                  <a:pt x="462" y="105"/>
                  <a:pt x="460" y="108"/>
                  <a:pt x="460" y="107"/>
                </a:cubicBezTo>
                <a:close/>
                <a:moveTo>
                  <a:pt x="425" y="161"/>
                </a:moveTo>
                <a:cubicBezTo>
                  <a:pt x="425" y="161"/>
                  <a:pt x="422" y="164"/>
                  <a:pt x="422" y="164"/>
                </a:cubicBezTo>
                <a:cubicBezTo>
                  <a:pt x="421" y="163"/>
                  <a:pt x="424" y="161"/>
                  <a:pt x="425" y="161"/>
                </a:cubicBezTo>
                <a:close/>
                <a:moveTo>
                  <a:pt x="419" y="166"/>
                </a:moveTo>
                <a:cubicBezTo>
                  <a:pt x="419" y="166"/>
                  <a:pt x="419" y="168"/>
                  <a:pt x="419" y="168"/>
                </a:cubicBezTo>
                <a:cubicBezTo>
                  <a:pt x="419" y="169"/>
                  <a:pt x="418" y="169"/>
                  <a:pt x="417" y="168"/>
                </a:cubicBezTo>
                <a:cubicBezTo>
                  <a:pt x="417" y="167"/>
                  <a:pt x="418" y="167"/>
                  <a:pt x="419" y="166"/>
                </a:cubicBezTo>
                <a:close/>
                <a:moveTo>
                  <a:pt x="416" y="172"/>
                </a:moveTo>
                <a:cubicBezTo>
                  <a:pt x="415" y="173"/>
                  <a:pt x="414" y="174"/>
                  <a:pt x="414" y="174"/>
                </a:cubicBezTo>
                <a:cubicBezTo>
                  <a:pt x="414" y="173"/>
                  <a:pt x="415" y="172"/>
                  <a:pt x="416" y="172"/>
                </a:cubicBezTo>
                <a:close/>
                <a:moveTo>
                  <a:pt x="411" y="178"/>
                </a:moveTo>
                <a:cubicBezTo>
                  <a:pt x="410" y="177"/>
                  <a:pt x="411" y="178"/>
                  <a:pt x="411" y="178"/>
                </a:cubicBezTo>
                <a:close/>
                <a:moveTo>
                  <a:pt x="409" y="180"/>
                </a:moveTo>
                <a:cubicBezTo>
                  <a:pt x="408" y="181"/>
                  <a:pt x="408" y="181"/>
                  <a:pt x="407" y="182"/>
                </a:cubicBezTo>
                <a:cubicBezTo>
                  <a:pt x="412" y="178"/>
                  <a:pt x="432" y="154"/>
                  <a:pt x="433" y="151"/>
                </a:cubicBezTo>
                <a:cubicBezTo>
                  <a:pt x="433" y="152"/>
                  <a:pt x="429" y="157"/>
                  <a:pt x="427" y="158"/>
                </a:cubicBezTo>
                <a:cubicBezTo>
                  <a:pt x="428" y="157"/>
                  <a:pt x="428" y="154"/>
                  <a:pt x="427" y="155"/>
                </a:cubicBezTo>
                <a:cubicBezTo>
                  <a:pt x="429" y="153"/>
                  <a:pt x="444" y="137"/>
                  <a:pt x="443" y="136"/>
                </a:cubicBezTo>
                <a:cubicBezTo>
                  <a:pt x="443" y="137"/>
                  <a:pt x="442" y="137"/>
                  <a:pt x="441" y="137"/>
                </a:cubicBezTo>
                <a:cubicBezTo>
                  <a:pt x="441" y="135"/>
                  <a:pt x="452" y="124"/>
                  <a:pt x="453" y="122"/>
                </a:cubicBezTo>
                <a:cubicBezTo>
                  <a:pt x="455" y="118"/>
                  <a:pt x="461" y="111"/>
                  <a:pt x="462" y="108"/>
                </a:cubicBezTo>
                <a:cubicBezTo>
                  <a:pt x="461" y="114"/>
                  <a:pt x="453" y="123"/>
                  <a:pt x="450" y="129"/>
                </a:cubicBezTo>
                <a:cubicBezTo>
                  <a:pt x="445" y="136"/>
                  <a:pt x="441" y="143"/>
                  <a:pt x="435" y="150"/>
                </a:cubicBezTo>
                <a:cubicBezTo>
                  <a:pt x="428" y="160"/>
                  <a:pt x="421" y="169"/>
                  <a:pt x="412" y="178"/>
                </a:cubicBezTo>
                <a:cubicBezTo>
                  <a:pt x="409" y="181"/>
                  <a:pt x="406" y="185"/>
                  <a:pt x="403" y="188"/>
                </a:cubicBezTo>
                <a:cubicBezTo>
                  <a:pt x="406" y="185"/>
                  <a:pt x="408" y="182"/>
                  <a:pt x="409" y="180"/>
                </a:cubicBezTo>
                <a:close/>
                <a:moveTo>
                  <a:pt x="287" y="281"/>
                </a:moveTo>
                <a:cubicBezTo>
                  <a:pt x="287" y="280"/>
                  <a:pt x="287" y="282"/>
                  <a:pt x="287" y="281"/>
                </a:cubicBezTo>
                <a:close/>
                <a:moveTo>
                  <a:pt x="293" y="278"/>
                </a:moveTo>
                <a:cubicBezTo>
                  <a:pt x="294" y="278"/>
                  <a:pt x="294" y="278"/>
                  <a:pt x="295" y="277"/>
                </a:cubicBezTo>
                <a:cubicBezTo>
                  <a:pt x="295" y="277"/>
                  <a:pt x="296" y="276"/>
                  <a:pt x="297" y="277"/>
                </a:cubicBezTo>
                <a:cubicBezTo>
                  <a:pt x="298" y="279"/>
                  <a:pt x="293" y="279"/>
                  <a:pt x="293" y="278"/>
                </a:cubicBezTo>
                <a:close/>
                <a:moveTo>
                  <a:pt x="299" y="276"/>
                </a:moveTo>
                <a:cubicBezTo>
                  <a:pt x="298" y="275"/>
                  <a:pt x="302" y="275"/>
                  <a:pt x="302" y="276"/>
                </a:cubicBezTo>
                <a:cubicBezTo>
                  <a:pt x="301" y="276"/>
                  <a:pt x="300" y="277"/>
                  <a:pt x="299" y="276"/>
                </a:cubicBezTo>
                <a:close/>
                <a:moveTo>
                  <a:pt x="316" y="268"/>
                </a:moveTo>
                <a:cubicBezTo>
                  <a:pt x="315" y="267"/>
                  <a:pt x="320" y="266"/>
                  <a:pt x="320" y="267"/>
                </a:cubicBezTo>
                <a:cubicBezTo>
                  <a:pt x="317" y="270"/>
                  <a:pt x="317" y="268"/>
                  <a:pt x="316" y="268"/>
                </a:cubicBezTo>
                <a:close/>
                <a:moveTo>
                  <a:pt x="356" y="243"/>
                </a:moveTo>
                <a:cubicBezTo>
                  <a:pt x="356" y="242"/>
                  <a:pt x="363" y="238"/>
                  <a:pt x="363" y="238"/>
                </a:cubicBezTo>
                <a:cubicBezTo>
                  <a:pt x="364" y="239"/>
                  <a:pt x="352" y="246"/>
                  <a:pt x="356" y="243"/>
                </a:cubicBezTo>
                <a:close/>
                <a:moveTo>
                  <a:pt x="372" y="231"/>
                </a:moveTo>
                <a:cubicBezTo>
                  <a:pt x="373" y="230"/>
                  <a:pt x="375" y="228"/>
                  <a:pt x="377" y="226"/>
                </a:cubicBezTo>
                <a:cubicBezTo>
                  <a:pt x="375" y="228"/>
                  <a:pt x="373" y="230"/>
                  <a:pt x="372" y="231"/>
                </a:cubicBezTo>
                <a:close/>
                <a:moveTo>
                  <a:pt x="386" y="220"/>
                </a:moveTo>
                <a:cubicBezTo>
                  <a:pt x="386" y="219"/>
                  <a:pt x="387" y="218"/>
                  <a:pt x="388" y="218"/>
                </a:cubicBezTo>
                <a:cubicBezTo>
                  <a:pt x="387" y="219"/>
                  <a:pt x="387" y="219"/>
                  <a:pt x="386" y="220"/>
                </a:cubicBezTo>
                <a:close/>
                <a:moveTo>
                  <a:pt x="395" y="212"/>
                </a:moveTo>
                <a:cubicBezTo>
                  <a:pt x="394" y="211"/>
                  <a:pt x="397" y="209"/>
                  <a:pt x="397" y="210"/>
                </a:cubicBezTo>
                <a:cubicBezTo>
                  <a:pt x="397" y="210"/>
                  <a:pt x="396" y="211"/>
                  <a:pt x="395" y="212"/>
                </a:cubicBezTo>
                <a:close/>
                <a:moveTo>
                  <a:pt x="401" y="205"/>
                </a:moveTo>
                <a:cubicBezTo>
                  <a:pt x="402" y="204"/>
                  <a:pt x="402" y="204"/>
                  <a:pt x="403" y="203"/>
                </a:cubicBezTo>
                <a:cubicBezTo>
                  <a:pt x="403" y="204"/>
                  <a:pt x="402" y="205"/>
                  <a:pt x="401" y="205"/>
                </a:cubicBezTo>
                <a:close/>
                <a:moveTo>
                  <a:pt x="415" y="190"/>
                </a:moveTo>
                <a:cubicBezTo>
                  <a:pt x="416" y="189"/>
                  <a:pt x="416" y="189"/>
                  <a:pt x="417" y="188"/>
                </a:cubicBezTo>
                <a:cubicBezTo>
                  <a:pt x="417" y="189"/>
                  <a:pt x="416" y="190"/>
                  <a:pt x="415" y="190"/>
                </a:cubicBezTo>
                <a:close/>
                <a:moveTo>
                  <a:pt x="466" y="119"/>
                </a:moveTo>
                <a:cubicBezTo>
                  <a:pt x="453" y="138"/>
                  <a:pt x="442" y="157"/>
                  <a:pt x="427" y="175"/>
                </a:cubicBezTo>
                <a:cubicBezTo>
                  <a:pt x="413" y="192"/>
                  <a:pt x="398" y="207"/>
                  <a:pt x="382" y="221"/>
                </a:cubicBezTo>
                <a:cubicBezTo>
                  <a:pt x="375" y="227"/>
                  <a:pt x="369" y="232"/>
                  <a:pt x="362" y="237"/>
                </a:cubicBezTo>
                <a:cubicBezTo>
                  <a:pt x="360" y="238"/>
                  <a:pt x="354" y="244"/>
                  <a:pt x="349" y="248"/>
                </a:cubicBezTo>
                <a:cubicBezTo>
                  <a:pt x="351" y="246"/>
                  <a:pt x="353" y="245"/>
                  <a:pt x="353" y="245"/>
                </a:cubicBezTo>
                <a:cubicBezTo>
                  <a:pt x="355" y="249"/>
                  <a:pt x="329" y="259"/>
                  <a:pt x="329" y="260"/>
                </a:cubicBezTo>
                <a:cubicBezTo>
                  <a:pt x="330" y="260"/>
                  <a:pt x="331" y="259"/>
                  <a:pt x="332" y="259"/>
                </a:cubicBezTo>
                <a:cubicBezTo>
                  <a:pt x="332" y="259"/>
                  <a:pt x="324" y="264"/>
                  <a:pt x="322" y="266"/>
                </a:cubicBezTo>
                <a:cubicBezTo>
                  <a:pt x="323" y="265"/>
                  <a:pt x="324" y="264"/>
                  <a:pt x="325" y="263"/>
                </a:cubicBezTo>
                <a:cubicBezTo>
                  <a:pt x="324" y="262"/>
                  <a:pt x="313" y="268"/>
                  <a:pt x="313" y="268"/>
                </a:cubicBezTo>
                <a:cubicBezTo>
                  <a:pt x="314" y="268"/>
                  <a:pt x="315" y="268"/>
                  <a:pt x="316" y="268"/>
                </a:cubicBezTo>
                <a:cubicBezTo>
                  <a:pt x="316" y="270"/>
                  <a:pt x="310" y="272"/>
                  <a:pt x="308" y="272"/>
                </a:cubicBezTo>
                <a:cubicBezTo>
                  <a:pt x="308" y="272"/>
                  <a:pt x="309" y="272"/>
                  <a:pt x="309" y="272"/>
                </a:cubicBezTo>
                <a:cubicBezTo>
                  <a:pt x="309" y="272"/>
                  <a:pt x="302" y="276"/>
                  <a:pt x="302" y="275"/>
                </a:cubicBezTo>
                <a:cubicBezTo>
                  <a:pt x="302" y="274"/>
                  <a:pt x="303" y="274"/>
                  <a:pt x="303" y="273"/>
                </a:cubicBezTo>
                <a:cubicBezTo>
                  <a:pt x="302" y="273"/>
                  <a:pt x="300" y="273"/>
                  <a:pt x="299" y="274"/>
                </a:cubicBezTo>
                <a:cubicBezTo>
                  <a:pt x="340" y="254"/>
                  <a:pt x="378" y="226"/>
                  <a:pt x="409" y="193"/>
                </a:cubicBezTo>
                <a:cubicBezTo>
                  <a:pt x="427" y="174"/>
                  <a:pt x="444" y="153"/>
                  <a:pt x="458" y="131"/>
                </a:cubicBezTo>
                <a:cubicBezTo>
                  <a:pt x="469" y="112"/>
                  <a:pt x="484" y="89"/>
                  <a:pt x="489" y="68"/>
                </a:cubicBezTo>
                <a:cubicBezTo>
                  <a:pt x="486" y="83"/>
                  <a:pt x="475" y="105"/>
                  <a:pt x="466" y="119"/>
                </a:cubicBezTo>
                <a:close/>
                <a:moveTo>
                  <a:pt x="490" y="38"/>
                </a:moveTo>
                <a:cubicBezTo>
                  <a:pt x="489" y="38"/>
                  <a:pt x="491" y="35"/>
                  <a:pt x="491" y="34"/>
                </a:cubicBezTo>
                <a:cubicBezTo>
                  <a:pt x="491" y="34"/>
                  <a:pt x="490" y="39"/>
                  <a:pt x="490" y="38"/>
                </a:cubicBezTo>
                <a:close/>
                <a:moveTo>
                  <a:pt x="504" y="39"/>
                </a:moveTo>
                <a:cubicBezTo>
                  <a:pt x="504" y="38"/>
                  <a:pt x="506" y="35"/>
                  <a:pt x="506" y="34"/>
                </a:cubicBezTo>
                <a:cubicBezTo>
                  <a:pt x="506" y="35"/>
                  <a:pt x="503" y="40"/>
                  <a:pt x="504" y="39"/>
                </a:cubicBezTo>
                <a:close/>
                <a:moveTo>
                  <a:pt x="510" y="23"/>
                </a:moveTo>
                <a:cubicBezTo>
                  <a:pt x="509" y="23"/>
                  <a:pt x="513" y="20"/>
                  <a:pt x="513" y="19"/>
                </a:cubicBezTo>
                <a:cubicBezTo>
                  <a:pt x="514" y="20"/>
                  <a:pt x="511" y="24"/>
                  <a:pt x="510" y="23"/>
                </a:cubicBezTo>
                <a:close/>
                <a:moveTo>
                  <a:pt x="244" y="295"/>
                </a:moveTo>
                <a:cubicBezTo>
                  <a:pt x="243" y="294"/>
                  <a:pt x="244" y="296"/>
                  <a:pt x="244" y="295"/>
                </a:cubicBezTo>
                <a:close/>
                <a:moveTo>
                  <a:pt x="72" y="297"/>
                </a:moveTo>
                <a:cubicBezTo>
                  <a:pt x="72" y="295"/>
                  <a:pt x="62" y="295"/>
                  <a:pt x="61" y="295"/>
                </a:cubicBezTo>
                <a:cubicBezTo>
                  <a:pt x="62" y="295"/>
                  <a:pt x="71" y="298"/>
                  <a:pt x="72" y="297"/>
                </a:cubicBezTo>
                <a:close/>
                <a:moveTo>
                  <a:pt x="250" y="294"/>
                </a:moveTo>
                <a:cubicBezTo>
                  <a:pt x="248" y="293"/>
                  <a:pt x="249" y="294"/>
                  <a:pt x="250" y="294"/>
                </a:cubicBezTo>
                <a:close/>
                <a:moveTo>
                  <a:pt x="349" y="248"/>
                </a:moveTo>
                <a:cubicBezTo>
                  <a:pt x="345" y="251"/>
                  <a:pt x="341" y="254"/>
                  <a:pt x="340" y="254"/>
                </a:cubicBezTo>
                <a:cubicBezTo>
                  <a:pt x="341" y="254"/>
                  <a:pt x="345" y="251"/>
                  <a:pt x="349" y="248"/>
                </a:cubicBezTo>
                <a:close/>
                <a:moveTo>
                  <a:pt x="95" y="303"/>
                </a:moveTo>
                <a:cubicBezTo>
                  <a:pt x="95" y="304"/>
                  <a:pt x="95" y="302"/>
                  <a:pt x="95" y="303"/>
                </a:cubicBezTo>
                <a:close/>
                <a:moveTo>
                  <a:pt x="311" y="270"/>
                </a:moveTo>
                <a:cubicBezTo>
                  <a:pt x="310" y="269"/>
                  <a:pt x="311" y="270"/>
                  <a:pt x="311" y="270"/>
                </a:cubicBezTo>
                <a:close/>
                <a:moveTo>
                  <a:pt x="334" y="257"/>
                </a:moveTo>
                <a:cubicBezTo>
                  <a:pt x="334" y="257"/>
                  <a:pt x="339" y="255"/>
                  <a:pt x="339" y="254"/>
                </a:cubicBezTo>
                <a:cubicBezTo>
                  <a:pt x="338" y="254"/>
                  <a:pt x="335" y="256"/>
                  <a:pt x="334" y="257"/>
                </a:cubicBezTo>
                <a:close/>
                <a:moveTo>
                  <a:pt x="308" y="272"/>
                </a:moveTo>
                <a:cubicBezTo>
                  <a:pt x="307" y="272"/>
                  <a:pt x="307" y="272"/>
                  <a:pt x="306" y="272"/>
                </a:cubicBezTo>
                <a:cubicBezTo>
                  <a:pt x="306" y="272"/>
                  <a:pt x="307" y="272"/>
                  <a:pt x="308" y="272"/>
                </a:cubicBezTo>
                <a:close/>
                <a:moveTo>
                  <a:pt x="55" y="259"/>
                </a:moveTo>
                <a:cubicBezTo>
                  <a:pt x="55" y="258"/>
                  <a:pt x="54" y="259"/>
                  <a:pt x="54" y="259"/>
                </a:cubicBezTo>
                <a:cubicBezTo>
                  <a:pt x="54" y="259"/>
                  <a:pt x="55" y="259"/>
                  <a:pt x="55" y="259"/>
                </a:cubicBezTo>
                <a:close/>
                <a:moveTo>
                  <a:pt x="106" y="233"/>
                </a:moveTo>
                <a:cubicBezTo>
                  <a:pt x="106" y="233"/>
                  <a:pt x="106" y="233"/>
                  <a:pt x="106" y="232"/>
                </a:cubicBezTo>
                <a:cubicBezTo>
                  <a:pt x="105" y="229"/>
                  <a:pt x="105" y="231"/>
                  <a:pt x="106" y="233"/>
                </a:cubicBezTo>
                <a:close/>
                <a:moveTo>
                  <a:pt x="54" y="259"/>
                </a:moveTo>
                <a:cubicBezTo>
                  <a:pt x="54" y="260"/>
                  <a:pt x="54" y="260"/>
                  <a:pt x="54" y="260"/>
                </a:cubicBezTo>
                <a:cubicBezTo>
                  <a:pt x="54" y="259"/>
                  <a:pt x="54" y="259"/>
                  <a:pt x="54" y="259"/>
                </a:cubicBezTo>
                <a:cubicBezTo>
                  <a:pt x="54" y="259"/>
                  <a:pt x="54" y="259"/>
                  <a:pt x="54" y="259"/>
                </a:cubicBezTo>
                <a:close/>
                <a:moveTo>
                  <a:pt x="67" y="245"/>
                </a:moveTo>
                <a:cubicBezTo>
                  <a:pt x="67" y="245"/>
                  <a:pt x="67" y="245"/>
                  <a:pt x="67" y="245"/>
                </a:cubicBezTo>
                <a:cubicBezTo>
                  <a:pt x="67" y="245"/>
                  <a:pt x="67" y="245"/>
                  <a:pt x="67" y="245"/>
                </a:cubicBezTo>
                <a:cubicBezTo>
                  <a:pt x="67" y="245"/>
                  <a:pt x="67" y="245"/>
                  <a:pt x="67" y="245"/>
                </a:cubicBezTo>
                <a:close/>
                <a:moveTo>
                  <a:pt x="68" y="244"/>
                </a:moveTo>
                <a:cubicBezTo>
                  <a:pt x="68" y="244"/>
                  <a:pt x="68" y="244"/>
                  <a:pt x="68" y="244"/>
                </a:cubicBezTo>
                <a:cubicBezTo>
                  <a:pt x="68" y="245"/>
                  <a:pt x="68" y="244"/>
                  <a:pt x="68" y="244"/>
                </a:cubicBezTo>
                <a:close/>
                <a:moveTo>
                  <a:pt x="67" y="244"/>
                </a:moveTo>
                <a:cubicBezTo>
                  <a:pt x="67" y="244"/>
                  <a:pt x="67" y="244"/>
                  <a:pt x="67" y="244"/>
                </a:cubicBezTo>
                <a:cubicBezTo>
                  <a:pt x="67" y="245"/>
                  <a:pt x="67" y="245"/>
                  <a:pt x="67" y="244"/>
                </a:cubicBezTo>
                <a:close/>
                <a:moveTo>
                  <a:pt x="79" y="241"/>
                </a:moveTo>
                <a:cubicBezTo>
                  <a:pt x="79" y="240"/>
                  <a:pt x="79" y="242"/>
                  <a:pt x="79" y="241"/>
                </a:cubicBezTo>
                <a:close/>
                <a:moveTo>
                  <a:pt x="76" y="242"/>
                </a:moveTo>
                <a:cubicBezTo>
                  <a:pt x="76" y="243"/>
                  <a:pt x="76" y="241"/>
                  <a:pt x="76" y="242"/>
                </a:cubicBezTo>
                <a:close/>
                <a:moveTo>
                  <a:pt x="18" y="253"/>
                </a:moveTo>
                <a:cubicBezTo>
                  <a:pt x="16" y="251"/>
                  <a:pt x="18" y="254"/>
                  <a:pt x="18" y="253"/>
                </a:cubicBezTo>
                <a:close/>
                <a:moveTo>
                  <a:pt x="75" y="240"/>
                </a:moveTo>
                <a:cubicBezTo>
                  <a:pt x="75" y="241"/>
                  <a:pt x="75" y="239"/>
                  <a:pt x="75" y="240"/>
                </a:cubicBezTo>
                <a:close/>
                <a:moveTo>
                  <a:pt x="85" y="253"/>
                </a:moveTo>
                <a:cubicBezTo>
                  <a:pt x="86" y="254"/>
                  <a:pt x="85" y="251"/>
                  <a:pt x="85" y="253"/>
                </a:cubicBezTo>
                <a:close/>
                <a:moveTo>
                  <a:pt x="97" y="237"/>
                </a:moveTo>
                <a:cubicBezTo>
                  <a:pt x="97" y="238"/>
                  <a:pt x="99" y="237"/>
                  <a:pt x="98" y="236"/>
                </a:cubicBezTo>
                <a:cubicBezTo>
                  <a:pt x="98" y="236"/>
                  <a:pt x="97" y="237"/>
                  <a:pt x="97" y="237"/>
                </a:cubicBezTo>
                <a:close/>
                <a:moveTo>
                  <a:pt x="106" y="247"/>
                </a:moveTo>
                <a:cubicBezTo>
                  <a:pt x="105" y="246"/>
                  <a:pt x="106" y="247"/>
                  <a:pt x="106" y="247"/>
                </a:cubicBezTo>
                <a:close/>
                <a:moveTo>
                  <a:pt x="96" y="236"/>
                </a:moveTo>
                <a:cubicBezTo>
                  <a:pt x="96" y="235"/>
                  <a:pt x="98" y="235"/>
                  <a:pt x="99" y="234"/>
                </a:cubicBezTo>
                <a:cubicBezTo>
                  <a:pt x="99" y="234"/>
                  <a:pt x="99" y="234"/>
                  <a:pt x="99" y="234"/>
                </a:cubicBezTo>
                <a:cubicBezTo>
                  <a:pt x="101" y="234"/>
                  <a:pt x="102" y="233"/>
                  <a:pt x="103" y="232"/>
                </a:cubicBezTo>
                <a:cubicBezTo>
                  <a:pt x="103" y="232"/>
                  <a:pt x="103" y="232"/>
                  <a:pt x="103" y="232"/>
                </a:cubicBezTo>
                <a:cubicBezTo>
                  <a:pt x="103" y="233"/>
                  <a:pt x="103" y="232"/>
                  <a:pt x="103" y="232"/>
                </a:cubicBezTo>
                <a:cubicBezTo>
                  <a:pt x="103" y="232"/>
                  <a:pt x="103" y="232"/>
                  <a:pt x="103" y="231"/>
                </a:cubicBezTo>
                <a:cubicBezTo>
                  <a:pt x="103" y="232"/>
                  <a:pt x="90" y="235"/>
                  <a:pt x="90" y="235"/>
                </a:cubicBezTo>
                <a:cubicBezTo>
                  <a:pt x="90" y="235"/>
                  <a:pt x="90" y="237"/>
                  <a:pt x="90" y="237"/>
                </a:cubicBezTo>
                <a:cubicBezTo>
                  <a:pt x="92" y="237"/>
                  <a:pt x="94" y="236"/>
                  <a:pt x="96" y="236"/>
                </a:cubicBezTo>
                <a:close/>
                <a:moveTo>
                  <a:pt x="105" y="246"/>
                </a:moveTo>
                <a:cubicBezTo>
                  <a:pt x="106" y="245"/>
                  <a:pt x="109" y="248"/>
                  <a:pt x="110" y="248"/>
                </a:cubicBezTo>
                <a:cubicBezTo>
                  <a:pt x="112" y="248"/>
                  <a:pt x="106" y="242"/>
                  <a:pt x="105" y="246"/>
                </a:cubicBezTo>
                <a:close/>
                <a:moveTo>
                  <a:pt x="94" y="237"/>
                </a:moveTo>
                <a:cubicBezTo>
                  <a:pt x="94" y="238"/>
                  <a:pt x="94" y="237"/>
                  <a:pt x="94" y="237"/>
                </a:cubicBezTo>
                <a:close/>
                <a:moveTo>
                  <a:pt x="89" y="237"/>
                </a:moveTo>
                <a:cubicBezTo>
                  <a:pt x="91" y="233"/>
                  <a:pt x="78" y="239"/>
                  <a:pt x="79" y="240"/>
                </a:cubicBezTo>
                <a:cubicBezTo>
                  <a:pt x="79" y="240"/>
                  <a:pt x="89" y="237"/>
                  <a:pt x="89" y="237"/>
                </a:cubicBezTo>
                <a:close/>
                <a:moveTo>
                  <a:pt x="85" y="237"/>
                </a:moveTo>
                <a:cubicBezTo>
                  <a:pt x="85" y="238"/>
                  <a:pt x="85" y="236"/>
                  <a:pt x="85" y="237"/>
                </a:cubicBezTo>
                <a:close/>
                <a:moveTo>
                  <a:pt x="49" y="260"/>
                </a:moveTo>
                <a:cubicBezTo>
                  <a:pt x="49" y="260"/>
                  <a:pt x="49" y="261"/>
                  <a:pt x="49" y="260"/>
                </a:cubicBezTo>
                <a:close/>
                <a:moveTo>
                  <a:pt x="63" y="257"/>
                </a:moveTo>
                <a:cubicBezTo>
                  <a:pt x="64" y="256"/>
                  <a:pt x="63" y="257"/>
                  <a:pt x="63" y="257"/>
                </a:cubicBezTo>
                <a:close/>
                <a:moveTo>
                  <a:pt x="71" y="257"/>
                </a:moveTo>
                <a:cubicBezTo>
                  <a:pt x="71" y="257"/>
                  <a:pt x="73" y="256"/>
                  <a:pt x="73" y="256"/>
                </a:cubicBezTo>
                <a:cubicBezTo>
                  <a:pt x="73" y="256"/>
                  <a:pt x="70" y="255"/>
                  <a:pt x="71" y="257"/>
                </a:cubicBezTo>
                <a:close/>
                <a:moveTo>
                  <a:pt x="72" y="257"/>
                </a:moveTo>
                <a:cubicBezTo>
                  <a:pt x="73" y="258"/>
                  <a:pt x="72" y="256"/>
                  <a:pt x="72" y="257"/>
                </a:cubicBezTo>
                <a:close/>
                <a:moveTo>
                  <a:pt x="53" y="259"/>
                </a:moveTo>
                <a:cubicBezTo>
                  <a:pt x="53" y="258"/>
                  <a:pt x="53" y="260"/>
                  <a:pt x="53" y="259"/>
                </a:cubicBezTo>
                <a:close/>
                <a:moveTo>
                  <a:pt x="71" y="258"/>
                </a:moveTo>
                <a:cubicBezTo>
                  <a:pt x="69" y="258"/>
                  <a:pt x="73" y="258"/>
                  <a:pt x="71" y="258"/>
                </a:cubicBezTo>
                <a:close/>
                <a:moveTo>
                  <a:pt x="61" y="258"/>
                </a:moveTo>
                <a:cubicBezTo>
                  <a:pt x="61" y="258"/>
                  <a:pt x="61" y="258"/>
                  <a:pt x="61" y="257"/>
                </a:cubicBezTo>
                <a:cubicBezTo>
                  <a:pt x="61" y="257"/>
                  <a:pt x="61" y="257"/>
                  <a:pt x="61" y="258"/>
                </a:cubicBezTo>
                <a:close/>
                <a:moveTo>
                  <a:pt x="62" y="257"/>
                </a:moveTo>
                <a:cubicBezTo>
                  <a:pt x="62" y="258"/>
                  <a:pt x="62" y="256"/>
                  <a:pt x="62" y="257"/>
                </a:cubicBezTo>
                <a:close/>
                <a:moveTo>
                  <a:pt x="82" y="254"/>
                </a:moveTo>
                <a:cubicBezTo>
                  <a:pt x="82" y="255"/>
                  <a:pt x="82" y="254"/>
                  <a:pt x="82" y="254"/>
                </a:cubicBezTo>
                <a:close/>
                <a:moveTo>
                  <a:pt x="74" y="243"/>
                </a:moveTo>
                <a:cubicBezTo>
                  <a:pt x="75" y="244"/>
                  <a:pt x="74" y="242"/>
                  <a:pt x="74" y="243"/>
                </a:cubicBezTo>
                <a:close/>
                <a:moveTo>
                  <a:pt x="72" y="258"/>
                </a:moveTo>
                <a:cubicBezTo>
                  <a:pt x="73" y="258"/>
                  <a:pt x="70" y="257"/>
                  <a:pt x="72" y="258"/>
                </a:cubicBezTo>
                <a:close/>
                <a:moveTo>
                  <a:pt x="74" y="257"/>
                </a:moveTo>
                <a:cubicBezTo>
                  <a:pt x="74" y="256"/>
                  <a:pt x="74" y="257"/>
                  <a:pt x="74" y="257"/>
                </a:cubicBezTo>
                <a:close/>
                <a:moveTo>
                  <a:pt x="76" y="256"/>
                </a:moveTo>
                <a:cubicBezTo>
                  <a:pt x="75" y="255"/>
                  <a:pt x="76" y="257"/>
                  <a:pt x="76" y="256"/>
                </a:cubicBezTo>
                <a:close/>
                <a:moveTo>
                  <a:pt x="83" y="253"/>
                </a:moveTo>
                <a:cubicBezTo>
                  <a:pt x="84" y="254"/>
                  <a:pt x="83" y="252"/>
                  <a:pt x="83" y="253"/>
                </a:cubicBezTo>
                <a:close/>
                <a:moveTo>
                  <a:pt x="47" y="260"/>
                </a:moveTo>
                <a:cubicBezTo>
                  <a:pt x="47" y="261"/>
                  <a:pt x="47" y="260"/>
                  <a:pt x="47" y="260"/>
                </a:cubicBezTo>
                <a:close/>
                <a:moveTo>
                  <a:pt x="49" y="263"/>
                </a:moveTo>
                <a:cubicBezTo>
                  <a:pt x="49" y="264"/>
                  <a:pt x="49" y="262"/>
                  <a:pt x="49" y="263"/>
                </a:cubicBezTo>
                <a:close/>
                <a:moveTo>
                  <a:pt x="95" y="246"/>
                </a:moveTo>
                <a:cubicBezTo>
                  <a:pt x="94" y="244"/>
                  <a:pt x="95" y="247"/>
                  <a:pt x="95" y="246"/>
                </a:cubicBezTo>
                <a:close/>
                <a:moveTo>
                  <a:pt x="104" y="247"/>
                </a:moveTo>
                <a:cubicBezTo>
                  <a:pt x="105" y="249"/>
                  <a:pt x="104" y="245"/>
                  <a:pt x="104" y="247"/>
                </a:cubicBezTo>
                <a:close/>
                <a:moveTo>
                  <a:pt x="73" y="243"/>
                </a:moveTo>
                <a:cubicBezTo>
                  <a:pt x="73" y="242"/>
                  <a:pt x="74" y="243"/>
                  <a:pt x="73" y="243"/>
                </a:cubicBezTo>
                <a:close/>
                <a:moveTo>
                  <a:pt x="61" y="247"/>
                </a:moveTo>
                <a:cubicBezTo>
                  <a:pt x="60" y="245"/>
                  <a:pt x="61" y="248"/>
                  <a:pt x="61" y="247"/>
                </a:cubicBezTo>
                <a:close/>
                <a:moveTo>
                  <a:pt x="65" y="246"/>
                </a:moveTo>
                <a:cubicBezTo>
                  <a:pt x="65" y="247"/>
                  <a:pt x="65" y="245"/>
                  <a:pt x="65" y="246"/>
                </a:cubicBezTo>
                <a:close/>
                <a:moveTo>
                  <a:pt x="51" y="259"/>
                </a:moveTo>
                <a:cubicBezTo>
                  <a:pt x="51" y="260"/>
                  <a:pt x="51" y="259"/>
                  <a:pt x="51" y="259"/>
                </a:cubicBezTo>
                <a:close/>
                <a:moveTo>
                  <a:pt x="52" y="259"/>
                </a:moveTo>
                <a:cubicBezTo>
                  <a:pt x="51" y="259"/>
                  <a:pt x="52" y="260"/>
                  <a:pt x="52" y="259"/>
                </a:cubicBezTo>
                <a:close/>
                <a:moveTo>
                  <a:pt x="50" y="260"/>
                </a:moveTo>
                <a:cubicBezTo>
                  <a:pt x="50" y="259"/>
                  <a:pt x="50" y="261"/>
                  <a:pt x="50" y="260"/>
                </a:cubicBezTo>
                <a:close/>
                <a:moveTo>
                  <a:pt x="34" y="312"/>
                </a:moveTo>
                <a:cubicBezTo>
                  <a:pt x="34" y="313"/>
                  <a:pt x="35" y="312"/>
                  <a:pt x="34" y="312"/>
                </a:cubicBezTo>
                <a:close/>
                <a:moveTo>
                  <a:pt x="25" y="298"/>
                </a:moveTo>
                <a:cubicBezTo>
                  <a:pt x="24" y="298"/>
                  <a:pt x="26" y="297"/>
                  <a:pt x="25" y="298"/>
                </a:cubicBezTo>
                <a:close/>
                <a:moveTo>
                  <a:pt x="33" y="312"/>
                </a:moveTo>
                <a:cubicBezTo>
                  <a:pt x="33" y="311"/>
                  <a:pt x="34" y="313"/>
                  <a:pt x="33" y="312"/>
                </a:cubicBezTo>
                <a:close/>
                <a:moveTo>
                  <a:pt x="55" y="329"/>
                </a:moveTo>
                <a:cubicBezTo>
                  <a:pt x="57" y="328"/>
                  <a:pt x="55" y="329"/>
                  <a:pt x="55" y="329"/>
                </a:cubicBezTo>
                <a:close/>
                <a:moveTo>
                  <a:pt x="34" y="312"/>
                </a:moveTo>
                <a:cubicBezTo>
                  <a:pt x="33" y="314"/>
                  <a:pt x="35" y="310"/>
                  <a:pt x="34" y="312"/>
                </a:cubicBezTo>
                <a:close/>
                <a:moveTo>
                  <a:pt x="51" y="311"/>
                </a:moveTo>
                <a:cubicBezTo>
                  <a:pt x="53" y="311"/>
                  <a:pt x="50" y="312"/>
                  <a:pt x="51" y="311"/>
                </a:cubicBezTo>
                <a:close/>
                <a:moveTo>
                  <a:pt x="60" y="333"/>
                </a:moveTo>
                <a:cubicBezTo>
                  <a:pt x="60" y="333"/>
                  <a:pt x="61" y="333"/>
                  <a:pt x="61" y="333"/>
                </a:cubicBezTo>
                <a:cubicBezTo>
                  <a:pt x="60" y="333"/>
                  <a:pt x="57" y="323"/>
                  <a:pt x="57" y="323"/>
                </a:cubicBezTo>
                <a:cubicBezTo>
                  <a:pt x="57" y="323"/>
                  <a:pt x="56" y="323"/>
                  <a:pt x="56" y="323"/>
                </a:cubicBezTo>
                <a:cubicBezTo>
                  <a:pt x="56" y="323"/>
                  <a:pt x="57" y="327"/>
                  <a:pt x="57" y="327"/>
                </a:cubicBezTo>
                <a:cubicBezTo>
                  <a:pt x="57" y="328"/>
                  <a:pt x="57" y="329"/>
                  <a:pt x="58" y="330"/>
                </a:cubicBezTo>
                <a:cubicBezTo>
                  <a:pt x="58" y="330"/>
                  <a:pt x="59" y="330"/>
                  <a:pt x="58" y="330"/>
                </a:cubicBezTo>
                <a:cubicBezTo>
                  <a:pt x="58" y="330"/>
                  <a:pt x="58" y="330"/>
                  <a:pt x="58" y="330"/>
                </a:cubicBezTo>
                <a:cubicBezTo>
                  <a:pt x="59" y="331"/>
                  <a:pt x="59" y="332"/>
                  <a:pt x="60" y="333"/>
                </a:cubicBezTo>
                <a:cubicBezTo>
                  <a:pt x="60" y="333"/>
                  <a:pt x="60" y="333"/>
                  <a:pt x="60" y="333"/>
                </a:cubicBezTo>
                <a:cubicBezTo>
                  <a:pt x="60" y="333"/>
                  <a:pt x="60" y="333"/>
                  <a:pt x="60" y="333"/>
                </a:cubicBezTo>
                <a:close/>
                <a:moveTo>
                  <a:pt x="35" y="312"/>
                </a:moveTo>
                <a:cubicBezTo>
                  <a:pt x="36" y="311"/>
                  <a:pt x="34" y="312"/>
                  <a:pt x="35" y="312"/>
                </a:cubicBezTo>
                <a:close/>
                <a:moveTo>
                  <a:pt x="52" y="314"/>
                </a:moveTo>
                <a:cubicBezTo>
                  <a:pt x="52" y="314"/>
                  <a:pt x="55" y="323"/>
                  <a:pt x="55" y="323"/>
                </a:cubicBezTo>
                <a:cubicBezTo>
                  <a:pt x="59" y="323"/>
                  <a:pt x="53" y="313"/>
                  <a:pt x="52" y="314"/>
                </a:cubicBezTo>
                <a:close/>
                <a:moveTo>
                  <a:pt x="55" y="319"/>
                </a:moveTo>
                <a:cubicBezTo>
                  <a:pt x="54" y="319"/>
                  <a:pt x="56" y="319"/>
                  <a:pt x="55" y="319"/>
                </a:cubicBezTo>
                <a:close/>
                <a:moveTo>
                  <a:pt x="55" y="326"/>
                </a:moveTo>
                <a:cubicBezTo>
                  <a:pt x="56" y="326"/>
                  <a:pt x="54" y="327"/>
                  <a:pt x="55" y="326"/>
                </a:cubicBezTo>
                <a:close/>
                <a:moveTo>
                  <a:pt x="47" y="328"/>
                </a:moveTo>
                <a:cubicBezTo>
                  <a:pt x="48" y="328"/>
                  <a:pt x="46" y="329"/>
                  <a:pt x="47" y="328"/>
                </a:cubicBezTo>
                <a:close/>
                <a:moveTo>
                  <a:pt x="30" y="299"/>
                </a:moveTo>
                <a:cubicBezTo>
                  <a:pt x="30" y="299"/>
                  <a:pt x="29" y="299"/>
                  <a:pt x="29" y="299"/>
                </a:cubicBezTo>
                <a:cubicBezTo>
                  <a:pt x="29" y="299"/>
                  <a:pt x="29" y="299"/>
                  <a:pt x="29" y="299"/>
                </a:cubicBezTo>
                <a:cubicBezTo>
                  <a:pt x="30" y="299"/>
                  <a:pt x="30" y="299"/>
                  <a:pt x="30" y="299"/>
                </a:cubicBezTo>
                <a:close/>
                <a:moveTo>
                  <a:pt x="46" y="306"/>
                </a:moveTo>
                <a:cubicBezTo>
                  <a:pt x="46" y="306"/>
                  <a:pt x="46" y="306"/>
                  <a:pt x="46" y="306"/>
                </a:cubicBezTo>
                <a:cubicBezTo>
                  <a:pt x="46" y="306"/>
                  <a:pt x="46" y="306"/>
                  <a:pt x="46" y="306"/>
                </a:cubicBezTo>
                <a:cubicBezTo>
                  <a:pt x="45" y="306"/>
                  <a:pt x="45" y="306"/>
                  <a:pt x="46" y="306"/>
                </a:cubicBezTo>
                <a:close/>
                <a:moveTo>
                  <a:pt x="29" y="300"/>
                </a:moveTo>
                <a:cubicBezTo>
                  <a:pt x="29" y="300"/>
                  <a:pt x="29" y="300"/>
                  <a:pt x="29" y="300"/>
                </a:cubicBezTo>
                <a:cubicBezTo>
                  <a:pt x="29" y="300"/>
                  <a:pt x="30" y="300"/>
                  <a:pt x="30" y="300"/>
                </a:cubicBezTo>
                <a:cubicBezTo>
                  <a:pt x="30" y="300"/>
                  <a:pt x="30" y="300"/>
                  <a:pt x="29" y="300"/>
                </a:cubicBezTo>
                <a:close/>
                <a:moveTo>
                  <a:pt x="46" y="305"/>
                </a:moveTo>
                <a:cubicBezTo>
                  <a:pt x="46" y="305"/>
                  <a:pt x="46" y="305"/>
                  <a:pt x="46" y="305"/>
                </a:cubicBezTo>
                <a:cubicBezTo>
                  <a:pt x="46" y="305"/>
                  <a:pt x="46" y="305"/>
                  <a:pt x="46" y="305"/>
                </a:cubicBezTo>
                <a:cubicBezTo>
                  <a:pt x="46" y="305"/>
                  <a:pt x="45" y="305"/>
                  <a:pt x="46" y="305"/>
                </a:cubicBezTo>
                <a:close/>
                <a:moveTo>
                  <a:pt x="34" y="306"/>
                </a:moveTo>
                <a:cubicBezTo>
                  <a:pt x="34" y="306"/>
                  <a:pt x="33" y="306"/>
                  <a:pt x="34" y="306"/>
                </a:cubicBezTo>
                <a:close/>
                <a:moveTo>
                  <a:pt x="33" y="305"/>
                </a:moveTo>
                <a:cubicBezTo>
                  <a:pt x="32" y="305"/>
                  <a:pt x="34" y="304"/>
                  <a:pt x="33" y="305"/>
                </a:cubicBezTo>
                <a:close/>
                <a:moveTo>
                  <a:pt x="33" y="304"/>
                </a:moveTo>
                <a:cubicBezTo>
                  <a:pt x="32" y="305"/>
                  <a:pt x="33" y="304"/>
                  <a:pt x="33" y="304"/>
                </a:cubicBezTo>
                <a:close/>
                <a:moveTo>
                  <a:pt x="31" y="300"/>
                </a:moveTo>
                <a:cubicBezTo>
                  <a:pt x="31" y="300"/>
                  <a:pt x="30" y="300"/>
                  <a:pt x="30" y="300"/>
                </a:cubicBezTo>
                <a:cubicBezTo>
                  <a:pt x="30" y="300"/>
                  <a:pt x="30" y="301"/>
                  <a:pt x="31" y="300"/>
                </a:cubicBezTo>
                <a:close/>
                <a:moveTo>
                  <a:pt x="27" y="296"/>
                </a:moveTo>
                <a:cubicBezTo>
                  <a:pt x="27" y="296"/>
                  <a:pt x="26" y="296"/>
                  <a:pt x="27" y="296"/>
                </a:cubicBezTo>
                <a:close/>
                <a:moveTo>
                  <a:pt x="29" y="298"/>
                </a:moveTo>
                <a:cubicBezTo>
                  <a:pt x="28" y="298"/>
                  <a:pt x="29" y="298"/>
                  <a:pt x="29" y="298"/>
                </a:cubicBezTo>
                <a:close/>
                <a:moveTo>
                  <a:pt x="26" y="295"/>
                </a:moveTo>
                <a:cubicBezTo>
                  <a:pt x="27" y="295"/>
                  <a:pt x="26" y="296"/>
                  <a:pt x="26" y="295"/>
                </a:cubicBezTo>
                <a:close/>
                <a:moveTo>
                  <a:pt x="43" y="301"/>
                </a:moveTo>
                <a:cubicBezTo>
                  <a:pt x="42" y="301"/>
                  <a:pt x="45" y="300"/>
                  <a:pt x="43" y="301"/>
                </a:cubicBezTo>
                <a:close/>
                <a:moveTo>
                  <a:pt x="35" y="314"/>
                </a:moveTo>
                <a:cubicBezTo>
                  <a:pt x="35" y="313"/>
                  <a:pt x="34" y="314"/>
                  <a:pt x="35" y="314"/>
                </a:cubicBezTo>
                <a:close/>
                <a:moveTo>
                  <a:pt x="29" y="298"/>
                </a:moveTo>
                <a:cubicBezTo>
                  <a:pt x="28" y="299"/>
                  <a:pt x="29" y="298"/>
                  <a:pt x="29" y="298"/>
                </a:cubicBezTo>
                <a:close/>
                <a:moveTo>
                  <a:pt x="33" y="310"/>
                </a:move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2" y="310"/>
                  <a:pt x="33" y="310"/>
                </a:cubicBezTo>
                <a:close/>
                <a:moveTo>
                  <a:pt x="46" y="336"/>
                </a:moveTo>
                <a:cubicBezTo>
                  <a:pt x="48" y="335"/>
                  <a:pt x="44" y="337"/>
                  <a:pt x="46" y="336"/>
                </a:cubicBezTo>
                <a:close/>
                <a:moveTo>
                  <a:pt x="44" y="304"/>
                </a:moveTo>
                <a:cubicBezTo>
                  <a:pt x="43" y="305"/>
                  <a:pt x="45" y="304"/>
                  <a:pt x="44" y="304"/>
                </a:cubicBezTo>
                <a:close/>
                <a:moveTo>
                  <a:pt x="39" y="320"/>
                </a:moveTo>
                <a:cubicBezTo>
                  <a:pt x="39" y="321"/>
                  <a:pt x="40" y="320"/>
                  <a:pt x="39" y="320"/>
                </a:cubicBezTo>
                <a:close/>
                <a:moveTo>
                  <a:pt x="46" y="337"/>
                </a:moveTo>
                <a:cubicBezTo>
                  <a:pt x="47" y="337"/>
                  <a:pt x="45" y="338"/>
                  <a:pt x="46" y="337"/>
                </a:cubicBezTo>
                <a:close/>
                <a:moveTo>
                  <a:pt x="36" y="315"/>
                </a:moveTo>
                <a:cubicBezTo>
                  <a:pt x="35" y="316"/>
                  <a:pt x="37" y="314"/>
                  <a:pt x="36" y="315"/>
                </a:cubicBezTo>
                <a:close/>
                <a:moveTo>
                  <a:pt x="40" y="322"/>
                </a:moveTo>
                <a:cubicBezTo>
                  <a:pt x="41" y="321"/>
                  <a:pt x="39" y="322"/>
                  <a:pt x="40" y="322"/>
                </a:cubicBezTo>
                <a:close/>
                <a:moveTo>
                  <a:pt x="38" y="320"/>
                </a:moveTo>
                <a:cubicBezTo>
                  <a:pt x="38" y="320"/>
                  <a:pt x="37" y="320"/>
                  <a:pt x="38" y="320"/>
                </a:cubicBezTo>
                <a:close/>
                <a:moveTo>
                  <a:pt x="45" y="341"/>
                </a:moveTo>
                <a:cubicBezTo>
                  <a:pt x="45" y="341"/>
                  <a:pt x="48" y="340"/>
                  <a:pt x="49" y="340"/>
                </a:cubicBezTo>
                <a:cubicBezTo>
                  <a:pt x="49" y="340"/>
                  <a:pt x="47" y="338"/>
                  <a:pt x="47" y="338"/>
                </a:cubicBezTo>
                <a:cubicBezTo>
                  <a:pt x="47" y="339"/>
                  <a:pt x="45" y="341"/>
                  <a:pt x="45" y="341"/>
                </a:cubicBezTo>
                <a:close/>
                <a:moveTo>
                  <a:pt x="49" y="312"/>
                </a:moveTo>
                <a:cubicBezTo>
                  <a:pt x="50" y="312"/>
                  <a:pt x="49" y="312"/>
                  <a:pt x="49" y="312"/>
                </a:cubicBezTo>
                <a:close/>
                <a:moveTo>
                  <a:pt x="48" y="310"/>
                </a:moveTo>
                <a:cubicBezTo>
                  <a:pt x="49" y="310"/>
                  <a:pt x="48" y="311"/>
                  <a:pt x="48" y="310"/>
                </a:cubicBezTo>
                <a:close/>
                <a:moveTo>
                  <a:pt x="48" y="311"/>
                </a:moveTo>
                <a:cubicBezTo>
                  <a:pt x="47" y="312"/>
                  <a:pt x="49" y="311"/>
                  <a:pt x="48" y="311"/>
                </a:cubicBezTo>
                <a:close/>
                <a:moveTo>
                  <a:pt x="46" y="337"/>
                </a:moveTo>
                <a:cubicBezTo>
                  <a:pt x="46" y="337"/>
                  <a:pt x="46" y="337"/>
                  <a:pt x="47" y="338"/>
                </a:cubicBezTo>
                <a:cubicBezTo>
                  <a:pt x="47" y="337"/>
                  <a:pt x="47" y="337"/>
                  <a:pt x="46" y="337"/>
                </a:cubicBezTo>
                <a:close/>
                <a:moveTo>
                  <a:pt x="52" y="312"/>
                </a:moveTo>
                <a:cubicBezTo>
                  <a:pt x="51" y="312"/>
                  <a:pt x="51" y="312"/>
                  <a:pt x="51" y="312"/>
                </a:cubicBezTo>
                <a:cubicBezTo>
                  <a:pt x="51" y="312"/>
                  <a:pt x="51" y="312"/>
                  <a:pt x="52" y="312"/>
                </a:cubicBezTo>
                <a:close/>
                <a:moveTo>
                  <a:pt x="50" y="315"/>
                </a:moveTo>
                <a:cubicBezTo>
                  <a:pt x="50" y="315"/>
                  <a:pt x="51" y="315"/>
                  <a:pt x="50" y="315"/>
                </a:cubicBez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</p:spPr>
        <p:txBody>
          <a:bodyPr vert="horz" wrap="square" lIns="68593" tIns="34296" rIns="68593" bIns="3429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92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3" name="PA_任意多边形 6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 rot="13126448">
            <a:off x="5466680" y="2325488"/>
            <a:ext cx="1836311" cy="1201540"/>
          </a:xfrm>
          <a:custGeom>
            <a:avLst/>
            <a:gdLst>
              <a:gd name="T0" fmla="*/ 494 w 524"/>
              <a:gd name="T1" fmla="*/ 71 h 342"/>
              <a:gd name="T2" fmla="*/ 326 w 524"/>
              <a:gd name="T3" fmla="*/ 250 h 342"/>
              <a:gd name="T4" fmla="*/ 284 w 524"/>
              <a:gd name="T5" fmla="*/ 268 h 342"/>
              <a:gd name="T6" fmla="*/ 268 w 524"/>
              <a:gd name="T7" fmla="*/ 275 h 342"/>
              <a:gd name="T8" fmla="*/ 168 w 524"/>
              <a:gd name="T9" fmla="*/ 311 h 342"/>
              <a:gd name="T10" fmla="*/ 196 w 524"/>
              <a:gd name="T11" fmla="*/ 293 h 342"/>
              <a:gd name="T12" fmla="*/ 511 w 524"/>
              <a:gd name="T13" fmla="*/ 10 h 342"/>
              <a:gd name="T14" fmla="*/ 398 w 524"/>
              <a:gd name="T15" fmla="*/ 188 h 342"/>
              <a:gd name="T16" fmla="*/ 353 w 524"/>
              <a:gd name="T17" fmla="*/ 230 h 342"/>
              <a:gd name="T18" fmla="*/ 153 w 524"/>
              <a:gd name="T19" fmla="*/ 300 h 342"/>
              <a:gd name="T20" fmla="*/ 57 w 524"/>
              <a:gd name="T21" fmla="*/ 262 h 342"/>
              <a:gd name="T22" fmla="*/ 48 w 524"/>
              <a:gd name="T23" fmla="*/ 261 h 342"/>
              <a:gd name="T24" fmla="*/ 106 w 524"/>
              <a:gd name="T25" fmla="*/ 233 h 342"/>
              <a:gd name="T26" fmla="*/ 65 w 524"/>
              <a:gd name="T27" fmla="*/ 246 h 342"/>
              <a:gd name="T28" fmla="*/ 20 w 524"/>
              <a:gd name="T29" fmla="*/ 252 h 342"/>
              <a:gd name="T30" fmla="*/ 30 w 524"/>
              <a:gd name="T31" fmla="*/ 303 h 342"/>
              <a:gd name="T32" fmla="*/ 24 w 524"/>
              <a:gd name="T33" fmla="*/ 291 h 342"/>
              <a:gd name="T34" fmla="*/ 58 w 524"/>
              <a:gd name="T35" fmla="*/ 335 h 342"/>
              <a:gd name="T36" fmla="*/ 44 w 524"/>
              <a:gd name="T37" fmla="*/ 305 h 342"/>
              <a:gd name="T38" fmla="*/ 70 w 524"/>
              <a:gd name="T39" fmla="*/ 300 h 342"/>
              <a:gd name="T40" fmla="*/ 71 w 524"/>
              <a:gd name="T41" fmla="*/ 295 h 342"/>
              <a:gd name="T42" fmla="*/ 497 w 524"/>
              <a:gd name="T43" fmla="*/ 63 h 342"/>
              <a:gd name="T44" fmla="*/ 352 w 524"/>
              <a:gd name="T45" fmla="*/ 228 h 342"/>
              <a:gd name="T46" fmla="*/ 67 w 524"/>
              <a:gd name="T47" fmla="*/ 258 h 342"/>
              <a:gd name="T48" fmla="*/ 101 w 524"/>
              <a:gd name="T49" fmla="*/ 243 h 342"/>
              <a:gd name="T50" fmla="*/ 84 w 524"/>
              <a:gd name="T51" fmla="*/ 243 h 342"/>
              <a:gd name="T52" fmla="*/ 71 w 524"/>
              <a:gd name="T53" fmla="*/ 244 h 342"/>
              <a:gd name="T54" fmla="*/ 3 w 524"/>
              <a:gd name="T55" fmla="*/ 266 h 342"/>
              <a:gd name="T56" fmla="*/ 19 w 524"/>
              <a:gd name="T57" fmla="*/ 285 h 342"/>
              <a:gd name="T58" fmla="*/ 23 w 524"/>
              <a:gd name="T59" fmla="*/ 277 h 342"/>
              <a:gd name="T60" fmla="*/ 51 w 524"/>
              <a:gd name="T61" fmla="*/ 333 h 342"/>
              <a:gd name="T62" fmla="*/ 47 w 524"/>
              <a:gd name="T63" fmla="*/ 314 h 342"/>
              <a:gd name="T64" fmla="*/ 45 w 524"/>
              <a:gd name="T65" fmla="*/ 303 h 342"/>
              <a:gd name="T66" fmla="*/ 60 w 524"/>
              <a:gd name="T67" fmla="*/ 286 h 342"/>
              <a:gd name="T68" fmla="*/ 68 w 524"/>
              <a:gd name="T69" fmla="*/ 291 h 342"/>
              <a:gd name="T70" fmla="*/ 116 w 524"/>
              <a:gd name="T71" fmla="*/ 302 h 342"/>
              <a:gd name="T72" fmla="*/ 179 w 524"/>
              <a:gd name="T73" fmla="*/ 302 h 342"/>
              <a:gd name="T74" fmla="*/ 193 w 524"/>
              <a:gd name="T75" fmla="*/ 301 h 342"/>
              <a:gd name="T76" fmla="*/ 222 w 524"/>
              <a:gd name="T77" fmla="*/ 294 h 342"/>
              <a:gd name="T78" fmla="*/ 257 w 524"/>
              <a:gd name="T79" fmla="*/ 283 h 342"/>
              <a:gd name="T80" fmla="*/ 468 w 524"/>
              <a:gd name="T81" fmla="*/ 95 h 342"/>
              <a:gd name="T82" fmla="*/ 411 w 524"/>
              <a:gd name="T83" fmla="*/ 178 h 342"/>
              <a:gd name="T84" fmla="*/ 287 w 524"/>
              <a:gd name="T85" fmla="*/ 281 h 342"/>
              <a:gd name="T86" fmla="*/ 377 w 524"/>
              <a:gd name="T87" fmla="*/ 226 h 342"/>
              <a:gd name="T88" fmla="*/ 382 w 524"/>
              <a:gd name="T89" fmla="*/ 221 h 342"/>
              <a:gd name="T90" fmla="*/ 458 w 524"/>
              <a:gd name="T91" fmla="*/ 131 h 342"/>
              <a:gd name="T92" fmla="*/ 72 w 524"/>
              <a:gd name="T93" fmla="*/ 297 h 342"/>
              <a:gd name="T94" fmla="*/ 55 w 524"/>
              <a:gd name="T95" fmla="*/ 259 h 342"/>
              <a:gd name="T96" fmla="*/ 68 w 524"/>
              <a:gd name="T97" fmla="*/ 244 h 342"/>
              <a:gd name="T98" fmla="*/ 97 w 524"/>
              <a:gd name="T99" fmla="*/ 237 h 342"/>
              <a:gd name="T100" fmla="*/ 94 w 524"/>
              <a:gd name="T101" fmla="*/ 237 h 342"/>
              <a:gd name="T102" fmla="*/ 53 w 524"/>
              <a:gd name="T103" fmla="*/ 259 h 342"/>
              <a:gd name="T104" fmla="*/ 74 w 524"/>
              <a:gd name="T105" fmla="*/ 257 h 342"/>
              <a:gd name="T106" fmla="*/ 61 w 524"/>
              <a:gd name="T107" fmla="*/ 247 h 342"/>
              <a:gd name="T108" fmla="*/ 55 w 524"/>
              <a:gd name="T109" fmla="*/ 329 h 342"/>
              <a:gd name="T110" fmla="*/ 35 w 524"/>
              <a:gd name="T111" fmla="*/ 312 h 342"/>
              <a:gd name="T112" fmla="*/ 46 w 524"/>
              <a:gd name="T113" fmla="*/ 306 h 342"/>
              <a:gd name="T114" fmla="*/ 33 w 524"/>
              <a:gd name="T115" fmla="*/ 304 h 342"/>
              <a:gd name="T116" fmla="*/ 33 w 524"/>
              <a:gd name="T117" fmla="*/ 310 h 342"/>
              <a:gd name="T118" fmla="*/ 38 w 524"/>
              <a:gd name="T119" fmla="*/ 320 h 342"/>
              <a:gd name="T120" fmla="*/ 51 w 524"/>
              <a:gd name="T121" fmla="*/ 312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24" h="342">
                <a:moveTo>
                  <a:pt x="511" y="31"/>
                </a:moveTo>
                <a:cubicBezTo>
                  <a:pt x="510" y="32"/>
                  <a:pt x="510" y="33"/>
                  <a:pt x="509" y="34"/>
                </a:cubicBezTo>
                <a:cubicBezTo>
                  <a:pt x="510" y="33"/>
                  <a:pt x="511" y="32"/>
                  <a:pt x="511" y="31"/>
                </a:cubicBezTo>
                <a:close/>
                <a:moveTo>
                  <a:pt x="497" y="63"/>
                </a:moveTo>
                <a:cubicBezTo>
                  <a:pt x="497" y="63"/>
                  <a:pt x="497" y="63"/>
                  <a:pt x="497" y="63"/>
                </a:cubicBezTo>
                <a:close/>
                <a:moveTo>
                  <a:pt x="508" y="37"/>
                </a:moveTo>
                <a:cubicBezTo>
                  <a:pt x="508" y="38"/>
                  <a:pt x="508" y="39"/>
                  <a:pt x="508" y="37"/>
                </a:cubicBezTo>
                <a:close/>
                <a:moveTo>
                  <a:pt x="282" y="283"/>
                </a:moveTo>
                <a:cubicBezTo>
                  <a:pt x="281" y="283"/>
                  <a:pt x="281" y="283"/>
                  <a:pt x="280" y="284"/>
                </a:cubicBezTo>
                <a:cubicBezTo>
                  <a:pt x="281" y="284"/>
                  <a:pt x="281" y="283"/>
                  <a:pt x="282" y="283"/>
                </a:cubicBezTo>
                <a:close/>
                <a:moveTo>
                  <a:pt x="234" y="300"/>
                </a:moveTo>
                <a:cubicBezTo>
                  <a:pt x="233" y="300"/>
                  <a:pt x="232" y="300"/>
                  <a:pt x="232" y="301"/>
                </a:cubicBezTo>
                <a:cubicBezTo>
                  <a:pt x="233" y="301"/>
                  <a:pt x="233" y="301"/>
                  <a:pt x="234" y="300"/>
                </a:cubicBezTo>
                <a:close/>
                <a:moveTo>
                  <a:pt x="494" y="71"/>
                </a:moveTo>
                <a:cubicBezTo>
                  <a:pt x="493" y="72"/>
                  <a:pt x="493" y="73"/>
                  <a:pt x="493" y="74"/>
                </a:cubicBezTo>
                <a:cubicBezTo>
                  <a:pt x="494" y="73"/>
                  <a:pt x="494" y="72"/>
                  <a:pt x="494" y="71"/>
                </a:cubicBezTo>
                <a:close/>
                <a:moveTo>
                  <a:pt x="348" y="234"/>
                </a:moveTo>
                <a:cubicBezTo>
                  <a:pt x="348" y="234"/>
                  <a:pt x="347" y="234"/>
                  <a:pt x="347" y="234"/>
                </a:cubicBezTo>
                <a:cubicBezTo>
                  <a:pt x="350" y="233"/>
                  <a:pt x="352" y="232"/>
                  <a:pt x="353" y="230"/>
                </a:cubicBezTo>
                <a:cubicBezTo>
                  <a:pt x="353" y="230"/>
                  <a:pt x="353" y="230"/>
                  <a:pt x="353" y="230"/>
                </a:cubicBezTo>
                <a:cubicBezTo>
                  <a:pt x="353" y="231"/>
                  <a:pt x="350" y="233"/>
                  <a:pt x="348" y="234"/>
                </a:cubicBezTo>
                <a:close/>
                <a:moveTo>
                  <a:pt x="327" y="249"/>
                </a:moveTo>
                <a:cubicBezTo>
                  <a:pt x="328" y="248"/>
                  <a:pt x="334" y="246"/>
                  <a:pt x="334" y="245"/>
                </a:cubicBezTo>
                <a:cubicBezTo>
                  <a:pt x="333" y="244"/>
                  <a:pt x="328" y="248"/>
                  <a:pt x="327" y="249"/>
                </a:cubicBezTo>
                <a:close/>
                <a:moveTo>
                  <a:pt x="336" y="243"/>
                </a:moveTo>
                <a:cubicBezTo>
                  <a:pt x="336" y="243"/>
                  <a:pt x="340" y="240"/>
                  <a:pt x="340" y="240"/>
                </a:cubicBezTo>
                <a:cubicBezTo>
                  <a:pt x="339" y="240"/>
                  <a:pt x="336" y="242"/>
                  <a:pt x="336" y="243"/>
                </a:cubicBezTo>
                <a:close/>
                <a:moveTo>
                  <a:pt x="383" y="207"/>
                </a:moveTo>
                <a:cubicBezTo>
                  <a:pt x="384" y="206"/>
                  <a:pt x="385" y="205"/>
                  <a:pt x="386" y="204"/>
                </a:cubicBezTo>
                <a:cubicBezTo>
                  <a:pt x="386" y="204"/>
                  <a:pt x="383" y="207"/>
                  <a:pt x="383" y="207"/>
                </a:cubicBezTo>
                <a:close/>
                <a:moveTo>
                  <a:pt x="324" y="251"/>
                </a:moveTo>
                <a:cubicBezTo>
                  <a:pt x="324" y="251"/>
                  <a:pt x="325" y="251"/>
                  <a:pt x="326" y="250"/>
                </a:cubicBezTo>
                <a:cubicBezTo>
                  <a:pt x="327" y="249"/>
                  <a:pt x="324" y="251"/>
                  <a:pt x="324" y="251"/>
                </a:cubicBezTo>
                <a:close/>
                <a:moveTo>
                  <a:pt x="395" y="195"/>
                </a:moveTo>
                <a:cubicBezTo>
                  <a:pt x="395" y="195"/>
                  <a:pt x="393" y="199"/>
                  <a:pt x="395" y="195"/>
                </a:cubicBezTo>
                <a:close/>
                <a:moveTo>
                  <a:pt x="388" y="201"/>
                </a:moveTo>
                <a:cubicBezTo>
                  <a:pt x="388" y="201"/>
                  <a:pt x="391" y="198"/>
                  <a:pt x="391" y="198"/>
                </a:cubicBezTo>
                <a:cubicBezTo>
                  <a:pt x="390" y="199"/>
                  <a:pt x="389" y="200"/>
                  <a:pt x="388" y="201"/>
                </a:cubicBezTo>
                <a:close/>
                <a:moveTo>
                  <a:pt x="519" y="12"/>
                </a:moveTo>
                <a:cubicBezTo>
                  <a:pt x="519" y="13"/>
                  <a:pt x="519" y="13"/>
                  <a:pt x="519" y="13"/>
                </a:cubicBezTo>
                <a:cubicBezTo>
                  <a:pt x="519" y="13"/>
                  <a:pt x="519" y="13"/>
                  <a:pt x="519" y="12"/>
                </a:cubicBezTo>
                <a:close/>
                <a:moveTo>
                  <a:pt x="230" y="299"/>
                </a:moveTo>
                <a:cubicBezTo>
                  <a:pt x="232" y="299"/>
                  <a:pt x="233" y="299"/>
                  <a:pt x="234" y="298"/>
                </a:cubicBezTo>
                <a:cubicBezTo>
                  <a:pt x="233" y="298"/>
                  <a:pt x="231" y="298"/>
                  <a:pt x="230" y="299"/>
                </a:cubicBezTo>
                <a:close/>
                <a:moveTo>
                  <a:pt x="343" y="238"/>
                </a:moveTo>
                <a:cubicBezTo>
                  <a:pt x="343" y="238"/>
                  <a:pt x="345" y="236"/>
                  <a:pt x="347" y="234"/>
                </a:cubicBezTo>
                <a:cubicBezTo>
                  <a:pt x="345" y="236"/>
                  <a:pt x="343" y="237"/>
                  <a:pt x="343" y="238"/>
                </a:cubicBezTo>
                <a:close/>
                <a:moveTo>
                  <a:pt x="284" y="268"/>
                </a:moveTo>
                <a:cubicBezTo>
                  <a:pt x="283" y="267"/>
                  <a:pt x="282" y="268"/>
                  <a:pt x="281" y="268"/>
                </a:cubicBezTo>
                <a:cubicBezTo>
                  <a:pt x="280" y="269"/>
                  <a:pt x="279" y="269"/>
                  <a:pt x="277" y="270"/>
                </a:cubicBezTo>
                <a:cubicBezTo>
                  <a:pt x="278" y="271"/>
                  <a:pt x="284" y="269"/>
                  <a:pt x="284" y="268"/>
                </a:cubicBezTo>
                <a:close/>
                <a:moveTo>
                  <a:pt x="261" y="276"/>
                </a:moveTo>
                <a:cubicBezTo>
                  <a:pt x="262" y="276"/>
                  <a:pt x="262" y="276"/>
                  <a:pt x="263" y="276"/>
                </a:cubicBezTo>
                <a:cubicBezTo>
                  <a:pt x="262" y="276"/>
                  <a:pt x="261" y="276"/>
                  <a:pt x="261" y="276"/>
                </a:cubicBezTo>
                <a:close/>
                <a:moveTo>
                  <a:pt x="209" y="295"/>
                </a:moveTo>
                <a:cubicBezTo>
                  <a:pt x="208" y="294"/>
                  <a:pt x="208" y="295"/>
                  <a:pt x="207" y="295"/>
                </a:cubicBezTo>
                <a:cubicBezTo>
                  <a:pt x="208" y="295"/>
                  <a:pt x="209" y="295"/>
                  <a:pt x="209" y="295"/>
                </a:cubicBezTo>
                <a:close/>
                <a:moveTo>
                  <a:pt x="273" y="272"/>
                </a:moveTo>
                <a:cubicBezTo>
                  <a:pt x="273" y="272"/>
                  <a:pt x="271" y="272"/>
                  <a:pt x="273" y="272"/>
                </a:cubicBezTo>
                <a:close/>
                <a:moveTo>
                  <a:pt x="250" y="280"/>
                </a:moveTo>
                <a:cubicBezTo>
                  <a:pt x="249" y="280"/>
                  <a:pt x="249" y="280"/>
                  <a:pt x="248" y="280"/>
                </a:cubicBezTo>
                <a:cubicBezTo>
                  <a:pt x="248" y="281"/>
                  <a:pt x="250" y="280"/>
                  <a:pt x="250" y="280"/>
                </a:cubicBezTo>
                <a:close/>
                <a:moveTo>
                  <a:pt x="280" y="270"/>
                </a:moveTo>
                <a:cubicBezTo>
                  <a:pt x="278" y="270"/>
                  <a:pt x="268" y="275"/>
                  <a:pt x="268" y="275"/>
                </a:cubicBezTo>
                <a:cubicBezTo>
                  <a:pt x="269" y="276"/>
                  <a:pt x="281" y="271"/>
                  <a:pt x="280" y="270"/>
                </a:cubicBezTo>
                <a:close/>
                <a:moveTo>
                  <a:pt x="228" y="302"/>
                </a:moveTo>
                <a:cubicBezTo>
                  <a:pt x="229" y="302"/>
                  <a:pt x="232" y="301"/>
                  <a:pt x="229" y="301"/>
                </a:cubicBezTo>
                <a:cubicBezTo>
                  <a:pt x="229" y="301"/>
                  <a:pt x="226" y="302"/>
                  <a:pt x="228" y="302"/>
                </a:cubicBezTo>
                <a:close/>
                <a:moveTo>
                  <a:pt x="404" y="181"/>
                </a:moveTo>
                <a:cubicBezTo>
                  <a:pt x="403" y="181"/>
                  <a:pt x="404" y="182"/>
                  <a:pt x="404" y="181"/>
                </a:cubicBezTo>
                <a:close/>
                <a:moveTo>
                  <a:pt x="297" y="262"/>
                </a:moveTo>
                <a:cubicBezTo>
                  <a:pt x="298" y="262"/>
                  <a:pt x="298" y="262"/>
                  <a:pt x="299" y="261"/>
                </a:cubicBezTo>
                <a:cubicBezTo>
                  <a:pt x="298" y="261"/>
                  <a:pt x="297" y="262"/>
                  <a:pt x="297" y="262"/>
                </a:cubicBezTo>
                <a:close/>
                <a:moveTo>
                  <a:pt x="275" y="271"/>
                </a:moveTo>
                <a:cubicBezTo>
                  <a:pt x="272" y="272"/>
                  <a:pt x="278" y="270"/>
                  <a:pt x="275" y="271"/>
                </a:cubicBezTo>
                <a:close/>
                <a:moveTo>
                  <a:pt x="165" y="309"/>
                </a:moveTo>
                <a:cubicBezTo>
                  <a:pt x="152" y="310"/>
                  <a:pt x="139" y="309"/>
                  <a:pt x="126" y="309"/>
                </a:cubicBezTo>
                <a:cubicBezTo>
                  <a:pt x="126" y="309"/>
                  <a:pt x="127" y="310"/>
                  <a:pt x="128" y="311"/>
                </a:cubicBezTo>
                <a:cubicBezTo>
                  <a:pt x="133" y="312"/>
                  <a:pt x="139" y="311"/>
                  <a:pt x="143" y="311"/>
                </a:cubicBezTo>
                <a:cubicBezTo>
                  <a:pt x="150" y="311"/>
                  <a:pt x="161" y="313"/>
                  <a:pt x="168" y="311"/>
                </a:cubicBezTo>
                <a:cubicBezTo>
                  <a:pt x="171" y="309"/>
                  <a:pt x="182" y="308"/>
                  <a:pt x="186" y="309"/>
                </a:cubicBezTo>
                <a:cubicBezTo>
                  <a:pt x="190" y="310"/>
                  <a:pt x="197" y="305"/>
                  <a:pt x="201" y="307"/>
                </a:cubicBezTo>
                <a:cubicBezTo>
                  <a:pt x="202" y="308"/>
                  <a:pt x="210" y="305"/>
                  <a:pt x="207" y="305"/>
                </a:cubicBezTo>
                <a:cubicBezTo>
                  <a:pt x="194" y="304"/>
                  <a:pt x="179" y="309"/>
                  <a:pt x="165" y="309"/>
                </a:cubicBezTo>
                <a:close/>
                <a:moveTo>
                  <a:pt x="160" y="311"/>
                </a:moveTo>
                <a:cubicBezTo>
                  <a:pt x="160" y="310"/>
                  <a:pt x="160" y="312"/>
                  <a:pt x="160" y="311"/>
                </a:cubicBezTo>
                <a:close/>
                <a:moveTo>
                  <a:pt x="204" y="304"/>
                </a:moveTo>
                <a:cubicBezTo>
                  <a:pt x="205" y="304"/>
                  <a:pt x="206" y="304"/>
                  <a:pt x="206" y="304"/>
                </a:cubicBezTo>
                <a:cubicBezTo>
                  <a:pt x="205" y="303"/>
                  <a:pt x="205" y="304"/>
                  <a:pt x="204" y="304"/>
                </a:cubicBezTo>
                <a:close/>
                <a:moveTo>
                  <a:pt x="521" y="8"/>
                </a:moveTo>
                <a:cubicBezTo>
                  <a:pt x="520" y="9"/>
                  <a:pt x="520" y="11"/>
                  <a:pt x="519" y="12"/>
                </a:cubicBezTo>
                <a:cubicBezTo>
                  <a:pt x="520" y="11"/>
                  <a:pt x="520" y="10"/>
                  <a:pt x="521" y="10"/>
                </a:cubicBezTo>
                <a:cubicBezTo>
                  <a:pt x="520" y="11"/>
                  <a:pt x="520" y="11"/>
                  <a:pt x="520" y="12"/>
                </a:cubicBezTo>
                <a:cubicBezTo>
                  <a:pt x="520" y="12"/>
                  <a:pt x="524" y="6"/>
                  <a:pt x="521" y="8"/>
                </a:cubicBezTo>
                <a:close/>
                <a:moveTo>
                  <a:pt x="196" y="293"/>
                </a:moveTo>
                <a:cubicBezTo>
                  <a:pt x="195" y="292"/>
                  <a:pt x="196" y="294"/>
                  <a:pt x="196" y="293"/>
                </a:cubicBezTo>
                <a:close/>
                <a:moveTo>
                  <a:pt x="206" y="290"/>
                </a:moveTo>
                <a:cubicBezTo>
                  <a:pt x="206" y="290"/>
                  <a:pt x="202" y="291"/>
                  <a:pt x="201" y="291"/>
                </a:cubicBezTo>
                <a:cubicBezTo>
                  <a:pt x="202" y="291"/>
                  <a:pt x="206" y="291"/>
                  <a:pt x="206" y="290"/>
                </a:cubicBezTo>
                <a:close/>
                <a:moveTo>
                  <a:pt x="46" y="275"/>
                </a:moveTo>
                <a:cubicBezTo>
                  <a:pt x="46" y="276"/>
                  <a:pt x="49" y="278"/>
                  <a:pt x="50" y="277"/>
                </a:cubicBezTo>
                <a:cubicBezTo>
                  <a:pt x="50" y="276"/>
                  <a:pt x="46" y="275"/>
                  <a:pt x="46" y="275"/>
                </a:cubicBezTo>
                <a:close/>
                <a:moveTo>
                  <a:pt x="179" y="295"/>
                </a:moveTo>
                <a:cubicBezTo>
                  <a:pt x="180" y="295"/>
                  <a:pt x="181" y="294"/>
                  <a:pt x="182" y="294"/>
                </a:cubicBezTo>
                <a:cubicBezTo>
                  <a:pt x="182" y="293"/>
                  <a:pt x="179" y="295"/>
                  <a:pt x="179" y="295"/>
                </a:cubicBezTo>
                <a:close/>
                <a:moveTo>
                  <a:pt x="108" y="297"/>
                </a:moveTo>
                <a:cubicBezTo>
                  <a:pt x="108" y="298"/>
                  <a:pt x="108" y="296"/>
                  <a:pt x="108" y="297"/>
                </a:cubicBezTo>
                <a:close/>
                <a:moveTo>
                  <a:pt x="501" y="39"/>
                </a:moveTo>
                <a:cubicBezTo>
                  <a:pt x="499" y="45"/>
                  <a:pt x="491" y="56"/>
                  <a:pt x="490" y="63"/>
                </a:cubicBezTo>
                <a:cubicBezTo>
                  <a:pt x="491" y="56"/>
                  <a:pt x="498" y="46"/>
                  <a:pt x="500" y="40"/>
                </a:cubicBezTo>
                <a:cubicBezTo>
                  <a:pt x="502" y="34"/>
                  <a:pt x="504" y="29"/>
                  <a:pt x="507" y="24"/>
                </a:cubicBezTo>
                <a:cubicBezTo>
                  <a:pt x="509" y="20"/>
                  <a:pt x="510" y="11"/>
                  <a:pt x="511" y="10"/>
                </a:cubicBezTo>
                <a:cubicBezTo>
                  <a:pt x="516" y="1"/>
                  <a:pt x="510" y="6"/>
                  <a:pt x="509" y="3"/>
                </a:cubicBezTo>
                <a:cubicBezTo>
                  <a:pt x="509" y="2"/>
                  <a:pt x="509" y="1"/>
                  <a:pt x="509" y="0"/>
                </a:cubicBezTo>
                <a:cubicBezTo>
                  <a:pt x="506" y="3"/>
                  <a:pt x="493" y="23"/>
                  <a:pt x="494" y="27"/>
                </a:cubicBezTo>
                <a:cubicBezTo>
                  <a:pt x="492" y="22"/>
                  <a:pt x="503" y="9"/>
                  <a:pt x="505" y="5"/>
                </a:cubicBezTo>
                <a:cubicBezTo>
                  <a:pt x="504" y="4"/>
                  <a:pt x="504" y="4"/>
                  <a:pt x="503" y="5"/>
                </a:cubicBezTo>
                <a:cubicBezTo>
                  <a:pt x="498" y="11"/>
                  <a:pt x="495" y="20"/>
                  <a:pt x="492" y="27"/>
                </a:cubicBezTo>
                <a:cubicBezTo>
                  <a:pt x="489" y="33"/>
                  <a:pt x="482" y="43"/>
                  <a:pt x="482" y="51"/>
                </a:cubicBezTo>
                <a:cubicBezTo>
                  <a:pt x="483" y="50"/>
                  <a:pt x="483" y="49"/>
                  <a:pt x="484" y="49"/>
                </a:cubicBezTo>
                <a:cubicBezTo>
                  <a:pt x="486" y="48"/>
                  <a:pt x="481" y="54"/>
                  <a:pt x="482" y="54"/>
                </a:cubicBezTo>
                <a:cubicBezTo>
                  <a:pt x="482" y="53"/>
                  <a:pt x="482" y="53"/>
                  <a:pt x="482" y="52"/>
                </a:cubicBezTo>
                <a:cubicBezTo>
                  <a:pt x="478" y="53"/>
                  <a:pt x="469" y="80"/>
                  <a:pt x="467" y="86"/>
                </a:cubicBezTo>
                <a:cubicBezTo>
                  <a:pt x="464" y="95"/>
                  <a:pt x="458" y="104"/>
                  <a:pt x="453" y="114"/>
                </a:cubicBezTo>
                <a:cubicBezTo>
                  <a:pt x="454" y="113"/>
                  <a:pt x="425" y="159"/>
                  <a:pt x="424" y="159"/>
                </a:cubicBezTo>
                <a:cubicBezTo>
                  <a:pt x="424" y="158"/>
                  <a:pt x="424" y="158"/>
                  <a:pt x="424" y="157"/>
                </a:cubicBezTo>
                <a:cubicBezTo>
                  <a:pt x="420" y="159"/>
                  <a:pt x="413" y="171"/>
                  <a:pt x="410" y="175"/>
                </a:cubicBezTo>
                <a:cubicBezTo>
                  <a:pt x="407" y="180"/>
                  <a:pt x="401" y="185"/>
                  <a:pt x="398" y="188"/>
                </a:cubicBezTo>
                <a:cubicBezTo>
                  <a:pt x="396" y="191"/>
                  <a:pt x="365" y="218"/>
                  <a:pt x="365" y="218"/>
                </a:cubicBezTo>
                <a:cubicBezTo>
                  <a:pt x="365" y="218"/>
                  <a:pt x="365" y="217"/>
                  <a:pt x="366" y="217"/>
                </a:cubicBezTo>
                <a:cubicBezTo>
                  <a:pt x="364" y="217"/>
                  <a:pt x="361" y="225"/>
                  <a:pt x="359" y="224"/>
                </a:cubicBezTo>
                <a:cubicBezTo>
                  <a:pt x="359" y="223"/>
                  <a:pt x="360" y="223"/>
                  <a:pt x="360" y="222"/>
                </a:cubicBezTo>
                <a:cubicBezTo>
                  <a:pt x="359" y="221"/>
                  <a:pt x="356" y="225"/>
                  <a:pt x="354" y="227"/>
                </a:cubicBezTo>
                <a:cubicBezTo>
                  <a:pt x="349" y="229"/>
                  <a:pt x="342" y="235"/>
                  <a:pt x="339" y="237"/>
                </a:cubicBezTo>
                <a:cubicBezTo>
                  <a:pt x="334" y="241"/>
                  <a:pt x="327" y="245"/>
                  <a:pt x="321" y="248"/>
                </a:cubicBezTo>
                <a:cubicBezTo>
                  <a:pt x="319" y="250"/>
                  <a:pt x="295" y="264"/>
                  <a:pt x="295" y="263"/>
                </a:cubicBezTo>
                <a:cubicBezTo>
                  <a:pt x="294" y="263"/>
                  <a:pt x="288" y="266"/>
                  <a:pt x="285" y="268"/>
                </a:cubicBezTo>
                <a:cubicBezTo>
                  <a:pt x="289" y="265"/>
                  <a:pt x="302" y="261"/>
                  <a:pt x="305" y="260"/>
                </a:cubicBezTo>
                <a:cubicBezTo>
                  <a:pt x="313" y="256"/>
                  <a:pt x="320" y="252"/>
                  <a:pt x="327" y="247"/>
                </a:cubicBezTo>
                <a:cubicBezTo>
                  <a:pt x="331" y="244"/>
                  <a:pt x="339" y="241"/>
                  <a:pt x="342" y="237"/>
                </a:cubicBezTo>
                <a:cubicBezTo>
                  <a:pt x="343" y="237"/>
                  <a:pt x="345" y="235"/>
                  <a:pt x="348" y="234"/>
                </a:cubicBezTo>
                <a:cubicBezTo>
                  <a:pt x="350" y="233"/>
                  <a:pt x="351" y="232"/>
                  <a:pt x="353" y="230"/>
                </a:cubicBezTo>
                <a:cubicBezTo>
                  <a:pt x="354" y="230"/>
                  <a:pt x="354" y="230"/>
                  <a:pt x="354" y="230"/>
                </a:cubicBezTo>
                <a:cubicBezTo>
                  <a:pt x="354" y="230"/>
                  <a:pt x="354" y="230"/>
                  <a:pt x="353" y="230"/>
                </a:cubicBezTo>
                <a:cubicBezTo>
                  <a:pt x="361" y="225"/>
                  <a:pt x="370" y="219"/>
                  <a:pt x="370" y="218"/>
                </a:cubicBezTo>
                <a:cubicBezTo>
                  <a:pt x="369" y="218"/>
                  <a:pt x="368" y="219"/>
                  <a:pt x="367" y="219"/>
                </a:cubicBezTo>
                <a:cubicBezTo>
                  <a:pt x="370" y="217"/>
                  <a:pt x="378" y="208"/>
                  <a:pt x="379" y="209"/>
                </a:cubicBezTo>
                <a:cubicBezTo>
                  <a:pt x="379" y="210"/>
                  <a:pt x="372" y="215"/>
                  <a:pt x="372" y="216"/>
                </a:cubicBezTo>
                <a:cubicBezTo>
                  <a:pt x="373" y="216"/>
                  <a:pt x="381" y="209"/>
                  <a:pt x="381" y="208"/>
                </a:cubicBezTo>
                <a:cubicBezTo>
                  <a:pt x="381" y="208"/>
                  <a:pt x="380" y="208"/>
                  <a:pt x="380" y="208"/>
                </a:cubicBezTo>
                <a:cubicBezTo>
                  <a:pt x="381" y="206"/>
                  <a:pt x="398" y="191"/>
                  <a:pt x="398" y="191"/>
                </a:cubicBezTo>
                <a:cubicBezTo>
                  <a:pt x="398" y="191"/>
                  <a:pt x="396" y="194"/>
                  <a:pt x="396" y="194"/>
                </a:cubicBezTo>
                <a:cubicBezTo>
                  <a:pt x="398" y="193"/>
                  <a:pt x="400" y="191"/>
                  <a:pt x="402" y="189"/>
                </a:cubicBezTo>
                <a:cubicBezTo>
                  <a:pt x="386" y="206"/>
                  <a:pt x="368" y="222"/>
                  <a:pt x="348" y="236"/>
                </a:cubicBezTo>
                <a:cubicBezTo>
                  <a:pt x="321" y="256"/>
                  <a:pt x="293" y="269"/>
                  <a:pt x="262" y="281"/>
                </a:cubicBezTo>
                <a:cubicBezTo>
                  <a:pt x="250" y="286"/>
                  <a:pt x="236" y="288"/>
                  <a:pt x="224" y="292"/>
                </a:cubicBezTo>
                <a:cubicBezTo>
                  <a:pt x="218" y="294"/>
                  <a:pt x="203" y="298"/>
                  <a:pt x="201" y="296"/>
                </a:cubicBezTo>
                <a:cubicBezTo>
                  <a:pt x="200" y="295"/>
                  <a:pt x="194" y="298"/>
                  <a:pt x="192" y="297"/>
                </a:cubicBezTo>
                <a:cubicBezTo>
                  <a:pt x="187" y="294"/>
                  <a:pt x="167" y="299"/>
                  <a:pt x="161" y="299"/>
                </a:cubicBezTo>
                <a:cubicBezTo>
                  <a:pt x="159" y="299"/>
                  <a:pt x="156" y="300"/>
                  <a:pt x="153" y="300"/>
                </a:cubicBezTo>
                <a:cubicBezTo>
                  <a:pt x="153" y="300"/>
                  <a:pt x="153" y="301"/>
                  <a:pt x="153" y="300"/>
                </a:cubicBezTo>
                <a:cubicBezTo>
                  <a:pt x="153" y="300"/>
                  <a:pt x="153" y="300"/>
                  <a:pt x="153" y="300"/>
                </a:cubicBezTo>
                <a:cubicBezTo>
                  <a:pt x="146" y="301"/>
                  <a:pt x="138" y="301"/>
                  <a:pt x="136" y="299"/>
                </a:cubicBezTo>
                <a:cubicBezTo>
                  <a:pt x="137" y="299"/>
                  <a:pt x="139" y="300"/>
                  <a:pt x="141" y="300"/>
                </a:cubicBezTo>
                <a:cubicBezTo>
                  <a:pt x="139" y="299"/>
                  <a:pt x="125" y="298"/>
                  <a:pt x="121" y="298"/>
                </a:cubicBezTo>
                <a:cubicBezTo>
                  <a:pt x="116" y="298"/>
                  <a:pt x="98" y="298"/>
                  <a:pt x="93" y="295"/>
                </a:cubicBezTo>
                <a:cubicBezTo>
                  <a:pt x="94" y="294"/>
                  <a:pt x="95" y="294"/>
                  <a:pt x="96" y="294"/>
                </a:cubicBezTo>
                <a:cubicBezTo>
                  <a:pt x="84" y="295"/>
                  <a:pt x="69" y="288"/>
                  <a:pt x="59" y="284"/>
                </a:cubicBezTo>
                <a:cubicBezTo>
                  <a:pt x="47" y="280"/>
                  <a:pt x="35" y="274"/>
                  <a:pt x="25" y="268"/>
                </a:cubicBezTo>
                <a:cubicBezTo>
                  <a:pt x="25" y="268"/>
                  <a:pt x="26" y="267"/>
                  <a:pt x="26" y="267"/>
                </a:cubicBezTo>
                <a:cubicBezTo>
                  <a:pt x="25" y="267"/>
                  <a:pt x="26" y="267"/>
                  <a:pt x="27" y="267"/>
                </a:cubicBezTo>
                <a:cubicBezTo>
                  <a:pt x="33" y="270"/>
                  <a:pt x="39" y="273"/>
                  <a:pt x="41" y="274"/>
                </a:cubicBezTo>
                <a:cubicBezTo>
                  <a:pt x="41" y="274"/>
                  <a:pt x="41" y="274"/>
                  <a:pt x="41" y="274"/>
                </a:cubicBezTo>
                <a:cubicBezTo>
                  <a:pt x="42" y="274"/>
                  <a:pt x="43" y="274"/>
                  <a:pt x="43" y="274"/>
                </a:cubicBezTo>
                <a:cubicBezTo>
                  <a:pt x="43" y="274"/>
                  <a:pt x="35" y="270"/>
                  <a:pt x="29" y="267"/>
                </a:cubicBezTo>
                <a:cubicBezTo>
                  <a:pt x="37" y="265"/>
                  <a:pt x="56" y="260"/>
                  <a:pt x="57" y="262"/>
                </a:cubicBezTo>
                <a:cubicBezTo>
                  <a:pt x="57" y="262"/>
                  <a:pt x="57" y="261"/>
                  <a:pt x="57" y="260"/>
                </a:cubicBezTo>
                <a:cubicBezTo>
                  <a:pt x="58" y="261"/>
                  <a:pt x="59" y="262"/>
                  <a:pt x="59" y="261"/>
                </a:cubicBezTo>
                <a:cubicBezTo>
                  <a:pt x="59" y="261"/>
                  <a:pt x="59" y="260"/>
                  <a:pt x="59" y="260"/>
                </a:cubicBezTo>
                <a:cubicBezTo>
                  <a:pt x="61" y="261"/>
                  <a:pt x="66" y="259"/>
                  <a:pt x="68" y="258"/>
                </a:cubicBezTo>
                <a:cubicBezTo>
                  <a:pt x="68" y="258"/>
                  <a:pt x="68" y="258"/>
                  <a:pt x="68" y="258"/>
                </a:cubicBezTo>
                <a:cubicBezTo>
                  <a:pt x="68" y="259"/>
                  <a:pt x="68" y="258"/>
                  <a:pt x="68" y="258"/>
                </a:cubicBezTo>
                <a:cubicBezTo>
                  <a:pt x="69" y="258"/>
                  <a:pt x="69" y="258"/>
                  <a:pt x="68" y="257"/>
                </a:cubicBezTo>
                <a:cubicBezTo>
                  <a:pt x="69" y="258"/>
                  <a:pt x="70" y="259"/>
                  <a:pt x="70" y="259"/>
                </a:cubicBezTo>
                <a:cubicBezTo>
                  <a:pt x="70" y="258"/>
                  <a:pt x="70" y="256"/>
                  <a:pt x="70" y="256"/>
                </a:cubicBezTo>
                <a:cubicBezTo>
                  <a:pt x="68" y="257"/>
                  <a:pt x="60" y="260"/>
                  <a:pt x="59" y="259"/>
                </a:cubicBezTo>
                <a:cubicBezTo>
                  <a:pt x="58" y="258"/>
                  <a:pt x="61" y="258"/>
                  <a:pt x="61" y="258"/>
                </a:cubicBezTo>
                <a:cubicBezTo>
                  <a:pt x="61" y="257"/>
                  <a:pt x="56" y="258"/>
                  <a:pt x="56" y="258"/>
                </a:cubicBezTo>
                <a:cubicBezTo>
                  <a:pt x="56" y="259"/>
                  <a:pt x="56" y="259"/>
                  <a:pt x="56" y="259"/>
                </a:cubicBezTo>
                <a:cubicBezTo>
                  <a:pt x="57" y="259"/>
                  <a:pt x="54" y="260"/>
                  <a:pt x="54" y="260"/>
                </a:cubicBezTo>
                <a:cubicBezTo>
                  <a:pt x="54" y="260"/>
                  <a:pt x="54" y="260"/>
                  <a:pt x="54" y="260"/>
                </a:cubicBezTo>
                <a:cubicBezTo>
                  <a:pt x="54" y="260"/>
                  <a:pt x="49" y="261"/>
                  <a:pt x="48" y="261"/>
                </a:cubicBezTo>
                <a:cubicBezTo>
                  <a:pt x="48" y="261"/>
                  <a:pt x="47" y="261"/>
                  <a:pt x="47" y="261"/>
                </a:cubicBezTo>
                <a:cubicBezTo>
                  <a:pt x="47" y="261"/>
                  <a:pt x="47" y="260"/>
                  <a:pt x="47" y="261"/>
                </a:cubicBezTo>
                <a:cubicBezTo>
                  <a:pt x="45" y="260"/>
                  <a:pt x="42" y="260"/>
                  <a:pt x="42" y="261"/>
                </a:cubicBezTo>
                <a:cubicBezTo>
                  <a:pt x="43" y="261"/>
                  <a:pt x="43" y="261"/>
                  <a:pt x="44" y="261"/>
                </a:cubicBezTo>
                <a:cubicBezTo>
                  <a:pt x="44" y="261"/>
                  <a:pt x="43" y="263"/>
                  <a:pt x="43" y="263"/>
                </a:cubicBezTo>
                <a:cubicBezTo>
                  <a:pt x="42" y="263"/>
                  <a:pt x="40" y="261"/>
                  <a:pt x="40" y="261"/>
                </a:cubicBezTo>
                <a:cubicBezTo>
                  <a:pt x="40" y="261"/>
                  <a:pt x="40" y="263"/>
                  <a:pt x="40" y="263"/>
                </a:cubicBezTo>
                <a:cubicBezTo>
                  <a:pt x="39" y="262"/>
                  <a:pt x="35" y="261"/>
                  <a:pt x="35" y="262"/>
                </a:cubicBezTo>
                <a:cubicBezTo>
                  <a:pt x="36" y="258"/>
                  <a:pt x="65" y="255"/>
                  <a:pt x="69" y="254"/>
                </a:cubicBezTo>
                <a:cubicBezTo>
                  <a:pt x="73" y="252"/>
                  <a:pt x="80" y="250"/>
                  <a:pt x="82" y="249"/>
                </a:cubicBezTo>
                <a:cubicBezTo>
                  <a:pt x="84" y="249"/>
                  <a:pt x="88" y="248"/>
                  <a:pt x="89" y="248"/>
                </a:cubicBezTo>
                <a:cubicBezTo>
                  <a:pt x="88" y="248"/>
                  <a:pt x="92" y="246"/>
                  <a:pt x="91" y="247"/>
                </a:cubicBezTo>
                <a:cubicBezTo>
                  <a:pt x="90" y="248"/>
                  <a:pt x="96" y="243"/>
                  <a:pt x="97" y="245"/>
                </a:cubicBezTo>
                <a:cubicBezTo>
                  <a:pt x="97" y="246"/>
                  <a:pt x="109" y="244"/>
                  <a:pt x="110" y="241"/>
                </a:cubicBezTo>
                <a:cubicBezTo>
                  <a:pt x="111" y="238"/>
                  <a:pt x="107" y="237"/>
                  <a:pt x="106" y="235"/>
                </a:cubicBezTo>
                <a:cubicBezTo>
                  <a:pt x="106" y="234"/>
                  <a:pt x="106" y="234"/>
                  <a:pt x="106" y="233"/>
                </a:cubicBezTo>
                <a:cubicBezTo>
                  <a:pt x="104" y="235"/>
                  <a:pt x="98" y="235"/>
                  <a:pt x="99" y="237"/>
                </a:cubicBezTo>
                <a:cubicBezTo>
                  <a:pt x="99" y="237"/>
                  <a:pt x="105" y="235"/>
                  <a:pt x="105" y="235"/>
                </a:cubicBezTo>
                <a:cubicBezTo>
                  <a:pt x="106" y="235"/>
                  <a:pt x="104" y="237"/>
                  <a:pt x="105" y="237"/>
                </a:cubicBezTo>
                <a:cubicBezTo>
                  <a:pt x="104" y="237"/>
                  <a:pt x="104" y="237"/>
                  <a:pt x="103" y="237"/>
                </a:cubicBezTo>
                <a:cubicBezTo>
                  <a:pt x="103" y="237"/>
                  <a:pt x="103" y="237"/>
                  <a:pt x="103" y="237"/>
                </a:cubicBezTo>
                <a:cubicBezTo>
                  <a:pt x="94" y="238"/>
                  <a:pt x="83" y="242"/>
                  <a:pt x="74" y="245"/>
                </a:cubicBezTo>
                <a:cubicBezTo>
                  <a:pt x="65" y="248"/>
                  <a:pt x="56" y="250"/>
                  <a:pt x="47" y="251"/>
                </a:cubicBezTo>
                <a:cubicBezTo>
                  <a:pt x="45" y="252"/>
                  <a:pt x="31" y="253"/>
                  <a:pt x="28" y="255"/>
                </a:cubicBezTo>
                <a:cubicBezTo>
                  <a:pt x="33" y="251"/>
                  <a:pt x="61" y="248"/>
                  <a:pt x="60" y="246"/>
                </a:cubicBezTo>
                <a:cubicBezTo>
                  <a:pt x="60" y="246"/>
                  <a:pt x="58" y="246"/>
                  <a:pt x="58" y="246"/>
                </a:cubicBezTo>
                <a:cubicBezTo>
                  <a:pt x="58" y="246"/>
                  <a:pt x="61" y="245"/>
                  <a:pt x="61" y="245"/>
                </a:cubicBezTo>
                <a:cubicBezTo>
                  <a:pt x="61" y="246"/>
                  <a:pt x="61" y="246"/>
                  <a:pt x="62" y="247"/>
                </a:cubicBezTo>
                <a:cubicBezTo>
                  <a:pt x="62" y="247"/>
                  <a:pt x="63" y="244"/>
                  <a:pt x="63" y="244"/>
                </a:cubicBezTo>
                <a:cubicBezTo>
                  <a:pt x="63" y="245"/>
                  <a:pt x="65" y="247"/>
                  <a:pt x="65" y="246"/>
                </a:cubicBezTo>
                <a:cubicBezTo>
                  <a:pt x="65" y="246"/>
                  <a:pt x="64" y="244"/>
                  <a:pt x="64" y="244"/>
                </a:cubicBezTo>
                <a:cubicBezTo>
                  <a:pt x="65" y="244"/>
                  <a:pt x="65" y="246"/>
                  <a:pt x="65" y="246"/>
                </a:cubicBezTo>
                <a:cubicBezTo>
                  <a:pt x="65" y="245"/>
                  <a:pt x="65" y="245"/>
                  <a:pt x="65" y="244"/>
                </a:cubicBezTo>
                <a:cubicBezTo>
                  <a:pt x="66" y="244"/>
                  <a:pt x="66" y="244"/>
                  <a:pt x="67" y="244"/>
                </a:cubicBezTo>
                <a:cubicBezTo>
                  <a:pt x="67" y="244"/>
                  <a:pt x="67" y="245"/>
                  <a:pt x="67" y="245"/>
                </a:cubicBezTo>
                <a:cubicBezTo>
                  <a:pt x="67" y="244"/>
                  <a:pt x="67" y="244"/>
                  <a:pt x="67" y="245"/>
                </a:cubicBezTo>
                <a:cubicBezTo>
                  <a:pt x="67" y="245"/>
                  <a:pt x="68" y="245"/>
                  <a:pt x="68" y="244"/>
                </a:cubicBezTo>
                <a:cubicBezTo>
                  <a:pt x="68" y="244"/>
                  <a:pt x="69" y="244"/>
                  <a:pt x="69" y="243"/>
                </a:cubicBezTo>
                <a:cubicBezTo>
                  <a:pt x="68" y="246"/>
                  <a:pt x="73" y="243"/>
                  <a:pt x="73" y="243"/>
                </a:cubicBezTo>
                <a:cubicBezTo>
                  <a:pt x="73" y="243"/>
                  <a:pt x="72" y="243"/>
                  <a:pt x="72" y="243"/>
                </a:cubicBezTo>
                <a:cubicBezTo>
                  <a:pt x="71" y="243"/>
                  <a:pt x="75" y="240"/>
                  <a:pt x="74" y="240"/>
                </a:cubicBezTo>
                <a:cubicBezTo>
                  <a:pt x="73" y="239"/>
                  <a:pt x="55" y="243"/>
                  <a:pt x="53" y="245"/>
                </a:cubicBezTo>
                <a:cubicBezTo>
                  <a:pt x="48" y="247"/>
                  <a:pt x="40" y="247"/>
                  <a:pt x="34" y="248"/>
                </a:cubicBezTo>
                <a:cubicBezTo>
                  <a:pt x="33" y="248"/>
                  <a:pt x="30" y="249"/>
                  <a:pt x="27" y="249"/>
                </a:cubicBezTo>
                <a:cubicBezTo>
                  <a:pt x="27" y="249"/>
                  <a:pt x="27" y="249"/>
                  <a:pt x="27" y="249"/>
                </a:cubicBezTo>
                <a:cubicBezTo>
                  <a:pt x="25" y="250"/>
                  <a:pt x="23" y="250"/>
                  <a:pt x="21" y="251"/>
                </a:cubicBezTo>
                <a:cubicBezTo>
                  <a:pt x="21" y="251"/>
                  <a:pt x="21" y="250"/>
                  <a:pt x="21" y="251"/>
                </a:cubicBezTo>
                <a:cubicBezTo>
                  <a:pt x="20" y="251"/>
                  <a:pt x="20" y="252"/>
                  <a:pt x="20" y="252"/>
                </a:cubicBezTo>
                <a:cubicBezTo>
                  <a:pt x="17" y="258"/>
                  <a:pt x="27" y="256"/>
                  <a:pt x="27" y="256"/>
                </a:cubicBezTo>
                <a:cubicBezTo>
                  <a:pt x="26" y="257"/>
                  <a:pt x="23" y="258"/>
                  <a:pt x="21" y="259"/>
                </a:cubicBezTo>
                <a:cubicBezTo>
                  <a:pt x="18" y="258"/>
                  <a:pt x="11" y="257"/>
                  <a:pt x="12" y="258"/>
                </a:cubicBezTo>
                <a:cubicBezTo>
                  <a:pt x="12" y="258"/>
                  <a:pt x="14" y="260"/>
                  <a:pt x="18" y="262"/>
                </a:cubicBezTo>
                <a:cubicBezTo>
                  <a:pt x="17" y="262"/>
                  <a:pt x="17" y="263"/>
                  <a:pt x="17" y="263"/>
                </a:cubicBezTo>
                <a:cubicBezTo>
                  <a:pt x="13" y="260"/>
                  <a:pt x="5" y="254"/>
                  <a:pt x="3" y="259"/>
                </a:cubicBezTo>
                <a:cubicBezTo>
                  <a:pt x="4" y="259"/>
                  <a:pt x="4" y="260"/>
                  <a:pt x="5" y="261"/>
                </a:cubicBezTo>
                <a:cubicBezTo>
                  <a:pt x="4" y="261"/>
                  <a:pt x="3" y="261"/>
                  <a:pt x="2" y="261"/>
                </a:cubicBezTo>
                <a:cubicBezTo>
                  <a:pt x="3" y="262"/>
                  <a:pt x="11" y="267"/>
                  <a:pt x="10" y="268"/>
                </a:cubicBezTo>
                <a:cubicBezTo>
                  <a:pt x="10" y="268"/>
                  <a:pt x="0" y="263"/>
                  <a:pt x="1" y="263"/>
                </a:cubicBezTo>
                <a:cubicBezTo>
                  <a:pt x="3" y="268"/>
                  <a:pt x="4" y="271"/>
                  <a:pt x="9" y="274"/>
                </a:cubicBezTo>
                <a:cubicBezTo>
                  <a:pt x="9" y="278"/>
                  <a:pt x="10" y="282"/>
                  <a:pt x="13" y="282"/>
                </a:cubicBezTo>
                <a:cubicBezTo>
                  <a:pt x="12" y="282"/>
                  <a:pt x="29" y="301"/>
                  <a:pt x="28" y="303"/>
                </a:cubicBezTo>
                <a:cubicBezTo>
                  <a:pt x="28" y="303"/>
                  <a:pt x="30" y="303"/>
                  <a:pt x="30" y="303"/>
                </a:cubicBezTo>
                <a:cubicBezTo>
                  <a:pt x="29" y="303"/>
                  <a:pt x="29" y="303"/>
                  <a:pt x="29" y="304"/>
                </a:cubicBezTo>
                <a:cubicBezTo>
                  <a:pt x="29" y="304"/>
                  <a:pt x="29" y="303"/>
                  <a:pt x="30" y="303"/>
                </a:cubicBezTo>
                <a:cubicBezTo>
                  <a:pt x="29" y="305"/>
                  <a:pt x="31" y="309"/>
                  <a:pt x="33" y="310"/>
                </a:cubicBez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3" y="310"/>
                  <a:pt x="34" y="310"/>
                </a:cubicBezTo>
                <a:cubicBezTo>
                  <a:pt x="34" y="310"/>
                  <a:pt x="33" y="311"/>
                  <a:pt x="33" y="311"/>
                </a:cubicBezTo>
                <a:cubicBezTo>
                  <a:pt x="33" y="311"/>
                  <a:pt x="34" y="311"/>
                  <a:pt x="35" y="311"/>
                </a:cubicBezTo>
                <a:cubicBezTo>
                  <a:pt x="35" y="311"/>
                  <a:pt x="31" y="304"/>
                  <a:pt x="31" y="304"/>
                </a:cubicBezTo>
                <a:cubicBezTo>
                  <a:pt x="31" y="304"/>
                  <a:pt x="31" y="303"/>
                  <a:pt x="31" y="303"/>
                </a:cubicBezTo>
                <a:cubicBezTo>
                  <a:pt x="32" y="302"/>
                  <a:pt x="32" y="304"/>
                  <a:pt x="32" y="304"/>
                </a:cubicBezTo>
                <a:cubicBezTo>
                  <a:pt x="33" y="304"/>
                  <a:pt x="31" y="301"/>
                  <a:pt x="31" y="301"/>
                </a:cubicBezTo>
                <a:cubicBezTo>
                  <a:pt x="30" y="301"/>
                  <a:pt x="29" y="300"/>
                  <a:pt x="29" y="300"/>
                </a:cubicBezTo>
                <a:cubicBezTo>
                  <a:pt x="29" y="300"/>
                  <a:pt x="29" y="300"/>
                  <a:pt x="29" y="300"/>
                </a:cubicBezTo>
                <a:cubicBezTo>
                  <a:pt x="28" y="300"/>
                  <a:pt x="28" y="298"/>
                  <a:pt x="29" y="298"/>
                </a:cubicBezTo>
                <a:cubicBezTo>
                  <a:pt x="30" y="296"/>
                  <a:pt x="26" y="296"/>
                  <a:pt x="26" y="296"/>
                </a:cubicBezTo>
                <a:cubicBezTo>
                  <a:pt x="26" y="296"/>
                  <a:pt x="27" y="294"/>
                  <a:pt x="25" y="292"/>
                </a:cubicBezTo>
                <a:cubicBezTo>
                  <a:pt x="25" y="293"/>
                  <a:pt x="24" y="295"/>
                  <a:pt x="23" y="294"/>
                </a:cubicBezTo>
                <a:cubicBezTo>
                  <a:pt x="23" y="294"/>
                  <a:pt x="24" y="291"/>
                  <a:pt x="24" y="291"/>
                </a:cubicBezTo>
                <a:cubicBezTo>
                  <a:pt x="24" y="291"/>
                  <a:pt x="22" y="292"/>
                  <a:pt x="22" y="292"/>
                </a:cubicBezTo>
                <a:cubicBezTo>
                  <a:pt x="22" y="291"/>
                  <a:pt x="23" y="289"/>
                  <a:pt x="22" y="288"/>
                </a:cubicBezTo>
                <a:cubicBezTo>
                  <a:pt x="28" y="291"/>
                  <a:pt x="39" y="313"/>
                  <a:pt x="43" y="317"/>
                </a:cubicBezTo>
                <a:cubicBezTo>
                  <a:pt x="43" y="318"/>
                  <a:pt x="43" y="318"/>
                  <a:pt x="43" y="318"/>
                </a:cubicBezTo>
                <a:cubicBezTo>
                  <a:pt x="42" y="318"/>
                  <a:pt x="42" y="318"/>
                  <a:pt x="43" y="318"/>
                </a:cubicBezTo>
                <a:cubicBezTo>
                  <a:pt x="43" y="318"/>
                  <a:pt x="44" y="318"/>
                  <a:pt x="44" y="318"/>
                </a:cubicBezTo>
                <a:cubicBezTo>
                  <a:pt x="43" y="318"/>
                  <a:pt x="43" y="318"/>
                  <a:pt x="43" y="319"/>
                </a:cubicBezTo>
                <a:cubicBezTo>
                  <a:pt x="43" y="320"/>
                  <a:pt x="44" y="324"/>
                  <a:pt x="45" y="324"/>
                </a:cubicBezTo>
                <a:cubicBezTo>
                  <a:pt x="44" y="323"/>
                  <a:pt x="46" y="326"/>
                  <a:pt x="45" y="325"/>
                </a:cubicBezTo>
                <a:cubicBezTo>
                  <a:pt x="45" y="325"/>
                  <a:pt x="49" y="329"/>
                  <a:pt x="48" y="330"/>
                </a:cubicBezTo>
                <a:cubicBezTo>
                  <a:pt x="47" y="330"/>
                  <a:pt x="49" y="335"/>
                  <a:pt x="49" y="336"/>
                </a:cubicBezTo>
                <a:cubicBezTo>
                  <a:pt x="52" y="342"/>
                  <a:pt x="52" y="338"/>
                  <a:pt x="56" y="338"/>
                </a:cubicBezTo>
                <a:cubicBezTo>
                  <a:pt x="56" y="338"/>
                  <a:pt x="63" y="334"/>
                  <a:pt x="62" y="334"/>
                </a:cubicBezTo>
                <a:cubicBezTo>
                  <a:pt x="62" y="334"/>
                  <a:pt x="58" y="336"/>
                  <a:pt x="59" y="335"/>
                </a:cubicBezTo>
                <a:cubicBezTo>
                  <a:pt x="59" y="335"/>
                  <a:pt x="56" y="330"/>
                  <a:pt x="56" y="330"/>
                </a:cubicBezTo>
                <a:cubicBezTo>
                  <a:pt x="55" y="331"/>
                  <a:pt x="58" y="334"/>
                  <a:pt x="58" y="335"/>
                </a:cubicBezTo>
                <a:cubicBezTo>
                  <a:pt x="57" y="336"/>
                  <a:pt x="55" y="335"/>
                  <a:pt x="55" y="335"/>
                </a:cubicBezTo>
                <a:cubicBezTo>
                  <a:pt x="55" y="335"/>
                  <a:pt x="55" y="334"/>
                  <a:pt x="55" y="334"/>
                </a:cubicBezTo>
                <a:cubicBezTo>
                  <a:pt x="55" y="334"/>
                  <a:pt x="55" y="334"/>
                  <a:pt x="55" y="334"/>
                </a:cubicBezTo>
                <a:cubicBezTo>
                  <a:pt x="55" y="334"/>
                  <a:pt x="55" y="334"/>
                  <a:pt x="55" y="334"/>
                </a:cubicBezTo>
                <a:cubicBezTo>
                  <a:pt x="54" y="328"/>
                  <a:pt x="50" y="320"/>
                  <a:pt x="48" y="314"/>
                </a:cubicBezTo>
                <a:cubicBezTo>
                  <a:pt x="45" y="308"/>
                  <a:pt x="41" y="301"/>
                  <a:pt x="38" y="296"/>
                </a:cubicBezTo>
                <a:cubicBezTo>
                  <a:pt x="37" y="295"/>
                  <a:pt x="34" y="289"/>
                  <a:pt x="30" y="284"/>
                </a:cubicBezTo>
                <a:cubicBezTo>
                  <a:pt x="30" y="284"/>
                  <a:pt x="31" y="284"/>
                  <a:pt x="31" y="285"/>
                </a:cubicBezTo>
                <a:cubicBezTo>
                  <a:pt x="36" y="291"/>
                  <a:pt x="43" y="301"/>
                  <a:pt x="43" y="301"/>
                </a:cubicBezTo>
                <a:cubicBezTo>
                  <a:pt x="43" y="300"/>
                  <a:pt x="43" y="299"/>
                  <a:pt x="43" y="299"/>
                </a:cubicBezTo>
                <a:cubicBezTo>
                  <a:pt x="44" y="299"/>
                  <a:pt x="45" y="301"/>
                  <a:pt x="45" y="301"/>
                </a:cubicBezTo>
                <a:cubicBezTo>
                  <a:pt x="44" y="301"/>
                  <a:pt x="44" y="301"/>
                  <a:pt x="43" y="302"/>
                </a:cubicBezTo>
                <a:cubicBezTo>
                  <a:pt x="43" y="302"/>
                  <a:pt x="46" y="302"/>
                  <a:pt x="46" y="302"/>
                </a:cubicBezTo>
                <a:cubicBezTo>
                  <a:pt x="46" y="302"/>
                  <a:pt x="42" y="302"/>
                  <a:pt x="44" y="304"/>
                </a:cubicBezTo>
                <a:cubicBezTo>
                  <a:pt x="44" y="304"/>
                  <a:pt x="46" y="303"/>
                  <a:pt x="46" y="303"/>
                </a:cubicBezTo>
                <a:cubicBezTo>
                  <a:pt x="46" y="304"/>
                  <a:pt x="44" y="304"/>
                  <a:pt x="44" y="305"/>
                </a:cubicBezTo>
                <a:cubicBezTo>
                  <a:pt x="45" y="304"/>
                  <a:pt x="46" y="304"/>
                  <a:pt x="46" y="304"/>
                </a:cubicBezTo>
                <a:cubicBezTo>
                  <a:pt x="46" y="304"/>
                  <a:pt x="46" y="305"/>
                  <a:pt x="46" y="305"/>
                </a:cubicBezTo>
                <a:cubicBezTo>
                  <a:pt x="46" y="305"/>
                  <a:pt x="47" y="305"/>
                  <a:pt x="46" y="305"/>
                </a:cubicBezTo>
                <a:cubicBezTo>
                  <a:pt x="46" y="305"/>
                  <a:pt x="46" y="306"/>
                  <a:pt x="46" y="306"/>
                </a:cubicBezTo>
                <a:cubicBezTo>
                  <a:pt x="46" y="306"/>
                  <a:pt x="47" y="305"/>
                  <a:pt x="46" y="306"/>
                </a:cubicBezTo>
                <a:cubicBezTo>
                  <a:pt x="45" y="306"/>
                  <a:pt x="45" y="306"/>
                  <a:pt x="46" y="307"/>
                </a:cubicBezTo>
                <a:cubicBezTo>
                  <a:pt x="46" y="307"/>
                  <a:pt x="46" y="307"/>
                  <a:pt x="46" y="307"/>
                </a:cubicBezTo>
                <a:cubicBezTo>
                  <a:pt x="46" y="307"/>
                  <a:pt x="46" y="307"/>
                  <a:pt x="46" y="307"/>
                </a:cubicBezTo>
                <a:cubicBezTo>
                  <a:pt x="46" y="307"/>
                  <a:pt x="47" y="307"/>
                  <a:pt x="47" y="307"/>
                </a:cubicBezTo>
                <a:cubicBezTo>
                  <a:pt x="45" y="306"/>
                  <a:pt x="47" y="311"/>
                  <a:pt x="48" y="310"/>
                </a:cubicBezTo>
                <a:cubicBezTo>
                  <a:pt x="48" y="310"/>
                  <a:pt x="48" y="310"/>
                  <a:pt x="48" y="309"/>
                </a:cubicBezTo>
                <a:cubicBezTo>
                  <a:pt x="48" y="308"/>
                  <a:pt x="51" y="312"/>
                  <a:pt x="52" y="311"/>
                </a:cubicBezTo>
                <a:cubicBezTo>
                  <a:pt x="53" y="308"/>
                  <a:pt x="41" y="296"/>
                  <a:pt x="42" y="293"/>
                </a:cubicBezTo>
                <a:cubicBezTo>
                  <a:pt x="43" y="292"/>
                  <a:pt x="42" y="291"/>
                  <a:pt x="40" y="289"/>
                </a:cubicBezTo>
                <a:cubicBezTo>
                  <a:pt x="53" y="294"/>
                  <a:pt x="68" y="300"/>
                  <a:pt x="70" y="301"/>
                </a:cubicBezTo>
                <a:cubicBezTo>
                  <a:pt x="70" y="300"/>
                  <a:pt x="70" y="300"/>
                  <a:pt x="70" y="300"/>
                </a:cubicBezTo>
                <a:cubicBezTo>
                  <a:pt x="75" y="301"/>
                  <a:pt x="113" y="311"/>
                  <a:pt x="113" y="309"/>
                </a:cubicBezTo>
                <a:cubicBezTo>
                  <a:pt x="113" y="310"/>
                  <a:pt x="119" y="310"/>
                  <a:pt x="118" y="310"/>
                </a:cubicBezTo>
                <a:cubicBezTo>
                  <a:pt x="118" y="310"/>
                  <a:pt x="118" y="309"/>
                  <a:pt x="118" y="309"/>
                </a:cubicBezTo>
                <a:cubicBezTo>
                  <a:pt x="118" y="309"/>
                  <a:pt x="122" y="309"/>
                  <a:pt x="122" y="309"/>
                </a:cubicBezTo>
                <a:cubicBezTo>
                  <a:pt x="110" y="304"/>
                  <a:pt x="93" y="305"/>
                  <a:pt x="80" y="301"/>
                </a:cubicBezTo>
                <a:cubicBezTo>
                  <a:pt x="70" y="299"/>
                  <a:pt x="60" y="296"/>
                  <a:pt x="50" y="292"/>
                </a:cubicBezTo>
                <a:cubicBezTo>
                  <a:pt x="50" y="292"/>
                  <a:pt x="50" y="292"/>
                  <a:pt x="50" y="292"/>
                </a:cubicBezTo>
                <a:cubicBezTo>
                  <a:pt x="50" y="292"/>
                  <a:pt x="49" y="292"/>
                  <a:pt x="49" y="292"/>
                </a:cubicBezTo>
                <a:cubicBezTo>
                  <a:pt x="49" y="292"/>
                  <a:pt x="49" y="292"/>
                  <a:pt x="49" y="292"/>
                </a:cubicBezTo>
                <a:cubicBezTo>
                  <a:pt x="48" y="291"/>
                  <a:pt x="46" y="291"/>
                  <a:pt x="45" y="290"/>
                </a:cubicBezTo>
                <a:cubicBezTo>
                  <a:pt x="44" y="290"/>
                  <a:pt x="42" y="289"/>
                  <a:pt x="40" y="288"/>
                </a:cubicBezTo>
                <a:cubicBezTo>
                  <a:pt x="39" y="287"/>
                  <a:pt x="38" y="285"/>
                  <a:pt x="37" y="284"/>
                </a:cubicBezTo>
                <a:cubicBezTo>
                  <a:pt x="48" y="290"/>
                  <a:pt x="59" y="295"/>
                  <a:pt x="59" y="293"/>
                </a:cubicBezTo>
                <a:cubicBezTo>
                  <a:pt x="59" y="293"/>
                  <a:pt x="47" y="288"/>
                  <a:pt x="35" y="283"/>
                </a:cubicBezTo>
                <a:cubicBezTo>
                  <a:pt x="35" y="282"/>
                  <a:pt x="35" y="282"/>
                  <a:pt x="34" y="281"/>
                </a:cubicBezTo>
                <a:cubicBezTo>
                  <a:pt x="46" y="287"/>
                  <a:pt x="58" y="292"/>
                  <a:pt x="71" y="295"/>
                </a:cubicBezTo>
                <a:cubicBezTo>
                  <a:pt x="95" y="302"/>
                  <a:pt x="119" y="305"/>
                  <a:pt x="143" y="306"/>
                </a:cubicBezTo>
                <a:cubicBezTo>
                  <a:pt x="187" y="308"/>
                  <a:pt x="232" y="299"/>
                  <a:pt x="273" y="284"/>
                </a:cubicBezTo>
                <a:cubicBezTo>
                  <a:pt x="281" y="282"/>
                  <a:pt x="288" y="279"/>
                  <a:pt x="295" y="275"/>
                </a:cubicBezTo>
                <a:cubicBezTo>
                  <a:pt x="291" y="278"/>
                  <a:pt x="286" y="281"/>
                  <a:pt x="282" y="283"/>
                </a:cubicBezTo>
                <a:cubicBezTo>
                  <a:pt x="282" y="283"/>
                  <a:pt x="283" y="283"/>
                  <a:pt x="283" y="283"/>
                </a:cubicBezTo>
                <a:cubicBezTo>
                  <a:pt x="283" y="283"/>
                  <a:pt x="276" y="285"/>
                  <a:pt x="268" y="288"/>
                </a:cubicBezTo>
                <a:cubicBezTo>
                  <a:pt x="261" y="290"/>
                  <a:pt x="254" y="293"/>
                  <a:pt x="253" y="293"/>
                </a:cubicBezTo>
                <a:cubicBezTo>
                  <a:pt x="254" y="293"/>
                  <a:pt x="264" y="290"/>
                  <a:pt x="264" y="290"/>
                </a:cubicBezTo>
                <a:cubicBezTo>
                  <a:pt x="264" y="291"/>
                  <a:pt x="237" y="299"/>
                  <a:pt x="238" y="300"/>
                </a:cubicBezTo>
                <a:cubicBezTo>
                  <a:pt x="240" y="306"/>
                  <a:pt x="304" y="275"/>
                  <a:pt x="312" y="273"/>
                </a:cubicBezTo>
                <a:cubicBezTo>
                  <a:pt x="321" y="270"/>
                  <a:pt x="328" y="263"/>
                  <a:pt x="337" y="259"/>
                </a:cubicBezTo>
                <a:cubicBezTo>
                  <a:pt x="345" y="255"/>
                  <a:pt x="358" y="247"/>
                  <a:pt x="364" y="241"/>
                </a:cubicBezTo>
                <a:cubicBezTo>
                  <a:pt x="375" y="228"/>
                  <a:pt x="391" y="218"/>
                  <a:pt x="403" y="207"/>
                </a:cubicBezTo>
                <a:cubicBezTo>
                  <a:pt x="433" y="177"/>
                  <a:pt x="461" y="143"/>
                  <a:pt x="479" y="104"/>
                </a:cubicBezTo>
                <a:cubicBezTo>
                  <a:pt x="485" y="90"/>
                  <a:pt x="491" y="76"/>
                  <a:pt x="497" y="63"/>
                </a:cubicBezTo>
                <a:cubicBezTo>
                  <a:pt x="497" y="63"/>
                  <a:pt x="497" y="63"/>
                  <a:pt x="497" y="63"/>
                </a:cubicBezTo>
                <a:cubicBezTo>
                  <a:pt x="497" y="63"/>
                  <a:pt x="497" y="63"/>
                  <a:pt x="497" y="63"/>
                </a:cubicBezTo>
                <a:cubicBezTo>
                  <a:pt x="498" y="60"/>
                  <a:pt x="500" y="56"/>
                  <a:pt x="501" y="53"/>
                </a:cubicBezTo>
                <a:cubicBezTo>
                  <a:pt x="505" y="45"/>
                  <a:pt x="507" y="37"/>
                  <a:pt x="511" y="29"/>
                </a:cubicBezTo>
                <a:cubicBezTo>
                  <a:pt x="511" y="28"/>
                  <a:pt x="517" y="13"/>
                  <a:pt x="517" y="13"/>
                </a:cubicBezTo>
                <a:cubicBezTo>
                  <a:pt x="510" y="19"/>
                  <a:pt x="504" y="30"/>
                  <a:pt x="501" y="39"/>
                </a:cubicBezTo>
                <a:close/>
                <a:moveTo>
                  <a:pt x="303" y="260"/>
                </a:moveTo>
                <a:cubicBezTo>
                  <a:pt x="304" y="260"/>
                  <a:pt x="305" y="260"/>
                  <a:pt x="303" y="260"/>
                </a:cubicBezTo>
                <a:close/>
                <a:moveTo>
                  <a:pt x="306" y="258"/>
                </a:moveTo>
                <a:cubicBezTo>
                  <a:pt x="305" y="258"/>
                  <a:pt x="306" y="259"/>
                  <a:pt x="306" y="258"/>
                </a:cubicBezTo>
                <a:close/>
                <a:moveTo>
                  <a:pt x="310" y="256"/>
                </a:moveTo>
                <a:cubicBezTo>
                  <a:pt x="307" y="257"/>
                  <a:pt x="312" y="255"/>
                  <a:pt x="312" y="255"/>
                </a:cubicBezTo>
                <a:lnTo>
                  <a:pt x="310" y="256"/>
                </a:lnTo>
                <a:close/>
                <a:moveTo>
                  <a:pt x="328" y="245"/>
                </a:moveTo>
                <a:cubicBezTo>
                  <a:pt x="329" y="245"/>
                  <a:pt x="329" y="244"/>
                  <a:pt x="330" y="244"/>
                </a:cubicBezTo>
                <a:cubicBezTo>
                  <a:pt x="330" y="245"/>
                  <a:pt x="329" y="245"/>
                  <a:pt x="328" y="245"/>
                </a:cubicBezTo>
                <a:close/>
                <a:moveTo>
                  <a:pt x="352" y="228"/>
                </a:moveTo>
                <a:cubicBezTo>
                  <a:pt x="352" y="228"/>
                  <a:pt x="353" y="228"/>
                  <a:pt x="353" y="228"/>
                </a:cubicBezTo>
                <a:cubicBezTo>
                  <a:pt x="352" y="228"/>
                  <a:pt x="352" y="228"/>
                  <a:pt x="352" y="228"/>
                </a:cubicBezTo>
                <a:close/>
                <a:moveTo>
                  <a:pt x="356" y="227"/>
                </a:moveTo>
                <a:cubicBezTo>
                  <a:pt x="357" y="226"/>
                  <a:pt x="359" y="224"/>
                  <a:pt x="361" y="224"/>
                </a:cubicBezTo>
                <a:cubicBezTo>
                  <a:pt x="361" y="224"/>
                  <a:pt x="355" y="229"/>
                  <a:pt x="356" y="227"/>
                </a:cubicBezTo>
                <a:close/>
                <a:moveTo>
                  <a:pt x="378" y="208"/>
                </a:moveTo>
                <a:cubicBezTo>
                  <a:pt x="377" y="207"/>
                  <a:pt x="380" y="206"/>
                  <a:pt x="380" y="206"/>
                </a:cubicBezTo>
                <a:cubicBezTo>
                  <a:pt x="379" y="207"/>
                  <a:pt x="379" y="208"/>
                  <a:pt x="378" y="208"/>
                </a:cubicBezTo>
                <a:close/>
                <a:moveTo>
                  <a:pt x="385" y="202"/>
                </a:moveTo>
                <a:cubicBezTo>
                  <a:pt x="383" y="203"/>
                  <a:pt x="386" y="201"/>
                  <a:pt x="386" y="201"/>
                </a:cubicBezTo>
                <a:cubicBezTo>
                  <a:pt x="386" y="201"/>
                  <a:pt x="385" y="202"/>
                  <a:pt x="385" y="202"/>
                </a:cubicBezTo>
                <a:close/>
                <a:moveTo>
                  <a:pt x="400" y="189"/>
                </a:moveTo>
                <a:cubicBezTo>
                  <a:pt x="400" y="188"/>
                  <a:pt x="401" y="188"/>
                  <a:pt x="402" y="187"/>
                </a:cubicBezTo>
                <a:cubicBezTo>
                  <a:pt x="402" y="188"/>
                  <a:pt x="401" y="189"/>
                  <a:pt x="400" y="189"/>
                </a:cubicBezTo>
                <a:close/>
                <a:moveTo>
                  <a:pt x="67" y="258"/>
                </a:moveTo>
                <a:cubicBezTo>
                  <a:pt x="67" y="259"/>
                  <a:pt x="67" y="257"/>
                  <a:pt x="67" y="258"/>
                </a:cubicBezTo>
                <a:close/>
                <a:moveTo>
                  <a:pt x="66" y="258"/>
                </a:moveTo>
                <a:cubicBezTo>
                  <a:pt x="67" y="258"/>
                  <a:pt x="66" y="257"/>
                  <a:pt x="66" y="258"/>
                </a:cubicBezTo>
                <a:close/>
                <a:moveTo>
                  <a:pt x="54" y="261"/>
                </a:moveTo>
                <a:cubicBezTo>
                  <a:pt x="54" y="262"/>
                  <a:pt x="54" y="260"/>
                  <a:pt x="54" y="261"/>
                </a:cubicBezTo>
                <a:close/>
                <a:moveTo>
                  <a:pt x="35" y="263"/>
                </a:moveTo>
                <a:cubicBezTo>
                  <a:pt x="34" y="264"/>
                  <a:pt x="36" y="262"/>
                  <a:pt x="35" y="263"/>
                </a:cubicBezTo>
                <a:close/>
                <a:moveTo>
                  <a:pt x="103" y="235"/>
                </a:moveTo>
                <a:cubicBezTo>
                  <a:pt x="103" y="236"/>
                  <a:pt x="103" y="234"/>
                  <a:pt x="103" y="235"/>
                </a:cubicBezTo>
                <a:close/>
                <a:moveTo>
                  <a:pt x="104" y="234"/>
                </a:moveTo>
                <a:cubicBezTo>
                  <a:pt x="104" y="235"/>
                  <a:pt x="104" y="234"/>
                  <a:pt x="104" y="234"/>
                </a:cubicBezTo>
                <a:close/>
                <a:moveTo>
                  <a:pt x="105" y="243"/>
                </a:moveTo>
                <a:cubicBezTo>
                  <a:pt x="104" y="243"/>
                  <a:pt x="105" y="243"/>
                  <a:pt x="105" y="243"/>
                </a:cubicBezTo>
                <a:close/>
                <a:moveTo>
                  <a:pt x="104" y="240"/>
                </a:moveTo>
                <a:cubicBezTo>
                  <a:pt x="104" y="241"/>
                  <a:pt x="103" y="239"/>
                  <a:pt x="104" y="240"/>
                </a:cubicBezTo>
                <a:close/>
                <a:moveTo>
                  <a:pt x="101" y="243"/>
                </a:moveTo>
                <a:cubicBezTo>
                  <a:pt x="101" y="244"/>
                  <a:pt x="101" y="242"/>
                  <a:pt x="101" y="243"/>
                </a:cubicBezTo>
                <a:close/>
                <a:moveTo>
                  <a:pt x="94" y="241"/>
                </a:moveTo>
                <a:cubicBezTo>
                  <a:pt x="96" y="242"/>
                  <a:pt x="94" y="240"/>
                  <a:pt x="94" y="241"/>
                </a:cubicBezTo>
                <a:close/>
                <a:moveTo>
                  <a:pt x="92" y="242"/>
                </a:moveTo>
                <a:cubicBezTo>
                  <a:pt x="92" y="242"/>
                  <a:pt x="95" y="243"/>
                  <a:pt x="95" y="243"/>
                </a:cubicBezTo>
                <a:cubicBezTo>
                  <a:pt x="95" y="243"/>
                  <a:pt x="92" y="243"/>
                  <a:pt x="92" y="244"/>
                </a:cubicBezTo>
                <a:cubicBezTo>
                  <a:pt x="92" y="246"/>
                  <a:pt x="91" y="242"/>
                  <a:pt x="92" y="242"/>
                </a:cubicBezTo>
                <a:close/>
                <a:moveTo>
                  <a:pt x="88" y="242"/>
                </a:moveTo>
                <a:cubicBezTo>
                  <a:pt x="89" y="243"/>
                  <a:pt x="88" y="240"/>
                  <a:pt x="88" y="242"/>
                </a:cubicBezTo>
                <a:close/>
                <a:moveTo>
                  <a:pt x="88" y="247"/>
                </a:moveTo>
                <a:cubicBezTo>
                  <a:pt x="88" y="248"/>
                  <a:pt x="88" y="246"/>
                  <a:pt x="88" y="247"/>
                </a:cubicBezTo>
                <a:close/>
                <a:moveTo>
                  <a:pt x="86" y="245"/>
                </a:moveTo>
                <a:cubicBezTo>
                  <a:pt x="84" y="245"/>
                  <a:pt x="87" y="245"/>
                  <a:pt x="86" y="245"/>
                </a:cubicBezTo>
                <a:close/>
                <a:moveTo>
                  <a:pt x="84" y="248"/>
                </a:moveTo>
                <a:cubicBezTo>
                  <a:pt x="84" y="249"/>
                  <a:pt x="84" y="247"/>
                  <a:pt x="84" y="248"/>
                </a:cubicBezTo>
                <a:close/>
                <a:moveTo>
                  <a:pt x="84" y="243"/>
                </a:moveTo>
                <a:cubicBezTo>
                  <a:pt x="84" y="243"/>
                  <a:pt x="84" y="242"/>
                  <a:pt x="84" y="243"/>
                </a:cubicBezTo>
                <a:close/>
                <a:moveTo>
                  <a:pt x="82" y="248"/>
                </a:moveTo>
                <a:cubicBezTo>
                  <a:pt x="83" y="248"/>
                  <a:pt x="82" y="247"/>
                  <a:pt x="82" y="248"/>
                </a:cubicBezTo>
                <a:close/>
                <a:moveTo>
                  <a:pt x="82" y="245"/>
                </a:moveTo>
                <a:cubicBezTo>
                  <a:pt x="82" y="246"/>
                  <a:pt x="82" y="244"/>
                  <a:pt x="82" y="245"/>
                </a:cubicBezTo>
                <a:close/>
                <a:moveTo>
                  <a:pt x="78" y="245"/>
                </a:moveTo>
                <a:cubicBezTo>
                  <a:pt x="78" y="246"/>
                  <a:pt x="78" y="244"/>
                  <a:pt x="78" y="245"/>
                </a:cubicBezTo>
                <a:close/>
                <a:moveTo>
                  <a:pt x="77" y="249"/>
                </a:moveTo>
                <a:cubicBezTo>
                  <a:pt x="77" y="250"/>
                  <a:pt x="77" y="249"/>
                  <a:pt x="77" y="249"/>
                </a:cubicBezTo>
                <a:close/>
                <a:moveTo>
                  <a:pt x="77" y="247"/>
                </a:moveTo>
                <a:cubicBezTo>
                  <a:pt x="77" y="248"/>
                  <a:pt x="76" y="245"/>
                  <a:pt x="77" y="247"/>
                </a:cubicBezTo>
                <a:close/>
                <a:moveTo>
                  <a:pt x="76" y="248"/>
                </a:moveTo>
                <a:cubicBezTo>
                  <a:pt x="76" y="249"/>
                  <a:pt x="76" y="247"/>
                  <a:pt x="76" y="248"/>
                </a:cubicBezTo>
                <a:close/>
                <a:moveTo>
                  <a:pt x="30" y="263"/>
                </a:moveTo>
                <a:cubicBezTo>
                  <a:pt x="31" y="263"/>
                  <a:pt x="30" y="263"/>
                  <a:pt x="30" y="263"/>
                </a:cubicBezTo>
                <a:close/>
                <a:moveTo>
                  <a:pt x="71" y="244"/>
                </a:moveTo>
                <a:cubicBezTo>
                  <a:pt x="70" y="244"/>
                  <a:pt x="71" y="243"/>
                  <a:pt x="71" y="244"/>
                </a:cubicBezTo>
                <a:close/>
                <a:moveTo>
                  <a:pt x="66" y="243"/>
                </a:moveTo>
                <a:cubicBezTo>
                  <a:pt x="67" y="243"/>
                  <a:pt x="66" y="243"/>
                  <a:pt x="66" y="243"/>
                </a:cubicBezTo>
                <a:close/>
                <a:moveTo>
                  <a:pt x="54" y="248"/>
                </a:moveTo>
                <a:cubicBezTo>
                  <a:pt x="51" y="248"/>
                  <a:pt x="57" y="247"/>
                  <a:pt x="54" y="248"/>
                </a:cubicBezTo>
                <a:close/>
                <a:moveTo>
                  <a:pt x="51" y="247"/>
                </a:moveTo>
                <a:cubicBezTo>
                  <a:pt x="51" y="249"/>
                  <a:pt x="51" y="246"/>
                  <a:pt x="51" y="247"/>
                </a:cubicBezTo>
                <a:close/>
                <a:moveTo>
                  <a:pt x="50" y="248"/>
                </a:moveTo>
                <a:cubicBezTo>
                  <a:pt x="50" y="249"/>
                  <a:pt x="50" y="247"/>
                  <a:pt x="50" y="248"/>
                </a:cubicBezTo>
                <a:close/>
                <a:moveTo>
                  <a:pt x="47" y="248"/>
                </a:moveTo>
                <a:cubicBezTo>
                  <a:pt x="47" y="250"/>
                  <a:pt x="47" y="248"/>
                  <a:pt x="47" y="248"/>
                </a:cubicBezTo>
                <a:close/>
                <a:moveTo>
                  <a:pt x="22" y="251"/>
                </a:moveTo>
                <a:cubicBezTo>
                  <a:pt x="22" y="251"/>
                  <a:pt x="22" y="250"/>
                  <a:pt x="22" y="251"/>
                </a:cubicBezTo>
                <a:close/>
                <a:moveTo>
                  <a:pt x="26" y="250"/>
                </a:moveTo>
                <a:cubicBezTo>
                  <a:pt x="26" y="251"/>
                  <a:pt x="26" y="249"/>
                  <a:pt x="26" y="250"/>
                </a:cubicBezTo>
                <a:close/>
                <a:moveTo>
                  <a:pt x="9" y="271"/>
                </a:moveTo>
                <a:cubicBezTo>
                  <a:pt x="7" y="269"/>
                  <a:pt x="4" y="266"/>
                  <a:pt x="3" y="266"/>
                </a:cubicBezTo>
                <a:cubicBezTo>
                  <a:pt x="4" y="265"/>
                  <a:pt x="7" y="268"/>
                  <a:pt x="10" y="270"/>
                </a:cubicBezTo>
                <a:cubicBezTo>
                  <a:pt x="10" y="270"/>
                  <a:pt x="9" y="271"/>
                  <a:pt x="9" y="271"/>
                </a:cubicBezTo>
                <a:close/>
                <a:moveTo>
                  <a:pt x="12" y="278"/>
                </a:moveTo>
                <a:cubicBezTo>
                  <a:pt x="10" y="278"/>
                  <a:pt x="13" y="278"/>
                  <a:pt x="12" y="278"/>
                </a:cubicBezTo>
                <a:close/>
                <a:moveTo>
                  <a:pt x="11" y="272"/>
                </a:moveTo>
                <a:cubicBezTo>
                  <a:pt x="11" y="272"/>
                  <a:pt x="11" y="272"/>
                  <a:pt x="12" y="271"/>
                </a:cubicBezTo>
                <a:cubicBezTo>
                  <a:pt x="12" y="271"/>
                  <a:pt x="12" y="271"/>
                  <a:pt x="12" y="271"/>
                </a:cubicBezTo>
                <a:cubicBezTo>
                  <a:pt x="12" y="271"/>
                  <a:pt x="12" y="271"/>
                  <a:pt x="12" y="271"/>
                </a:cubicBezTo>
                <a:cubicBezTo>
                  <a:pt x="12" y="271"/>
                  <a:pt x="12" y="271"/>
                  <a:pt x="12" y="270"/>
                </a:cubicBezTo>
                <a:cubicBezTo>
                  <a:pt x="12" y="270"/>
                  <a:pt x="12" y="270"/>
                  <a:pt x="12" y="271"/>
                </a:cubicBezTo>
                <a:cubicBezTo>
                  <a:pt x="12" y="271"/>
                  <a:pt x="11" y="272"/>
                  <a:pt x="11" y="272"/>
                </a:cubicBezTo>
                <a:close/>
                <a:moveTo>
                  <a:pt x="13" y="270"/>
                </a:moveTo>
                <a:cubicBezTo>
                  <a:pt x="13" y="270"/>
                  <a:pt x="13" y="270"/>
                  <a:pt x="13" y="270"/>
                </a:cubicBezTo>
                <a:cubicBezTo>
                  <a:pt x="13" y="270"/>
                  <a:pt x="13" y="270"/>
                  <a:pt x="13" y="270"/>
                </a:cubicBezTo>
                <a:cubicBezTo>
                  <a:pt x="13" y="270"/>
                  <a:pt x="13" y="270"/>
                  <a:pt x="13" y="270"/>
                </a:cubicBezTo>
                <a:close/>
                <a:moveTo>
                  <a:pt x="19" y="285"/>
                </a:moveTo>
                <a:cubicBezTo>
                  <a:pt x="19" y="285"/>
                  <a:pt x="19" y="284"/>
                  <a:pt x="19" y="285"/>
                </a:cubicBezTo>
                <a:close/>
                <a:moveTo>
                  <a:pt x="20" y="288"/>
                </a:moveTo>
                <a:cubicBezTo>
                  <a:pt x="19" y="288"/>
                  <a:pt x="22" y="288"/>
                  <a:pt x="20" y="288"/>
                </a:cubicBezTo>
                <a:close/>
                <a:moveTo>
                  <a:pt x="33" y="308"/>
                </a:moveTo>
                <a:cubicBezTo>
                  <a:pt x="32" y="309"/>
                  <a:pt x="33" y="308"/>
                  <a:pt x="33" y="308"/>
                </a:cubicBezTo>
                <a:close/>
                <a:moveTo>
                  <a:pt x="28" y="301"/>
                </a:moveTo>
                <a:cubicBezTo>
                  <a:pt x="27" y="301"/>
                  <a:pt x="29" y="300"/>
                  <a:pt x="28" y="301"/>
                </a:cubicBezTo>
                <a:close/>
                <a:moveTo>
                  <a:pt x="28" y="297"/>
                </a:moveTo>
                <a:cubicBezTo>
                  <a:pt x="27" y="298"/>
                  <a:pt x="28" y="297"/>
                  <a:pt x="28" y="297"/>
                </a:cubicBezTo>
                <a:close/>
                <a:moveTo>
                  <a:pt x="27" y="297"/>
                </a:moveTo>
                <a:cubicBezTo>
                  <a:pt x="27" y="297"/>
                  <a:pt x="28" y="296"/>
                  <a:pt x="27" y="297"/>
                </a:cubicBezTo>
                <a:close/>
                <a:moveTo>
                  <a:pt x="25" y="296"/>
                </a:moveTo>
                <a:cubicBezTo>
                  <a:pt x="25" y="296"/>
                  <a:pt x="27" y="294"/>
                  <a:pt x="25" y="296"/>
                </a:cubicBezTo>
                <a:close/>
                <a:moveTo>
                  <a:pt x="21" y="274"/>
                </a:moveTo>
                <a:cubicBezTo>
                  <a:pt x="22" y="274"/>
                  <a:pt x="23" y="274"/>
                  <a:pt x="23" y="275"/>
                </a:cubicBezTo>
                <a:cubicBezTo>
                  <a:pt x="23" y="275"/>
                  <a:pt x="23" y="276"/>
                  <a:pt x="23" y="277"/>
                </a:cubicBezTo>
                <a:cubicBezTo>
                  <a:pt x="23" y="276"/>
                  <a:pt x="22" y="276"/>
                  <a:pt x="22" y="276"/>
                </a:cubicBezTo>
                <a:cubicBezTo>
                  <a:pt x="22" y="275"/>
                  <a:pt x="22" y="275"/>
                  <a:pt x="21" y="274"/>
                </a:cubicBezTo>
                <a:close/>
                <a:moveTo>
                  <a:pt x="22" y="276"/>
                </a:moveTo>
                <a:cubicBezTo>
                  <a:pt x="22" y="276"/>
                  <a:pt x="23" y="276"/>
                  <a:pt x="23" y="277"/>
                </a:cubicBezTo>
                <a:cubicBezTo>
                  <a:pt x="24" y="278"/>
                  <a:pt x="24" y="279"/>
                  <a:pt x="24" y="279"/>
                </a:cubicBezTo>
                <a:cubicBezTo>
                  <a:pt x="23" y="279"/>
                  <a:pt x="22" y="278"/>
                  <a:pt x="22" y="276"/>
                </a:cubicBezTo>
                <a:close/>
                <a:moveTo>
                  <a:pt x="24" y="276"/>
                </a:moveTo>
                <a:cubicBezTo>
                  <a:pt x="24" y="275"/>
                  <a:pt x="24" y="276"/>
                  <a:pt x="24" y="276"/>
                </a:cubicBezTo>
                <a:close/>
                <a:moveTo>
                  <a:pt x="58" y="334"/>
                </a:moveTo>
                <a:cubicBezTo>
                  <a:pt x="57" y="335"/>
                  <a:pt x="58" y="334"/>
                  <a:pt x="58" y="334"/>
                </a:cubicBezTo>
                <a:close/>
                <a:moveTo>
                  <a:pt x="57" y="334"/>
                </a:moveTo>
                <a:cubicBezTo>
                  <a:pt x="57" y="334"/>
                  <a:pt x="58" y="333"/>
                  <a:pt x="57" y="334"/>
                </a:cubicBezTo>
                <a:close/>
                <a:moveTo>
                  <a:pt x="54" y="333"/>
                </a:moveTo>
                <a:cubicBezTo>
                  <a:pt x="53" y="333"/>
                  <a:pt x="55" y="333"/>
                  <a:pt x="54" y="333"/>
                </a:cubicBezTo>
                <a:close/>
                <a:moveTo>
                  <a:pt x="51" y="333"/>
                </a:moveTo>
                <a:cubicBezTo>
                  <a:pt x="51" y="333"/>
                  <a:pt x="52" y="332"/>
                  <a:pt x="51" y="333"/>
                </a:cubicBezTo>
                <a:close/>
                <a:moveTo>
                  <a:pt x="47" y="318"/>
                </a:moveTo>
                <a:cubicBezTo>
                  <a:pt x="46" y="318"/>
                  <a:pt x="48" y="318"/>
                  <a:pt x="47" y="318"/>
                </a:cubicBezTo>
                <a:close/>
                <a:moveTo>
                  <a:pt x="50" y="336"/>
                </a:moveTo>
                <a:cubicBezTo>
                  <a:pt x="50" y="335"/>
                  <a:pt x="50" y="336"/>
                  <a:pt x="50" y="336"/>
                </a:cubicBezTo>
                <a:close/>
                <a:moveTo>
                  <a:pt x="51" y="330"/>
                </a:moveTo>
                <a:cubicBezTo>
                  <a:pt x="50" y="330"/>
                  <a:pt x="51" y="330"/>
                  <a:pt x="51" y="330"/>
                </a:cubicBezTo>
                <a:close/>
                <a:moveTo>
                  <a:pt x="50" y="326"/>
                </a:moveTo>
                <a:cubicBezTo>
                  <a:pt x="50" y="326"/>
                  <a:pt x="50" y="328"/>
                  <a:pt x="50" y="328"/>
                </a:cubicBezTo>
                <a:cubicBezTo>
                  <a:pt x="49" y="328"/>
                  <a:pt x="49" y="325"/>
                  <a:pt x="48" y="326"/>
                </a:cubicBezTo>
                <a:cubicBezTo>
                  <a:pt x="47" y="326"/>
                  <a:pt x="50" y="324"/>
                  <a:pt x="50" y="326"/>
                </a:cubicBezTo>
                <a:close/>
                <a:moveTo>
                  <a:pt x="48" y="317"/>
                </a:moveTo>
                <a:cubicBezTo>
                  <a:pt x="47" y="317"/>
                  <a:pt x="49" y="317"/>
                  <a:pt x="48" y="317"/>
                </a:cubicBezTo>
                <a:close/>
                <a:moveTo>
                  <a:pt x="48" y="320"/>
                </a:moveTo>
                <a:cubicBezTo>
                  <a:pt x="46" y="321"/>
                  <a:pt x="49" y="319"/>
                  <a:pt x="48" y="320"/>
                </a:cubicBezTo>
                <a:close/>
                <a:moveTo>
                  <a:pt x="47" y="314"/>
                </a:moveTo>
                <a:cubicBezTo>
                  <a:pt x="46" y="315"/>
                  <a:pt x="48" y="314"/>
                  <a:pt x="47" y="314"/>
                </a:cubicBezTo>
                <a:close/>
                <a:moveTo>
                  <a:pt x="46" y="314"/>
                </a:moveTo>
                <a:cubicBezTo>
                  <a:pt x="45" y="314"/>
                  <a:pt x="48" y="314"/>
                  <a:pt x="46" y="314"/>
                </a:cubicBezTo>
                <a:close/>
                <a:moveTo>
                  <a:pt x="46" y="319"/>
                </a:moveTo>
                <a:cubicBezTo>
                  <a:pt x="45" y="320"/>
                  <a:pt x="47" y="319"/>
                  <a:pt x="46" y="319"/>
                </a:cubicBezTo>
                <a:close/>
                <a:moveTo>
                  <a:pt x="44" y="320"/>
                </a:moveTo>
                <a:cubicBezTo>
                  <a:pt x="43" y="321"/>
                  <a:pt x="44" y="320"/>
                  <a:pt x="44" y="320"/>
                </a:cubicBezTo>
                <a:close/>
                <a:moveTo>
                  <a:pt x="44" y="320"/>
                </a:moveTo>
                <a:cubicBezTo>
                  <a:pt x="43" y="321"/>
                  <a:pt x="45" y="319"/>
                  <a:pt x="44" y="320"/>
                </a:cubicBezTo>
                <a:close/>
                <a:moveTo>
                  <a:pt x="44" y="319"/>
                </a:moveTo>
                <a:cubicBezTo>
                  <a:pt x="44" y="319"/>
                  <a:pt x="45" y="318"/>
                  <a:pt x="44" y="319"/>
                </a:cubicBezTo>
                <a:close/>
                <a:moveTo>
                  <a:pt x="28" y="282"/>
                </a:moveTo>
                <a:cubicBezTo>
                  <a:pt x="27" y="281"/>
                  <a:pt x="26" y="280"/>
                  <a:pt x="26" y="279"/>
                </a:cubicBezTo>
                <a:cubicBezTo>
                  <a:pt x="26" y="280"/>
                  <a:pt x="28" y="281"/>
                  <a:pt x="29" y="282"/>
                </a:cubicBezTo>
                <a:cubicBezTo>
                  <a:pt x="29" y="282"/>
                  <a:pt x="28" y="282"/>
                  <a:pt x="28" y="282"/>
                </a:cubicBezTo>
                <a:close/>
                <a:moveTo>
                  <a:pt x="45" y="303"/>
                </a:moveTo>
                <a:cubicBezTo>
                  <a:pt x="44" y="304"/>
                  <a:pt x="47" y="302"/>
                  <a:pt x="45" y="303"/>
                </a:cubicBezTo>
                <a:close/>
                <a:moveTo>
                  <a:pt x="47" y="309"/>
                </a:moveTo>
                <a:cubicBezTo>
                  <a:pt x="46" y="308"/>
                  <a:pt x="48" y="308"/>
                  <a:pt x="47" y="309"/>
                </a:cubicBezTo>
                <a:close/>
                <a:moveTo>
                  <a:pt x="47" y="305"/>
                </a:moveTo>
                <a:cubicBezTo>
                  <a:pt x="47" y="305"/>
                  <a:pt x="48" y="304"/>
                  <a:pt x="47" y="305"/>
                </a:cubicBezTo>
                <a:close/>
                <a:moveTo>
                  <a:pt x="43" y="297"/>
                </a:moveTo>
                <a:cubicBezTo>
                  <a:pt x="43" y="297"/>
                  <a:pt x="44" y="299"/>
                  <a:pt x="42" y="299"/>
                </a:cubicBezTo>
                <a:cubicBezTo>
                  <a:pt x="42" y="298"/>
                  <a:pt x="43" y="297"/>
                  <a:pt x="43" y="297"/>
                </a:cubicBezTo>
                <a:close/>
                <a:moveTo>
                  <a:pt x="40" y="295"/>
                </a:moveTo>
                <a:cubicBezTo>
                  <a:pt x="39" y="293"/>
                  <a:pt x="42" y="298"/>
                  <a:pt x="40" y="295"/>
                </a:cubicBezTo>
                <a:close/>
                <a:moveTo>
                  <a:pt x="40" y="293"/>
                </a:moveTo>
                <a:cubicBezTo>
                  <a:pt x="38" y="294"/>
                  <a:pt x="41" y="292"/>
                  <a:pt x="40" y="293"/>
                </a:cubicBezTo>
                <a:close/>
                <a:moveTo>
                  <a:pt x="39" y="292"/>
                </a:moveTo>
                <a:cubicBezTo>
                  <a:pt x="38" y="292"/>
                  <a:pt x="39" y="292"/>
                  <a:pt x="39" y="292"/>
                </a:cubicBezTo>
                <a:close/>
                <a:moveTo>
                  <a:pt x="37" y="290"/>
                </a:moveTo>
                <a:cubicBezTo>
                  <a:pt x="36" y="291"/>
                  <a:pt x="37" y="290"/>
                  <a:pt x="37" y="290"/>
                </a:cubicBezTo>
                <a:close/>
                <a:moveTo>
                  <a:pt x="60" y="286"/>
                </a:moveTo>
                <a:cubicBezTo>
                  <a:pt x="60" y="285"/>
                  <a:pt x="59" y="287"/>
                  <a:pt x="60" y="286"/>
                </a:cubicBezTo>
                <a:close/>
                <a:moveTo>
                  <a:pt x="45" y="283"/>
                </a:moveTo>
                <a:cubicBezTo>
                  <a:pt x="46" y="284"/>
                  <a:pt x="46" y="284"/>
                  <a:pt x="45" y="283"/>
                </a:cubicBezTo>
                <a:close/>
                <a:moveTo>
                  <a:pt x="38" y="280"/>
                </a:moveTo>
                <a:cubicBezTo>
                  <a:pt x="39" y="280"/>
                  <a:pt x="39" y="280"/>
                  <a:pt x="40" y="280"/>
                </a:cubicBezTo>
                <a:cubicBezTo>
                  <a:pt x="39" y="280"/>
                  <a:pt x="38" y="280"/>
                  <a:pt x="38" y="280"/>
                </a:cubicBezTo>
                <a:close/>
                <a:moveTo>
                  <a:pt x="39" y="277"/>
                </a:moveTo>
                <a:cubicBezTo>
                  <a:pt x="40" y="277"/>
                  <a:pt x="40" y="277"/>
                  <a:pt x="41" y="278"/>
                </a:cubicBezTo>
                <a:cubicBezTo>
                  <a:pt x="40" y="279"/>
                  <a:pt x="38" y="276"/>
                  <a:pt x="39" y="277"/>
                </a:cubicBezTo>
                <a:close/>
                <a:moveTo>
                  <a:pt x="43" y="285"/>
                </a:moveTo>
                <a:cubicBezTo>
                  <a:pt x="45" y="285"/>
                  <a:pt x="46" y="285"/>
                  <a:pt x="47" y="286"/>
                </a:cubicBezTo>
                <a:cubicBezTo>
                  <a:pt x="47" y="286"/>
                  <a:pt x="43" y="285"/>
                  <a:pt x="43" y="285"/>
                </a:cubicBezTo>
                <a:close/>
                <a:moveTo>
                  <a:pt x="58" y="290"/>
                </a:moveTo>
                <a:cubicBezTo>
                  <a:pt x="58" y="290"/>
                  <a:pt x="60" y="292"/>
                  <a:pt x="60" y="292"/>
                </a:cubicBezTo>
                <a:cubicBezTo>
                  <a:pt x="60" y="291"/>
                  <a:pt x="59" y="291"/>
                  <a:pt x="58" y="290"/>
                </a:cubicBezTo>
                <a:close/>
                <a:moveTo>
                  <a:pt x="68" y="291"/>
                </a:moveTo>
                <a:cubicBezTo>
                  <a:pt x="69" y="291"/>
                  <a:pt x="73" y="291"/>
                  <a:pt x="72" y="292"/>
                </a:cubicBezTo>
                <a:cubicBezTo>
                  <a:pt x="72" y="294"/>
                  <a:pt x="69" y="291"/>
                  <a:pt x="68" y="291"/>
                </a:cubicBezTo>
                <a:close/>
                <a:moveTo>
                  <a:pt x="78" y="294"/>
                </a:moveTo>
                <a:cubicBezTo>
                  <a:pt x="79" y="294"/>
                  <a:pt x="83" y="295"/>
                  <a:pt x="83" y="295"/>
                </a:cubicBezTo>
                <a:cubicBezTo>
                  <a:pt x="82" y="295"/>
                  <a:pt x="78" y="295"/>
                  <a:pt x="78" y="294"/>
                </a:cubicBezTo>
                <a:close/>
                <a:moveTo>
                  <a:pt x="88" y="297"/>
                </a:moveTo>
                <a:cubicBezTo>
                  <a:pt x="87" y="296"/>
                  <a:pt x="86" y="296"/>
                  <a:pt x="85" y="295"/>
                </a:cubicBezTo>
                <a:cubicBezTo>
                  <a:pt x="85" y="295"/>
                  <a:pt x="89" y="296"/>
                  <a:pt x="88" y="297"/>
                </a:cubicBezTo>
                <a:close/>
                <a:moveTo>
                  <a:pt x="89" y="297"/>
                </a:moveTo>
                <a:cubicBezTo>
                  <a:pt x="90" y="297"/>
                  <a:pt x="98" y="298"/>
                  <a:pt x="98" y="298"/>
                </a:cubicBezTo>
                <a:cubicBezTo>
                  <a:pt x="97" y="300"/>
                  <a:pt x="90" y="297"/>
                  <a:pt x="89" y="297"/>
                </a:cubicBezTo>
                <a:close/>
                <a:moveTo>
                  <a:pt x="100" y="300"/>
                </a:moveTo>
                <a:cubicBezTo>
                  <a:pt x="96" y="299"/>
                  <a:pt x="102" y="300"/>
                  <a:pt x="102" y="301"/>
                </a:cubicBezTo>
                <a:cubicBezTo>
                  <a:pt x="101" y="301"/>
                  <a:pt x="100" y="301"/>
                  <a:pt x="100" y="300"/>
                </a:cubicBezTo>
                <a:close/>
                <a:moveTo>
                  <a:pt x="115" y="301"/>
                </a:moveTo>
                <a:cubicBezTo>
                  <a:pt x="116" y="302"/>
                  <a:pt x="116" y="302"/>
                  <a:pt x="116" y="302"/>
                </a:cubicBezTo>
                <a:cubicBezTo>
                  <a:pt x="116" y="302"/>
                  <a:pt x="101" y="299"/>
                  <a:pt x="100" y="299"/>
                </a:cubicBezTo>
                <a:cubicBezTo>
                  <a:pt x="102" y="300"/>
                  <a:pt x="124" y="301"/>
                  <a:pt x="124" y="301"/>
                </a:cubicBezTo>
                <a:cubicBezTo>
                  <a:pt x="124" y="300"/>
                  <a:pt x="128" y="301"/>
                  <a:pt x="129" y="301"/>
                </a:cubicBezTo>
                <a:cubicBezTo>
                  <a:pt x="129" y="302"/>
                  <a:pt x="117" y="301"/>
                  <a:pt x="115" y="301"/>
                </a:cubicBezTo>
                <a:close/>
                <a:moveTo>
                  <a:pt x="153" y="305"/>
                </a:moveTo>
                <a:cubicBezTo>
                  <a:pt x="152" y="306"/>
                  <a:pt x="144" y="306"/>
                  <a:pt x="144" y="305"/>
                </a:cubicBezTo>
                <a:cubicBezTo>
                  <a:pt x="144" y="304"/>
                  <a:pt x="154" y="305"/>
                  <a:pt x="153" y="305"/>
                </a:cubicBezTo>
                <a:close/>
                <a:moveTo>
                  <a:pt x="162" y="303"/>
                </a:moveTo>
                <a:cubicBezTo>
                  <a:pt x="163" y="302"/>
                  <a:pt x="163" y="302"/>
                  <a:pt x="164" y="303"/>
                </a:cubicBezTo>
                <a:cubicBezTo>
                  <a:pt x="165" y="303"/>
                  <a:pt x="170" y="303"/>
                  <a:pt x="170" y="302"/>
                </a:cubicBezTo>
                <a:cubicBezTo>
                  <a:pt x="169" y="304"/>
                  <a:pt x="164" y="304"/>
                  <a:pt x="162" y="303"/>
                </a:cubicBezTo>
                <a:close/>
                <a:moveTo>
                  <a:pt x="176" y="299"/>
                </a:moveTo>
                <a:cubicBezTo>
                  <a:pt x="176" y="300"/>
                  <a:pt x="175" y="300"/>
                  <a:pt x="174" y="299"/>
                </a:cubicBezTo>
                <a:cubicBezTo>
                  <a:pt x="171" y="299"/>
                  <a:pt x="176" y="299"/>
                  <a:pt x="176" y="299"/>
                </a:cubicBezTo>
                <a:close/>
                <a:moveTo>
                  <a:pt x="175" y="303"/>
                </a:moveTo>
                <a:cubicBezTo>
                  <a:pt x="174" y="302"/>
                  <a:pt x="179" y="302"/>
                  <a:pt x="179" y="302"/>
                </a:cubicBezTo>
                <a:cubicBezTo>
                  <a:pt x="178" y="302"/>
                  <a:pt x="176" y="304"/>
                  <a:pt x="175" y="303"/>
                </a:cubicBezTo>
                <a:close/>
                <a:moveTo>
                  <a:pt x="177" y="304"/>
                </a:moveTo>
                <a:cubicBezTo>
                  <a:pt x="178" y="304"/>
                  <a:pt x="179" y="304"/>
                  <a:pt x="179" y="304"/>
                </a:cubicBezTo>
                <a:cubicBezTo>
                  <a:pt x="179" y="304"/>
                  <a:pt x="177" y="305"/>
                  <a:pt x="177" y="304"/>
                </a:cubicBezTo>
                <a:close/>
                <a:moveTo>
                  <a:pt x="181" y="299"/>
                </a:moveTo>
                <a:cubicBezTo>
                  <a:pt x="181" y="298"/>
                  <a:pt x="181" y="299"/>
                  <a:pt x="181" y="299"/>
                </a:cubicBezTo>
                <a:close/>
                <a:moveTo>
                  <a:pt x="185" y="301"/>
                </a:moveTo>
                <a:cubicBezTo>
                  <a:pt x="184" y="300"/>
                  <a:pt x="185" y="302"/>
                  <a:pt x="185" y="301"/>
                </a:cubicBezTo>
                <a:close/>
                <a:moveTo>
                  <a:pt x="184" y="299"/>
                </a:moveTo>
                <a:cubicBezTo>
                  <a:pt x="184" y="298"/>
                  <a:pt x="187" y="300"/>
                  <a:pt x="184" y="299"/>
                </a:cubicBezTo>
                <a:close/>
                <a:moveTo>
                  <a:pt x="189" y="302"/>
                </a:moveTo>
                <a:cubicBezTo>
                  <a:pt x="187" y="301"/>
                  <a:pt x="192" y="301"/>
                  <a:pt x="192" y="301"/>
                </a:cubicBezTo>
                <a:cubicBezTo>
                  <a:pt x="191" y="302"/>
                  <a:pt x="190" y="302"/>
                  <a:pt x="189" y="302"/>
                </a:cubicBezTo>
                <a:close/>
                <a:moveTo>
                  <a:pt x="193" y="301"/>
                </a:moveTo>
                <a:cubicBezTo>
                  <a:pt x="194" y="300"/>
                  <a:pt x="195" y="300"/>
                  <a:pt x="196" y="300"/>
                </a:cubicBezTo>
                <a:cubicBezTo>
                  <a:pt x="197" y="300"/>
                  <a:pt x="193" y="301"/>
                  <a:pt x="193" y="301"/>
                </a:cubicBezTo>
                <a:close/>
                <a:moveTo>
                  <a:pt x="196" y="302"/>
                </a:moveTo>
                <a:cubicBezTo>
                  <a:pt x="198" y="301"/>
                  <a:pt x="197" y="302"/>
                  <a:pt x="196" y="302"/>
                </a:cubicBezTo>
                <a:close/>
                <a:moveTo>
                  <a:pt x="228" y="295"/>
                </a:moveTo>
                <a:cubicBezTo>
                  <a:pt x="227" y="294"/>
                  <a:pt x="228" y="296"/>
                  <a:pt x="228" y="295"/>
                </a:cubicBezTo>
                <a:close/>
                <a:moveTo>
                  <a:pt x="209" y="299"/>
                </a:moveTo>
                <a:cubicBezTo>
                  <a:pt x="210" y="298"/>
                  <a:pt x="211" y="298"/>
                  <a:pt x="212" y="298"/>
                </a:cubicBezTo>
                <a:cubicBezTo>
                  <a:pt x="211" y="299"/>
                  <a:pt x="210" y="299"/>
                  <a:pt x="209" y="299"/>
                </a:cubicBezTo>
                <a:close/>
                <a:moveTo>
                  <a:pt x="213" y="299"/>
                </a:moveTo>
                <a:cubicBezTo>
                  <a:pt x="215" y="298"/>
                  <a:pt x="214" y="299"/>
                  <a:pt x="213" y="299"/>
                </a:cubicBezTo>
                <a:close/>
                <a:moveTo>
                  <a:pt x="215" y="296"/>
                </a:moveTo>
                <a:cubicBezTo>
                  <a:pt x="214" y="296"/>
                  <a:pt x="214" y="296"/>
                  <a:pt x="213" y="296"/>
                </a:cubicBezTo>
                <a:cubicBezTo>
                  <a:pt x="213" y="295"/>
                  <a:pt x="215" y="296"/>
                  <a:pt x="215" y="296"/>
                </a:cubicBezTo>
                <a:close/>
                <a:moveTo>
                  <a:pt x="221" y="295"/>
                </a:moveTo>
                <a:cubicBezTo>
                  <a:pt x="220" y="294"/>
                  <a:pt x="221" y="297"/>
                  <a:pt x="221" y="295"/>
                </a:cubicBezTo>
                <a:close/>
                <a:moveTo>
                  <a:pt x="222" y="293"/>
                </a:moveTo>
                <a:cubicBezTo>
                  <a:pt x="224" y="294"/>
                  <a:pt x="223" y="294"/>
                  <a:pt x="222" y="294"/>
                </a:cubicBezTo>
                <a:cubicBezTo>
                  <a:pt x="221" y="294"/>
                  <a:pt x="221" y="293"/>
                  <a:pt x="222" y="293"/>
                </a:cubicBezTo>
                <a:close/>
                <a:moveTo>
                  <a:pt x="222" y="297"/>
                </a:moveTo>
                <a:cubicBezTo>
                  <a:pt x="223" y="297"/>
                  <a:pt x="224" y="297"/>
                  <a:pt x="225" y="297"/>
                </a:cubicBezTo>
                <a:cubicBezTo>
                  <a:pt x="225" y="297"/>
                  <a:pt x="221" y="298"/>
                  <a:pt x="222" y="297"/>
                </a:cubicBezTo>
                <a:close/>
                <a:moveTo>
                  <a:pt x="226" y="296"/>
                </a:moveTo>
                <a:cubicBezTo>
                  <a:pt x="226" y="295"/>
                  <a:pt x="229" y="296"/>
                  <a:pt x="230" y="296"/>
                </a:cubicBezTo>
                <a:cubicBezTo>
                  <a:pt x="228" y="296"/>
                  <a:pt x="226" y="297"/>
                  <a:pt x="226" y="296"/>
                </a:cubicBezTo>
                <a:close/>
                <a:moveTo>
                  <a:pt x="234" y="294"/>
                </a:moveTo>
                <a:cubicBezTo>
                  <a:pt x="233" y="294"/>
                  <a:pt x="232" y="294"/>
                  <a:pt x="232" y="294"/>
                </a:cubicBezTo>
                <a:cubicBezTo>
                  <a:pt x="232" y="293"/>
                  <a:pt x="234" y="293"/>
                  <a:pt x="234" y="294"/>
                </a:cubicBezTo>
                <a:close/>
                <a:moveTo>
                  <a:pt x="233" y="291"/>
                </a:moveTo>
                <a:cubicBezTo>
                  <a:pt x="234" y="290"/>
                  <a:pt x="234" y="290"/>
                  <a:pt x="235" y="290"/>
                </a:cubicBezTo>
                <a:cubicBezTo>
                  <a:pt x="235" y="291"/>
                  <a:pt x="234" y="291"/>
                  <a:pt x="233" y="291"/>
                </a:cubicBezTo>
                <a:close/>
                <a:moveTo>
                  <a:pt x="257" y="283"/>
                </a:moveTo>
                <a:cubicBezTo>
                  <a:pt x="258" y="283"/>
                  <a:pt x="258" y="282"/>
                  <a:pt x="259" y="282"/>
                </a:cubicBezTo>
                <a:cubicBezTo>
                  <a:pt x="259" y="283"/>
                  <a:pt x="255" y="284"/>
                  <a:pt x="257" y="283"/>
                </a:cubicBezTo>
                <a:close/>
                <a:moveTo>
                  <a:pt x="494" y="29"/>
                </a:moveTo>
                <a:cubicBezTo>
                  <a:pt x="493" y="30"/>
                  <a:pt x="493" y="31"/>
                  <a:pt x="492" y="33"/>
                </a:cubicBezTo>
                <a:cubicBezTo>
                  <a:pt x="491" y="31"/>
                  <a:pt x="494" y="29"/>
                  <a:pt x="494" y="29"/>
                </a:cubicBezTo>
                <a:close/>
                <a:moveTo>
                  <a:pt x="486" y="47"/>
                </a:moveTo>
                <a:cubicBezTo>
                  <a:pt x="487" y="45"/>
                  <a:pt x="487" y="42"/>
                  <a:pt x="489" y="40"/>
                </a:cubicBezTo>
                <a:cubicBezTo>
                  <a:pt x="487" y="42"/>
                  <a:pt x="486" y="48"/>
                  <a:pt x="485" y="51"/>
                </a:cubicBezTo>
                <a:cubicBezTo>
                  <a:pt x="485" y="51"/>
                  <a:pt x="486" y="47"/>
                  <a:pt x="486" y="47"/>
                </a:cubicBezTo>
                <a:close/>
                <a:moveTo>
                  <a:pt x="483" y="59"/>
                </a:moveTo>
                <a:cubicBezTo>
                  <a:pt x="483" y="61"/>
                  <a:pt x="483" y="62"/>
                  <a:pt x="482" y="63"/>
                </a:cubicBezTo>
                <a:cubicBezTo>
                  <a:pt x="482" y="61"/>
                  <a:pt x="483" y="60"/>
                  <a:pt x="483" y="59"/>
                </a:cubicBezTo>
                <a:close/>
                <a:moveTo>
                  <a:pt x="474" y="81"/>
                </a:moveTo>
                <a:cubicBezTo>
                  <a:pt x="475" y="81"/>
                  <a:pt x="476" y="79"/>
                  <a:pt x="474" y="81"/>
                </a:cubicBezTo>
                <a:close/>
                <a:moveTo>
                  <a:pt x="471" y="88"/>
                </a:moveTo>
                <a:cubicBezTo>
                  <a:pt x="472" y="86"/>
                  <a:pt x="472" y="85"/>
                  <a:pt x="473" y="84"/>
                </a:cubicBezTo>
                <a:cubicBezTo>
                  <a:pt x="473" y="85"/>
                  <a:pt x="471" y="89"/>
                  <a:pt x="471" y="88"/>
                </a:cubicBezTo>
                <a:close/>
                <a:moveTo>
                  <a:pt x="468" y="95"/>
                </a:moveTo>
                <a:cubicBezTo>
                  <a:pt x="467" y="97"/>
                  <a:pt x="463" y="104"/>
                  <a:pt x="463" y="104"/>
                </a:cubicBezTo>
                <a:cubicBezTo>
                  <a:pt x="464" y="101"/>
                  <a:pt x="467" y="98"/>
                  <a:pt x="468" y="95"/>
                </a:cubicBezTo>
                <a:close/>
                <a:moveTo>
                  <a:pt x="460" y="107"/>
                </a:moveTo>
                <a:cubicBezTo>
                  <a:pt x="460" y="106"/>
                  <a:pt x="461" y="105"/>
                  <a:pt x="462" y="104"/>
                </a:cubicBezTo>
                <a:cubicBezTo>
                  <a:pt x="462" y="105"/>
                  <a:pt x="460" y="108"/>
                  <a:pt x="460" y="107"/>
                </a:cubicBezTo>
                <a:close/>
                <a:moveTo>
                  <a:pt x="425" y="161"/>
                </a:moveTo>
                <a:cubicBezTo>
                  <a:pt x="425" y="161"/>
                  <a:pt x="422" y="164"/>
                  <a:pt x="422" y="164"/>
                </a:cubicBezTo>
                <a:cubicBezTo>
                  <a:pt x="421" y="163"/>
                  <a:pt x="424" y="161"/>
                  <a:pt x="425" y="161"/>
                </a:cubicBezTo>
                <a:close/>
                <a:moveTo>
                  <a:pt x="419" y="166"/>
                </a:moveTo>
                <a:cubicBezTo>
                  <a:pt x="419" y="166"/>
                  <a:pt x="419" y="168"/>
                  <a:pt x="419" y="168"/>
                </a:cubicBezTo>
                <a:cubicBezTo>
                  <a:pt x="419" y="169"/>
                  <a:pt x="418" y="169"/>
                  <a:pt x="417" y="168"/>
                </a:cubicBezTo>
                <a:cubicBezTo>
                  <a:pt x="417" y="167"/>
                  <a:pt x="418" y="167"/>
                  <a:pt x="419" y="166"/>
                </a:cubicBezTo>
                <a:close/>
                <a:moveTo>
                  <a:pt x="416" y="172"/>
                </a:moveTo>
                <a:cubicBezTo>
                  <a:pt x="415" y="173"/>
                  <a:pt x="414" y="174"/>
                  <a:pt x="414" y="174"/>
                </a:cubicBezTo>
                <a:cubicBezTo>
                  <a:pt x="414" y="173"/>
                  <a:pt x="415" y="172"/>
                  <a:pt x="416" y="172"/>
                </a:cubicBezTo>
                <a:close/>
                <a:moveTo>
                  <a:pt x="411" y="178"/>
                </a:moveTo>
                <a:cubicBezTo>
                  <a:pt x="410" y="177"/>
                  <a:pt x="411" y="178"/>
                  <a:pt x="411" y="178"/>
                </a:cubicBezTo>
                <a:close/>
                <a:moveTo>
                  <a:pt x="409" y="180"/>
                </a:moveTo>
                <a:cubicBezTo>
                  <a:pt x="408" y="181"/>
                  <a:pt x="408" y="181"/>
                  <a:pt x="407" y="182"/>
                </a:cubicBezTo>
                <a:cubicBezTo>
                  <a:pt x="412" y="178"/>
                  <a:pt x="432" y="154"/>
                  <a:pt x="433" y="151"/>
                </a:cubicBezTo>
                <a:cubicBezTo>
                  <a:pt x="433" y="152"/>
                  <a:pt x="429" y="157"/>
                  <a:pt x="427" y="158"/>
                </a:cubicBezTo>
                <a:cubicBezTo>
                  <a:pt x="428" y="157"/>
                  <a:pt x="428" y="154"/>
                  <a:pt x="427" y="155"/>
                </a:cubicBezTo>
                <a:cubicBezTo>
                  <a:pt x="429" y="153"/>
                  <a:pt x="444" y="137"/>
                  <a:pt x="443" y="136"/>
                </a:cubicBezTo>
                <a:cubicBezTo>
                  <a:pt x="443" y="137"/>
                  <a:pt x="442" y="137"/>
                  <a:pt x="441" y="137"/>
                </a:cubicBezTo>
                <a:cubicBezTo>
                  <a:pt x="441" y="135"/>
                  <a:pt x="452" y="124"/>
                  <a:pt x="453" y="122"/>
                </a:cubicBezTo>
                <a:cubicBezTo>
                  <a:pt x="455" y="118"/>
                  <a:pt x="461" y="111"/>
                  <a:pt x="462" y="108"/>
                </a:cubicBezTo>
                <a:cubicBezTo>
                  <a:pt x="461" y="114"/>
                  <a:pt x="453" y="123"/>
                  <a:pt x="450" y="129"/>
                </a:cubicBezTo>
                <a:cubicBezTo>
                  <a:pt x="445" y="136"/>
                  <a:pt x="441" y="143"/>
                  <a:pt x="435" y="150"/>
                </a:cubicBezTo>
                <a:cubicBezTo>
                  <a:pt x="428" y="160"/>
                  <a:pt x="421" y="169"/>
                  <a:pt x="412" y="178"/>
                </a:cubicBezTo>
                <a:cubicBezTo>
                  <a:pt x="409" y="181"/>
                  <a:pt x="406" y="185"/>
                  <a:pt x="403" y="188"/>
                </a:cubicBezTo>
                <a:cubicBezTo>
                  <a:pt x="406" y="185"/>
                  <a:pt x="408" y="182"/>
                  <a:pt x="409" y="180"/>
                </a:cubicBezTo>
                <a:close/>
                <a:moveTo>
                  <a:pt x="287" y="281"/>
                </a:moveTo>
                <a:cubicBezTo>
                  <a:pt x="287" y="280"/>
                  <a:pt x="287" y="282"/>
                  <a:pt x="287" y="281"/>
                </a:cubicBezTo>
                <a:close/>
                <a:moveTo>
                  <a:pt x="293" y="278"/>
                </a:moveTo>
                <a:cubicBezTo>
                  <a:pt x="294" y="278"/>
                  <a:pt x="294" y="278"/>
                  <a:pt x="295" y="277"/>
                </a:cubicBezTo>
                <a:cubicBezTo>
                  <a:pt x="295" y="277"/>
                  <a:pt x="296" y="276"/>
                  <a:pt x="297" y="277"/>
                </a:cubicBezTo>
                <a:cubicBezTo>
                  <a:pt x="298" y="279"/>
                  <a:pt x="293" y="279"/>
                  <a:pt x="293" y="278"/>
                </a:cubicBezTo>
                <a:close/>
                <a:moveTo>
                  <a:pt x="299" y="276"/>
                </a:moveTo>
                <a:cubicBezTo>
                  <a:pt x="298" y="275"/>
                  <a:pt x="302" y="275"/>
                  <a:pt x="302" y="276"/>
                </a:cubicBezTo>
                <a:cubicBezTo>
                  <a:pt x="301" y="276"/>
                  <a:pt x="300" y="277"/>
                  <a:pt x="299" y="276"/>
                </a:cubicBezTo>
                <a:close/>
                <a:moveTo>
                  <a:pt x="316" y="268"/>
                </a:moveTo>
                <a:cubicBezTo>
                  <a:pt x="315" y="267"/>
                  <a:pt x="320" y="266"/>
                  <a:pt x="320" y="267"/>
                </a:cubicBezTo>
                <a:cubicBezTo>
                  <a:pt x="317" y="270"/>
                  <a:pt x="317" y="268"/>
                  <a:pt x="316" y="268"/>
                </a:cubicBezTo>
                <a:close/>
                <a:moveTo>
                  <a:pt x="356" y="243"/>
                </a:moveTo>
                <a:cubicBezTo>
                  <a:pt x="356" y="242"/>
                  <a:pt x="363" y="238"/>
                  <a:pt x="363" y="238"/>
                </a:cubicBezTo>
                <a:cubicBezTo>
                  <a:pt x="364" y="239"/>
                  <a:pt x="352" y="246"/>
                  <a:pt x="356" y="243"/>
                </a:cubicBezTo>
                <a:close/>
                <a:moveTo>
                  <a:pt x="372" y="231"/>
                </a:moveTo>
                <a:cubicBezTo>
                  <a:pt x="373" y="230"/>
                  <a:pt x="375" y="228"/>
                  <a:pt x="377" y="226"/>
                </a:cubicBezTo>
                <a:cubicBezTo>
                  <a:pt x="375" y="228"/>
                  <a:pt x="373" y="230"/>
                  <a:pt x="372" y="231"/>
                </a:cubicBezTo>
                <a:close/>
                <a:moveTo>
                  <a:pt x="386" y="220"/>
                </a:moveTo>
                <a:cubicBezTo>
                  <a:pt x="386" y="219"/>
                  <a:pt x="387" y="218"/>
                  <a:pt x="388" y="218"/>
                </a:cubicBezTo>
                <a:cubicBezTo>
                  <a:pt x="387" y="219"/>
                  <a:pt x="387" y="219"/>
                  <a:pt x="386" y="220"/>
                </a:cubicBezTo>
                <a:close/>
                <a:moveTo>
                  <a:pt x="395" y="212"/>
                </a:moveTo>
                <a:cubicBezTo>
                  <a:pt x="394" y="211"/>
                  <a:pt x="397" y="209"/>
                  <a:pt x="397" y="210"/>
                </a:cubicBezTo>
                <a:cubicBezTo>
                  <a:pt x="397" y="210"/>
                  <a:pt x="396" y="211"/>
                  <a:pt x="395" y="212"/>
                </a:cubicBezTo>
                <a:close/>
                <a:moveTo>
                  <a:pt x="401" y="205"/>
                </a:moveTo>
                <a:cubicBezTo>
                  <a:pt x="402" y="204"/>
                  <a:pt x="402" y="204"/>
                  <a:pt x="403" y="203"/>
                </a:cubicBezTo>
                <a:cubicBezTo>
                  <a:pt x="403" y="204"/>
                  <a:pt x="402" y="205"/>
                  <a:pt x="401" y="205"/>
                </a:cubicBezTo>
                <a:close/>
                <a:moveTo>
                  <a:pt x="415" y="190"/>
                </a:moveTo>
                <a:cubicBezTo>
                  <a:pt x="416" y="189"/>
                  <a:pt x="416" y="189"/>
                  <a:pt x="417" y="188"/>
                </a:cubicBezTo>
                <a:cubicBezTo>
                  <a:pt x="417" y="189"/>
                  <a:pt x="416" y="190"/>
                  <a:pt x="415" y="190"/>
                </a:cubicBezTo>
                <a:close/>
                <a:moveTo>
                  <a:pt x="466" y="119"/>
                </a:moveTo>
                <a:cubicBezTo>
                  <a:pt x="453" y="138"/>
                  <a:pt x="442" y="157"/>
                  <a:pt x="427" y="175"/>
                </a:cubicBezTo>
                <a:cubicBezTo>
                  <a:pt x="413" y="192"/>
                  <a:pt x="398" y="207"/>
                  <a:pt x="382" y="221"/>
                </a:cubicBezTo>
                <a:cubicBezTo>
                  <a:pt x="375" y="227"/>
                  <a:pt x="369" y="232"/>
                  <a:pt x="362" y="237"/>
                </a:cubicBezTo>
                <a:cubicBezTo>
                  <a:pt x="360" y="238"/>
                  <a:pt x="354" y="244"/>
                  <a:pt x="349" y="248"/>
                </a:cubicBezTo>
                <a:cubicBezTo>
                  <a:pt x="351" y="246"/>
                  <a:pt x="353" y="245"/>
                  <a:pt x="353" y="245"/>
                </a:cubicBezTo>
                <a:cubicBezTo>
                  <a:pt x="355" y="249"/>
                  <a:pt x="329" y="259"/>
                  <a:pt x="329" y="260"/>
                </a:cubicBezTo>
                <a:cubicBezTo>
                  <a:pt x="330" y="260"/>
                  <a:pt x="331" y="259"/>
                  <a:pt x="332" y="259"/>
                </a:cubicBezTo>
                <a:cubicBezTo>
                  <a:pt x="332" y="259"/>
                  <a:pt x="324" y="264"/>
                  <a:pt x="322" y="266"/>
                </a:cubicBezTo>
                <a:cubicBezTo>
                  <a:pt x="323" y="265"/>
                  <a:pt x="324" y="264"/>
                  <a:pt x="325" y="263"/>
                </a:cubicBezTo>
                <a:cubicBezTo>
                  <a:pt x="324" y="262"/>
                  <a:pt x="313" y="268"/>
                  <a:pt x="313" y="268"/>
                </a:cubicBezTo>
                <a:cubicBezTo>
                  <a:pt x="314" y="268"/>
                  <a:pt x="315" y="268"/>
                  <a:pt x="316" y="268"/>
                </a:cubicBezTo>
                <a:cubicBezTo>
                  <a:pt x="316" y="270"/>
                  <a:pt x="310" y="272"/>
                  <a:pt x="308" y="272"/>
                </a:cubicBezTo>
                <a:cubicBezTo>
                  <a:pt x="308" y="272"/>
                  <a:pt x="309" y="272"/>
                  <a:pt x="309" y="272"/>
                </a:cubicBezTo>
                <a:cubicBezTo>
                  <a:pt x="309" y="272"/>
                  <a:pt x="302" y="276"/>
                  <a:pt x="302" y="275"/>
                </a:cubicBezTo>
                <a:cubicBezTo>
                  <a:pt x="302" y="274"/>
                  <a:pt x="303" y="274"/>
                  <a:pt x="303" y="273"/>
                </a:cubicBezTo>
                <a:cubicBezTo>
                  <a:pt x="302" y="273"/>
                  <a:pt x="300" y="273"/>
                  <a:pt x="299" y="274"/>
                </a:cubicBezTo>
                <a:cubicBezTo>
                  <a:pt x="340" y="254"/>
                  <a:pt x="378" y="226"/>
                  <a:pt x="409" y="193"/>
                </a:cubicBezTo>
                <a:cubicBezTo>
                  <a:pt x="427" y="174"/>
                  <a:pt x="444" y="153"/>
                  <a:pt x="458" y="131"/>
                </a:cubicBezTo>
                <a:cubicBezTo>
                  <a:pt x="469" y="112"/>
                  <a:pt x="484" y="89"/>
                  <a:pt x="489" y="68"/>
                </a:cubicBezTo>
                <a:cubicBezTo>
                  <a:pt x="486" y="83"/>
                  <a:pt x="475" y="105"/>
                  <a:pt x="466" y="119"/>
                </a:cubicBezTo>
                <a:close/>
                <a:moveTo>
                  <a:pt x="490" y="38"/>
                </a:moveTo>
                <a:cubicBezTo>
                  <a:pt x="489" y="38"/>
                  <a:pt x="491" y="35"/>
                  <a:pt x="491" y="34"/>
                </a:cubicBezTo>
                <a:cubicBezTo>
                  <a:pt x="491" y="34"/>
                  <a:pt x="490" y="39"/>
                  <a:pt x="490" y="38"/>
                </a:cubicBezTo>
                <a:close/>
                <a:moveTo>
                  <a:pt x="504" y="39"/>
                </a:moveTo>
                <a:cubicBezTo>
                  <a:pt x="504" y="38"/>
                  <a:pt x="506" y="35"/>
                  <a:pt x="506" y="34"/>
                </a:cubicBezTo>
                <a:cubicBezTo>
                  <a:pt x="506" y="35"/>
                  <a:pt x="503" y="40"/>
                  <a:pt x="504" y="39"/>
                </a:cubicBezTo>
                <a:close/>
                <a:moveTo>
                  <a:pt x="510" y="23"/>
                </a:moveTo>
                <a:cubicBezTo>
                  <a:pt x="509" y="23"/>
                  <a:pt x="513" y="20"/>
                  <a:pt x="513" y="19"/>
                </a:cubicBezTo>
                <a:cubicBezTo>
                  <a:pt x="514" y="20"/>
                  <a:pt x="511" y="24"/>
                  <a:pt x="510" y="23"/>
                </a:cubicBezTo>
                <a:close/>
                <a:moveTo>
                  <a:pt x="244" y="295"/>
                </a:moveTo>
                <a:cubicBezTo>
                  <a:pt x="243" y="294"/>
                  <a:pt x="244" y="296"/>
                  <a:pt x="244" y="295"/>
                </a:cubicBezTo>
                <a:close/>
                <a:moveTo>
                  <a:pt x="72" y="297"/>
                </a:moveTo>
                <a:cubicBezTo>
                  <a:pt x="72" y="295"/>
                  <a:pt x="62" y="295"/>
                  <a:pt x="61" y="295"/>
                </a:cubicBezTo>
                <a:cubicBezTo>
                  <a:pt x="62" y="295"/>
                  <a:pt x="71" y="298"/>
                  <a:pt x="72" y="297"/>
                </a:cubicBezTo>
                <a:close/>
                <a:moveTo>
                  <a:pt x="250" y="294"/>
                </a:moveTo>
                <a:cubicBezTo>
                  <a:pt x="248" y="293"/>
                  <a:pt x="249" y="294"/>
                  <a:pt x="250" y="294"/>
                </a:cubicBezTo>
                <a:close/>
                <a:moveTo>
                  <a:pt x="349" y="248"/>
                </a:moveTo>
                <a:cubicBezTo>
                  <a:pt x="345" y="251"/>
                  <a:pt x="341" y="254"/>
                  <a:pt x="340" y="254"/>
                </a:cubicBezTo>
                <a:cubicBezTo>
                  <a:pt x="341" y="254"/>
                  <a:pt x="345" y="251"/>
                  <a:pt x="349" y="248"/>
                </a:cubicBezTo>
                <a:close/>
                <a:moveTo>
                  <a:pt x="95" y="303"/>
                </a:moveTo>
                <a:cubicBezTo>
                  <a:pt x="95" y="304"/>
                  <a:pt x="95" y="302"/>
                  <a:pt x="95" y="303"/>
                </a:cubicBezTo>
                <a:close/>
                <a:moveTo>
                  <a:pt x="311" y="270"/>
                </a:moveTo>
                <a:cubicBezTo>
                  <a:pt x="310" y="269"/>
                  <a:pt x="311" y="270"/>
                  <a:pt x="311" y="270"/>
                </a:cubicBezTo>
                <a:close/>
                <a:moveTo>
                  <a:pt x="334" y="257"/>
                </a:moveTo>
                <a:cubicBezTo>
                  <a:pt x="334" y="257"/>
                  <a:pt x="339" y="255"/>
                  <a:pt x="339" y="254"/>
                </a:cubicBezTo>
                <a:cubicBezTo>
                  <a:pt x="338" y="254"/>
                  <a:pt x="335" y="256"/>
                  <a:pt x="334" y="257"/>
                </a:cubicBezTo>
                <a:close/>
                <a:moveTo>
                  <a:pt x="308" y="272"/>
                </a:moveTo>
                <a:cubicBezTo>
                  <a:pt x="307" y="272"/>
                  <a:pt x="307" y="272"/>
                  <a:pt x="306" y="272"/>
                </a:cubicBezTo>
                <a:cubicBezTo>
                  <a:pt x="306" y="272"/>
                  <a:pt x="307" y="272"/>
                  <a:pt x="308" y="272"/>
                </a:cubicBezTo>
                <a:close/>
                <a:moveTo>
                  <a:pt x="55" y="259"/>
                </a:moveTo>
                <a:cubicBezTo>
                  <a:pt x="55" y="258"/>
                  <a:pt x="54" y="259"/>
                  <a:pt x="54" y="259"/>
                </a:cubicBezTo>
                <a:cubicBezTo>
                  <a:pt x="54" y="259"/>
                  <a:pt x="55" y="259"/>
                  <a:pt x="55" y="259"/>
                </a:cubicBezTo>
                <a:close/>
                <a:moveTo>
                  <a:pt x="106" y="233"/>
                </a:moveTo>
                <a:cubicBezTo>
                  <a:pt x="106" y="233"/>
                  <a:pt x="106" y="233"/>
                  <a:pt x="106" y="232"/>
                </a:cubicBezTo>
                <a:cubicBezTo>
                  <a:pt x="105" y="229"/>
                  <a:pt x="105" y="231"/>
                  <a:pt x="106" y="233"/>
                </a:cubicBezTo>
                <a:close/>
                <a:moveTo>
                  <a:pt x="54" y="259"/>
                </a:moveTo>
                <a:cubicBezTo>
                  <a:pt x="54" y="260"/>
                  <a:pt x="54" y="260"/>
                  <a:pt x="54" y="260"/>
                </a:cubicBezTo>
                <a:cubicBezTo>
                  <a:pt x="54" y="259"/>
                  <a:pt x="54" y="259"/>
                  <a:pt x="54" y="259"/>
                </a:cubicBezTo>
                <a:cubicBezTo>
                  <a:pt x="54" y="259"/>
                  <a:pt x="54" y="259"/>
                  <a:pt x="54" y="259"/>
                </a:cubicBezTo>
                <a:close/>
                <a:moveTo>
                  <a:pt x="67" y="245"/>
                </a:moveTo>
                <a:cubicBezTo>
                  <a:pt x="67" y="245"/>
                  <a:pt x="67" y="245"/>
                  <a:pt x="67" y="245"/>
                </a:cubicBezTo>
                <a:cubicBezTo>
                  <a:pt x="67" y="245"/>
                  <a:pt x="67" y="245"/>
                  <a:pt x="67" y="245"/>
                </a:cubicBezTo>
                <a:cubicBezTo>
                  <a:pt x="67" y="245"/>
                  <a:pt x="67" y="245"/>
                  <a:pt x="67" y="245"/>
                </a:cubicBezTo>
                <a:close/>
                <a:moveTo>
                  <a:pt x="68" y="244"/>
                </a:moveTo>
                <a:cubicBezTo>
                  <a:pt x="68" y="244"/>
                  <a:pt x="68" y="244"/>
                  <a:pt x="68" y="244"/>
                </a:cubicBezTo>
                <a:cubicBezTo>
                  <a:pt x="68" y="245"/>
                  <a:pt x="68" y="244"/>
                  <a:pt x="68" y="244"/>
                </a:cubicBezTo>
                <a:close/>
                <a:moveTo>
                  <a:pt x="67" y="244"/>
                </a:moveTo>
                <a:cubicBezTo>
                  <a:pt x="67" y="244"/>
                  <a:pt x="67" y="244"/>
                  <a:pt x="67" y="244"/>
                </a:cubicBezTo>
                <a:cubicBezTo>
                  <a:pt x="67" y="245"/>
                  <a:pt x="67" y="245"/>
                  <a:pt x="67" y="244"/>
                </a:cubicBezTo>
                <a:close/>
                <a:moveTo>
                  <a:pt x="79" y="241"/>
                </a:moveTo>
                <a:cubicBezTo>
                  <a:pt x="79" y="240"/>
                  <a:pt x="79" y="242"/>
                  <a:pt x="79" y="241"/>
                </a:cubicBezTo>
                <a:close/>
                <a:moveTo>
                  <a:pt x="76" y="242"/>
                </a:moveTo>
                <a:cubicBezTo>
                  <a:pt x="76" y="243"/>
                  <a:pt x="76" y="241"/>
                  <a:pt x="76" y="242"/>
                </a:cubicBezTo>
                <a:close/>
                <a:moveTo>
                  <a:pt x="18" y="253"/>
                </a:moveTo>
                <a:cubicBezTo>
                  <a:pt x="16" y="251"/>
                  <a:pt x="18" y="254"/>
                  <a:pt x="18" y="253"/>
                </a:cubicBezTo>
                <a:close/>
                <a:moveTo>
                  <a:pt x="75" y="240"/>
                </a:moveTo>
                <a:cubicBezTo>
                  <a:pt x="75" y="241"/>
                  <a:pt x="75" y="239"/>
                  <a:pt x="75" y="240"/>
                </a:cubicBezTo>
                <a:close/>
                <a:moveTo>
                  <a:pt x="85" y="253"/>
                </a:moveTo>
                <a:cubicBezTo>
                  <a:pt x="86" y="254"/>
                  <a:pt x="85" y="251"/>
                  <a:pt x="85" y="253"/>
                </a:cubicBezTo>
                <a:close/>
                <a:moveTo>
                  <a:pt x="97" y="237"/>
                </a:moveTo>
                <a:cubicBezTo>
                  <a:pt x="97" y="238"/>
                  <a:pt x="99" y="237"/>
                  <a:pt x="98" y="236"/>
                </a:cubicBezTo>
                <a:cubicBezTo>
                  <a:pt x="98" y="236"/>
                  <a:pt x="97" y="237"/>
                  <a:pt x="97" y="237"/>
                </a:cubicBezTo>
                <a:close/>
                <a:moveTo>
                  <a:pt x="106" y="247"/>
                </a:moveTo>
                <a:cubicBezTo>
                  <a:pt x="105" y="246"/>
                  <a:pt x="106" y="247"/>
                  <a:pt x="106" y="247"/>
                </a:cubicBezTo>
                <a:close/>
                <a:moveTo>
                  <a:pt x="96" y="236"/>
                </a:moveTo>
                <a:cubicBezTo>
                  <a:pt x="96" y="235"/>
                  <a:pt x="98" y="235"/>
                  <a:pt x="99" y="234"/>
                </a:cubicBezTo>
                <a:cubicBezTo>
                  <a:pt x="99" y="234"/>
                  <a:pt x="99" y="234"/>
                  <a:pt x="99" y="234"/>
                </a:cubicBezTo>
                <a:cubicBezTo>
                  <a:pt x="101" y="234"/>
                  <a:pt x="102" y="233"/>
                  <a:pt x="103" y="232"/>
                </a:cubicBezTo>
                <a:cubicBezTo>
                  <a:pt x="103" y="232"/>
                  <a:pt x="103" y="232"/>
                  <a:pt x="103" y="232"/>
                </a:cubicBezTo>
                <a:cubicBezTo>
                  <a:pt x="103" y="233"/>
                  <a:pt x="103" y="232"/>
                  <a:pt x="103" y="232"/>
                </a:cubicBezTo>
                <a:cubicBezTo>
                  <a:pt x="103" y="232"/>
                  <a:pt x="103" y="232"/>
                  <a:pt x="103" y="231"/>
                </a:cubicBezTo>
                <a:cubicBezTo>
                  <a:pt x="103" y="232"/>
                  <a:pt x="90" y="235"/>
                  <a:pt x="90" y="235"/>
                </a:cubicBezTo>
                <a:cubicBezTo>
                  <a:pt x="90" y="235"/>
                  <a:pt x="90" y="237"/>
                  <a:pt x="90" y="237"/>
                </a:cubicBezTo>
                <a:cubicBezTo>
                  <a:pt x="92" y="237"/>
                  <a:pt x="94" y="236"/>
                  <a:pt x="96" y="236"/>
                </a:cubicBezTo>
                <a:close/>
                <a:moveTo>
                  <a:pt x="105" y="246"/>
                </a:moveTo>
                <a:cubicBezTo>
                  <a:pt x="106" y="245"/>
                  <a:pt x="109" y="248"/>
                  <a:pt x="110" y="248"/>
                </a:cubicBezTo>
                <a:cubicBezTo>
                  <a:pt x="112" y="248"/>
                  <a:pt x="106" y="242"/>
                  <a:pt x="105" y="246"/>
                </a:cubicBezTo>
                <a:close/>
                <a:moveTo>
                  <a:pt x="94" y="237"/>
                </a:moveTo>
                <a:cubicBezTo>
                  <a:pt x="94" y="238"/>
                  <a:pt x="94" y="237"/>
                  <a:pt x="94" y="237"/>
                </a:cubicBezTo>
                <a:close/>
                <a:moveTo>
                  <a:pt x="89" y="237"/>
                </a:moveTo>
                <a:cubicBezTo>
                  <a:pt x="91" y="233"/>
                  <a:pt x="78" y="239"/>
                  <a:pt x="79" y="240"/>
                </a:cubicBezTo>
                <a:cubicBezTo>
                  <a:pt x="79" y="240"/>
                  <a:pt x="89" y="237"/>
                  <a:pt x="89" y="237"/>
                </a:cubicBezTo>
                <a:close/>
                <a:moveTo>
                  <a:pt x="85" y="237"/>
                </a:moveTo>
                <a:cubicBezTo>
                  <a:pt x="85" y="238"/>
                  <a:pt x="85" y="236"/>
                  <a:pt x="85" y="237"/>
                </a:cubicBezTo>
                <a:close/>
                <a:moveTo>
                  <a:pt x="49" y="260"/>
                </a:moveTo>
                <a:cubicBezTo>
                  <a:pt x="49" y="260"/>
                  <a:pt x="49" y="261"/>
                  <a:pt x="49" y="260"/>
                </a:cubicBezTo>
                <a:close/>
                <a:moveTo>
                  <a:pt x="63" y="257"/>
                </a:moveTo>
                <a:cubicBezTo>
                  <a:pt x="64" y="256"/>
                  <a:pt x="63" y="257"/>
                  <a:pt x="63" y="257"/>
                </a:cubicBezTo>
                <a:close/>
                <a:moveTo>
                  <a:pt x="71" y="257"/>
                </a:moveTo>
                <a:cubicBezTo>
                  <a:pt x="71" y="257"/>
                  <a:pt x="73" y="256"/>
                  <a:pt x="73" y="256"/>
                </a:cubicBezTo>
                <a:cubicBezTo>
                  <a:pt x="73" y="256"/>
                  <a:pt x="70" y="255"/>
                  <a:pt x="71" y="257"/>
                </a:cubicBezTo>
                <a:close/>
                <a:moveTo>
                  <a:pt x="72" y="257"/>
                </a:moveTo>
                <a:cubicBezTo>
                  <a:pt x="73" y="258"/>
                  <a:pt x="72" y="256"/>
                  <a:pt x="72" y="257"/>
                </a:cubicBezTo>
                <a:close/>
                <a:moveTo>
                  <a:pt x="53" y="259"/>
                </a:moveTo>
                <a:cubicBezTo>
                  <a:pt x="53" y="258"/>
                  <a:pt x="53" y="260"/>
                  <a:pt x="53" y="259"/>
                </a:cubicBezTo>
                <a:close/>
                <a:moveTo>
                  <a:pt x="71" y="258"/>
                </a:moveTo>
                <a:cubicBezTo>
                  <a:pt x="69" y="258"/>
                  <a:pt x="73" y="258"/>
                  <a:pt x="71" y="258"/>
                </a:cubicBezTo>
                <a:close/>
                <a:moveTo>
                  <a:pt x="61" y="258"/>
                </a:moveTo>
                <a:cubicBezTo>
                  <a:pt x="61" y="258"/>
                  <a:pt x="61" y="258"/>
                  <a:pt x="61" y="257"/>
                </a:cubicBezTo>
                <a:cubicBezTo>
                  <a:pt x="61" y="257"/>
                  <a:pt x="61" y="257"/>
                  <a:pt x="61" y="258"/>
                </a:cubicBezTo>
                <a:close/>
                <a:moveTo>
                  <a:pt x="62" y="257"/>
                </a:moveTo>
                <a:cubicBezTo>
                  <a:pt x="62" y="258"/>
                  <a:pt x="62" y="256"/>
                  <a:pt x="62" y="257"/>
                </a:cubicBezTo>
                <a:close/>
                <a:moveTo>
                  <a:pt x="82" y="254"/>
                </a:moveTo>
                <a:cubicBezTo>
                  <a:pt x="82" y="255"/>
                  <a:pt x="82" y="254"/>
                  <a:pt x="82" y="254"/>
                </a:cubicBezTo>
                <a:close/>
                <a:moveTo>
                  <a:pt x="74" y="243"/>
                </a:moveTo>
                <a:cubicBezTo>
                  <a:pt x="75" y="244"/>
                  <a:pt x="74" y="242"/>
                  <a:pt x="74" y="243"/>
                </a:cubicBezTo>
                <a:close/>
                <a:moveTo>
                  <a:pt x="72" y="258"/>
                </a:moveTo>
                <a:cubicBezTo>
                  <a:pt x="73" y="258"/>
                  <a:pt x="70" y="257"/>
                  <a:pt x="72" y="258"/>
                </a:cubicBezTo>
                <a:close/>
                <a:moveTo>
                  <a:pt x="74" y="257"/>
                </a:moveTo>
                <a:cubicBezTo>
                  <a:pt x="74" y="256"/>
                  <a:pt x="74" y="257"/>
                  <a:pt x="74" y="257"/>
                </a:cubicBezTo>
                <a:close/>
                <a:moveTo>
                  <a:pt x="76" y="256"/>
                </a:moveTo>
                <a:cubicBezTo>
                  <a:pt x="75" y="255"/>
                  <a:pt x="76" y="257"/>
                  <a:pt x="76" y="256"/>
                </a:cubicBezTo>
                <a:close/>
                <a:moveTo>
                  <a:pt x="83" y="253"/>
                </a:moveTo>
                <a:cubicBezTo>
                  <a:pt x="84" y="254"/>
                  <a:pt x="83" y="252"/>
                  <a:pt x="83" y="253"/>
                </a:cubicBezTo>
                <a:close/>
                <a:moveTo>
                  <a:pt x="47" y="260"/>
                </a:moveTo>
                <a:cubicBezTo>
                  <a:pt x="47" y="261"/>
                  <a:pt x="47" y="260"/>
                  <a:pt x="47" y="260"/>
                </a:cubicBezTo>
                <a:close/>
                <a:moveTo>
                  <a:pt x="49" y="263"/>
                </a:moveTo>
                <a:cubicBezTo>
                  <a:pt x="49" y="264"/>
                  <a:pt x="49" y="262"/>
                  <a:pt x="49" y="263"/>
                </a:cubicBezTo>
                <a:close/>
                <a:moveTo>
                  <a:pt x="95" y="246"/>
                </a:moveTo>
                <a:cubicBezTo>
                  <a:pt x="94" y="244"/>
                  <a:pt x="95" y="247"/>
                  <a:pt x="95" y="246"/>
                </a:cubicBezTo>
                <a:close/>
                <a:moveTo>
                  <a:pt x="104" y="247"/>
                </a:moveTo>
                <a:cubicBezTo>
                  <a:pt x="105" y="249"/>
                  <a:pt x="104" y="245"/>
                  <a:pt x="104" y="247"/>
                </a:cubicBezTo>
                <a:close/>
                <a:moveTo>
                  <a:pt x="73" y="243"/>
                </a:moveTo>
                <a:cubicBezTo>
                  <a:pt x="73" y="242"/>
                  <a:pt x="74" y="243"/>
                  <a:pt x="73" y="243"/>
                </a:cubicBezTo>
                <a:close/>
                <a:moveTo>
                  <a:pt x="61" y="247"/>
                </a:moveTo>
                <a:cubicBezTo>
                  <a:pt x="60" y="245"/>
                  <a:pt x="61" y="248"/>
                  <a:pt x="61" y="247"/>
                </a:cubicBezTo>
                <a:close/>
                <a:moveTo>
                  <a:pt x="65" y="246"/>
                </a:moveTo>
                <a:cubicBezTo>
                  <a:pt x="65" y="247"/>
                  <a:pt x="65" y="245"/>
                  <a:pt x="65" y="246"/>
                </a:cubicBezTo>
                <a:close/>
                <a:moveTo>
                  <a:pt x="51" y="259"/>
                </a:moveTo>
                <a:cubicBezTo>
                  <a:pt x="51" y="260"/>
                  <a:pt x="51" y="259"/>
                  <a:pt x="51" y="259"/>
                </a:cubicBezTo>
                <a:close/>
                <a:moveTo>
                  <a:pt x="52" y="259"/>
                </a:moveTo>
                <a:cubicBezTo>
                  <a:pt x="51" y="259"/>
                  <a:pt x="52" y="260"/>
                  <a:pt x="52" y="259"/>
                </a:cubicBezTo>
                <a:close/>
                <a:moveTo>
                  <a:pt x="50" y="260"/>
                </a:moveTo>
                <a:cubicBezTo>
                  <a:pt x="50" y="259"/>
                  <a:pt x="50" y="261"/>
                  <a:pt x="50" y="260"/>
                </a:cubicBezTo>
                <a:close/>
                <a:moveTo>
                  <a:pt x="34" y="312"/>
                </a:moveTo>
                <a:cubicBezTo>
                  <a:pt x="34" y="313"/>
                  <a:pt x="35" y="312"/>
                  <a:pt x="34" y="312"/>
                </a:cubicBezTo>
                <a:close/>
                <a:moveTo>
                  <a:pt x="25" y="298"/>
                </a:moveTo>
                <a:cubicBezTo>
                  <a:pt x="24" y="298"/>
                  <a:pt x="26" y="297"/>
                  <a:pt x="25" y="298"/>
                </a:cubicBezTo>
                <a:close/>
                <a:moveTo>
                  <a:pt x="33" y="312"/>
                </a:moveTo>
                <a:cubicBezTo>
                  <a:pt x="33" y="311"/>
                  <a:pt x="34" y="313"/>
                  <a:pt x="33" y="312"/>
                </a:cubicBezTo>
                <a:close/>
                <a:moveTo>
                  <a:pt x="55" y="329"/>
                </a:moveTo>
                <a:cubicBezTo>
                  <a:pt x="57" y="328"/>
                  <a:pt x="55" y="329"/>
                  <a:pt x="55" y="329"/>
                </a:cubicBezTo>
                <a:close/>
                <a:moveTo>
                  <a:pt x="34" y="312"/>
                </a:moveTo>
                <a:cubicBezTo>
                  <a:pt x="33" y="314"/>
                  <a:pt x="35" y="310"/>
                  <a:pt x="34" y="312"/>
                </a:cubicBezTo>
                <a:close/>
                <a:moveTo>
                  <a:pt x="51" y="311"/>
                </a:moveTo>
                <a:cubicBezTo>
                  <a:pt x="53" y="311"/>
                  <a:pt x="50" y="312"/>
                  <a:pt x="51" y="311"/>
                </a:cubicBezTo>
                <a:close/>
                <a:moveTo>
                  <a:pt x="60" y="333"/>
                </a:moveTo>
                <a:cubicBezTo>
                  <a:pt x="60" y="333"/>
                  <a:pt x="61" y="333"/>
                  <a:pt x="61" y="333"/>
                </a:cubicBezTo>
                <a:cubicBezTo>
                  <a:pt x="60" y="333"/>
                  <a:pt x="57" y="323"/>
                  <a:pt x="57" y="323"/>
                </a:cubicBezTo>
                <a:cubicBezTo>
                  <a:pt x="57" y="323"/>
                  <a:pt x="56" y="323"/>
                  <a:pt x="56" y="323"/>
                </a:cubicBezTo>
                <a:cubicBezTo>
                  <a:pt x="56" y="323"/>
                  <a:pt x="57" y="327"/>
                  <a:pt x="57" y="327"/>
                </a:cubicBezTo>
                <a:cubicBezTo>
                  <a:pt x="57" y="328"/>
                  <a:pt x="57" y="329"/>
                  <a:pt x="58" y="330"/>
                </a:cubicBezTo>
                <a:cubicBezTo>
                  <a:pt x="58" y="330"/>
                  <a:pt x="59" y="330"/>
                  <a:pt x="58" y="330"/>
                </a:cubicBezTo>
                <a:cubicBezTo>
                  <a:pt x="58" y="330"/>
                  <a:pt x="58" y="330"/>
                  <a:pt x="58" y="330"/>
                </a:cubicBezTo>
                <a:cubicBezTo>
                  <a:pt x="59" y="331"/>
                  <a:pt x="59" y="332"/>
                  <a:pt x="60" y="333"/>
                </a:cubicBezTo>
                <a:cubicBezTo>
                  <a:pt x="60" y="333"/>
                  <a:pt x="60" y="333"/>
                  <a:pt x="60" y="333"/>
                </a:cubicBezTo>
                <a:cubicBezTo>
                  <a:pt x="60" y="333"/>
                  <a:pt x="60" y="333"/>
                  <a:pt x="60" y="333"/>
                </a:cubicBezTo>
                <a:close/>
                <a:moveTo>
                  <a:pt x="35" y="312"/>
                </a:moveTo>
                <a:cubicBezTo>
                  <a:pt x="36" y="311"/>
                  <a:pt x="34" y="312"/>
                  <a:pt x="35" y="312"/>
                </a:cubicBezTo>
                <a:close/>
                <a:moveTo>
                  <a:pt x="52" y="314"/>
                </a:moveTo>
                <a:cubicBezTo>
                  <a:pt x="52" y="314"/>
                  <a:pt x="55" y="323"/>
                  <a:pt x="55" y="323"/>
                </a:cubicBezTo>
                <a:cubicBezTo>
                  <a:pt x="59" y="323"/>
                  <a:pt x="53" y="313"/>
                  <a:pt x="52" y="314"/>
                </a:cubicBezTo>
                <a:close/>
                <a:moveTo>
                  <a:pt x="55" y="319"/>
                </a:moveTo>
                <a:cubicBezTo>
                  <a:pt x="54" y="319"/>
                  <a:pt x="56" y="319"/>
                  <a:pt x="55" y="319"/>
                </a:cubicBezTo>
                <a:close/>
                <a:moveTo>
                  <a:pt x="55" y="326"/>
                </a:moveTo>
                <a:cubicBezTo>
                  <a:pt x="56" y="326"/>
                  <a:pt x="54" y="327"/>
                  <a:pt x="55" y="326"/>
                </a:cubicBezTo>
                <a:close/>
                <a:moveTo>
                  <a:pt x="47" y="328"/>
                </a:moveTo>
                <a:cubicBezTo>
                  <a:pt x="48" y="328"/>
                  <a:pt x="46" y="329"/>
                  <a:pt x="47" y="328"/>
                </a:cubicBezTo>
                <a:close/>
                <a:moveTo>
                  <a:pt x="30" y="299"/>
                </a:moveTo>
                <a:cubicBezTo>
                  <a:pt x="30" y="299"/>
                  <a:pt x="29" y="299"/>
                  <a:pt x="29" y="299"/>
                </a:cubicBezTo>
                <a:cubicBezTo>
                  <a:pt x="29" y="299"/>
                  <a:pt x="29" y="299"/>
                  <a:pt x="29" y="299"/>
                </a:cubicBezTo>
                <a:cubicBezTo>
                  <a:pt x="30" y="299"/>
                  <a:pt x="30" y="299"/>
                  <a:pt x="30" y="299"/>
                </a:cubicBezTo>
                <a:close/>
                <a:moveTo>
                  <a:pt x="46" y="306"/>
                </a:moveTo>
                <a:cubicBezTo>
                  <a:pt x="46" y="306"/>
                  <a:pt x="46" y="306"/>
                  <a:pt x="46" y="306"/>
                </a:cubicBezTo>
                <a:cubicBezTo>
                  <a:pt x="46" y="306"/>
                  <a:pt x="46" y="306"/>
                  <a:pt x="46" y="306"/>
                </a:cubicBezTo>
                <a:cubicBezTo>
                  <a:pt x="45" y="306"/>
                  <a:pt x="45" y="306"/>
                  <a:pt x="46" y="306"/>
                </a:cubicBezTo>
                <a:close/>
                <a:moveTo>
                  <a:pt x="29" y="300"/>
                </a:moveTo>
                <a:cubicBezTo>
                  <a:pt x="29" y="300"/>
                  <a:pt x="29" y="300"/>
                  <a:pt x="29" y="300"/>
                </a:cubicBezTo>
                <a:cubicBezTo>
                  <a:pt x="29" y="300"/>
                  <a:pt x="30" y="300"/>
                  <a:pt x="30" y="300"/>
                </a:cubicBezTo>
                <a:cubicBezTo>
                  <a:pt x="30" y="300"/>
                  <a:pt x="30" y="300"/>
                  <a:pt x="29" y="300"/>
                </a:cubicBezTo>
                <a:close/>
                <a:moveTo>
                  <a:pt x="46" y="305"/>
                </a:moveTo>
                <a:cubicBezTo>
                  <a:pt x="46" y="305"/>
                  <a:pt x="46" y="305"/>
                  <a:pt x="46" y="305"/>
                </a:cubicBezTo>
                <a:cubicBezTo>
                  <a:pt x="46" y="305"/>
                  <a:pt x="46" y="305"/>
                  <a:pt x="46" y="305"/>
                </a:cubicBezTo>
                <a:cubicBezTo>
                  <a:pt x="46" y="305"/>
                  <a:pt x="45" y="305"/>
                  <a:pt x="46" y="305"/>
                </a:cubicBezTo>
                <a:close/>
                <a:moveTo>
                  <a:pt x="34" y="306"/>
                </a:moveTo>
                <a:cubicBezTo>
                  <a:pt x="34" y="306"/>
                  <a:pt x="33" y="306"/>
                  <a:pt x="34" y="306"/>
                </a:cubicBezTo>
                <a:close/>
                <a:moveTo>
                  <a:pt x="33" y="305"/>
                </a:moveTo>
                <a:cubicBezTo>
                  <a:pt x="32" y="305"/>
                  <a:pt x="34" y="304"/>
                  <a:pt x="33" y="305"/>
                </a:cubicBezTo>
                <a:close/>
                <a:moveTo>
                  <a:pt x="33" y="304"/>
                </a:moveTo>
                <a:cubicBezTo>
                  <a:pt x="32" y="305"/>
                  <a:pt x="33" y="304"/>
                  <a:pt x="33" y="304"/>
                </a:cubicBezTo>
                <a:close/>
                <a:moveTo>
                  <a:pt x="31" y="300"/>
                </a:moveTo>
                <a:cubicBezTo>
                  <a:pt x="31" y="300"/>
                  <a:pt x="30" y="300"/>
                  <a:pt x="30" y="300"/>
                </a:cubicBezTo>
                <a:cubicBezTo>
                  <a:pt x="30" y="300"/>
                  <a:pt x="30" y="301"/>
                  <a:pt x="31" y="300"/>
                </a:cubicBezTo>
                <a:close/>
                <a:moveTo>
                  <a:pt x="27" y="296"/>
                </a:moveTo>
                <a:cubicBezTo>
                  <a:pt x="27" y="296"/>
                  <a:pt x="26" y="296"/>
                  <a:pt x="27" y="296"/>
                </a:cubicBezTo>
                <a:close/>
                <a:moveTo>
                  <a:pt x="29" y="298"/>
                </a:moveTo>
                <a:cubicBezTo>
                  <a:pt x="28" y="298"/>
                  <a:pt x="29" y="298"/>
                  <a:pt x="29" y="298"/>
                </a:cubicBezTo>
                <a:close/>
                <a:moveTo>
                  <a:pt x="26" y="295"/>
                </a:moveTo>
                <a:cubicBezTo>
                  <a:pt x="27" y="295"/>
                  <a:pt x="26" y="296"/>
                  <a:pt x="26" y="295"/>
                </a:cubicBezTo>
                <a:close/>
                <a:moveTo>
                  <a:pt x="43" y="301"/>
                </a:moveTo>
                <a:cubicBezTo>
                  <a:pt x="42" y="301"/>
                  <a:pt x="45" y="300"/>
                  <a:pt x="43" y="301"/>
                </a:cubicBezTo>
                <a:close/>
                <a:moveTo>
                  <a:pt x="35" y="314"/>
                </a:moveTo>
                <a:cubicBezTo>
                  <a:pt x="35" y="313"/>
                  <a:pt x="34" y="314"/>
                  <a:pt x="35" y="314"/>
                </a:cubicBezTo>
                <a:close/>
                <a:moveTo>
                  <a:pt x="29" y="298"/>
                </a:moveTo>
                <a:cubicBezTo>
                  <a:pt x="28" y="299"/>
                  <a:pt x="29" y="298"/>
                  <a:pt x="29" y="298"/>
                </a:cubicBezTo>
                <a:close/>
                <a:moveTo>
                  <a:pt x="33" y="310"/>
                </a:move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2" y="310"/>
                  <a:pt x="33" y="310"/>
                </a:cubicBezTo>
                <a:close/>
                <a:moveTo>
                  <a:pt x="46" y="336"/>
                </a:moveTo>
                <a:cubicBezTo>
                  <a:pt x="48" y="335"/>
                  <a:pt x="44" y="337"/>
                  <a:pt x="46" y="336"/>
                </a:cubicBezTo>
                <a:close/>
                <a:moveTo>
                  <a:pt x="44" y="304"/>
                </a:moveTo>
                <a:cubicBezTo>
                  <a:pt x="43" y="305"/>
                  <a:pt x="45" y="304"/>
                  <a:pt x="44" y="304"/>
                </a:cubicBezTo>
                <a:close/>
                <a:moveTo>
                  <a:pt x="39" y="320"/>
                </a:moveTo>
                <a:cubicBezTo>
                  <a:pt x="39" y="321"/>
                  <a:pt x="40" y="320"/>
                  <a:pt x="39" y="320"/>
                </a:cubicBezTo>
                <a:close/>
                <a:moveTo>
                  <a:pt x="46" y="337"/>
                </a:moveTo>
                <a:cubicBezTo>
                  <a:pt x="47" y="337"/>
                  <a:pt x="45" y="338"/>
                  <a:pt x="46" y="337"/>
                </a:cubicBezTo>
                <a:close/>
                <a:moveTo>
                  <a:pt x="36" y="315"/>
                </a:moveTo>
                <a:cubicBezTo>
                  <a:pt x="35" y="316"/>
                  <a:pt x="37" y="314"/>
                  <a:pt x="36" y="315"/>
                </a:cubicBezTo>
                <a:close/>
                <a:moveTo>
                  <a:pt x="40" y="322"/>
                </a:moveTo>
                <a:cubicBezTo>
                  <a:pt x="41" y="321"/>
                  <a:pt x="39" y="322"/>
                  <a:pt x="40" y="322"/>
                </a:cubicBezTo>
                <a:close/>
                <a:moveTo>
                  <a:pt x="38" y="320"/>
                </a:moveTo>
                <a:cubicBezTo>
                  <a:pt x="38" y="320"/>
                  <a:pt x="37" y="320"/>
                  <a:pt x="38" y="320"/>
                </a:cubicBezTo>
                <a:close/>
                <a:moveTo>
                  <a:pt x="45" y="341"/>
                </a:moveTo>
                <a:cubicBezTo>
                  <a:pt x="45" y="341"/>
                  <a:pt x="48" y="340"/>
                  <a:pt x="49" y="340"/>
                </a:cubicBezTo>
                <a:cubicBezTo>
                  <a:pt x="49" y="340"/>
                  <a:pt x="47" y="338"/>
                  <a:pt x="47" y="338"/>
                </a:cubicBezTo>
                <a:cubicBezTo>
                  <a:pt x="47" y="339"/>
                  <a:pt x="45" y="341"/>
                  <a:pt x="45" y="341"/>
                </a:cubicBezTo>
                <a:close/>
                <a:moveTo>
                  <a:pt x="49" y="312"/>
                </a:moveTo>
                <a:cubicBezTo>
                  <a:pt x="50" y="312"/>
                  <a:pt x="49" y="312"/>
                  <a:pt x="49" y="312"/>
                </a:cubicBezTo>
                <a:close/>
                <a:moveTo>
                  <a:pt x="48" y="310"/>
                </a:moveTo>
                <a:cubicBezTo>
                  <a:pt x="49" y="310"/>
                  <a:pt x="48" y="311"/>
                  <a:pt x="48" y="310"/>
                </a:cubicBezTo>
                <a:close/>
                <a:moveTo>
                  <a:pt x="48" y="311"/>
                </a:moveTo>
                <a:cubicBezTo>
                  <a:pt x="47" y="312"/>
                  <a:pt x="49" y="311"/>
                  <a:pt x="48" y="311"/>
                </a:cubicBezTo>
                <a:close/>
                <a:moveTo>
                  <a:pt x="46" y="337"/>
                </a:moveTo>
                <a:cubicBezTo>
                  <a:pt x="46" y="337"/>
                  <a:pt x="46" y="337"/>
                  <a:pt x="47" y="338"/>
                </a:cubicBezTo>
                <a:cubicBezTo>
                  <a:pt x="47" y="337"/>
                  <a:pt x="47" y="337"/>
                  <a:pt x="46" y="337"/>
                </a:cubicBezTo>
                <a:close/>
                <a:moveTo>
                  <a:pt x="52" y="312"/>
                </a:moveTo>
                <a:cubicBezTo>
                  <a:pt x="51" y="312"/>
                  <a:pt x="51" y="312"/>
                  <a:pt x="51" y="312"/>
                </a:cubicBezTo>
                <a:cubicBezTo>
                  <a:pt x="51" y="312"/>
                  <a:pt x="51" y="312"/>
                  <a:pt x="52" y="312"/>
                </a:cubicBezTo>
                <a:close/>
                <a:moveTo>
                  <a:pt x="50" y="315"/>
                </a:moveTo>
                <a:cubicBezTo>
                  <a:pt x="50" y="315"/>
                  <a:pt x="51" y="315"/>
                  <a:pt x="50" y="315"/>
                </a:cubicBez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</p:spPr>
        <p:txBody>
          <a:bodyPr vert="horz" wrap="square" lIns="68593" tIns="34296" rIns="68593" bIns="3429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92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4" name="PA_组合 3"/>
          <p:cNvGrpSpPr/>
          <p:nvPr>
            <p:custDataLst>
              <p:tags r:id="rId3"/>
            </p:custDataLst>
          </p:nvPr>
        </p:nvGrpSpPr>
        <p:grpSpPr>
          <a:xfrm>
            <a:off x="3442693" y="1303574"/>
            <a:ext cx="2016616" cy="2061690"/>
            <a:chOff x="5268913" y="4124325"/>
            <a:chExt cx="652463" cy="666751"/>
          </a:xfrm>
          <a:solidFill>
            <a:sysClr val="windowText" lastClr="000000">
              <a:lumMod val="75000"/>
              <a:lumOff val="25000"/>
            </a:sysClr>
          </a:solidFill>
        </p:grpSpPr>
        <p:sp>
          <p:nvSpPr>
            <p:cNvPr id="65" name="Freeform 719"/>
            <p:cNvSpPr>
              <a:spLocks/>
            </p:cNvSpPr>
            <p:nvPr/>
          </p:nvSpPr>
          <p:spPr bwMode="auto">
            <a:xfrm>
              <a:off x="5356226" y="4351338"/>
              <a:ext cx="9525" cy="57150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4" y="15"/>
                </a:cxn>
                <a:cxn ang="0">
                  <a:pos x="7" y="25"/>
                </a:cxn>
                <a:cxn ang="0">
                  <a:pos x="9" y="35"/>
                </a:cxn>
                <a:cxn ang="0">
                  <a:pos x="11" y="46"/>
                </a:cxn>
                <a:cxn ang="0">
                  <a:pos x="11" y="46"/>
                </a:cxn>
                <a:cxn ang="0">
                  <a:pos x="11" y="53"/>
                </a:cxn>
                <a:cxn ang="0">
                  <a:pos x="9" y="60"/>
                </a:cxn>
                <a:cxn ang="0">
                  <a:pos x="6" y="75"/>
                </a:cxn>
                <a:cxn ang="0">
                  <a:pos x="2" y="89"/>
                </a:cxn>
                <a:cxn ang="0">
                  <a:pos x="1" y="96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6"/>
                </a:cxn>
                <a:cxn ang="0">
                  <a:pos x="1" y="108"/>
                </a:cxn>
                <a:cxn ang="0">
                  <a:pos x="3" y="108"/>
                </a:cxn>
                <a:cxn ang="0">
                  <a:pos x="5" y="109"/>
                </a:cxn>
                <a:cxn ang="0">
                  <a:pos x="6" y="108"/>
                </a:cxn>
                <a:cxn ang="0">
                  <a:pos x="8" y="108"/>
                </a:cxn>
                <a:cxn ang="0">
                  <a:pos x="9" y="106"/>
                </a:cxn>
                <a:cxn ang="0">
                  <a:pos x="9" y="104"/>
                </a:cxn>
                <a:cxn ang="0">
                  <a:pos x="9" y="104"/>
                </a:cxn>
                <a:cxn ang="0">
                  <a:pos x="12" y="89"/>
                </a:cxn>
                <a:cxn ang="0">
                  <a:pos x="15" y="75"/>
                </a:cxn>
                <a:cxn ang="0">
                  <a:pos x="18" y="60"/>
                </a:cxn>
                <a:cxn ang="0">
                  <a:pos x="20" y="46"/>
                </a:cxn>
                <a:cxn ang="0">
                  <a:pos x="20" y="46"/>
                </a:cxn>
                <a:cxn ang="0">
                  <a:pos x="20" y="41"/>
                </a:cxn>
                <a:cxn ang="0">
                  <a:pos x="20" y="35"/>
                </a:cxn>
                <a:cxn ang="0">
                  <a:pos x="18" y="24"/>
                </a:cxn>
                <a:cxn ang="0">
                  <a:pos x="14" y="13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20" h="109">
                  <a:moveTo>
                    <a:pt x="9" y="3"/>
                  </a:moveTo>
                  <a:lnTo>
                    <a:pt x="9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4" y="15"/>
                  </a:lnTo>
                  <a:lnTo>
                    <a:pt x="7" y="25"/>
                  </a:lnTo>
                  <a:lnTo>
                    <a:pt x="9" y="35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53"/>
                  </a:lnTo>
                  <a:lnTo>
                    <a:pt x="9" y="60"/>
                  </a:lnTo>
                  <a:lnTo>
                    <a:pt x="6" y="75"/>
                  </a:lnTo>
                  <a:lnTo>
                    <a:pt x="2" y="89"/>
                  </a:lnTo>
                  <a:lnTo>
                    <a:pt x="1" y="96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1" y="108"/>
                  </a:lnTo>
                  <a:lnTo>
                    <a:pt x="3" y="108"/>
                  </a:lnTo>
                  <a:lnTo>
                    <a:pt x="5" y="109"/>
                  </a:lnTo>
                  <a:lnTo>
                    <a:pt x="6" y="108"/>
                  </a:lnTo>
                  <a:lnTo>
                    <a:pt x="8" y="108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2" y="89"/>
                  </a:lnTo>
                  <a:lnTo>
                    <a:pt x="15" y="75"/>
                  </a:lnTo>
                  <a:lnTo>
                    <a:pt x="18" y="60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1"/>
                  </a:lnTo>
                  <a:lnTo>
                    <a:pt x="20" y="35"/>
                  </a:lnTo>
                  <a:lnTo>
                    <a:pt x="18" y="24"/>
                  </a:lnTo>
                  <a:lnTo>
                    <a:pt x="14" y="13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9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Freeform 720"/>
            <p:cNvSpPr>
              <a:spLocks/>
            </p:cNvSpPr>
            <p:nvPr/>
          </p:nvSpPr>
          <p:spPr bwMode="auto">
            <a:xfrm>
              <a:off x="5392738" y="4365625"/>
              <a:ext cx="12700" cy="80963"/>
            </a:xfrm>
            <a:custGeom>
              <a:avLst/>
              <a:gdLst/>
              <a:ahLst/>
              <a:cxnLst>
                <a:cxn ang="0">
                  <a:pos x="25" y="4"/>
                </a:cxn>
                <a:cxn ang="0">
                  <a:pos x="25" y="4"/>
                </a:cxn>
                <a:cxn ang="0">
                  <a:pos x="25" y="2"/>
                </a:cxn>
                <a:cxn ang="0">
                  <a:pos x="24" y="1"/>
                </a:cxn>
                <a:cxn ang="0">
                  <a:pos x="22" y="0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1"/>
                </a:cxn>
                <a:cxn ang="0">
                  <a:pos x="16" y="2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4" y="24"/>
                </a:cxn>
                <a:cxn ang="0">
                  <a:pos x="11" y="43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1" y="96"/>
                </a:cxn>
                <a:cxn ang="0">
                  <a:pos x="0" y="114"/>
                </a:cxn>
                <a:cxn ang="0">
                  <a:pos x="1" y="147"/>
                </a:cxn>
                <a:cxn ang="0">
                  <a:pos x="1" y="147"/>
                </a:cxn>
                <a:cxn ang="0">
                  <a:pos x="1" y="149"/>
                </a:cxn>
                <a:cxn ang="0">
                  <a:pos x="2" y="150"/>
                </a:cxn>
                <a:cxn ang="0">
                  <a:pos x="5" y="151"/>
                </a:cxn>
                <a:cxn ang="0">
                  <a:pos x="7" y="151"/>
                </a:cxn>
                <a:cxn ang="0">
                  <a:pos x="8" y="151"/>
                </a:cxn>
                <a:cxn ang="0">
                  <a:pos x="10" y="150"/>
                </a:cxn>
                <a:cxn ang="0">
                  <a:pos x="11" y="149"/>
                </a:cxn>
                <a:cxn ang="0">
                  <a:pos x="11" y="147"/>
                </a:cxn>
                <a:cxn ang="0">
                  <a:pos x="11" y="147"/>
                </a:cxn>
                <a:cxn ang="0">
                  <a:pos x="11" y="126"/>
                </a:cxn>
                <a:cxn ang="0">
                  <a:pos x="11" y="107"/>
                </a:cxn>
                <a:cxn ang="0">
                  <a:pos x="13" y="86"/>
                </a:cxn>
                <a:cxn ang="0">
                  <a:pos x="16" y="65"/>
                </a:cxn>
                <a:cxn ang="0">
                  <a:pos x="16" y="65"/>
                </a:cxn>
                <a:cxn ang="0">
                  <a:pos x="22" y="35"/>
                </a:cxn>
                <a:cxn ang="0">
                  <a:pos x="24" y="20"/>
                </a:cxn>
                <a:cxn ang="0">
                  <a:pos x="25" y="4"/>
                </a:cxn>
                <a:cxn ang="0">
                  <a:pos x="25" y="4"/>
                </a:cxn>
              </a:cxnLst>
              <a:rect l="0" t="0" r="r" b="b"/>
              <a:pathLst>
                <a:path w="25" h="151">
                  <a:moveTo>
                    <a:pt x="25" y="4"/>
                  </a:moveTo>
                  <a:lnTo>
                    <a:pt x="25" y="4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24"/>
                  </a:lnTo>
                  <a:lnTo>
                    <a:pt x="11" y="43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1" y="96"/>
                  </a:lnTo>
                  <a:lnTo>
                    <a:pt x="0" y="114"/>
                  </a:lnTo>
                  <a:lnTo>
                    <a:pt x="1" y="147"/>
                  </a:lnTo>
                  <a:lnTo>
                    <a:pt x="1" y="147"/>
                  </a:lnTo>
                  <a:lnTo>
                    <a:pt x="1" y="149"/>
                  </a:lnTo>
                  <a:lnTo>
                    <a:pt x="2" y="150"/>
                  </a:lnTo>
                  <a:lnTo>
                    <a:pt x="5" y="151"/>
                  </a:lnTo>
                  <a:lnTo>
                    <a:pt x="7" y="151"/>
                  </a:lnTo>
                  <a:lnTo>
                    <a:pt x="8" y="151"/>
                  </a:lnTo>
                  <a:lnTo>
                    <a:pt x="10" y="150"/>
                  </a:lnTo>
                  <a:lnTo>
                    <a:pt x="11" y="149"/>
                  </a:lnTo>
                  <a:lnTo>
                    <a:pt x="11" y="147"/>
                  </a:lnTo>
                  <a:lnTo>
                    <a:pt x="11" y="147"/>
                  </a:lnTo>
                  <a:lnTo>
                    <a:pt x="11" y="126"/>
                  </a:lnTo>
                  <a:lnTo>
                    <a:pt x="11" y="107"/>
                  </a:lnTo>
                  <a:lnTo>
                    <a:pt x="13" y="86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22" y="35"/>
                  </a:lnTo>
                  <a:lnTo>
                    <a:pt x="24" y="20"/>
                  </a:lnTo>
                  <a:lnTo>
                    <a:pt x="25" y="4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9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Freeform 721"/>
            <p:cNvSpPr>
              <a:spLocks/>
            </p:cNvSpPr>
            <p:nvPr/>
          </p:nvSpPr>
          <p:spPr bwMode="auto">
            <a:xfrm>
              <a:off x="5421313" y="4389438"/>
              <a:ext cx="19050" cy="84138"/>
            </a:xfrm>
            <a:custGeom>
              <a:avLst/>
              <a:gdLst/>
              <a:ahLst/>
              <a:cxnLst>
                <a:cxn ang="0">
                  <a:pos x="29" y="2"/>
                </a:cxn>
                <a:cxn ang="0">
                  <a:pos x="29" y="2"/>
                </a:cxn>
                <a:cxn ang="0">
                  <a:pos x="22" y="16"/>
                </a:cxn>
                <a:cxn ang="0">
                  <a:pos x="18" y="30"/>
                </a:cxn>
                <a:cxn ang="0">
                  <a:pos x="15" y="46"/>
                </a:cxn>
                <a:cxn ang="0">
                  <a:pos x="13" y="61"/>
                </a:cxn>
                <a:cxn ang="0">
                  <a:pos x="13" y="61"/>
                </a:cxn>
                <a:cxn ang="0">
                  <a:pos x="8" y="85"/>
                </a:cxn>
                <a:cxn ang="0">
                  <a:pos x="4" y="109"/>
                </a:cxn>
                <a:cxn ang="0">
                  <a:pos x="1" y="133"/>
                </a:cxn>
                <a:cxn ang="0">
                  <a:pos x="0" y="157"/>
                </a:cxn>
                <a:cxn ang="0">
                  <a:pos x="0" y="157"/>
                </a:cxn>
                <a:cxn ang="0">
                  <a:pos x="0" y="158"/>
                </a:cxn>
                <a:cxn ang="0">
                  <a:pos x="1" y="160"/>
                </a:cxn>
                <a:cxn ang="0">
                  <a:pos x="2" y="161"/>
                </a:cxn>
                <a:cxn ang="0">
                  <a:pos x="4" y="161"/>
                </a:cxn>
                <a:cxn ang="0">
                  <a:pos x="6" y="161"/>
                </a:cxn>
                <a:cxn ang="0">
                  <a:pos x="7" y="160"/>
                </a:cxn>
                <a:cxn ang="0">
                  <a:pos x="8" y="158"/>
                </a:cxn>
                <a:cxn ang="0">
                  <a:pos x="9" y="157"/>
                </a:cxn>
                <a:cxn ang="0">
                  <a:pos x="9" y="157"/>
                </a:cxn>
                <a:cxn ang="0">
                  <a:pos x="10" y="137"/>
                </a:cxn>
                <a:cxn ang="0">
                  <a:pos x="14" y="117"/>
                </a:cxn>
                <a:cxn ang="0">
                  <a:pos x="20" y="78"/>
                </a:cxn>
                <a:cxn ang="0">
                  <a:pos x="20" y="78"/>
                </a:cxn>
                <a:cxn ang="0">
                  <a:pos x="22" y="59"/>
                </a:cxn>
                <a:cxn ang="0">
                  <a:pos x="25" y="42"/>
                </a:cxn>
                <a:cxn ang="0">
                  <a:pos x="30" y="24"/>
                </a:cxn>
                <a:cxn ang="0">
                  <a:pos x="33" y="15"/>
                </a:cxn>
                <a:cxn ang="0">
                  <a:pos x="37" y="7"/>
                </a:cxn>
                <a:cxn ang="0">
                  <a:pos x="37" y="7"/>
                </a:cxn>
                <a:cxn ang="0">
                  <a:pos x="37" y="5"/>
                </a:cxn>
                <a:cxn ang="0">
                  <a:pos x="37" y="3"/>
                </a:cxn>
                <a:cxn ang="0">
                  <a:pos x="36" y="2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9" y="2"/>
                </a:cxn>
                <a:cxn ang="0">
                  <a:pos x="29" y="2"/>
                </a:cxn>
              </a:cxnLst>
              <a:rect l="0" t="0" r="r" b="b"/>
              <a:pathLst>
                <a:path w="37" h="161">
                  <a:moveTo>
                    <a:pt x="29" y="2"/>
                  </a:moveTo>
                  <a:lnTo>
                    <a:pt x="29" y="2"/>
                  </a:lnTo>
                  <a:lnTo>
                    <a:pt x="22" y="16"/>
                  </a:lnTo>
                  <a:lnTo>
                    <a:pt x="18" y="30"/>
                  </a:lnTo>
                  <a:lnTo>
                    <a:pt x="15" y="46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8" y="85"/>
                  </a:lnTo>
                  <a:lnTo>
                    <a:pt x="4" y="109"/>
                  </a:lnTo>
                  <a:lnTo>
                    <a:pt x="1" y="133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8"/>
                  </a:lnTo>
                  <a:lnTo>
                    <a:pt x="1" y="160"/>
                  </a:lnTo>
                  <a:lnTo>
                    <a:pt x="2" y="161"/>
                  </a:lnTo>
                  <a:lnTo>
                    <a:pt x="4" y="161"/>
                  </a:lnTo>
                  <a:lnTo>
                    <a:pt x="6" y="161"/>
                  </a:lnTo>
                  <a:lnTo>
                    <a:pt x="7" y="160"/>
                  </a:lnTo>
                  <a:lnTo>
                    <a:pt x="8" y="158"/>
                  </a:lnTo>
                  <a:lnTo>
                    <a:pt x="9" y="157"/>
                  </a:lnTo>
                  <a:lnTo>
                    <a:pt x="9" y="157"/>
                  </a:lnTo>
                  <a:lnTo>
                    <a:pt x="10" y="137"/>
                  </a:lnTo>
                  <a:lnTo>
                    <a:pt x="14" y="117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22" y="59"/>
                  </a:lnTo>
                  <a:lnTo>
                    <a:pt x="25" y="42"/>
                  </a:lnTo>
                  <a:lnTo>
                    <a:pt x="30" y="24"/>
                  </a:lnTo>
                  <a:lnTo>
                    <a:pt x="33" y="15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5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9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9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Freeform 722"/>
            <p:cNvSpPr>
              <a:spLocks/>
            </p:cNvSpPr>
            <p:nvPr/>
          </p:nvSpPr>
          <p:spPr bwMode="auto">
            <a:xfrm>
              <a:off x="5461001" y="4381500"/>
              <a:ext cx="22225" cy="125413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33" y="5"/>
                </a:cxn>
                <a:cxn ang="0">
                  <a:pos x="31" y="16"/>
                </a:cxn>
                <a:cxn ang="0">
                  <a:pos x="28" y="21"/>
                </a:cxn>
                <a:cxn ang="0">
                  <a:pos x="25" y="25"/>
                </a:cxn>
                <a:cxn ang="0">
                  <a:pos x="23" y="32"/>
                </a:cxn>
                <a:cxn ang="0">
                  <a:pos x="23" y="32"/>
                </a:cxn>
                <a:cxn ang="0">
                  <a:pos x="17" y="67"/>
                </a:cxn>
                <a:cxn ang="0">
                  <a:pos x="17" y="67"/>
                </a:cxn>
                <a:cxn ang="0">
                  <a:pos x="13" y="96"/>
                </a:cxn>
                <a:cxn ang="0">
                  <a:pos x="10" y="124"/>
                </a:cxn>
                <a:cxn ang="0">
                  <a:pos x="10" y="124"/>
                </a:cxn>
                <a:cxn ang="0">
                  <a:pos x="6" y="152"/>
                </a:cxn>
                <a:cxn ang="0">
                  <a:pos x="3" y="179"/>
                </a:cxn>
                <a:cxn ang="0">
                  <a:pos x="1" y="206"/>
                </a:cxn>
                <a:cxn ang="0">
                  <a:pos x="0" y="232"/>
                </a:cxn>
                <a:cxn ang="0">
                  <a:pos x="0" y="232"/>
                </a:cxn>
                <a:cxn ang="0">
                  <a:pos x="0" y="235"/>
                </a:cxn>
                <a:cxn ang="0">
                  <a:pos x="1" y="237"/>
                </a:cxn>
                <a:cxn ang="0">
                  <a:pos x="3" y="237"/>
                </a:cxn>
                <a:cxn ang="0">
                  <a:pos x="5" y="238"/>
                </a:cxn>
                <a:cxn ang="0">
                  <a:pos x="6" y="237"/>
                </a:cxn>
                <a:cxn ang="0">
                  <a:pos x="8" y="237"/>
                </a:cxn>
                <a:cxn ang="0">
                  <a:pos x="9" y="235"/>
                </a:cxn>
                <a:cxn ang="0">
                  <a:pos x="9" y="232"/>
                </a:cxn>
                <a:cxn ang="0">
                  <a:pos x="9" y="232"/>
                </a:cxn>
                <a:cxn ang="0">
                  <a:pos x="10" y="201"/>
                </a:cxn>
                <a:cxn ang="0">
                  <a:pos x="13" y="170"/>
                </a:cxn>
                <a:cxn ang="0">
                  <a:pos x="17" y="141"/>
                </a:cxn>
                <a:cxn ang="0">
                  <a:pos x="21" y="110"/>
                </a:cxn>
                <a:cxn ang="0">
                  <a:pos x="21" y="110"/>
                </a:cxn>
                <a:cxn ang="0">
                  <a:pos x="25" y="81"/>
                </a:cxn>
                <a:cxn ang="0">
                  <a:pos x="26" y="67"/>
                </a:cxn>
                <a:cxn ang="0">
                  <a:pos x="30" y="53"/>
                </a:cxn>
                <a:cxn ang="0">
                  <a:pos x="30" y="53"/>
                </a:cxn>
                <a:cxn ang="0">
                  <a:pos x="33" y="40"/>
                </a:cxn>
                <a:cxn ang="0">
                  <a:pos x="36" y="29"/>
                </a:cxn>
                <a:cxn ang="0">
                  <a:pos x="40" y="18"/>
                </a:cxn>
                <a:cxn ang="0">
                  <a:pos x="42" y="5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5" y="2"/>
                </a:cxn>
                <a:cxn ang="0">
                  <a:pos x="34" y="3"/>
                </a:cxn>
                <a:cxn ang="0">
                  <a:pos x="33" y="5"/>
                </a:cxn>
                <a:cxn ang="0">
                  <a:pos x="33" y="5"/>
                </a:cxn>
              </a:cxnLst>
              <a:rect l="0" t="0" r="r" b="b"/>
              <a:pathLst>
                <a:path w="42" h="238">
                  <a:moveTo>
                    <a:pt x="33" y="5"/>
                  </a:moveTo>
                  <a:lnTo>
                    <a:pt x="33" y="5"/>
                  </a:lnTo>
                  <a:lnTo>
                    <a:pt x="31" y="16"/>
                  </a:lnTo>
                  <a:lnTo>
                    <a:pt x="28" y="21"/>
                  </a:lnTo>
                  <a:lnTo>
                    <a:pt x="25" y="25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3" y="96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6" y="152"/>
                  </a:lnTo>
                  <a:lnTo>
                    <a:pt x="3" y="179"/>
                  </a:lnTo>
                  <a:lnTo>
                    <a:pt x="1" y="206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0" y="235"/>
                  </a:lnTo>
                  <a:lnTo>
                    <a:pt x="1" y="237"/>
                  </a:lnTo>
                  <a:lnTo>
                    <a:pt x="3" y="237"/>
                  </a:lnTo>
                  <a:lnTo>
                    <a:pt x="5" y="238"/>
                  </a:lnTo>
                  <a:lnTo>
                    <a:pt x="6" y="237"/>
                  </a:lnTo>
                  <a:lnTo>
                    <a:pt x="8" y="237"/>
                  </a:lnTo>
                  <a:lnTo>
                    <a:pt x="9" y="235"/>
                  </a:lnTo>
                  <a:lnTo>
                    <a:pt x="9" y="232"/>
                  </a:lnTo>
                  <a:lnTo>
                    <a:pt x="9" y="232"/>
                  </a:lnTo>
                  <a:lnTo>
                    <a:pt x="10" y="201"/>
                  </a:lnTo>
                  <a:lnTo>
                    <a:pt x="13" y="170"/>
                  </a:lnTo>
                  <a:lnTo>
                    <a:pt x="17" y="141"/>
                  </a:lnTo>
                  <a:lnTo>
                    <a:pt x="21" y="110"/>
                  </a:lnTo>
                  <a:lnTo>
                    <a:pt x="21" y="110"/>
                  </a:lnTo>
                  <a:lnTo>
                    <a:pt x="25" y="81"/>
                  </a:lnTo>
                  <a:lnTo>
                    <a:pt x="26" y="67"/>
                  </a:lnTo>
                  <a:lnTo>
                    <a:pt x="30" y="53"/>
                  </a:lnTo>
                  <a:lnTo>
                    <a:pt x="30" y="53"/>
                  </a:lnTo>
                  <a:lnTo>
                    <a:pt x="33" y="40"/>
                  </a:lnTo>
                  <a:lnTo>
                    <a:pt x="36" y="29"/>
                  </a:lnTo>
                  <a:lnTo>
                    <a:pt x="40" y="18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5" y="2"/>
                  </a:lnTo>
                  <a:lnTo>
                    <a:pt x="34" y="3"/>
                  </a:lnTo>
                  <a:lnTo>
                    <a:pt x="33" y="5"/>
                  </a:lnTo>
                  <a:lnTo>
                    <a:pt x="33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9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Freeform 723"/>
            <p:cNvSpPr>
              <a:spLocks/>
            </p:cNvSpPr>
            <p:nvPr/>
          </p:nvSpPr>
          <p:spPr bwMode="auto">
            <a:xfrm>
              <a:off x="5483226" y="4329113"/>
              <a:ext cx="38100" cy="220663"/>
            </a:xfrm>
            <a:custGeom>
              <a:avLst/>
              <a:gdLst/>
              <a:ahLst/>
              <a:cxnLst>
                <a:cxn ang="0">
                  <a:pos x="65" y="1"/>
                </a:cxn>
                <a:cxn ang="0">
                  <a:pos x="56" y="18"/>
                </a:cxn>
                <a:cxn ang="0">
                  <a:pos x="50" y="38"/>
                </a:cxn>
                <a:cxn ang="0">
                  <a:pos x="46" y="78"/>
                </a:cxn>
                <a:cxn ang="0">
                  <a:pos x="25" y="213"/>
                </a:cxn>
                <a:cxn ang="0">
                  <a:pos x="18" y="243"/>
                </a:cxn>
                <a:cxn ang="0">
                  <a:pos x="8" y="300"/>
                </a:cxn>
                <a:cxn ang="0">
                  <a:pos x="4" y="330"/>
                </a:cxn>
                <a:cxn ang="0">
                  <a:pos x="1" y="363"/>
                </a:cxn>
                <a:cxn ang="0">
                  <a:pos x="1" y="386"/>
                </a:cxn>
                <a:cxn ang="0">
                  <a:pos x="7" y="407"/>
                </a:cxn>
                <a:cxn ang="0">
                  <a:pos x="13" y="415"/>
                </a:cxn>
                <a:cxn ang="0">
                  <a:pos x="14" y="417"/>
                </a:cxn>
                <a:cxn ang="0">
                  <a:pos x="18" y="417"/>
                </a:cxn>
                <a:cxn ang="0">
                  <a:pos x="20" y="413"/>
                </a:cxn>
                <a:cxn ang="0">
                  <a:pos x="19" y="409"/>
                </a:cxn>
                <a:cxn ang="0">
                  <a:pos x="15" y="403"/>
                </a:cxn>
                <a:cxn ang="0">
                  <a:pos x="11" y="390"/>
                </a:cxn>
                <a:cxn ang="0">
                  <a:pos x="11" y="370"/>
                </a:cxn>
                <a:cxn ang="0">
                  <a:pos x="12" y="356"/>
                </a:cxn>
                <a:cxn ang="0">
                  <a:pos x="13" y="327"/>
                </a:cxn>
                <a:cxn ang="0">
                  <a:pos x="17" y="298"/>
                </a:cxn>
                <a:cxn ang="0">
                  <a:pos x="27" y="248"/>
                </a:cxn>
                <a:cxn ang="0">
                  <a:pos x="36" y="197"/>
                </a:cxn>
                <a:cxn ang="0">
                  <a:pos x="55" y="90"/>
                </a:cxn>
                <a:cxn ang="0">
                  <a:pos x="57" y="69"/>
                </a:cxn>
                <a:cxn ang="0">
                  <a:pos x="60" y="36"/>
                </a:cxn>
                <a:cxn ang="0">
                  <a:pos x="67" y="16"/>
                </a:cxn>
                <a:cxn ang="0">
                  <a:pos x="72" y="8"/>
                </a:cxn>
                <a:cxn ang="0">
                  <a:pos x="73" y="4"/>
                </a:cxn>
                <a:cxn ang="0">
                  <a:pos x="70" y="0"/>
                </a:cxn>
                <a:cxn ang="0">
                  <a:pos x="67" y="0"/>
                </a:cxn>
                <a:cxn ang="0">
                  <a:pos x="65" y="1"/>
                </a:cxn>
              </a:cxnLst>
              <a:rect l="0" t="0" r="r" b="b"/>
              <a:pathLst>
                <a:path w="73" h="417">
                  <a:moveTo>
                    <a:pt x="65" y="1"/>
                  </a:moveTo>
                  <a:lnTo>
                    <a:pt x="65" y="1"/>
                  </a:lnTo>
                  <a:lnTo>
                    <a:pt x="60" y="9"/>
                  </a:lnTo>
                  <a:lnTo>
                    <a:pt x="56" y="18"/>
                  </a:lnTo>
                  <a:lnTo>
                    <a:pt x="53" y="28"/>
                  </a:lnTo>
                  <a:lnTo>
                    <a:pt x="50" y="38"/>
                  </a:lnTo>
                  <a:lnTo>
                    <a:pt x="49" y="5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25" y="213"/>
                  </a:lnTo>
                  <a:lnTo>
                    <a:pt x="25" y="213"/>
                  </a:lnTo>
                  <a:lnTo>
                    <a:pt x="18" y="243"/>
                  </a:lnTo>
                  <a:lnTo>
                    <a:pt x="13" y="272"/>
                  </a:lnTo>
                  <a:lnTo>
                    <a:pt x="8" y="300"/>
                  </a:lnTo>
                  <a:lnTo>
                    <a:pt x="4" y="330"/>
                  </a:lnTo>
                  <a:lnTo>
                    <a:pt x="4" y="330"/>
                  </a:lnTo>
                  <a:lnTo>
                    <a:pt x="2" y="352"/>
                  </a:lnTo>
                  <a:lnTo>
                    <a:pt x="1" y="363"/>
                  </a:lnTo>
                  <a:lnTo>
                    <a:pt x="0" y="375"/>
                  </a:lnTo>
                  <a:lnTo>
                    <a:pt x="1" y="386"/>
                  </a:lnTo>
                  <a:lnTo>
                    <a:pt x="3" y="397"/>
                  </a:lnTo>
                  <a:lnTo>
                    <a:pt x="7" y="407"/>
                  </a:lnTo>
                  <a:lnTo>
                    <a:pt x="10" y="411"/>
                  </a:lnTo>
                  <a:lnTo>
                    <a:pt x="13" y="415"/>
                  </a:lnTo>
                  <a:lnTo>
                    <a:pt x="13" y="415"/>
                  </a:lnTo>
                  <a:lnTo>
                    <a:pt x="14" y="417"/>
                  </a:lnTo>
                  <a:lnTo>
                    <a:pt x="16" y="417"/>
                  </a:lnTo>
                  <a:lnTo>
                    <a:pt x="18" y="417"/>
                  </a:lnTo>
                  <a:lnTo>
                    <a:pt x="19" y="416"/>
                  </a:lnTo>
                  <a:lnTo>
                    <a:pt x="20" y="413"/>
                  </a:lnTo>
                  <a:lnTo>
                    <a:pt x="20" y="411"/>
                  </a:lnTo>
                  <a:lnTo>
                    <a:pt x="19" y="409"/>
                  </a:lnTo>
                  <a:lnTo>
                    <a:pt x="19" y="409"/>
                  </a:lnTo>
                  <a:lnTo>
                    <a:pt x="15" y="403"/>
                  </a:lnTo>
                  <a:lnTo>
                    <a:pt x="13" y="397"/>
                  </a:lnTo>
                  <a:lnTo>
                    <a:pt x="11" y="390"/>
                  </a:lnTo>
                  <a:lnTo>
                    <a:pt x="11" y="383"/>
                  </a:lnTo>
                  <a:lnTo>
                    <a:pt x="11" y="370"/>
                  </a:lnTo>
                  <a:lnTo>
                    <a:pt x="12" y="356"/>
                  </a:lnTo>
                  <a:lnTo>
                    <a:pt x="12" y="356"/>
                  </a:lnTo>
                  <a:lnTo>
                    <a:pt x="12" y="342"/>
                  </a:lnTo>
                  <a:lnTo>
                    <a:pt x="13" y="327"/>
                  </a:lnTo>
                  <a:lnTo>
                    <a:pt x="17" y="298"/>
                  </a:lnTo>
                  <a:lnTo>
                    <a:pt x="17" y="298"/>
                  </a:lnTo>
                  <a:lnTo>
                    <a:pt x="22" y="273"/>
                  </a:lnTo>
                  <a:lnTo>
                    <a:pt x="27" y="248"/>
                  </a:lnTo>
                  <a:lnTo>
                    <a:pt x="32" y="223"/>
                  </a:lnTo>
                  <a:lnTo>
                    <a:pt x="36" y="197"/>
                  </a:lnTo>
                  <a:lnTo>
                    <a:pt x="36" y="197"/>
                  </a:lnTo>
                  <a:lnTo>
                    <a:pt x="55" y="90"/>
                  </a:lnTo>
                  <a:lnTo>
                    <a:pt x="55" y="90"/>
                  </a:lnTo>
                  <a:lnTo>
                    <a:pt x="57" y="69"/>
                  </a:lnTo>
                  <a:lnTo>
                    <a:pt x="59" y="47"/>
                  </a:lnTo>
                  <a:lnTo>
                    <a:pt x="60" y="36"/>
                  </a:lnTo>
                  <a:lnTo>
                    <a:pt x="63" y="26"/>
                  </a:lnTo>
                  <a:lnTo>
                    <a:pt x="67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1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9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Freeform 724"/>
            <p:cNvSpPr>
              <a:spLocks/>
            </p:cNvSpPr>
            <p:nvPr/>
          </p:nvSpPr>
          <p:spPr bwMode="auto">
            <a:xfrm>
              <a:off x="5516563" y="4291013"/>
              <a:ext cx="46038" cy="268288"/>
            </a:xfrm>
            <a:custGeom>
              <a:avLst/>
              <a:gdLst/>
              <a:ahLst/>
              <a:cxnLst>
                <a:cxn ang="0">
                  <a:pos x="75" y="3"/>
                </a:cxn>
                <a:cxn ang="0">
                  <a:pos x="61" y="44"/>
                </a:cxn>
                <a:cxn ang="0">
                  <a:pos x="58" y="58"/>
                </a:cxn>
                <a:cxn ang="0">
                  <a:pos x="56" y="84"/>
                </a:cxn>
                <a:cxn ang="0">
                  <a:pos x="56" y="111"/>
                </a:cxn>
                <a:cxn ang="0">
                  <a:pos x="52" y="180"/>
                </a:cxn>
                <a:cxn ang="0">
                  <a:pos x="41" y="249"/>
                </a:cxn>
                <a:cxn ang="0">
                  <a:pos x="33" y="280"/>
                </a:cxn>
                <a:cxn ang="0">
                  <a:pos x="17" y="343"/>
                </a:cxn>
                <a:cxn ang="0">
                  <a:pos x="4" y="408"/>
                </a:cxn>
                <a:cxn ang="0">
                  <a:pos x="1" y="440"/>
                </a:cxn>
                <a:cxn ang="0">
                  <a:pos x="0" y="472"/>
                </a:cxn>
                <a:cxn ang="0">
                  <a:pos x="4" y="504"/>
                </a:cxn>
                <a:cxn ang="0">
                  <a:pos x="4" y="506"/>
                </a:cxn>
                <a:cxn ang="0">
                  <a:pos x="7" y="507"/>
                </a:cxn>
                <a:cxn ang="0">
                  <a:pos x="12" y="505"/>
                </a:cxn>
                <a:cxn ang="0">
                  <a:pos x="13" y="501"/>
                </a:cxn>
                <a:cxn ang="0">
                  <a:pos x="10" y="485"/>
                </a:cxn>
                <a:cxn ang="0">
                  <a:pos x="9" y="453"/>
                </a:cxn>
                <a:cxn ang="0">
                  <a:pos x="11" y="420"/>
                </a:cxn>
                <a:cxn ang="0">
                  <a:pos x="20" y="371"/>
                </a:cxn>
                <a:cxn ang="0">
                  <a:pos x="36" y="306"/>
                </a:cxn>
                <a:cxn ang="0">
                  <a:pos x="52" y="243"/>
                </a:cxn>
                <a:cxn ang="0">
                  <a:pos x="57" y="214"/>
                </a:cxn>
                <a:cxn ang="0">
                  <a:pos x="63" y="157"/>
                </a:cxn>
                <a:cxn ang="0">
                  <a:pos x="65" y="128"/>
                </a:cxn>
                <a:cxn ang="0">
                  <a:pos x="66" y="67"/>
                </a:cxn>
                <a:cxn ang="0">
                  <a:pos x="67" y="60"/>
                </a:cxn>
                <a:cxn ang="0">
                  <a:pos x="73" y="36"/>
                </a:cxn>
                <a:cxn ang="0">
                  <a:pos x="84" y="6"/>
                </a:cxn>
                <a:cxn ang="0">
                  <a:pos x="85" y="4"/>
                </a:cxn>
                <a:cxn ang="0">
                  <a:pos x="83" y="1"/>
                </a:cxn>
                <a:cxn ang="0">
                  <a:pos x="77" y="1"/>
                </a:cxn>
                <a:cxn ang="0">
                  <a:pos x="75" y="3"/>
                </a:cxn>
              </a:cxnLst>
              <a:rect l="0" t="0" r="r" b="b"/>
              <a:pathLst>
                <a:path w="85" h="507">
                  <a:moveTo>
                    <a:pt x="75" y="3"/>
                  </a:moveTo>
                  <a:lnTo>
                    <a:pt x="75" y="3"/>
                  </a:lnTo>
                  <a:lnTo>
                    <a:pt x="65" y="31"/>
                  </a:lnTo>
                  <a:lnTo>
                    <a:pt x="61" y="44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56" y="72"/>
                  </a:lnTo>
                  <a:lnTo>
                    <a:pt x="56" y="84"/>
                  </a:lnTo>
                  <a:lnTo>
                    <a:pt x="56" y="111"/>
                  </a:lnTo>
                  <a:lnTo>
                    <a:pt x="56" y="111"/>
                  </a:lnTo>
                  <a:lnTo>
                    <a:pt x="55" y="145"/>
                  </a:lnTo>
                  <a:lnTo>
                    <a:pt x="52" y="180"/>
                  </a:lnTo>
                  <a:lnTo>
                    <a:pt x="47" y="214"/>
                  </a:lnTo>
                  <a:lnTo>
                    <a:pt x="41" y="249"/>
                  </a:lnTo>
                  <a:lnTo>
                    <a:pt x="41" y="249"/>
                  </a:lnTo>
                  <a:lnTo>
                    <a:pt x="33" y="280"/>
                  </a:lnTo>
                  <a:lnTo>
                    <a:pt x="25" y="312"/>
                  </a:lnTo>
                  <a:lnTo>
                    <a:pt x="17" y="343"/>
                  </a:lnTo>
                  <a:lnTo>
                    <a:pt x="10" y="375"/>
                  </a:lnTo>
                  <a:lnTo>
                    <a:pt x="4" y="408"/>
                  </a:lnTo>
                  <a:lnTo>
                    <a:pt x="2" y="423"/>
                  </a:lnTo>
                  <a:lnTo>
                    <a:pt x="1" y="440"/>
                  </a:lnTo>
                  <a:lnTo>
                    <a:pt x="0" y="455"/>
                  </a:lnTo>
                  <a:lnTo>
                    <a:pt x="0" y="472"/>
                  </a:lnTo>
                  <a:lnTo>
                    <a:pt x="1" y="487"/>
                  </a:lnTo>
                  <a:lnTo>
                    <a:pt x="4" y="504"/>
                  </a:lnTo>
                  <a:lnTo>
                    <a:pt x="4" y="504"/>
                  </a:lnTo>
                  <a:lnTo>
                    <a:pt x="4" y="506"/>
                  </a:lnTo>
                  <a:lnTo>
                    <a:pt x="6" y="507"/>
                  </a:lnTo>
                  <a:lnTo>
                    <a:pt x="7" y="507"/>
                  </a:lnTo>
                  <a:lnTo>
                    <a:pt x="9" y="507"/>
                  </a:lnTo>
                  <a:lnTo>
                    <a:pt x="12" y="505"/>
                  </a:lnTo>
                  <a:lnTo>
                    <a:pt x="12" y="503"/>
                  </a:lnTo>
                  <a:lnTo>
                    <a:pt x="13" y="501"/>
                  </a:lnTo>
                  <a:lnTo>
                    <a:pt x="13" y="501"/>
                  </a:lnTo>
                  <a:lnTo>
                    <a:pt x="10" y="485"/>
                  </a:lnTo>
                  <a:lnTo>
                    <a:pt x="9" y="469"/>
                  </a:lnTo>
                  <a:lnTo>
                    <a:pt x="9" y="453"/>
                  </a:lnTo>
                  <a:lnTo>
                    <a:pt x="10" y="437"/>
                  </a:lnTo>
                  <a:lnTo>
                    <a:pt x="11" y="420"/>
                  </a:lnTo>
                  <a:lnTo>
                    <a:pt x="13" y="403"/>
                  </a:lnTo>
                  <a:lnTo>
                    <a:pt x="20" y="371"/>
                  </a:lnTo>
                  <a:lnTo>
                    <a:pt x="28" y="338"/>
                  </a:lnTo>
                  <a:lnTo>
                    <a:pt x="36" y="306"/>
                  </a:lnTo>
                  <a:lnTo>
                    <a:pt x="44" y="274"/>
                  </a:lnTo>
                  <a:lnTo>
                    <a:pt x="52" y="243"/>
                  </a:lnTo>
                  <a:lnTo>
                    <a:pt x="52" y="243"/>
                  </a:lnTo>
                  <a:lnTo>
                    <a:pt x="57" y="214"/>
                  </a:lnTo>
                  <a:lnTo>
                    <a:pt x="61" y="186"/>
                  </a:lnTo>
                  <a:lnTo>
                    <a:pt x="63" y="157"/>
                  </a:lnTo>
                  <a:lnTo>
                    <a:pt x="65" y="128"/>
                  </a:lnTo>
                  <a:lnTo>
                    <a:pt x="65" y="128"/>
                  </a:lnTo>
                  <a:lnTo>
                    <a:pt x="65" y="98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7" y="60"/>
                  </a:lnTo>
                  <a:lnTo>
                    <a:pt x="68" y="51"/>
                  </a:lnTo>
                  <a:lnTo>
                    <a:pt x="73" y="36"/>
                  </a:lnTo>
                  <a:lnTo>
                    <a:pt x="78" y="20"/>
                  </a:lnTo>
                  <a:lnTo>
                    <a:pt x="84" y="6"/>
                  </a:lnTo>
                  <a:lnTo>
                    <a:pt x="84" y="6"/>
                  </a:lnTo>
                  <a:lnTo>
                    <a:pt x="85" y="4"/>
                  </a:lnTo>
                  <a:lnTo>
                    <a:pt x="84" y="2"/>
                  </a:lnTo>
                  <a:lnTo>
                    <a:pt x="83" y="1"/>
                  </a:lnTo>
                  <a:lnTo>
                    <a:pt x="82" y="0"/>
                  </a:lnTo>
                  <a:lnTo>
                    <a:pt x="77" y="1"/>
                  </a:lnTo>
                  <a:lnTo>
                    <a:pt x="76" y="2"/>
                  </a:lnTo>
                  <a:lnTo>
                    <a:pt x="75" y="3"/>
                  </a:lnTo>
                  <a:lnTo>
                    <a:pt x="75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9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Freeform 725"/>
            <p:cNvSpPr>
              <a:spLocks/>
            </p:cNvSpPr>
            <p:nvPr/>
          </p:nvSpPr>
          <p:spPr bwMode="auto">
            <a:xfrm>
              <a:off x="5546726" y="4252913"/>
              <a:ext cx="60325" cy="376238"/>
            </a:xfrm>
            <a:custGeom>
              <a:avLst/>
              <a:gdLst/>
              <a:ahLst/>
              <a:cxnLst>
                <a:cxn ang="0">
                  <a:pos x="104" y="5"/>
                </a:cxn>
                <a:cxn ang="0">
                  <a:pos x="104" y="5"/>
                </a:cxn>
                <a:cxn ang="0">
                  <a:pos x="103" y="28"/>
                </a:cxn>
                <a:cxn ang="0">
                  <a:pos x="101" y="51"/>
                </a:cxn>
                <a:cxn ang="0">
                  <a:pos x="98" y="74"/>
                </a:cxn>
                <a:cxn ang="0">
                  <a:pos x="95" y="95"/>
                </a:cxn>
                <a:cxn ang="0">
                  <a:pos x="86" y="141"/>
                </a:cxn>
                <a:cxn ang="0">
                  <a:pos x="78" y="185"/>
                </a:cxn>
                <a:cxn ang="0">
                  <a:pos x="78" y="185"/>
                </a:cxn>
                <a:cxn ang="0">
                  <a:pos x="64" y="275"/>
                </a:cxn>
                <a:cxn ang="0">
                  <a:pos x="48" y="364"/>
                </a:cxn>
                <a:cxn ang="0">
                  <a:pos x="48" y="364"/>
                </a:cxn>
                <a:cxn ang="0">
                  <a:pos x="39" y="407"/>
                </a:cxn>
                <a:cxn ang="0">
                  <a:pos x="29" y="451"/>
                </a:cxn>
                <a:cxn ang="0">
                  <a:pos x="19" y="495"/>
                </a:cxn>
                <a:cxn ang="0">
                  <a:pos x="11" y="538"/>
                </a:cxn>
                <a:cxn ang="0">
                  <a:pos x="11" y="538"/>
                </a:cxn>
                <a:cxn ang="0">
                  <a:pos x="4" y="580"/>
                </a:cxn>
                <a:cxn ang="0">
                  <a:pos x="1" y="600"/>
                </a:cxn>
                <a:cxn ang="0">
                  <a:pos x="0" y="621"/>
                </a:cxn>
                <a:cxn ang="0">
                  <a:pos x="0" y="707"/>
                </a:cxn>
                <a:cxn ang="0">
                  <a:pos x="0" y="707"/>
                </a:cxn>
                <a:cxn ang="0">
                  <a:pos x="0" y="709"/>
                </a:cxn>
                <a:cxn ang="0">
                  <a:pos x="1" y="710"/>
                </a:cxn>
                <a:cxn ang="0">
                  <a:pos x="3" y="711"/>
                </a:cxn>
                <a:cxn ang="0">
                  <a:pos x="5" y="712"/>
                </a:cxn>
                <a:cxn ang="0">
                  <a:pos x="6" y="711"/>
                </a:cxn>
                <a:cxn ang="0">
                  <a:pos x="8" y="710"/>
                </a:cxn>
                <a:cxn ang="0">
                  <a:pos x="9" y="709"/>
                </a:cxn>
                <a:cxn ang="0">
                  <a:pos x="9" y="707"/>
                </a:cxn>
                <a:cxn ang="0">
                  <a:pos x="9" y="621"/>
                </a:cxn>
                <a:cxn ang="0">
                  <a:pos x="9" y="621"/>
                </a:cxn>
                <a:cxn ang="0">
                  <a:pos x="10" y="609"/>
                </a:cxn>
                <a:cxn ang="0">
                  <a:pos x="11" y="596"/>
                </a:cxn>
                <a:cxn ang="0">
                  <a:pos x="14" y="572"/>
                </a:cxn>
                <a:cxn ang="0">
                  <a:pos x="22" y="523"/>
                </a:cxn>
                <a:cxn ang="0">
                  <a:pos x="22" y="523"/>
                </a:cxn>
                <a:cxn ang="0">
                  <a:pos x="32" y="480"/>
                </a:cxn>
                <a:cxn ang="0">
                  <a:pos x="41" y="436"/>
                </a:cxn>
                <a:cxn ang="0">
                  <a:pos x="51" y="392"/>
                </a:cxn>
                <a:cxn ang="0">
                  <a:pos x="61" y="348"/>
                </a:cxn>
                <a:cxn ang="0">
                  <a:pos x="61" y="348"/>
                </a:cxn>
                <a:cxn ang="0">
                  <a:pos x="76" y="260"/>
                </a:cxn>
                <a:cxn ang="0">
                  <a:pos x="91" y="171"/>
                </a:cxn>
                <a:cxn ang="0">
                  <a:pos x="91" y="171"/>
                </a:cxn>
                <a:cxn ang="0">
                  <a:pos x="98" y="129"/>
                </a:cxn>
                <a:cxn ang="0">
                  <a:pos x="105" y="88"/>
                </a:cxn>
                <a:cxn ang="0">
                  <a:pos x="108" y="67"/>
                </a:cxn>
                <a:cxn ang="0">
                  <a:pos x="111" y="47"/>
                </a:cxn>
                <a:cxn ang="0">
                  <a:pos x="112" y="26"/>
                </a:cxn>
                <a:cxn ang="0">
                  <a:pos x="113" y="5"/>
                </a:cxn>
                <a:cxn ang="0">
                  <a:pos x="113" y="5"/>
                </a:cxn>
                <a:cxn ang="0">
                  <a:pos x="113" y="3"/>
                </a:cxn>
                <a:cxn ang="0">
                  <a:pos x="112" y="1"/>
                </a:cxn>
                <a:cxn ang="0">
                  <a:pos x="110" y="1"/>
                </a:cxn>
                <a:cxn ang="0">
                  <a:pos x="109" y="0"/>
                </a:cxn>
                <a:cxn ang="0">
                  <a:pos x="107" y="1"/>
                </a:cxn>
                <a:cxn ang="0">
                  <a:pos x="105" y="1"/>
                </a:cxn>
                <a:cxn ang="0">
                  <a:pos x="104" y="3"/>
                </a:cxn>
                <a:cxn ang="0">
                  <a:pos x="104" y="5"/>
                </a:cxn>
                <a:cxn ang="0">
                  <a:pos x="104" y="5"/>
                </a:cxn>
              </a:cxnLst>
              <a:rect l="0" t="0" r="r" b="b"/>
              <a:pathLst>
                <a:path w="113" h="712">
                  <a:moveTo>
                    <a:pt x="104" y="5"/>
                  </a:moveTo>
                  <a:lnTo>
                    <a:pt x="104" y="5"/>
                  </a:lnTo>
                  <a:lnTo>
                    <a:pt x="103" y="28"/>
                  </a:lnTo>
                  <a:lnTo>
                    <a:pt x="101" y="51"/>
                  </a:lnTo>
                  <a:lnTo>
                    <a:pt x="98" y="74"/>
                  </a:lnTo>
                  <a:lnTo>
                    <a:pt x="95" y="95"/>
                  </a:lnTo>
                  <a:lnTo>
                    <a:pt x="86" y="141"/>
                  </a:lnTo>
                  <a:lnTo>
                    <a:pt x="78" y="185"/>
                  </a:lnTo>
                  <a:lnTo>
                    <a:pt x="78" y="185"/>
                  </a:lnTo>
                  <a:lnTo>
                    <a:pt x="64" y="275"/>
                  </a:lnTo>
                  <a:lnTo>
                    <a:pt x="48" y="364"/>
                  </a:lnTo>
                  <a:lnTo>
                    <a:pt x="48" y="364"/>
                  </a:lnTo>
                  <a:lnTo>
                    <a:pt x="39" y="407"/>
                  </a:lnTo>
                  <a:lnTo>
                    <a:pt x="29" y="451"/>
                  </a:lnTo>
                  <a:lnTo>
                    <a:pt x="19" y="495"/>
                  </a:lnTo>
                  <a:lnTo>
                    <a:pt x="11" y="538"/>
                  </a:lnTo>
                  <a:lnTo>
                    <a:pt x="11" y="538"/>
                  </a:lnTo>
                  <a:lnTo>
                    <a:pt x="4" y="580"/>
                  </a:lnTo>
                  <a:lnTo>
                    <a:pt x="1" y="600"/>
                  </a:lnTo>
                  <a:lnTo>
                    <a:pt x="0" y="621"/>
                  </a:lnTo>
                  <a:lnTo>
                    <a:pt x="0" y="707"/>
                  </a:lnTo>
                  <a:lnTo>
                    <a:pt x="0" y="707"/>
                  </a:lnTo>
                  <a:lnTo>
                    <a:pt x="0" y="709"/>
                  </a:lnTo>
                  <a:lnTo>
                    <a:pt x="1" y="710"/>
                  </a:lnTo>
                  <a:lnTo>
                    <a:pt x="3" y="711"/>
                  </a:lnTo>
                  <a:lnTo>
                    <a:pt x="5" y="712"/>
                  </a:lnTo>
                  <a:lnTo>
                    <a:pt x="6" y="711"/>
                  </a:lnTo>
                  <a:lnTo>
                    <a:pt x="8" y="710"/>
                  </a:lnTo>
                  <a:lnTo>
                    <a:pt x="9" y="709"/>
                  </a:lnTo>
                  <a:lnTo>
                    <a:pt x="9" y="707"/>
                  </a:lnTo>
                  <a:lnTo>
                    <a:pt x="9" y="621"/>
                  </a:lnTo>
                  <a:lnTo>
                    <a:pt x="9" y="621"/>
                  </a:lnTo>
                  <a:lnTo>
                    <a:pt x="10" y="609"/>
                  </a:lnTo>
                  <a:lnTo>
                    <a:pt x="11" y="596"/>
                  </a:lnTo>
                  <a:lnTo>
                    <a:pt x="14" y="572"/>
                  </a:lnTo>
                  <a:lnTo>
                    <a:pt x="22" y="523"/>
                  </a:lnTo>
                  <a:lnTo>
                    <a:pt x="22" y="523"/>
                  </a:lnTo>
                  <a:lnTo>
                    <a:pt x="32" y="480"/>
                  </a:lnTo>
                  <a:lnTo>
                    <a:pt x="41" y="436"/>
                  </a:lnTo>
                  <a:lnTo>
                    <a:pt x="51" y="392"/>
                  </a:lnTo>
                  <a:lnTo>
                    <a:pt x="61" y="348"/>
                  </a:lnTo>
                  <a:lnTo>
                    <a:pt x="61" y="348"/>
                  </a:lnTo>
                  <a:lnTo>
                    <a:pt x="76" y="260"/>
                  </a:lnTo>
                  <a:lnTo>
                    <a:pt x="91" y="171"/>
                  </a:lnTo>
                  <a:lnTo>
                    <a:pt x="91" y="171"/>
                  </a:lnTo>
                  <a:lnTo>
                    <a:pt x="98" y="129"/>
                  </a:lnTo>
                  <a:lnTo>
                    <a:pt x="105" y="88"/>
                  </a:lnTo>
                  <a:lnTo>
                    <a:pt x="108" y="67"/>
                  </a:lnTo>
                  <a:lnTo>
                    <a:pt x="111" y="47"/>
                  </a:lnTo>
                  <a:lnTo>
                    <a:pt x="112" y="26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3" y="3"/>
                  </a:lnTo>
                  <a:lnTo>
                    <a:pt x="112" y="1"/>
                  </a:lnTo>
                  <a:lnTo>
                    <a:pt x="110" y="1"/>
                  </a:lnTo>
                  <a:lnTo>
                    <a:pt x="109" y="0"/>
                  </a:lnTo>
                  <a:lnTo>
                    <a:pt x="107" y="1"/>
                  </a:lnTo>
                  <a:lnTo>
                    <a:pt x="105" y="1"/>
                  </a:lnTo>
                  <a:lnTo>
                    <a:pt x="104" y="3"/>
                  </a:lnTo>
                  <a:lnTo>
                    <a:pt x="104" y="5"/>
                  </a:lnTo>
                  <a:lnTo>
                    <a:pt x="104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9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Freeform 726"/>
            <p:cNvSpPr>
              <a:spLocks/>
            </p:cNvSpPr>
            <p:nvPr/>
          </p:nvSpPr>
          <p:spPr bwMode="auto">
            <a:xfrm>
              <a:off x="5576888" y="4230688"/>
              <a:ext cx="61913" cy="415925"/>
            </a:xfrm>
            <a:custGeom>
              <a:avLst/>
              <a:gdLst/>
              <a:ahLst/>
              <a:cxnLst>
                <a:cxn ang="0">
                  <a:pos x="119" y="4"/>
                </a:cxn>
                <a:cxn ang="0">
                  <a:pos x="118" y="1"/>
                </a:cxn>
                <a:cxn ang="0">
                  <a:pos x="115" y="0"/>
                </a:cxn>
                <a:cxn ang="0">
                  <a:pos x="110" y="3"/>
                </a:cxn>
                <a:cxn ang="0">
                  <a:pos x="110" y="4"/>
                </a:cxn>
                <a:cxn ang="0">
                  <a:pos x="105" y="22"/>
                </a:cxn>
                <a:cxn ang="0">
                  <a:pos x="101" y="35"/>
                </a:cxn>
                <a:cxn ang="0">
                  <a:pos x="100" y="39"/>
                </a:cxn>
                <a:cxn ang="0">
                  <a:pos x="99" y="66"/>
                </a:cxn>
                <a:cxn ang="0">
                  <a:pos x="94" y="92"/>
                </a:cxn>
                <a:cxn ang="0">
                  <a:pos x="86" y="145"/>
                </a:cxn>
                <a:cxn ang="0">
                  <a:pos x="78" y="184"/>
                </a:cxn>
                <a:cxn ang="0">
                  <a:pos x="74" y="196"/>
                </a:cxn>
                <a:cxn ang="0">
                  <a:pos x="63" y="239"/>
                </a:cxn>
                <a:cxn ang="0">
                  <a:pos x="57" y="281"/>
                </a:cxn>
                <a:cxn ang="0">
                  <a:pos x="50" y="334"/>
                </a:cxn>
                <a:cxn ang="0">
                  <a:pos x="44" y="386"/>
                </a:cxn>
                <a:cxn ang="0">
                  <a:pos x="39" y="437"/>
                </a:cxn>
                <a:cxn ang="0">
                  <a:pos x="15" y="588"/>
                </a:cxn>
                <a:cxn ang="0">
                  <a:pos x="8" y="635"/>
                </a:cxn>
                <a:cxn ang="0">
                  <a:pos x="4" y="682"/>
                </a:cxn>
                <a:cxn ang="0">
                  <a:pos x="5" y="704"/>
                </a:cxn>
                <a:cxn ang="0">
                  <a:pos x="7" y="750"/>
                </a:cxn>
                <a:cxn ang="0">
                  <a:pos x="6" y="773"/>
                </a:cxn>
                <a:cxn ang="0">
                  <a:pos x="3" y="774"/>
                </a:cxn>
                <a:cxn ang="0">
                  <a:pos x="0" y="778"/>
                </a:cxn>
                <a:cxn ang="0">
                  <a:pos x="0" y="782"/>
                </a:cxn>
                <a:cxn ang="0">
                  <a:pos x="2" y="785"/>
                </a:cxn>
                <a:cxn ang="0">
                  <a:pos x="6" y="787"/>
                </a:cxn>
                <a:cxn ang="0">
                  <a:pos x="10" y="787"/>
                </a:cxn>
                <a:cxn ang="0">
                  <a:pos x="13" y="785"/>
                </a:cxn>
                <a:cxn ang="0">
                  <a:pos x="15" y="782"/>
                </a:cxn>
                <a:cxn ang="0">
                  <a:pos x="16" y="736"/>
                </a:cxn>
                <a:cxn ang="0">
                  <a:pos x="14" y="691"/>
                </a:cxn>
                <a:cxn ang="0">
                  <a:pos x="14" y="663"/>
                </a:cxn>
                <a:cxn ang="0">
                  <a:pos x="21" y="609"/>
                </a:cxn>
                <a:cxn ang="0">
                  <a:pos x="25" y="583"/>
                </a:cxn>
                <a:cxn ang="0">
                  <a:pos x="48" y="436"/>
                </a:cxn>
                <a:cxn ang="0">
                  <a:pos x="53" y="386"/>
                </a:cxn>
                <a:cxn ang="0">
                  <a:pos x="56" y="360"/>
                </a:cxn>
                <a:cxn ang="0">
                  <a:pos x="68" y="283"/>
                </a:cxn>
                <a:cxn ang="0">
                  <a:pos x="87" y="182"/>
                </a:cxn>
                <a:cxn ang="0">
                  <a:pos x="93" y="156"/>
                </a:cxn>
                <a:cxn ang="0">
                  <a:pos x="108" y="76"/>
                </a:cxn>
                <a:cxn ang="0">
                  <a:pos x="109" y="67"/>
                </a:cxn>
                <a:cxn ang="0">
                  <a:pos x="110" y="39"/>
                </a:cxn>
                <a:cxn ang="0">
                  <a:pos x="110" y="35"/>
                </a:cxn>
                <a:cxn ang="0">
                  <a:pos x="114" y="22"/>
                </a:cxn>
                <a:cxn ang="0">
                  <a:pos x="119" y="4"/>
                </a:cxn>
              </a:cxnLst>
              <a:rect l="0" t="0" r="r" b="b"/>
              <a:pathLst>
                <a:path w="119" h="787">
                  <a:moveTo>
                    <a:pt x="119" y="4"/>
                  </a:moveTo>
                  <a:lnTo>
                    <a:pt x="119" y="4"/>
                  </a:lnTo>
                  <a:lnTo>
                    <a:pt x="119" y="3"/>
                  </a:lnTo>
                  <a:lnTo>
                    <a:pt x="118" y="1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1" y="1"/>
                  </a:lnTo>
                  <a:lnTo>
                    <a:pt x="110" y="3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08" y="13"/>
                  </a:lnTo>
                  <a:lnTo>
                    <a:pt x="105" y="22"/>
                  </a:lnTo>
                  <a:lnTo>
                    <a:pt x="102" y="30"/>
                  </a:lnTo>
                  <a:lnTo>
                    <a:pt x="101" y="35"/>
                  </a:lnTo>
                  <a:lnTo>
                    <a:pt x="100" y="39"/>
                  </a:lnTo>
                  <a:lnTo>
                    <a:pt x="100" y="39"/>
                  </a:lnTo>
                  <a:lnTo>
                    <a:pt x="100" y="53"/>
                  </a:lnTo>
                  <a:lnTo>
                    <a:pt x="99" y="66"/>
                  </a:lnTo>
                  <a:lnTo>
                    <a:pt x="94" y="92"/>
                  </a:lnTo>
                  <a:lnTo>
                    <a:pt x="94" y="92"/>
                  </a:lnTo>
                  <a:lnTo>
                    <a:pt x="90" y="118"/>
                  </a:lnTo>
                  <a:lnTo>
                    <a:pt x="86" y="145"/>
                  </a:lnTo>
                  <a:lnTo>
                    <a:pt x="81" y="170"/>
                  </a:lnTo>
                  <a:lnTo>
                    <a:pt x="78" y="184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69" y="217"/>
                  </a:lnTo>
                  <a:lnTo>
                    <a:pt x="63" y="239"/>
                  </a:lnTo>
                  <a:lnTo>
                    <a:pt x="60" y="259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0" y="334"/>
                  </a:lnTo>
                  <a:lnTo>
                    <a:pt x="47" y="359"/>
                  </a:lnTo>
                  <a:lnTo>
                    <a:pt x="44" y="386"/>
                  </a:lnTo>
                  <a:lnTo>
                    <a:pt x="44" y="386"/>
                  </a:lnTo>
                  <a:lnTo>
                    <a:pt x="39" y="437"/>
                  </a:lnTo>
                  <a:lnTo>
                    <a:pt x="30" y="488"/>
                  </a:lnTo>
                  <a:lnTo>
                    <a:pt x="15" y="588"/>
                  </a:lnTo>
                  <a:lnTo>
                    <a:pt x="15" y="588"/>
                  </a:lnTo>
                  <a:lnTo>
                    <a:pt x="8" y="635"/>
                  </a:lnTo>
                  <a:lnTo>
                    <a:pt x="5" y="658"/>
                  </a:lnTo>
                  <a:lnTo>
                    <a:pt x="4" y="682"/>
                  </a:lnTo>
                  <a:lnTo>
                    <a:pt x="4" y="682"/>
                  </a:lnTo>
                  <a:lnTo>
                    <a:pt x="5" y="704"/>
                  </a:lnTo>
                  <a:lnTo>
                    <a:pt x="6" y="727"/>
                  </a:lnTo>
                  <a:lnTo>
                    <a:pt x="7" y="750"/>
                  </a:lnTo>
                  <a:lnTo>
                    <a:pt x="6" y="773"/>
                  </a:lnTo>
                  <a:lnTo>
                    <a:pt x="6" y="773"/>
                  </a:lnTo>
                  <a:lnTo>
                    <a:pt x="4" y="773"/>
                  </a:lnTo>
                  <a:lnTo>
                    <a:pt x="3" y="774"/>
                  </a:lnTo>
                  <a:lnTo>
                    <a:pt x="2" y="776"/>
                  </a:lnTo>
                  <a:lnTo>
                    <a:pt x="0" y="778"/>
                  </a:lnTo>
                  <a:lnTo>
                    <a:pt x="0" y="782"/>
                  </a:lnTo>
                  <a:lnTo>
                    <a:pt x="0" y="782"/>
                  </a:lnTo>
                  <a:lnTo>
                    <a:pt x="0" y="784"/>
                  </a:lnTo>
                  <a:lnTo>
                    <a:pt x="2" y="785"/>
                  </a:lnTo>
                  <a:lnTo>
                    <a:pt x="4" y="786"/>
                  </a:lnTo>
                  <a:lnTo>
                    <a:pt x="6" y="787"/>
                  </a:lnTo>
                  <a:lnTo>
                    <a:pt x="10" y="787"/>
                  </a:lnTo>
                  <a:lnTo>
                    <a:pt x="10" y="787"/>
                  </a:lnTo>
                  <a:lnTo>
                    <a:pt x="12" y="786"/>
                  </a:lnTo>
                  <a:lnTo>
                    <a:pt x="13" y="785"/>
                  </a:lnTo>
                  <a:lnTo>
                    <a:pt x="15" y="782"/>
                  </a:lnTo>
                  <a:lnTo>
                    <a:pt x="15" y="782"/>
                  </a:lnTo>
                  <a:lnTo>
                    <a:pt x="16" y="759"/>
                  </a:lnTo>
                  <a:lnTo>
                    <a:pt x="16" y="736"/>
                  </a:lnTo>
                  <a:lnTo>
                    <a:pt x="14" y="691"/>
                  </a:lnTo>
                  <a:lnTo>
                    <a:pt x="14" y="691"/>
                  </a:lnTo>
                  <a:lnTo>
                    <a:pt x="14" y="677"/>
                  </a:lnTo>
                  <a:lnTo>
                    <a:pt x="14" y="663"/>
                  </a:lnTo>
                  <a:lnTo>
                    <a:pt x="17" y="636"/>
                  </a:lnTo>
                  <a:lnTo>
                    <a:pt x="21" y="609"/>
                  </a:lnTo>
                  <a:lnTo>
                    <a:pt x="25" y="583"/>
                  </a:lnTo>
                  <a:lnTo>
                    <a:pt x="25" y="583"/>
                  </a:lnTo>
                  <a:lnTo>
                    <a:pt x="41" y="484"/>
                  </a:lnTo>
                  <a:lnTo>
                    <a:pt x="48" y="436"/>
                  </a:lnTo>
                  <a:lnTo>
                    <a:pt x="51" y="411"/>
                  </a:lnTo>
                  <a:lnTo>
                    <a:pt x="53" y="386"/>
                  </a:lnTo>
                  <a:lnTo>
                    <a:pt x="53" y="386"/>
                  </a:lnTo>
                  <a:lnTo>
                    <a:pt x="56" y="360"/>
                  </a:lnTo>
                  <a:lnTo>
                    <a:pt x="59" y="335"/>
                  </a:lnTo>
                  <a:lnTo>
                    <a:pt x="68" y="283"/>
                  </a:lnTo>
                  <a:lnTo>
                    <a:pt x="77" y="232"/>
                  </a:lnTo>
                  <a:lnTo>
                    <a:pt x="87" y="182"/>
                  </a:lnTo>
                  <a:lnTo>
                    <a:pt x="87" y="182"/>
                  </a:lnTo>
                  <a:lnTo>
                    <a:pt x="93" y="156"/>
                  </a:lnTo>
                  <a:lnTo>
                    <a:pt x="98" y="129"/>
                  </a:lnTo>
                  <a:lnTo>
                    <a:pt x="108" y="76"/>
                  </a:lnTo>
                  <a:lnTo>
                    <a:pt x="108" y="76"/>
                  </a:lnTo>
                  <a:lnTo>
                    <a:pt x="109" y="67"/>
                  </a:lnTo>
                  <a:lnTo>
                    <a:pt x="110" y="58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5"/>
                  </a:lnTo>
                  <a:lnTo>
                    <a:pt x="111" y="31"/>
                  </a:lnTo>
                  <a:lnTo>
                    <a:pt x="114" y="22"/>
                  </a:lnTo>
                  <a:lnTo>
                    <a:pt x="117" y="13"/>
                  </a:lnTo>
                  <a:lnTo>
                    <a:pt x="119" y="4"/>
                  </a:lnTo>
                  <a:lnTo>
                    <a:pt x="119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9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3" name="Freeform 727"/>
            <p:cNvSpPr>
              <a:spLocks/>
            </p:cNvSpPr>
            <p:nvPr/>
          </p:nvSpPr>
          <p:spPr bwMode="auto">
            <a:xfrm>
              <a:off x="5589588" y="4140200"/>
              <a:ext cx="90488" cy="552450"/>
            </a:xfrm>
            <a:custGeom>
              <a:avLst/>
              <a:gdLst/>
              <a:ahLst/>
              <a:cxnLst>
                <a:cxn ang="0">
                  <a:pos x="161" y="4"/>
                </a:cxn>
                <a:cxn ang="0">
                  <a:pos x="159" y="73"/>
                </a:cxn>
                <a:cxn ang="0">
                  <a:pos x="153" y="141"/>
                </a:cxn>
                <a:cxn ang="0">
                  <a:pos x="142" y="208"/>
                </a:cxn>
                <a:cxn ang="0">
                  <a:pos x="125" y="276"/>
                </a:cxn>
                <a:cxn ang="0">
                  <a:pos x="109" y="340"/>
                </a:cxn>
                <a:cxn ang="0">
                  <a:pos x="87" y="436"/>
                </a:cxn>
                <a:cxn ang="0">
                  <a:pos x="77" y="503"/>
                </a:cxn>
                <a:cxn ang="0">
                  <a:pos x="73" y="536"/>
                </a:cxn>
                <a:cxn ang="0">
                  <a:pos x="63" y="599"/>
                </a:cxn>
                <a:cxn ang="0">
                  <a:pos x="47" y="695"/>
                </a:cxn>
                <a:cxn ang="0">
                  <a:pos x="39" y="759"/>
                </a:cxn>
                <a:cxn ang="0">
                  <a:pos x="38" y="791"/>
                </a:cxn>
                <a:cxn ang="0">
                  <a:pos x="33" y="856"/>
                </a:cxn>
                <a:cxn ang="0">
                  <a:pos x="22" y="920"/>
                </a:cxn>
                <a:cxn ang="0">
                  <a:pos x="10" y="973"/>
                </a:cxn>
                <a:cxn ang="0">
                  <a:pos x="1" y="1025"/>
                </a:cxn>
                <a:cxn ang="0">
                  <a:pos x="0" y="1028"/>
                </a:cxn>
                <a:cxn ang="0">
                  <a:pos x="0" y="1038"/>
                </a:cxn>
                <a:cxn ang="0">
                  <a:pos x="1" y="1041"/>
                </a:cxn>
                <a:cxn ang="0">
                  <a:pos x="5" y="1042"/>
                </a:cxn>
                <a:cxn ang="0">
                  <a:pos x="9" y="1041"/>
                </a:cxn>
                <a:cxn ang="0">
                  <a:pos x="10" y="1038"/>
                </a:cxn>
                <a:cxn ang="0">
                  <a:pos x="11" y="1021"/>
                </a:cxn>
                <a:cxn ang="0">
                  <a:pos x="16" y="988"/>
                </a:cxn>
                <a:cxn ang="0">
                  <a:pos x="27" y="938"/>
                </a:cxn>
                <a:cxn ang="0">
                  <a:pos x="34" y="905"/>
                </a:cxn>
                <a:cxn ang="0">
                  <a:pos x="44" y="849"/>
                </a:cxn>
                <a:cxn ang="0">
                  <a:pos x="48" y="791"/>
                </a:cxn>
                <a:cxn ang="0">
                  <a:pos x="49" y="759"/>
                </a:cxn>
                <a:cxn ang="0">
                  <a:pos x="57" y="695"/>
                </a:cxn>
                <a:cxn ang="0">
                  <a:pos x="74" y="600"/>
                </a:cxn>
                <a:cxn ang="0">
                  <a:pos x="82" y="536"/>
                </a:cxn>
                <a:cxn ang="0">
                  <a:pos x="86" y="501"/>
                </a:cxn>
                <a:cxn ang="0">
                  <a:pos x="97" y="431"/>
                </a:cxn>
                <a:cxn ang="0">
                  <a:pos x="113" y="362"/>
                </a:cxn>
                <a:cxn ang="0">
                  <a:pos x="140" y="261"/>
                </a:cxn>
                <a:cxn ang="0">
                  <a:pos x="148" y="229"/>
                </a:cxn>
                <a:cxn ang="0">
                  <a:pos x="160" y="166"/>
                </a:cxn>
                <a:cxn ang="0">
                  <a:pos x="168" y="101"/>
                </a:cxn>
                <a:cxn ang="0">
                  <a:pos x="171" y="37"/>
                </a:cxn>
                <a:cxn ang="0">
                  <a:pos x="171" y="4"/>
                </a:cxn>
                <a:cxn ang="0">
                  <a:pos x="170" y="1"/>
                </a:cxn>
                <a:cxn ang="0">
                  <a:pos x="167" y="0"/>
                </a:cxn>
                <a:cxn ang="0">
                  <a:pos x="163" y="1"/>
                </a:cxn>
                <a:cxn ang="0">
                  <a:pos x="161" y="4"/>
                </a:cxn>
              </a:cxnLst>
              <a:rect l="0" t="0" r="r" b="b"/>
              <a:pathLst>
                <a:path w="171" h="1042">
                  <a:moveTo>
                    <a:pt x="161" y="4"/>
                  </a:moveTo>
                  <a:lnTo>
                    <a:pt x="161" y="4"/>
                  </a:lnTo>
                  <a:lnTo>
                    <a:pt x="161" y="39"/>
                  </a:lnTo>
                  <a:lnTo>
                    <a:pt x="159" y="73"/>
                  </a:lnTo>
                  <a:lnTo>
                    <a:pt x="156" y="107"/>
                  </a:lnTo>
                  <a:lnTo>
                    <a:pt x="153" y="141"/>
                  </a:lnTo>
                  <a:lnTo>
                    <a:pt x="148" y="175"/>
                  </a:lnTo>
                  <a:lnTo>
                    <a:pt x="142" y="208"/>
                  </a:lnTo>
                  <a:lnTo>
                    <a:pt x="135" y="242"/>
                  </a:lnTo>
                  <a:lnTo>
                    <a:pt x="125" y="276"/>
                  </a:lnTo>
                  <a:lnTo>
                    <a:pt x="125" y="276"/>
                  </a:lnTo>
                  <a:lnTo>
                    <a:pt x="109" y="340"/>
                  </a:lnTo>
                  <a:lnTo>
                    <a:pt x="94" y="404"/>
                  </a:lnTo>
                  <a:lnTo>
                    <a:pt x="87" y="436"/>
                  </a:lnTo>
                  <a:lnTo>
                    <a:pt x="82" y="470"/>
                  </a:lnTo>
                  <a:lnTo>
                    <a:pt x="77" y="503"/>
                  </a:lnTo>
                  <a:lnTo>
                    <a:pt x="73" y="536"/>
                  </a:lnTo>
                  <a:lnTo>
                    <a:pt x="73" y="536"/>
                  </a:lnTo>
                  <a:lnTo>
                    <a:pt x="68" y="568"/>
                  </a:lnTo>
                  <a:lnTo>
                    <a:pt x="63" y="599"/>
                  </a:lnTo>
                  <a:lnTo>
                    <a:pt x="52" y="663"/>
                  </a:lnTo>
                  <a:lnTo>
                    <a:pt x="47" y="695"/>
                  </a:lnTo>
                  <a:lnTo>
                    <a:pt x="43" y="727"/>
                  </a:lnTo>
                  <a:lnTo>
                    <a:pt x="39" y="759"/>
                  </a:lnTo>
                  <a:lnTo>
                    <a:pt x="38" y="791"/>
                  </a:lnTo>
                  <a:lnTo>
                    <a:pt x="38" y="791"/>
                  </a:lnTo>
                  <a:lnTo>
                    <a:pt x="36" y="824"/>
                  </a:lnTo>
                  <a:lnTo>
                    <a:pt x="33" y="856"/>
                  </a:lnTo>
                  <a:lnTo>
                    <a:pt x="28" y="888"/>
                  </a:lnTo>
                  <a:lnTo>
                    <a:pt x="22" y="920"/>
                  </a:lnTo>
                  <a:lnTo>
                    <a:pt x="22" y="920"/>
                  </a:lnTo>
                  <a:lnTo>
                    <a:pt x="10" y="973"/>
                  </a:lnTo>
                  <a:lnTo>
                    <a:pt x="4" y="999"/>
                  </a:lnTo>
                  <a:lnTo>
                    <a:pt x="1" y="1025"/>
                  </a:lnTo>
                  <a:lnTo>
                    <a:pt x="1" y="1025"/>
                  </a:lnTo>
                  <a:lnTo>
                    <a:pt x="0" y="1028"/>
                  </a:lnTo>
                  <a:lnTo>
                    <a:pt x="0" y="1038"/>
                  </a:lnTo>
                  <a:lnTo>
                    <a:pt x="0" y="1038"/>
                  </a:lnTo>
                  <a:lnTo>
                    <a:pt x="0" y="1040"/>
                  </a:lnTo>
                  <a:lnTo>
                    <a:pt x="1" y="1041"/>
                  </a:lnTo>
                  <a:lnTo>
                    <a:pt x="3" y="1042"/>
                  </a:lnTo>
                  <a:lnTo>
                    <a:pt x="5" y="1042"/>
                  </a:lnTo>
                  <a:lnTo>
                    <a:pt x="6" y="1042"/>
                  </a:lnTo>
                  <a:lnTo>
                    <a:pt x="9" y="1041"/>
                  </a:lnTo>
                  <a:lnTo>
                    <a:pt x="10" y="1040"/>
                  </a:lnTo>
                  <a:lnTo>
                    <a:pt x="10" y="1038"/>
                  </a:lnTo>
                  <a:lnTo>
                    <a:pt x="10" y="1038"/>
                  </a:lnTo>
                  <a:lnTo>
                    <a:pt x="11" y="1021"/>
                  </a:lnTo>
                  <a:lnTo>
                    <a:pt x="13" y="1005"/>
                  </a:lnTo>
                  <a:lnTo>
                    <a:pt x="16" y="988"/>
                  </a:lnTo>
                  <a:lnTo>
                    <a:pt x="19" y="972"/>
                  </a:lnTo>
                  <a:lnTo>
                    <a:pt x="27" y="938"/>
                  </a:lnTo>
                  <a:lnTo>
                    <a:pt x="34" y="905"/>
                  </a:lnTo>
                  <a:lnTo>
                    <a:pt x="34" y="905"/>
                  </a:lnTo>
                  <a:lnTo>
                    <a:pt x="39" y="878"/>
                  </a:lnTo>
                  <a:lnTo>
                    <a:pt x="44" y="849"/>
                  </a:lnTo>
                  <a:lnTo>
                    <a:pt x="47" y="820"/>
                  </a:lnTo>
                  <a:lnTo>
                    <a:pt x="48" y="791"/>
                  </a:lnTo>
                  <a:lnTo>
                    <a:pt x="48" y="791"/>
                  </a:lnTo>
                  <a:lnTo>
                    <a:pt x="49" y="759"/>
                  </a:lnTo>
                  <a:lnTo>
                    <a:pt x="52" y="727"/>
                  </a:lnTo>
                  <a:lnTo>
                    <a:pt x="57" y="695"/>
                  </a:lnTo>
                  <a:lnTo>
                    <a:pt x="62" y="663"/>
                  </a:lnTo>
                  <a:lnTo>
                    <a:pt x="74" y="600"/>
                  </a:lnTo>
                  <a:lnTo>
                    <a:pt x="78" y="568"/>
                  </a:lnTo>
                  <a:lnTo>
                    <a:pt x="82" y="536"/>
                  </a:lnTo>
                  <a:lnTo>
                    <a:pt x="82" y="536"/>
                  </a:lnTo>
                  <a:lnTo>
                    <a:pt x="86" y="501"/>
                  </a:lnTo>
                  <a:lnTo>
                    <a:pt x="91" y="465"/>
                  </a:lnTo>
                  <a:lnTo>
                    <a:pt x="97" y="431"/>
                  </a:lnTo>
                  <a:lnTo>
                    <a:pt x="105" y="396"/>
                  </a:lnTo>
                  <a:lnTo>
                    <a:pt x="113" y="362"/>
                  </a:lnTo>
                  <a:lnTo>
                    <a:pt x="121" y="328"/>
                  </a:lnTo>
                  <a:lnTo>
                    <a:pt x="140" y="261"/>
                  </a:lnTo>
                  <a:lnTo>
                    <a:pt x="140" y="261"/>
                  </a:lnTo>
                  <a:lnTo>
                    <a:pt x="148" y="229"/>
                  </a:lnTo>
                  <a:lnTo>
                    <a:pt x="154" y="197"/>
                  </a:lnTo>
                  <a:lnTo>
                    <a:pt x="160" y="166"/>
                  </a:lnTo>
                  <a:lnTo>
                    <a:pt x="164" y="134"/>
                  </a:lnTo>
                  <a:lnTo>
                    <a:pt x="168" y="101"/>
                  </a:lnTo>
                  <a:lnTo>
                    <a:pt x="170" y="69"/>
                  </a:lnTo>
                  <a:lnTo>
                    <a:pt x="171" y="37"/>
                  </a:lnTo>
                  <a:lnTo>
                    <a:pt x="171" y="4"/>
                  </a:lnTo>
                  <a:lnTo>
                    <a:pt x="171" y="4"/>
                  </a:lnTo>
                  <a:lnTo>
                    <a:pt x="171" y="2"/>
                  </a:lnTo>
                  <a:lnTo>
                    <a:pt x="170" y="1"/>
                  </a:lnTo>
                  <a:lnTo>
                    <a:pt x="168" y="0"/>
                  </a:lnTo>
                  <a:lnTo>
                    <a:pt x="167" y="0"/>
                  </a:lnTo>
                  <a:lnTo>
                    <a:pt x="164" y="0"/>
                  </a:lnTo>
                  <a:lnTo>
                    <a:pt x="163" y="1"/>
                  </a:lnTo>
                  <a:lnTo>
                    <a:pt x="161" y="2"/>
                  </a:lnTo>
                  <a:lnTo>
                    <a:pt x="161" y="4"/>
                  </a:lnTo>
                  <a:lnTo>
                    <a:pt x="161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9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Freeform 728"/>
            <p:cNvSpPr>
              <a:spLocks/>
            </p:cNvSpPr>
            <p:nvPr/>
          </p:nvSpPr>
          <p:spPr bwMode="auto">
            <a:xfrm>
              <a:off x="5608638" y="4162425"/>
              <a:ext cx="123825" cy="544513"/>
            </a:xfrm>
            <a:custGeom>
              <a:avLst/>
              <a:gdLst/>
              <a:ahLst/>
              <a:cxnLst>
                <a:cxn ang="0">
                  <a:pos x="226" y="1"/>
                </a:cxn>
                <a:cxn ang="0">
                  <a:pos x="209" y="14"/>
                </a:cxn>
                <a:cxn ang="0">
                  <a:pos x="198" y="30"/>
                </a:cxn>
                <a:cxn ang="0">
                  <a:pos x="192" y="48"/>
                </a:cxn>
                <a:cxn ang="0">
                  <a:pos x="187" y="69"/>
                </a:cxn>
                <a:cxn ang="0">
                  <a:pos x="177" y="145"/>
                </a:cxn>
                <a:cxn ang="0">
                  <a:pos x="164" y="219"/>
                </a:cxn>
                <a:cxn ang="0">
                  <a:pos x="156" y="254"/>
                </a:cxn>
                <a:cxn ang="0">
                  <a:pos x="142" y="357"/>
                </a:cxn>
                <a:cxn ang="0">
                  <a:pos x="136" y="392"/>
                </a:cxn>
                <a:cxn ang="0">
                  <a:pos x="116" y="498"/>
                </a:cxn>
                <a:cxn ang="0">
                  <a:pos x="109" y="533"/>
                </a:cxn>
                <a:cxn ang="0">
                  <a:pos x="81" y="637"/>
                </a:cxn>
                <a:cxn ang="0">
                  <a:pos x="62" y="707"/>
                </a:cxn>
                <a:cxn ang="0">
                  <a:pos x="49" y="779"/>
                </a:cxn>
                <a:cxn ang="0">
                  <a:pos x="45" y="813"/>
                </a:cxn>
                <a:cxn ang="0">
                  <a:pos x="43" y="847"/>
                </a:cxn>
                <a:cxn ang="0">
                  <a:pos x="38" y="878"/>
                </a:cxn>
                <a:cxn ang="0">
                  <a:pos x="34" y="910"/>
                </a:cxn>
                <a:cxn ang="0">
                  <a:pos x="31" y="924"/>
                </a:cxn>
                <a:cxn ang="0">
                  <a:pos x="24" y="951"/>
                </a:cxn>
                <a:cxn ang="0">
                  <a:pos x="20" y="965"/>
                </a:cxn>
                <a:cxn ang="0">
                  <a:pos x="12" y="999"/>
                </a:cxn>
                <a:cxn ang="0">
                  <a:pos x="8" y="1010"/>
                </a:cxn>
                <a:cxn ang="0">
                  <a:pos x="3" y="1010"/>
                </a:cxn>
                <a:cxn ang="0">
                  <a:pos x="0" y="1014"/>
                </a:cxn>
                <a:cxn ang="0">
                  <a:pos x="0" y="1024"/>
                </a:cxn>
                <a:cxn ang="0">
                  <a:pos x="4" y="1029"/>
                </a:cxn>
                <a:cxn ang="0">
                  <a:pos x="9" y="1027"/>
                </a:cxn>
                <a:cxn ang="0">
                  <a:pos x="12" y="1021"/>
                </a:cxn>
                <a:cxn ang="0">
                  <a:pos x="18" y="1007"/>
                </a:cxn>
                <a:cxn ang="0">
                  <a:pos x="24" y="987"/>
                </a:cxn>
                <a:cxn ang="0">
                  <a:pos x="31" y="964"/>
                </a:cxn>
                <a:cxn ang="0">
                  <a:pos x="38" y="940"/>
                </a:cxn>
                <a:cxn ang="0">
                  <a:pos x="42" y="912"/>
                </a:cxn>
                <a:cxn ang="0">
                  <a:pos x="45" y="884"/>
                </a:cxn>
                <a:cxn ang="0">
                  <a:pos x="48" y="869"/>
                </a:cxn>
                <a:cxn ang="0">
                  <a:pos x="54" y="822"/>
                </a:cxn>
                <a:cxn ang="0">
                  <a:pos x="57" y="786"/>
                </a:cxn>
                <a:cxn ang="0">
                  <a:pos x="70" y="715"/>
                </a:cxn>
                <a:cxn ang="0">
                  <a:pos x="79" y="680"/>
                </a:cxn>
                <a:cxn ang="0">
                  <a:pos x="100" y="607"/>
                </a:cxn>
                <a:cxn ang="0">
                  <a:pos x="118" y="534"/>
                </a:cxn>
                <a:cxn ang="0">
                  <a:pos x="133" y="467"/>
                </a:cxn>
                <a:cxn ang="0">
                  <a:pos x="144" y="399"/>
                </a:cxn>
                <a:cxn ang="0">
                  <a:pos x="164" y="263"/>
                </a:cxn>
                <a:cxn ang="0">
                  <a:pos x="176" y="194"/>
                </a:cxn>
                <a:cxn ang="0">
                  <a:pos x="188" y="126"/>
                </a:cxn>
                <a:cxn ang="0">
                  <a:pos x="193" y="94"/>
                </a:cxn>
                <a:cxn ang="0">
                  <a:pos x="198" y="61"/>
                </a:cxn>
                <a:cxn ang="0">
                  <a:pos x="205" y="38"/>
                </a:cxn>
                <a:cxn ang="0">
                  <a:pos x="213" y="25"/>
                </a:cxn>
                <a:cxn ang="0">
                  <a:pos x="224" y="13"/>
                </a:cxn>
                <a:cxn ang="0">
                  <a:pos x="230" y="9"/>
                </a:cxn>
                <a:cxn ang="0">
                  <a:pos x="232" y="5"/>
                </a:cxn>
                <a:cxn ang="0">
                  <a:pos x="232" y="2"/>
                </a:cxn>
                <a:cxn ang="0">
                  <a:pos x="229" y="0"/>
                </a:cxn>
                <a:cxn ang="0">
                  <a:pos x="226" y="1"/>
                </a:cxn>
              </a:cxnLst>
              <a:rect l="0" t="0" r="r" b="b"/>
              <a:pathLst>
                <a:path w="232" h="1029">
                  <a:moveTo>
                    <a:pt x="226" y="1"/>
                  </a:moveTo>
                  <a:lnTo>
                    <a:pt x="226" y="1"/>
                  </a:lnTo>
                  <a:lnTo>
                    <a:pt x="216" y="7"/>
                  </a:lnTo>
                  <a:lnTo>
                    <a:pt x="209" y="14"/>
                  </a:lnTo>
                  <a:lnTo>
                    <a:pt x="203" y="22"/>
                  </a:lnTo>
                  <a:lnTo>
                    <a:pt x="198" y="30"/>
                  </a:lnTo>
                  <a:lnTo>
                    <a:pt x="195" y="39"/>
                  </a:lnTo>
                  <a:lnTo>
                    <a:pt x="192" y="48"/>
                  </a:lnTo>
                  <a:lnTo>
                    <a:pt x="189" y="59"/>
                  </a:lnTo>
                  <a:lnTo>
                    <a:pt x="187" y="69"/>
                  </a:lnTo>
                  <a:lnTo>
                    <a:pt x="187" y="69"/>
                  </a:lnTo>
                  <a:lnTo>
                    <a:pt x="177" y="145"/>
                  </a:lnTo>
                  <a:lnTo>
                    <a:pt x="171" y="182"/>
                  </a:lnTo>
                  <a:lnTo>
                    <a:pt x="164" y="219"/>
                  </a:lnTo>
                  <a:lnTo>
                    <a:pt x="164" y="219"/>
                  </a:lnTo>
                  <a:lnTo>
                    <a:pt x="156" y="254"/>
                  </a:lnTo>
                  <a:lnTo>
                    <a:pt x="151" y="288"/>
                  </a:lnTo>
                  <a:lnTo>
                    <a:pt x="142" y="357"/>
                  </a:lnTo>
                  <a:lnTo>
                    <a:pt x="142" y="357"/>
                  </a:lnTo>
                  <a:lnTo>
                    <a:pt x="136" y="392"/>
                  </a:lnTo>
                  <a:lnTo>
                    <a:pt x="130" y="428"/>
                  </a:lnTo>
                  <a:lnTo>
                    <a:pt x="116" y="498"/>
                  </a:lnTo>
                  <a:lnTo>
                    <a:pt x="116" y="498"/>
                  </a:lnTo>
                  <a:lnTo>
                    <a:pt x="109" y="533"/>
                  </a:lnTo>
                  <a:lnTo>
                    <a:pt x="100" y="568"/>
                  </a:lnTo>
                  <a:lnTo>
                    <a:pt x="81" y="637"/>
                  </a:lnTo>
                  <a:lnTo>
                    <a:pt x="71" y="672"/>
                  </a:lnTo>
                  <a:lnTo>
                    <a:pt x="62" y="707"/>
                  </a:lnTo>
                  <a:lnTo>
                    <a:pt x="54" y="743"/>
                  </a:lnTo>
                  <a:lnTo>
                    <a:pt x="49" y="779"/>
                  </a:lnTo>
                  <a:lnTo>
                    <a:pt x="49" y="779"/>
                  </a:lnTo>
                  <a:lnTo>
                    <a:pt x="45" y="813"/>
                  </a:lnTo>
                  <a:lnTo>
                    <a:pt x="43" y="847"/>
                  </a:lnTo>
                  <a:lnTo>
                    <a:pt x="43" y="847"/>
                  </a:lnTo>
                  <a:lnTo>
                    <a:pt x="41" y="862"/>
                  </a:lnTo>
                  <a:lnTo>
                    <a:pt x="38" y="878"/>
                  </a:lnTo>
                  <a:lnTo>
                    <a:pt x="35" y="894"/>
                  </a:lnTo>
                  <a:lnTo>
                    <a:pt x="34" y="910"/>
                  </a:lnTo>
                  <a:lnTo>
                    <a:pt x="34" y="910"/>
                  </a:lnTo>
                  <a:lnTo>
                    <a:pt x="31" y="924"/>
                  </a:lnTo>
                  <a:lnTo>
                    <a:pt x="28" y="938"/>
                  </a:lnTo>
                  <a:lnTo>
                    <a:pt x="24" y="951"/>
                  </a:lnTo>
                  <a:lnTo>
                    <a:pt x="20" y="965"/>
                  </a:lnTo>
                  <a:lnTo>
                    <a:pt x="20" y="965"/>
                  </a:lnTo>
                  <a:lnTo>
                    <a:pt x="15" y="987"/>
                  </a:lnTo>
                  <a:lnTo>
                    <a:pt x="12" y="999"/>
                  </a:lnTo>
                  <a:lnTo>
                    <a:pt x="8" y="1010"/>
                  </a:lnTo>
                  <a:lnTo>
                    <a:pt x="8" y="1010"/>
                  </a:lnTo>
                  <a:lnTo>
                    <a:pt x="5" y="1010"/>
                  </a:lnTo>
                  <a:lnTo>
                    <a:pt x="3" y="1010"/>
                  </a:lnTo>
                  <a:lnTo>
                    <a:pt x="0" y="1012"/>
                  </a:lnTo>
                  <a:lnTo>
                    <a:pt x="0" y="1014"/>
                  </a:lnTo>
                  <a:lnTo>
                    <a:pt x="0" y="1024"/>
                  </a:lnTo>
                  <a:lnTo>
                    <a:pt x="0" y="1024"/>
                  </a:lnTo>
                  <a:lnTo>
                    <a:pt x="1" y="1027"/>
                  </a:lnTo>
                  <a:lnTo>
                    <a:pt x="4" y="1029"/>
                  </a:lnTo>
                  <a:lnTo>
                    <a:pt x="7" y="1028"/>
                  </a:lnTo>
                  <a:lnTo>
                    <a:pt x="9" y="1027"/>
                  </a:lnTo>
                  <a:lnTo>
                    <a:pt x="9" y="1027"/>
                  </a:lnTo>
                  <a:lnTo>
                    <a:pt x="12" y="1021"/>
                  </a:lnTo>
                  <a:lnTo>
                    <a:pt x="14" y="1017"/>
                  </a:lnTo>
                  <a:lnTo>
                    <a:pt x="18" y="1007"/>
                  </a:lnTo>
                  <a:lnTo>
                    <a:pt x="20" y="998"/>
                  </a:lnTo>
                  <a:lnTo>
                    <a:pt x="24" y="987"/>
                  </a:lnTo>
                  <a:lnTo>
                    <a:pt x="24" y="987"/>
                  </a:lnTo>
                  <a:lnTo>
                    <a:pt x="31" y="964"/>
                  </a:lnTo>
                  <a:lnTo>
                    <a:pt x="38" y="940"/>
                  </a:lnTo>
                  <a:lnTo>
                    <a:pt x="38" y="940"/>
                  </a:lnTo>
                  <a:lnTo>
                    <a:pt x="41" y="926"/>
                  </a:lnTo>
                  <a:lnTo>
                    <a:pt x="42" y="912"/>
                  </a:lnTo>
                  <a:lnTo>
                    <a:pt x="43" y="899"/>
                  </a:lnTo>
                  <a:lnTo>
                    <a:pt x="45" y="884"/>
                  </a:lnTo>
                  <a:lnTo>
                    <a:pt x="45" y="884"/>
                  </a:lnTo>
                  <a:lnTo>
                    <a:pt x="48" y="869"/>
                  </a:lnTo>
                  <a:lnTo>
                    <a:pt x="51" y="853"/>
                  </a:lnTo>
                  <a:lnTo>
                    <a:pt x="54" y="822"/>
                  </a:lnTo>
                  <a:lnTo>
                    <a:pt x="54" y="822"/>
                  </a:lnTo>
                  <a:lnTo>
                    <a:pt x="57" y="786"/>
                  </a:lnTo>
                  <a:lnTo>
                    <a:pt x="62" y="750"/>
                  </a:lnTo>
                  <a:lnTo>
                    <a:pt x="70" y="715"/>
                  </a:lnTo>
                  <a:lnTo>
                    <a:pt x="74" y="697"/>
                  </a:lnTo>
                  <a:lnTo>
                    <a:pt x="79" y="680"/>
                  </a:lnTo>
                  <a:lnTo>
                    <a:pt x="79" y="680"/>
                  </a:lnTo>
                  <a:lnTo>
                    <a:pt x="100" y="607"/>
                  </a:lnTo>
                  <a:lnTo>
                    <a:pt x="118" y="534"/>
                  </a:lnTo>
                  <a:lnTo>
                    <a:pt x="118" y="534"/>
                  </a:lnTo>
                  <a:lnTo>
                    <a:pt x="125" y="501"/>
                  </a:lnTo>
                  <a:lnTo>
                    <a:pt x="133" y="467"/>
                  </a:lnTo>
                  <a:lnTo>
                    <a:pt x="139" y="433"/>
                  </a:lnTo>
                  <a:lnTo>
                    <a:pt x="144" y="399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9" y="228"/>
                  </a:lnTo>
                  <a:lnTo>
                    <a:pt x="176" y="194"/>
                  </a:lnTo>
                  <a:lnTo>
                    <a:pt x="182" y="160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93" y="94"/>
                  </a:lnTo>
                  <a:lnTo>
                    <a:pt x="195" y="77"/>
                  </a:lnTo>
                  <a:lnTo>
                    <a:pt x="198" y="61"/>
                  </a:lnTo>
                  <a:lnTo>
                    <a:pt x="202" y="45"/>
                  </a:lnTo>
                  <a:lnTo>
                    <a:pt x="205" y="38"/>
                  </a:lnTo>
                  <a:lnTo>
                    <a:pt x="208" y="32"/>
                  </a:lnTo>
                  <a:lnTo>
                    <a:pt x="213" y="25"/>
                  </a:lnTo>
                  <a:lnTo>
                    <a:pt x="217" y="18"/>
                  </a:lnTo>
                  <a:lnTo>
                    <a:pt x="224" y="13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32" y="7"/>
                  </a:lnTo>
                  <a:lnTo>
                    <a:pt x="232" y="5"/>
                  </a:lnTo>
                  <a:lnTo>
                    <a:pt x="232" y="4"/>
                  </a:lnTo>
                  <a:lnTo>
                    <a:pt x="232" y="2"/>
                  </a:lnTo>
                  <a:lnTo>
                    <a:pt x="231" y="1"/>
                  </a:lnTo>
                  <a:lnTo>
                    <a:pt x="229" y="0"/>
                  </a:lnTo>
                  <a:lnTo>
                    <a:pt x="228" y="0"/>
                  </a:lnTo>
                  <a:lnTo>
                    <a:pt x="226" y="1"/>
                  </a:lnTo>
                  <a:lnTo>
                    <a:pt x="226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9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5" name="Freeform 729"/>
            <p:cNvSpPr>
              <a:spLocks/>
            </p:cNvSpPr>
            <p:nvPr/>
          </p:nvSpPr>
          <p:spPr bwMode="auto">
            <a:xfrm>
              <a:off x="5638801" y="4605338"/>
              <a:ext cx="34925" cy="111125"/>
            </a:xfrm>
            <a:custGeom>
              <a:avLst/>
              <a:gdLst/>
              <a:ahLst/>
              <a:cxnLst>
                <a:cxn ang="0">
                  <a:pos x="58" y="1"/>
                </a:cxn>
                <a:cxn ang="0">
                  <a:pos x="58" y="1"/>
                </a:cxn>
                <a:cxn ang="0">
                  <a:pos x="52" y="10"/>
                </a:cxn>
                <a:cxn ang="0">
                  <a:pos x="48" y="20"/>
                </a:cxn>
                <a:cxn ang="0">
                  <a:pos x="44" y="31"/>
                </a:cxn>
                <a:cxn ang="0">
                  <a:pos x="41" y="42"/>
                </a:cxn>
                <a:cxn ang="0">
                  <a:pos x="36" y="66"/>
                </a:cxn>
                <a:cxn ang="0">
                  <a:pos x="32" y="87"/>
                </a:cxn>
                <a:cxn ang="0">
                  <a:pos x="32" y="87"/>
                </a:cxn>
                <a:cxn ang="0">
                  <a:pos x="24" y="117"/>
                </a:cxn>
                <a:cxn ang="0">
                  <a:pos x="15" y="147"/>
                </a:cxn>
                <a:cxn ang="0">
                  <a:pos x="6" y="176"/>
                </a:cxn>
                <a:cxn ang="0">
                  <a:pos x="3" y="192"/>
                </a:cxn>
                <a:cxn ang="0">
                  <a:pos x="0" y="207"/>
                </a:cxn>
                <a:cxn ang="0">
                  <a:pos x="0" y="207"/>
                </a:cxn>
                <a:cxn ang="0">
                  <a:pos x="0" y="209"/>
                </a:cxn>
                <a:cxn ang="0">
                  <a:pos x="1" y="210"/>
                </a:cxn>
                <a:cxn ang="0">
                  <a:pos x="4" y="212"/>
                </a:cxn>
                <a:cxn ang="0">
                  <a:pos x="5" y="212"/>
                </a:cxn>
                <a:cxn ang="0">
                  <a:pos x="8" y="212"/>
                </a:cxn>
                <a:cxn ang="0">
                  <a:pos x="9" y="211"/>
                </a:cxn>
                <a:cxn ang="0">
                  <a:pos x="10" y="209"/>
                </a:cxn>
                <a:cxn ang="0">
                  <a:pos x="10" y="209"/>
                </a:cxn>
                <a:cxn ang="0">
                  <a:pos x="14" y="184"/>
                </a:cxn>
                <a:cxn ang="0">
                  <a:pos x="21" y="161"/>
                </a:cxn>
                <a:cxn ang="0">
                  <a:pos x="35" y="112"/>
                </a:cxn>
                <a:cxn ang="0">
                  <a:pos x="35" y="112"/>
                </a:cxn>
                <a:cxn ang="0">
                  <a:pos x="42" y="89"/>
                </a:cxn>
                <a:cxn ang="0">
                  <a:pos x="47" y="66"/>
                </a:cxn>
                <a:cxn ang="0">
                  <a:pos x="47" y="66"/>
                </a:cxn>
                <a:cxn ang="0">
                  <a:pos x="50" y="51"/>
                </a:cxn>
                <a:cxn ang="0">
                  <a:pos x="53" y="36"/>
                </a:cxn>
                <a:cxn ang="0">
                  <a:pos x="55" y="27"/>
                </a:cxn>
                <a:cxn ang="0">
                  <a:pos x="58" y="20"/>
                </a:cxn>
                <a:cxn ang="0">
                  <a:pos x="61" y="13"/>
                </a:cxn>
                <a:cxn ang="0">
                  <a:pos x="65" y="8"/>
                </a:cxn>
                <a:cxn ang="0">
                  <a:pos x="65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4" y="1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8" y="1"/>
                </a:cxn>
              </a:cxnLst>
              <a:rect l="0" t="0" r="r" b="b"/>
              <a:pathLst>
                <a:path w="66" h="212">
                  <a:moveTo>
                    <a:pt x="58" y="1"/>
                  </a:moveTo>
                  <a:lnTo>
                    <a:pt x="58" y="1"/>
                  </a:lnTo>
                  <a:lnTo>
                    <a:pt x="52" y="10"/>
                  </a:lnTo>
                  <a:lnTo>
                    <a:pt x="48" y="20"/>
                  </a:lnTo>
                  <a:lnTo>
                    <a:pt x="44" y="31"/>
                  </a:lnTo>
                  <a:lnTo>
                    <a:pt x="41" y="42"/>
                  </a:lnTo>
                  <a:lnTo>
                    <a:pt x="36" y="66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24" y="117"/>
                  </a:lnTo>
                  <a:lnTo>
                    <a:pt x="15" y="147"/>
                  </a:lnTo>
                  <a:lnTo>
                    <a:pt x="6" y="176"/>
                  </a:lnTo>
                  <a:lnTo>
                    <a:pt x="3" y="192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09"/>
                  </a:lnTo>
                  <a:lnTo>
                    <a:pt x="1" y="210"/>
                  </a:lnTo>
                  <a:lnTo>
                    <a:pt x="4" y="212"/>
                  </a:lnTo>
                  <a:lnTo>
                    <a:pt x="5" y="212"/>
                  </a:lnTo>
                  <a:lnTo>
                    <a:pt x="8" y="212"/>
                  </a:lnTo>
                  <a:lnTo>
                    <a:pt x="9" y="211"/>
                  </a:lnTo>
                  <a:lnTo>
                    <a:pt x="10" y="209"/>
                  </a:lnTo>
                  <a:lnTo>
                    <a:pt x="10" y="209"/>
                  </a:lnTo>
                  <a:lnTo>
                    <a:pt x="14" y="184"/>
                  </a:lnTo>
                  <a:lnTo>
                    <a:pt x="21" y="161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42" y="89"/>
                  </a:lnTo>
                  <a:lnTo>
                    <a:pt x="47" y="66"/>
                  </a:lnTo>
                  <a:lnTo>
                    <a:pt x="47" y="66"/>
                  </a:lnTo>
                  <a:lnTo>
                    <a:pt x="50" y="51"/>
                  </a:lnTo>
                  <a:lnTo>
                    <a:pt x="53" y="36"/>
                  </a:lnTo>
                  <a:lnTo>
                    <a:pt x="55" y="27"/>
                  </a:lnTo>
                  <a:lnTo>
                    <a:pt x="58" y="20"/>
                  </a:lnTo>
                  <a:lnTo>
                    <a:pt x="61" y="13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4" y="1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8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9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6" name="Freeform 730"/>
            <p:cNvSpPr>
              <a:spLocks/>
            </p:cNvSpPr>
            <p:nvPr/>
          </p:nvSpPr>
          <p:spPr bwMode="auto">
            <a:xfrm>
              <a:off x="5664201" y="4646613"/>
              <a:ext cx="25400" cy="76200"/>
            </a:xfrm>
            <a:custGeom>
              <a:avLst/>
              <a:gdLst/>
              <a:ahLst/>
              <a:cxnLst>
                <a:cxn ang="0">
                  <a:pos x="37" y="4"/>
                </a:cxn>
                <a:cxn ang="0">
                  <a:pos x="37" y="4"/>
                </a:cxn>
                <a:cxn ang="0">
                  <a:pos x="36" y="12"/>
                </a:cxn>
                <a:cxn ang="0">
                  <a:pos x="35" y="21"/>
                </a:cxn>
                <a:cxn ang="0">
                  <a:pos x="30" y="35"/>
                </a:cxn>
                <a:cxn ang="0">
                  <a:pos x="25" y="51"/>
                </a:cxn>
                <a:cxn ang="0">
                  <a:pos x="20" y="66"/>
                </a:cxn>
                <a:cxn ang="0">
                  <a:pos x="20" y="66"/>
                </a:cxn>
                <a:cxn ang="0">
                  <a:pos x="15" y="84"/>
                </a:cxn>
                <a:cxn ang="0">
                  <a:pos x="9" y="101"/>
                </a:cxn>
                <a:cxn ang="0">
                  <a:pos x="4" y="119"/>
                </a:cxn>
                <a:cxn ang="0">
                  <a:pos x="0" y="136"/>
                </a:cxn>
                <a:cxn ang="0">
                  <a:pos x="0" y="136"/>
                </a:cxn>
                <a:cxn ang="0">
                  <a:pos x="0" y="139"/>
                </a:cxn>
                <a:cxn ang="0">
                  <a:pos x="1" y="140"/>
                </a:cxn>
                <a:cxn ang="0">
                  <a:pos x="2" y="142"/>
                </a:cxn>
                <a:cxn ang="0">
                  <a:pos x="3" y="142"/>
                </a:cxn>
                <a:cxn ang="0">
                  <a:pos x="5" y="142"/>
                </a:cxn>
                <a:cxn ang="0">
                  <a:pos x="7" y="142"/>
                </a:cxn>
                <a:cxn ang="0">
                  <a:pos x="8" y="141"/>
                </a:cxn>
                <a:cxn ang="0">
                  <a:pos x="9" y="139"/>
                </a:cxn>
                <a:cxn ang="0">
                  <a:pos x="9" y="139"/>
                </a:cxn>
                <a:cxn ang="0">
                  <a:pos x="13" y="121"/>
                </a:cxn>
                <a:cxn ang="0">
                  <a:pos x="18" y="103"/>
                </a:cxn>
                <a:cxn ang="0">
                  <a:pos x="29" y="69"/>
                </a:cxn>
                <a:cxn ang="0">
                  <a:pos x="29" y="69"/>
                </a:cxn>
                <a:cxn ang="0">
                  <a:pos x="34" y="53"/>
                </a:cxn>
                <a:cxn ang="0">
                  <a:pos x="40" y="37"/>
                </a:cxn>
                <a:cxn ang="0">
                  <a:pos x="44" y="21"/>
                </a:cxn>
                <a:cxn ang="0">
                  <a:pos x="46" y="12"/>
                </a:cxn>
                <a:cxn ang="0">
                  <a:pos x="47" y="4"/>
                </a:cxn>
                <a:cxn ang="0">
                  <a:pos x="47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39" y="1"/>
                </a:cxn>
                <a:cxn ang="0">
                  <a:pos x="38" y="2"/>
                </a:cxn>
                <a:cxn ang="0">
                  <a:pos x="37" y="4"/>
                </a:cxn>
                <a:cxn ang="0">
                  <a:pos x="37" y="4"/>
                </a:cxn>
              </a:cxnLst>
              <a:rect l="0" t="0" r="r" b="b"/>
              <a:pathLst>
                <a:path w="47" h="142">
                  <a:moveTo>
                    <a:pt x="37" y="4"/>
                  </a:moveTo>
                  <a:lnTo>
                    <a:pt x="37" y="4"/>
                  </a:lnTo>
                  <a:lnTo>
                    <a:pt x="36" y="12"/>
                  </a:lnTo>
                  <a:lnTo>
                    <a:pt x="35" y="21"/>
                  </a:lnTo>
                  <a:lnTo>
                    <a:pt x="30" y="35"/>
                  </a:lnTo>
                  <a:lnTo>
                    <a:pt x="25" y="51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15" y="84"/>
                  </a:lnTo>
                  <a:lnTo>
                    <a:pt x="9" y="101"/>
                  </a:lnTo>
                  <a:lnTo>
                    <a:pt x="4" y="119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9"/>
                  </a:lnTo>
                  <a:lnTo>
                    <a:pt x="1" y="140"/>
                  </a:lnTo>
                  <a:lnTo>
                    <a:pt x="2" y="142"/>
                  </a:lnTo>
                  <a:lnTo>
                    <a:pt x="3" y="142"/>
                  </a:lnTo>
                  <a:lnTo>
                    <a:pt x="5" y="142"/>
                  </a:lnTo>
                  <a:lnTo>
                    <a:pt x="7" y="142"/>
                  </a:lnTo>
                  <a:lnTo>
                    <a:pt x="8" y="141"/>
                  </a:lnTo>
                  <a:lnTo>
                    <a:pt x="9" y="139"/>
                  </a:lnTo>
                  <a:lnTo>
                    <a:pt x="9" y="139"/>
                  </a:lnTo>
                  <a:lnTo>
                    <a:pt x="13" y="121"/>
                  </a:lnTo>
                  <a:lnTo>
                    <a:pt x="18" y="103"/>
                  </a:lnTo>
                  <a:lnTo>
                    <a:pt x="29" y="69"/>
                  </a:lnTo>
                  <a:lnTo>
                    <a:pt x="29" y="69"/>
                  </a:lnTo>
                  <a:lnTo>
                    <a:pt x="34" y="53"/>
                  </a:lnTo>
                  <a:lnTo>
                    <a:pt x="40" y="37"/>
                  </a:lnTo>
                  <a:lnTo>
                    <a:pt x="44" y="21"/>
                  </a:lnTo>
                  <a:lnTo>
                    <a:pt x="46" y="12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8" y="2"/>
                  </a:lnTo>
                  <a:lnTo>
                    <a:pt x="37" y="4"/>
                  </a:lnTo>
                  <a:lnTo>
                    <a:pt x="37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9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7" name="Freeform 731"/>
            <p:cNvSpPr>
              <a:spLocks/>
            </p:cNvSpPr>
            <p:nvPr/>
          </p:nvSpPr>
          <p:spPr bwMode="auto">
            <a:xfrm>
              <a:off x="5680076" y="4684713"/>
              <a:ext cx="19050" cy="61913"/>
            </a:xfrm>
            <a:custGeom>
              <a:avLst/>
              <a:gdLst/>
              <a:ahLst/>
              <a:cxnLst>
                <a:cxn ang="0">
                  <a:pos x="30" y="2"/>
                </a:cxn>
                <a:cxn ang="0">
                  <a:pos x="30" y="2"/>
                </a:cxn>
                <a:cxn ang="0">
                  <a:pos x="26" y="9"/>
                </a:cxn>
                <a:cxn ang="0">
                  <a:pos x="22" y="15"/>
                </a:cxn>
                <a:cxn ang="0">
                  <a:pos x="17" y="28"/>
                </a:cxn>
                <a:cxn ang="0">
                  <a:pos x="13" y="42"/>
                </a:cxn>
                <a:cxn ang="0">
                  <a:pos x="11" y="56"/>
                </a:cxn>
                <a:cxn ang="0">
                  <a:pos x="7" y="86"/>
                </a:cxn>
                <a:cxn ang="0">
                  <a:pos x="4" y="99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0" y="116"/>
                </a:cxn>
                <a:cxn ang="0">
                  <a:pos x="1" y="117"/>
                </a:cxn>
                <a:cxn ang="0">
                  <a:pos x="2" y="118"/>
                </a:cxn>
                <a:cxn ang="0">
                  <a:pos x="3" y="119"/>
                </a:cxn>
                <a:cxn ang="0">
                  <a:pos x="7" y="119"/>
                </a:cxn>
                <a:cxn ang="0">
                  <a:pos x="8" y="118"/>
                </a:cxn>
                <a:cxn ang="0">
                  <a:pos x="9" y="116"/>
                </a:cxn>
                <a:cxn ang="0">
                  <a:pos x="9" y="116"/>
                </a:cxn>
                <a:cxn ang="0">
                  <a:pos x="13" y="104"/>
                </a:cxn>
                <a:cxn ang="0">
                  <a:pos x="15" y="89"/>
                </a:cxn>
                <a:cxn ang="0">
                  <a:pos x="19" y="61"/>
                </a:cxn>
                <a:cxn ang="0">
                  <a:pos x="21" y="47"/>
                </a:cxn>
                <a:cxn ang="0">
                  <a:pos x="24" y="33"/>
                </a:cxn>
                <a:cxn ang="0">
                  <a:pos x="30" y="21"/>
                </a:cxn>
                <a:cxn ang="0">
                  <a:pos x="33" y="15"/>
                </a:cxn>
                <a:cxn ang="0">
                  <a:pos x="37" y="10"/>
                </a:cxn>
                <a:cxn ang="0">
                  <a:pos x="37" y="10"/>
                </a:cxn>
                <a:cxn ang="0">
                  <a:pos x="38" y="8"/>
                </a:cxn>
                <a:cxn ang="0">
                  <a:pos x="38" y="5"/>
                </a:cxn>
                <a:cxn ang="0">
                  <a:pos x="36" y="2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2"/>
                </a:cxn>
                <a:cxn ang="0">
                  <a:pos x="30" y="2"/>
                </a:cxn>
              </a:cxnLst>
              <a:rect l="0" t="0" r="r" b="b"/>
              <a:pathLst>
                <a:path w="38" h="119">
                  <a:moveTo>
                    <a:pt x="30" y="2"/>
                  </a:moveTo>
                  <a:lnTo>
                    <a:pt x="30" y="2"/>
                  </a:lnTo>
                  <a:lnTo>
                    <a:pt x="26" y="9"/>
                  </a:lnTo>
                  <a:lnTo>
                    <a:pt x="22" y="15"/>
                  </a:lnTo>
                  <a:lnTo>
                    <a:pt x="17" y="28"/>
                  </a:lnTo>
                  <a:lnTo>
                    <a:pt x="13" y="42"/>
                  </a:lnTo>
                  <a:lnTo>
                    <a:pt x="11" y="56"/>
                  </a:lnTo>
                  <a:lnTo>
                    <a:pt x="7" y="86"/>
                  </a:lnTo>
                  <a:lnTo>
                    <a:pt x="4" y="99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1" y="117"/>
                  </a:lnTo>
                  <a:lnTo>
                    <a:pt x="2" y="118"/>
                  </a:lnTo>
                  <a:lnTo>
                    <a:pt x="3" y="119"/>
                  </a:lnTo>
                  <a:lnTo>
                    <a:pt x="7" y="119"/>
                  </a:lnTo>
                  <a:lnTo>
                    <a:pt x="8" y="118"/>
                  </a:lnTo>
                  <a:lnTo>
                    <a:pt x="9" y="116"/>
                  </a:lnTo>
                  <a:lnTo>
                    <a:pt x="9" y="116"/>
                  </a:lnTo>
                  <a:lnTo>
                    <a:pt x="13" y="104"/>
                  </a:lnTo>
                  <a:lnTo>
                    <a:pt x="15" y="89"/>
                  </a:lnTo>
                  <a:lnTo>
                    <a:pt x="19" y="61"/>
                  </a:lnTo>
                  <a:lnTo>
                    <a:pt x="21" y="47"/>
                  </a:lnTo>
                  <a:lnTo>
                    <a:pt x="24" y="33"/>
                  </a:lnTo>
                  <a:lnTo>
                    <a:pt x="30" y="21"/>
                  </a:lnTo>
                  <a:lnTo>
                    <a:pt x="33" y="15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8" y="8"/>
                  </a:lnTo>
                  <a:lnTo>
                    <a:pt x="38" y="5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2"/>
                  </a:lnTo>
                  <a:lnTo>
                    <a:pt x="3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9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Freeform 732"/>
            <p:cNvSpPr>
              <a:spLocks/>
            </p:cNvSpPr>
            <p:nvPr/>
          </p:nvSpPr>
          <p:spPr bwMode="auto">
            <a:xfrm>
              <a:off x="5694363" y="4205288"/>
              <a:ext cx="63500" cy="346075"/>
            </a:xfrm>
            <a:custGeom>
              <a:avLst/>
              <a:gdLst/>
              <a:ahLst/>
              <a:cxnLst>
                <a:cxn ang="0">
                  <a:pos x="111" y="4"/>
                </a:cxn>
                <a:cxn ang="0">
                  <a:pos x="100" y="44"/>
                </a:cxn>
                <a:cxn ang="0">
                  <a:pos x="91" y="83"/>
                </a:cxn>
                <a:cxn ang="0">
                  <a:pos x="81" y="165"/>
                </a:cxn>
                <a:cxn ang="0">
                  <a:pos x="78" y="186"/>
                </a:cxn>
                <a:cxn ang="0">
                  <a:pos x="69" y="230"/>
                </a:cxn>
                <a:cxn ang="0">
                  <a:pos x="64" y="250"/>
                </a:cxn>
                <a:cxn ang="0">
                  <a:pos x="58" y="272"/>
                </a:cxn>
                <a:cxn ang="0">
                  <a:pos x="51" y="319"/>
                </a:cxn>
                <a:cxn ang="0">
                  <a:pos x="47" y="341"/>
                </a:cxn>
                <a:cxn ang="0">
                  <a:pos x="32" y="412"/>
                </a:cxn>
                <a:cxn ang="0">
                  <a:pos x="20" y="482"/>
                </a:cxn>
                <a:cxn ang="0">
                  <a:pos x="17" y="506"/>
                </a:cxn>
                <a:cxn ang="0">
                  <a:pos x="7" y="550"/>
                </a:cxn>
                <a:cxn ang="0">
                  <a:pos x="2" y="573"/>
                </a:cxn>
                <a:cxn ang="0">
                  <a:pos x="0" y="591"/>
                </a:cxn>
                <a:cxn ang="0">
                  <a:pos x="1" y="631"/>
                </a:cxn>
                <a:cxn ang="0">
                  <a:pos x="2" y="650"/>
                </a:cxn>
                <a:cxn ang="0">
                  <a:pos x="3" y="653"/>
                </a:cxn>
                <a:cxn ang="0">
                  <a:pos x="6" y="654"/>
                </a:cxn>
                <a:cxn ang="0">
                  <a:pos x="10" y="653"/>
                </a:cxn>
                <a:cxn ang="0">
                  <a:pos x="11" y="650"/>
                </a:cxn>
                <a:cxn ang="0">
                  <a:pos x="10" y="608"/>
                </a:cxn>
                <a:cxn ang="0">
                  <a:pos x="11" y="577"/>
                </a:cxn>
                <a:cxn ang="0">
                  <a:pos x="12" y="567"/>
                </a:cxn>
                <a:cxn ang="0">
                  <a:pos x="22" y="528"/>
                </a:cxn>
                <a:cxn ang="0">
                  <a:pos x="28" y="498"/>
                </a:cxn>
                <a:cxn ang="0">
                  <a:pos x="29" y="489"/>
                </a:cxn>
                <a:cxn ang="0">
                  <a:pos x="35" y="454"/>
                </a:cxn>
                <a:cxn ang="0">
                  <a:pos x="41" y="420"/>
                </a:cxn>
                <a:cxn ang="0">
                  <a:pos x="51" y="362"/>
                </a:cxn>
                <a:cxn ang="0">
                  <a:pos x="56" y="343"/>
                </a:cxn>
                <a:cxn ang="0">
                  <a:pos x="65" y="303"/>
                </a:cxn>
                <a:cxn ang="0">
                  <a:pos x="71" y="262"/>
                </a:cxn>
                <a:cxn ang="0">
                  <a:pos x="80" y="219"/>
                </a:cxn>
                <a:cxn ang="0">
                  <a:pos x="88" y="176"/>
                </a:cxn>
                <a:cxn ang="0">
                  <a:pos x="95" y="134"/>
                </a:cxn>
                <a:cxn ang="0">
                  <a:pos x="104" y="70"/>
                </a:cxn>
                <a:cxn ang="0">
                  <a:pos x="113" y="27"/>
                </a:cxn>
                <a:cxn ang="0">
                  <a:pos x="119" y="7"/>
                </a:cxn>
                <a:cxn ang="0">
                  <a:pos x="119" y="3"/>
                </a:cxn>
                <a:cxn ang="0">
                  <a:pos x="116" y="0"/>
                </a:cxn>
                <a:cxn ang="0">
                  <a:pos x="113" y="2"/>
                </a:cxn>
                <a:cxn ang="0">
                  <a:pos x="111" y="4"/>
                </a:cxn>
              </a:cxnLst>
              <a:rect l="0" t="0" r="r" b="b"/>
              <a:pathLst>
                <a:path w="120" h="654">
                  <a:moveTo>
                    <a:pt x="111" y="4"/>
                  </a:moveTo>
                  <a:lnTo>
                    <a:pt x="111" y="4"/>
                  </a:lnTo>
                  <a:lnTo>
                    <a:pt x="104" y="24"/>
                  </a:lnTo>
                  <a:lnTo>
                    <a:pt x="100" y="44"/>
                  </a:lnTo>
                  <a:lnTo>
                    <a:pt x="96" y="63"/>
                  </a:lnTo>
                  <a:lnTo>
                    <a:pt x="91" y="83"/>
                  </a:lnTo>
                  <a:lnTo>
                    <a:pt x="86" y="123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78" y="186"/>
                  </a:lnTo>
                  <a:lnTo>
                    <a:pt x="74" y="208"/>
                  </a:lnTo>
                  <a:lnTo>
                    <a:pt x="69" y="230"/>
                  </a:lnTo>
                  <a:lnTo>
                    <a:pt x="64" y="250"/>
                  </a:lnTo>
                  <a:lnTo>
                    <a:pt x="64" y="250"/>
                  </a:lnTo>
                  <a:lnTo>
                    <a:pt x="60" y="262"/>
                  </a:lnTo>
                  <a:lnTo>
                    <a:pt x="58" y="272"/>
                  </a:lnTo>
                  <a:lnTo>
                    <a:pt x="54" y="296"/>
                  </a:lnTo>
                  <a:lnTo>
                    <a:pt x="51" y="319"/>
                  </a:lnTo>
                  <a:lnTo>
                    <a:pt x="47" y="341"/>
                  </a:lnTo>
                  <a:lnTo>
                    <a:pt x="47" y="341"/>
                  </a:lnTo>
                  <a:lnTo>
                    <a:pt x="39" y="375"/>
                  </a:lnTo>
                  <a:lnTo>
                    <a:pt x="32" y="412"/>
                  </a:lnTo>
                  <a:lnTo>
                    <a:pt x="25" y="447"/>
                  </a:lnTo>
                  <a:lnTo>
                    <a:pt x="20" y="482"/>
                  </a:lnTo>
                  <a:lnTo>
                    <a:pt x="20" y="482"/>
                  </a:lnTo>
                  <a:lnTo>
                    <a:pt x="17" y="506"/>
                  </a:lnTo>
                  <a:lnTo>
                    <a:pt x="12" y="527"/>
                  </a:lnTo>
                  <a:lnTo>
                    <a:pt x="7" y="550"/>
                  </a:lnTo>
                  <a:lnTo>
                    <a:pt x="2" y="573"/>
                  </a:lnTo>
                  <a:lnTo>
                    <a:pt x="2" y="573"/>
                  </a:lnTo>
                  <a:lnTo>
                    <a:pt x="1" y="582"/>
                  </a:lnTo>
                  <a:lnTo>
                    <a:pt x="0" y="591"/>
                  </a:lnTo>
                  <a:lnTo>
                    <a:pt x="0" y="611"/>
                  </a:lnTo>
                  <a:lnTo>
                    <a:pt x="1" y="631"/>
                  </a:lnTo>
                  <a:lnTo>
                    <a:pt x="2" y="650"/>
                  </a:lnTo>
                  <a:lnTo>
                    <a:pt x="2" y="650"/>
                  </a:lnTo>
                  <a:lnTo>
                    <a:pt x="2" y="652"/>
                  </a:lnTo>
                  <a:lnTo>
                    <a:pt x="3" y="653"/>
                  </a:lnTo>
                  <a:lnTo>
                    <a:pt x="5" y="654"/>
                  </a:lnTo>
                  <a:lnTo>
                    <a:pt x="6" y="654"/>
                  </a:lnTo>
                  <a:lnTo>
                    <a:pt x="8" y="654"/>
                  </a:lnTo>
                  <a:lnTo>
                    <a:pt x="10" y="653"/>
                  </a:lnTo>
                  <a:lnTo>
                    <a:pt x="11" y="652"/>
                  </a:lnTo>
                  <a:lnTo>
                    <a:pt x="11" y="650"/>
                  </a:lnTo>
                  <a:lnTo>
                    <a:pt x="11" y="650"/>
                  </a:lnTo>
                  <a:lnTo>
                    <a:pt x="10" y="608"/>
                  </a:lnTo>
                  <a:lnTo>
                    <a:pt x="10" y="587"/>
                  </a:lnTo>
                  <a:lnTo>
                    <a:pt x="11" y="577"/>
                  </a:lnTo>
                  <a:lnTo>
                    <a:pt x="12" y="567"/>
                  </a:lnTo>
                  <a:lnTo>
                    <a:pt x="12" y="567"/>
                  </a:lnTo>
                  <a:lnTo>
                    <a:pt x="17" y="548"/>
                  </a:lnTo>
                  <a:lnTo>
                    <a:pt x="22" y="528"/>
                  </a:lnTo>
                  <a:lnTo>
                    <a:pt x="27" y="509"/>
                  </a:lnTo>
                  <a:lnTo>
                    <a:pt x="28" y="498"/>
                  </a:lnTo>
                  <a:lnTo>
                    <a:pt x="29" y="489"/>
                  </a:lnTo>
                  <a:lnTo>
                    <a:pt x="29" y="489"/>
                  </a:lnTo>
                  <a:lnTo>
                    <a:pt x="32" y="471"/>
                  </a:lnTo>
                  <a:lnTo>
                    <a:pt x="35" y="454"/>
                  </a:lnTo>
                  <a:lnTo>
                    <a:pt x="41" y="420"/>
                  </a:lnTo>
                  <a:lnTo>
                    <a:pt x="41" y="420"/>
                  </a:lnTo>
                  <a:lnTo>
                    <a:pt x="47" y="382"/>
                  </a:lnTo>
                  <a:lnTo>
                    <a:pt x="51" y="362"/>
                  </a:lnTo>
                  <a:lnTo>
                    <a:pt x="56" y="343"/>
                  </a:lnTo>
                  <a:lnTo>
                    <a:pt x="56" y="343"/>
                  </a:lnTo>
                  <a:lnTo>
                    <a:pt x="60" y="324"/>
                  </a:lnTo>
                  <a:lnTo>
                    <a:pt x="65" y="303"/>
                  </a:lnTo>
                  <a:lnTo>
                    <a:pt x="71" y="262"/>
                  </a:lnTo>
                  <a:lnTo>
                    <a:pt x="71" y="262"/>
                  </a:lnTo>
                  <a:lnTo>
                    <a:pt x="75" y="240"/>
                  </a:lnTo>
                  <a:lnTo>
                    <a:pt x="80" y="219"/>
                  </a:lnTo>
                  <a:lnTo>
                    <a:pt x="84" y="198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95" y="134"/>
                  </a:lnTo>
                  <a:lnTo>
                    <a:pt x="100" y="90"/>
                  </a:lnTo>
                  <a:lnTo>
                    <a:pt x="104" y="70"/>
                  </a:lnTo>
                  <a:lnTo>
                    <a:pt x="108" y="48"/>
                  </a:lnTo>
                  <a:lnTo>
                    <a:pt x="113" y="27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20" y="5"/>
                  </a:lnTo>
                  <a:lnTo>
                    <a:pt x="119" y="3"/>
                  </a:lnTo>
                  <a:lnTo>
                    <a:pt x="118" y="2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3" y="2"/>
                  </a:lnTo>
                  <a:lnTo>
                    <a:pt x="112" y="3"/>
                  </a:lnTo>
                  <a:lnTo>
                    <a:pt x="111" y="4"/>
                  </a:lnTo>
                  <a:lnTo>
                    <a:pt x="111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9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9" name="Freeform 733"/>
            <p:cNvSpPr>
              <a:spLocks/>
            </p:cNvSpPr>
            <p:nvPr/>
          </p:nvSpPr>
          <p:spPr bwMode="auto">
            <a:xfrm>
              <a:off x="5746751" y="4235450"/>
              <a:ext cx="46038" cy="260350"/>
            </a:xfrm>
            <a:custGeom>
              <a:avLst/>
              <a:gdLst/>
              <a:ahLst/>
              <a:cxnLst>
                <a:cxn ang="0">
                  <a:pos x="76" y="2"/>
                </a:cxn>
                <a:cxn ang="0">
                  <a:pos x="70" y="31"/>
                </a:cxn>
                <a:cxn ang="0">
                  <a:pos x="69" y="60"/>
                </a:cxn>
                <a:cxn ang="0">
                  <a:pos x="70" y="106"/>
                </a:cxn>
                <a:cxn ang="0">
                  <a:pos x="70" y="120"/>
                </a:cxn>
                <a:cxn ang="0">
                  <a:pos x="65" y="152"/>
                </a:cxn>
                <a:cxn ang="0">
                  <a:pos x="50" y="215"/>
                </a:cxn>
                <a:cxn ang="0">
                  <a:pos x="44" y="248"/>
                </a:cxn>
                <a:cxn ang="0">
                  <a:pos x="40" y="279"/>
                </a:cxn>
                <a:cxn ang="0">
                  <a:pos x="30" y="342"/>
                </a:cxn>
                <a:cxn ang="0">
                  <a:pos x="21" y="373"/>
                </a:cxn>
                <a:cxn ang="0">
                  <a:pos x="7" y="430"/>
                </a:cxn>
                <a:cxn ang="0">
                  <a:pos x="1" y="473"/>
                </a:cxn>
                <a:cxn ang="0">
                  <a:pos x="0" y="488"/>
                </a:cxn>
                <a:cxn ang="0">
                  <a:pos x="2" y="491"/>
                </a:cxn>
                <a:cxn ang="0">
                  <a:pos x="5" y="492"/>
                </a:cxn>
                <a:cxn ang="0">
                  <a:pos x="8" y="491"/>
                </a:cxn>
                <a:cxn ang="0">
                  <a:pos x="9" y="488"/>
                </a:cxn>
                <a:cxn ang="0">
                  <a:pos x="10" y="472"/>
                </a:cxn>
                <a:cxn ang="0">
                  <a:pos x="17" y="428"/>
                </a:cxn>
                <a:cxn ang="0">
                  <a:pos x="33" y="369"/>
                </a:cxn>
                <a:cxn ang="0">
                  <a:pos x="40" y="341"/>
                </a:cxn>
                <a:cxn ang="0">
                  <a:pos x="49" y="284"/>
                </a:cxn>
                <a:cxn ang="0">
                  <a:pos x="53" y="256"/>
                </a:cxn>
                <a:cxn ang="0">
                  <a:pos x="58" y="224"/>
                </a:cxn>
                <a:cxn ang="0">
                  <a:pos x="72" y="161"/>
                </a:cxn>
                <a:cxn ang="0">
                  <a:pos x="78" y="129"/>
                </a:cxn>
                <a:cxn ang="0">
                  <a:pos x="80" y="103"/>
                </a:cxn>
                <a:cxn ang="0">
                  <a:pos x="80" y="76"/>
                </a:cxn>
                <a:cxn ang="0">
                  <a:pos x="81" y="22"/>
                </a:cxn>
                <a:cxn ang="0">
                  <a:pos x="85" y="5"/>
                </a:cxn>
                <a:cxn ang="0">
                  <a:pos x="85" y="3"/>
                </a:cxn>
                <a:cxn ang="0">
                  <a:pos x="83" y="0"/>
                </a:cxn>
                <a:cxn ang="0">
                  <a:pos x="78" y="0"/>
                </a:cxn>
                <a:cxn ang="0">
                  <a:pos x="76" y="2"/>
                </a:cxn>
              </a:cxnLst>
              <a:rect l="0" t="0" r="r" b="b"/>
              <a:pathLst>
                <a:path w="85" h="492">
                  <a:moveTo>
                    <a:pt x="76" y="2"/>
                  </a:moveTo>
                  <a:lnTo>
                    <a:pt x="76" y="2"/>
                  </a:lnTo>
                  <a:lnTo>
                    <a:pt x="72" y="17"/>
                  </a:lnTo>
                  <a:lnTo>
                    <a:pt x="70" y="31"/>
                  </a:lnTo>
                  <a:lnTo>
                    <a:pt x="69" y="46"/>
                  </a:lnTo>
                  <a:lnTo>
                    <a:pt x="69" y="60"/>
                  </a:lnTo>
                  <a:lnTo>
                    <a:pt x="70" y="91"/>
                  </a:lnTo>
                  <a:lnTo>
                    <a:pt x="70" y="106"/>
                  </a:lnTo>
                  <a:lnTo>
                    <a:pt x="70" y="120"/>
                  </a:lnTo>
                  <a:lnTo>
                    <a:pt x="70" y="120"/>
                  </a:lnTo>
                  <a:lnTo>
                    <a:pt x="68" y="136"/>
                  </a:lnTo>
                  <a:lnTo>
                    <a:pt x="65" y="152"/>
                  </a:lnTo>
                  <a:lnTo>
                    <a:pt x="58" y="184"/>
                  </a:lnTo>
                  <a:lnTo>
                    <a:pt x="50" y="215"/>
                  </a:lnTo>
                  <a:lnTo>
                    <a:pt x="47" y="232"/>
                  </a:lnTo>
                  <a:lnTo>
                    <a:pt x="44" y="248"/>
                  </a:lnTo>
                  <a:lnTo>
                    <a:pt x="44" y="248"/>
                  </a:lnTo>
                  <a:lnTo>
                    <a:pt x="40" y="279"/>
                  </a:lnTo>
                  <a:lnTo>
                    <a:pt x="36" y="311"/>
                  </a:lnTo>
                  <a:lnTo>
                    <a:pt x="30" y="342"/>
                  </a:lnTo>
                  <a:lnTo>
                    <a:pt x="21" y="373"/>
                  </a:lnTo>
                  <a:lnTo>
                    <a:pt x="21" y="373"/>
                  </a:lnTo>
                  <a:lnTo>
                    <a:pt x="14" y="401"/>
                  </a:lnTo>
                  <a:lnTo>
                    <a:pt x="7" y="430"/>
                  </a:lnTo>
                  <a:lnTo>
                    <a:pt x="3" y="459"/>
                  </a:lnTo>
                  <a:lnTo>
                    <a:pt x="1" y="473"/>
                  </a:lnTo>
                  <a:lnTo>
                    <a:pt x="0" y="488"/>
                  </a:lnTo>
                  <a:lnTo>
                    <a:pt x="0" y="488"/>
                  </a:lnTo>
                  <a:lnTo>
                    <a:pt x="1" y="490"/>
                  </a:lnTo>
                  <a:lnTo>
                    <a:pt x="2" y="491"/>
                  </a:lnTo>
                  <a:lnTo>
                    <a:pt x="3" y="492"/>
                  </a:lnTo>
                  <a:lnTo>
                    <a:pt x="5" y="492"/>
                  </a:lnTo>
                  <a:lnTo>
                    <a:pt x="6" y="492"/>
                  </a:lnTo>
                  <a:lnTo>
                    <a:pt x="8" y="491"/>
                  </a:lnTo>
                  <a:lnTo>
                    <a:pt x="9" y="490"/>
                  </a:lnTo>
                  <a:lnTo>
                    <a:pt x="9" y="488"/>
                  </a:lnTo>
                  <a:lnTo>
                    <a:pt x="9" y="488"/>
                  </a:lnTo>
                  <a:lnTo>
                    <a:pt x="10" y="472"/>
                  </a:lnTo>
                  <a:lnTo>
                    <a:pt x="12" y="458"/>
                  </a:lnTo>
                  <a:lnTo>
                    <a:pt x="17" y="428"/>
                  </a:lnTo>
                  <a:lnTo>
                    <a:pt x="25" y="398"/>
                  </a:lnTo>
                  <a:lnTo>
                    <a:pt x="33" y="369"/>
                  </a:lnTo>
                  <a:lnTo>
                    <a:pt x="33" y="369"/>
                  </a:lnTo>
                  <a:lnTo>
                    <a:pt x="40" y="341"/>
                  </a:lnTo>
                  <a:lnTo>
                    <a:pt x="45" y="313"/>
                  </a:lnTo>
                  <a:lnTo>
                    <a:pt x="49" y="284"/>
                  </a:lnTo>
                  <a:lnTo>
                    <a:pt x="53" y="256"/>
                  </a:lnTo>
                  <a:lnTo>
                    <a:pt x="53" y="256"/>
                  </a:lnTo>
                  <a:lnTo>
                    <a:pt x="55" y="240"/>
                  </a:lnTo>
                  <a:lnTo>
                    <a:pt x="58" y="224"/>
                  </a:lnTo>
                  <a:lnTo>
                    <a:pt x="65" y="192"/>
                  </a:lnTo>
                  <a:lnTo>
                    <a:pt x="72" y="161"/>
                  </a:lnTo>
                  <a:lnTo>
                    <a:pt x="78" y="129"/>
                  </a:lnTo>
                  <a:lnTo>
                    <a:pt x="78" y="129"/>
                  </a:lnTo>
                  <a:lnTo>
                    <a:pt x="79" y="116"/>
                  </a:lnTo>
                  <a:lnTo>
                    <a:pt x="80" y="103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0" y="40"/>
                  </a:lnTo>
                  <a:lnTo>
                    <a:pt x="81" y="22"/>
                  </a:lnTo>
                  <a:lnTo>
                    <a:pt x="82" y="14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85" y="3"/>
                  </a:lnTo>
                  <a:lnTo>
                    <a:pt x="84" y="1"/>
                  </a:lnTo>
                  <a:lnTo>
                    <a:pt x="83" y="0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7" y="1"/>
                  </a:lnTo>
                  <a:lnTo>
                    <a:pt x="76" y="2"/>
                  </a:lnTo>
                  <a:lnTo>
                    <a:pt x="76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9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0" name="Freeform 734"/>
            <p:cNvSpPr>
              <a:spLocks/>
            </p:cNvSpPr>
            <p:nvPr/>
          </p:nvSpPr>
          <p:spPr bwMode="auto">
            <a:xfrm>
              <a:off x="5780088" y="4264025"/>
              <a:ext cx="34925" cy="196850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7" y="4"/>
                </a:cxn>
                <a:cxn ang="0">
                  <a:pos x="56" y="51"/>
                </a:cxn>
                <a:cxn ang="0">
                  <a:pos x="52" y="96"/>
                </a:cxn>
                <a:cxn ang="0">
                  <a:pos x="47" y="141"/>
                </a:cxn>
                <a:cxn ang="0">
                  <a:pos x="41" y="187"/>
                </a:cxn>
                <a:cxn ang="0">
                  <a:pos x="41" y="187"/>
                </a:cxn>
                <a:cxn ang="0">
                  <a:pos x="37" y="210"/>
                </a:cxn>
                <a:cxn ang="0">
                  <a:pos x="32" y="232"/>
                </a:cxn>
                <a:cxn ang="0">
                  <a:pos x="20" y="278"/>
                </a:cxn>
                <a:cxn ang="0">
                  <a:pos x="9" y="322"/>
                </a:cxn>
                <a:cxn ang="0">
                  <a:pos x="4" y="345"/>
                </a:cxn>
                <a:cxn ang="0">
                  <a:pos x="0" y="368"/>
                </a:cxn>
                <a:cxn ang="0">
                  <a:pos x="0" y="368"/>
                </a:cxn>
                <a:cxn ang="0">
                  <a:pos x="0" y="370"/>
                </a:cxn>
                <a:cxn ang="0">
                  <a:pos x="1" y="372"/>
                </a:cxn>
                <a:cxn ang="0">
                  <a:pos x="4" y="374"/>
                </a:cxn>
                <a:cxn ang="0">
                  <a:pos x="5" y="374"/>
                </a:cxn>
                <a:cxn ang="0">
                  <a:pos x="7" y="374"/>
                </a:cxn>
                <a:cxn ang="0">
                  <a:pos x="8" y="373"/>
                </a:cxn>
                <a:cxn ang="0">
                  <a:pos x="9" y="371"/>
                </a:cxn>
                <a:cxn ang="0">
                  <a:pos x="9" y="371"/>
                </a:cxn>
                <a:cxn ang="0">
                  <a:pos x="13" y="348"/>
                </a:cxn>
                <a:cxn ang="0">
                  <a:pos x="18" y="325"/>
                </a:cxn>
                <a:cxn ang="0">
                  <a:pos x="30" y="280"/>
                </a:cxn>
                <a:cxn ang="0">
                  <a:pos x="41" y="235"/>
                </a:cxn>
                <a:cxn ang="0">
                  <a:pos x="46" y="213"/>
                </a:cxn>
                <a:cxn ang="0">
                  <a:pos x="50" y="190"/>
                </a:cxn>
                <a:cxn ang="0">
                  <a:pos x="50" y="190"/>
                </a:cxn>
                <a:cxn ang="0">
                  <a:pos x="58" y="144"/>
                </a:cxn>
                <a:cxn ang="0">
                  <a:pos x="62" y="97"/>
                </a:cxn>
                <a:cxn ang="0">
                  <a:pos x="65" y="51"/>
                </a:cxn>
                <a:cxn ang="0">
                  <a:pos x="66" y="4"/>
                </a:cxn>
                <a:cxn ang="0">
                  <a:pos x="66" y="4"/>
                </a:cxn>
                <a:cxn ang="0">
                  <a:pos x="66" y="2"/>
                </a:cxn>
                <a:cxn ang="0">
                  <a:pos x="65" y="1"/>
                </a:cxn>
                <a:cxn ang="0">
                  <a:pos x="63" y="0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7" y="2"/>
                </a:cxn>
                <a:cxn ang="0">
                  <a:pos x="57" y="4"/>
                </a:cxn>
                <a:cxn ang="0">
                  <a:pos x="57" y="4"/>
                </a:cxn>
              </a:cxnLst>
              <a:rect l="0" t="0" r="r" b="b"/>
              <a:pathLst>
                <a:path w="66" h="374">
                  <a:moveTo>
                    <a:pt x="57" y="4"/>
                  </a:moveTo>
                  <a:lnTo>
                    <a:pt x="57" y="4"/>
                  </a:lnTo>
                  <a:lnTo>
                    <a:pt x="56" y="51"/>
                  </a:lnTo>
                  <a:lnTo>
                    <a:pt x="52" y="96"/>
                  </a:lnTo>
                  <a:lnTo>
                    <a:pt x="47" y="141"/>
                  </a:lnTo>
                  <a:lnTo>
                    <a:pt x="41" y="187"/>
                  </a:lnTo>
                  <a:lnTo>
                    <a:pt x="41" y="187"/>
                  </a:lnTo>
                  <a:lnTo>
                    <a:pt x="37" y="210"/>
                  </a:lnTo>
                  <a:lnTo>
                    <a:pt x="32" y="232"/>
                  </a:lnTo>
                  <a:lnTo>
                    <a:pt x="20" y="278"/>
                  </a:lnTo>
                  <a:lnTo>
                    <a:pt x="9" y="322"/>
                  </a:lnTo>
                  <a:lnTo>
                    <a:pt x="4" y="345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0" y="370"/>
                  </a:lnTo>
                  <a:lnTo>
                    <a:pt x="1" y="372"/>
                  </a:lnTo>
                  <a:lnTo>
                    <a:pt x="4" y="374"/>
                  </a:lnTo>
                  <a:lnTo>
                    <a:pt x="5" y="374"/>
                  </a:lnTo>
                  <a:lnTo>
                    <a:pt x="7" y="374"/>
                  </a:lnTo>
                  <a:lnTo>
                    <a:pt x="8" y="373"/>
                  </a:lnTo>
                  <a:lnTo>
                    <a:pt x="9" y="371"/>
                  </a:lnTo>
                  <a:lnTo>
                    <a:pt x="9" y="371"/>
                  </a:lnTo>
                  <a:lnTo>
                    <a:pt x="13" y="348"/>
                  </a:lnTo>
                  <a:lnTo>
                    <a:pt x="18" y="325"/>
                  </a:lnTo>
                  <a:lnTo>
                    <a:pt x="30" y="280"/>
                  </a:lnTo>
                  <a:lnTo>
                    <a:pt x="41" y="235"/>
                  </a:lnTo>
                  <a:lnTo>
                    <a:pt x="46" y="213"/>
                  </a:lnTo>
                  <a:lnTo>
                    <a:pt x="50" y="190"/>
                  </a:lnTo>
                  <a:lnTo>
                    <a:pt x="50" y="190"/>
                  </a:lnTo>
                  <a:lnTo>
                    <a:pt x="58" y="144"/>
                  </a:lnTo>
                  <a:lnTo>
                    <a:pt x="62" y="97"/>
                  </a:lnTo>
                  <a:lnTo>
                    <a:pt x="65" y="51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7" y="2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9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1" name="Freeform 735"/>
            <p:cNvSpPr>
              <a:spLocks/>
            </p:cNvSpPr>
            <p:nvPr/>
          </p:nvSpPr>
          <p:spPr bwMode="auto">
            <a:xfrm>
              <a:off x="5805488" y="4286250"/>
              <a:ext cx="42863" cy="160338"/>
            </a:xfrm>
            <a:custGeom>
              <a:avLst/>
              <a:gdLst/>
              <a:ahLst/>
              <a:cxnLst>
                <a:cxn ang="0">
                  <a:pos x="72" y="4"/>
                </a:cxn>
                <a:cxn ang="0">
                  <a:pos x="72" y="4"/>
                </a:cxn>
                <a:cxn ang="0">
                  <a:pos x="70" y="24"/>
                </a:cxn>
                <a:cxn ang="0">
                  <a:pos x="68" y="44"/>
                </a:cxn>
                <a:cxn ang="0">
                  <a:pos x="65" y="63"/>
                </a:cxn>
                <a:cxn ang="0">
                  <a:pos x="61" y="82"/>
                </a:cxn>
                <a:cxn ang="0">
                  <a:pos x="54" y="120"/>
                </a:cxn>
                <a:cxn ang="0">
                  <a:pos x="47" y="158"/>
                </a:cxn>
                <a:cxn ang="0">
                  <a:pos x="47" y="158"/>
                </a:cxn>
                <a:cxn ang="0">
                  <a:pos x="43" y="177"/>
                </a:cxn>
                <a:cxn ang="0">
                  <a:pos x="36" y="195"/>
                </a:cxn>
                <a:cxn ang="0">
                  <a:pos x="24" y="230"/>
                </a:cxn>
                <a:cxn ang="0">
                  <a:pos x="24" y="230"/>
                </a:cxn>
                <a:cxn ang="0">
                  <a:pos x="20" y="246"/>
                </a:cxn>
                <a:cxn ang="0">
                  <a:pos x="16" y="264"/>
                </a:cxn>
                <a:cxn ang="0">
                  <a:pos x="14" y="272"/>
                </a:cxn>
                <a:cxn ang="0">
                  <a:pos x="11" y="280"/>
                </a:cxn>
                <a:cxn ang="0">
                  <a:pos x="6" y="289"/>
                </a:cxn>
                <a:cxn ang="0">
                  <a:pos x="1" y="296"/>
                </a:cxn>
                <a:cxn ang="0">
                  <a:pos x="1" y="296"/>
                </a:cxn>
                <a:cxn ang="0">
                  <a:pos x="0" y="298"/>
                </a:cxn>
                <a:cxn ang="0">
                  <a:pos x="0" y="299"/>
                </a:cxn>
                <a:cxn ang="0">
                  <a:pos x="2" y="302"/>
                </a:cxn>
                <a:cxn ang="0">
                  <a:pos x="3" y="303"/>
                </a:cxn>
                <a:cxn ang="0">
                  <a:pos x="4" y="304"/>
                </a:cxn>
                <a:cxn ang="0">
                  <a:pos x="6" y="303"/>
                </a:cxn>
                <a:cxn ang="0">
                  <a:pos x="9" y="302"/>
                </a:cxn>
                <a:cxn ang="0">
                  <a:pos x="9" y="302"/>
                </a:cxn>
                <a:cxn ang="0">
                  <a:pos x="13" y="297"/>
                </a:cxn>
                <a:cxn ang="0">
                  <a:pos x="16" y="291"/>
                </a:cxn>
                <a:cxn ang="0">
                  <a:pos x="21" y="279"/>
                </a:cxn>
                <a:cxn ang="0">
                  <a:pos x="24" y="267"/>
                </a:cxn>
                <a:cxn ang="0">
                  <a:pos x="27" y="253"/>
                </a:cxn>
                <a:cxn ang="0">
                  <a:pos x="27" y="253"/>
                </a:cxn>
                <a:cxn ang="0">
                  <a:pos x="32" y="232"/>
                </a:cxn>
                <a:cxn ang="0">
                  <a:pos x="39" y="211"/>
                </a:cxn>
                <a:cxn ang="0">
                  <a:pos x="48" y="190"/>
                </a:cxn>
                <a:cxn ang="0">
                  <a:pos x="54" y="170"/>
                </a:cxn>
                <a:cxn ang="0">
                  <a:pos x="54" y="170"/>
                </a:cxn>
                <a:cxn ang="0">
                  <a:pos x="63" y="129"/>
                </a:cxn>
                <a:cxn ang="0">
                  <a:pos x="72" y="88"/>
                </a:cxn>
                <a:cxn ang="0">
                  <a:pos x="76" y="67"/>
                </a:cxn>
                <a:cxn ang="0">
                  <a:pos x="78" y="47"/>
                </a:cxn>
                <a:cxn ang="0">
                  <a:pos x="80" y="25"/>
                </a:cxn>
                <a:cxn ang="0">
                  <a:pos x="81" y="4"/>
                </a:cxn>
                <a:cxn ang="0">
                  <a:pos x="81" y="4"/>
                </a:cxn>
                <a:cxn ang="0">
                  <a:pos x="80" y="3"/>
                </a:cxn>
                <a:cxn ang="0">
                  <a:pos x="79" y="1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5" y="0"/>
                </a:cxn>
                <a:cxn ang="0">
                  <a:pos x="73" y="1"/>
                </a:cxn>
                <a:cxn ang="0">
                  <a:pos x="72" y="3"/>
                </a:cxn>
                <a:cxn ang="0">
                  <a:pos x="72" y="4"/>
                </a:cxn>
                <a:cxn ang="0">
                  <a:pos x="72" y="4"/>
                </a:cxn>
              </a:cxnLst>
              <a:rect l="0" t="0" r="r" b="b"/>
              <a:pathLst>
                <a:path w="81" h="304">
                  <a:moveTo>
                    <a:pt x="72" y="4"/>
                  </a:moveTo>
                  <a:lnTo>
                    <a:pt x="72" y="4"/>
                  </a:lnTo>
                  <a:lnTo>
                    <a:pt x="70" y="24"/>
                  </a:lnTo>
                  <a:lnTo>
                    <a:pt x="68" y="44"/>
                  </a:lnTo>
                  <a:lnTo>
                    <a:pt x="65" y="63"/>
                  </a:lnTo>
                  <a:lnTo>
                    <a:pt x="61" y="82"/>
                  </a:lnTo>
                  <a:lnTo>
                    <a:pt x="54" y="120"/>
                  </a:lnTo>
                  <a:lnTo>
                    <a:pt x="47" y="158"/>
                  </a:lnTo>
                  <a:lnTo>
                    <a:pt x="47" y="158"/>
                  </a:lnTo>
                  <a:lnTo>
                    <a:pt x="43" y="177"/>
                  </a:lnTo>
                  <a:lnTo>
                    <a:pt x="36" y="195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20" y="246"/>
                  </a:lnTo>
                  <a:lnTo>
                    <a:pt x="16" y="264"/>
                  </a:lnTo>
                  <a:lnTo>
                    <a:pt x="14" y="272"/>
                  </a:lnTo>
                  <a:lnTo>
                    <a:pt x="11" y="280"/>
                  </a:lnTo>
                  <a:lnTo>
                    <a:pt x="6" y="289"/>
                  </a:lnTo>
                  <a:lnTo>
                    <a:pt x="1" y="296"/>
                  </a:lnTo>
                  <a:lnTo>
                    <a:pt x="1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2" y="302"/>
                  </a:lnTo>
                  <a:lnTo>
                    <a:pt x="3" y="303"/>
                  </a:lnTo>
                  <a:lnTo>
                    <a:pt x="4" y="304"/>
                  </a:lnTo>
                  <a:lnTo>
                    <a:pt x="6" y="303"/>
                  </a:lnTo>
                  <a:lnTo>
                    <a:pt x="9" y="302"/>
                  </a:lnTo>
                  <a:lnTo>
                    <a:pt x="9" y="302"/>
                  </a:lnTo>
                  <a:lnTo>
                    <a:pt x="13" y="297"/>
                  </a:lnTo>
                  <a:lnTo>
                    <a:pt x="16" y="291"/>
                  </a:lnTo>
                  <a:lnTo>
                    <a:pt x="21" y="279"/>
                  </a:lnTo>
                  <a:lnTo>
                    <a:pt x="24" y="267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32" y="232"/>
                  </a:lnTo>
                  <a:lnTo>
                    <a:pt x="39" y="211"/>
                  </a:lnTo>
                  <a:lnTo>
                    <a:pt x="48" y="190"/>
                  </a:lnTo>
                  <a:lnTo>
                    <a:pt x="54" y="170"/>
                  </a:lnTo>
                  <a:lnTo>
                    <a:pt x="54" y="170"/>
                  </a:lnTo>
                  <a:lnTo>
                    <a:pt x="63" y="129"/>
                  </a:lnTo>
                  <a:lnTo>
                    <a:pt x="72" y="88"/>
                  </a:lnTo>
                  <a:lnTo>
                    <a:pt x="76" y="67"/>
                  </a:lnTo>
                  <a:lnTo>
                    <a:pt x="78" y="47"/>
                  </a:lnTo>
                  <a:lnTo>
                    <a:pt x="80" y="25"/>
                  </a:lnTo>
                  <a:lnTo>
                    <a:pt x="81" y="4"/>
                  </a:lnTo>
                  <a:lnTo>
                    <a:pt x="81" y="4"/>
                  </a:lnTo>
                  <a:lnTo>
                    <a:pt x="80" y="3"/>
                  </a:lnTo>
                  <a:lnTo>
                    <a:pt x="79" y="1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5" y="0"/>
                  </a:lnTo>
                  <a:lnTo>
                    <a:pt x="73" y="1"/>
                  </a:lnTo>
                  <a:lnTo>
                    <a:pt x="72" y="3"/>
                  </a:lnTo>
                  <a:lnTo>
                    <a:pt x="72" y="4"/>
                  </a:lnTo>
                  <a:lnTo>
                    <a:pt x="72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9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2" name="Freeform 736"/>
            <p:cNvSpPr>
              <a:spLocks/>
            </p:cNvSpPr>
            <p:nvPr/>
          </p:nvSpPr>
          <p:spPr bwMode="auto">
            <a:xfrm>
              <a:off x="5845176" y="4311650"/>
              <a:ext cx="38100" cy="122238"/>
            </a:xfrm>
            <a:custGeom>
              <a:avLst/>
              <a:gdLst/>
              <a:ahLst/>
              <a:cxnLst>
                <a:cxn ang="0">
                  <a:pos x="62" y="4"/>
                </a:cxn>
                <a:cxn ang="0">
                  <a:pos x="62" y="4"/>
                </a:cxn>
                <a:cxn ang="0">
                  <a:pos x="59" y="36"/>
                </a:cxn>
                <a:cxn ang="0">
                  <a:pos x="55" y="69"/>
                </a:cxn>
                <a:cxn ang="0">
                  <a:pos x="53" y="86"/>
                </a:cxn>
                <a:cxn ang="0">
                  <a:pos x="50" y="101"/>
                </a:cxn>
                <a:cxn ang="0">
                  <a:pos x="47" y="117"/>
                </a:cxn>
                <a:cxn ang="0">
                  <a:pos x="42" y="132"/>
                </a:cxn>
                <a:cxn ang="0">
                  <a:pos x="42" y="132"/>
                </a:cxn>
                <a:cxn ang="0">
                  <a:pos x="36" y="145"/>
                </a:cxn>
                <a:cxn ang="0">
                  <a:pos x="30" y="159"/>
                </a:cxn>
                <a:cxn ang="0">
                  <a:pos x="17" y="185"/>
                </a:cxn>
                <a:cxn ang="0">
                  <a:pos x="17" y="185"/>
                </a:cxn>
                <a:cxn ang="0">
                  <a:pos x="16" y="189"/>
                </a:cxn>
                <a:cxn ang="0">
                  <a:pos x="15" y="194"/>
                </a:cxn>
                <a:cxn ang="0">
                  <a:pos x="13" y="206"/>
                </a:cxn>
                <a:cxn ang="0">
                  <a:pos x="12" y="212"/>
                </a:cxn>
                <a:cxn ang="0">
                  <a:pos x="10" y="217"/>
                </a:cxn>
                <a:cxn ang="0">
                  <a:pos x="7" y="221"/>
                </a:cxn>
                <a:cxn ang="0">
                  <a:pos x="4" y="223"/>
                </a:cxn>
                <a:cxn ang="0">
                  <a:pos x="4" y="223"/>
                </a:cxn>
                <a:cxn ang="0">
                  <a:pos x="2" y="224"/>
                </a:cxn>
                <a:cxn ang="0">
                  <a:pos x="1" y="225"/>
                </a:cxn>
                <a:cxn ang="0">
                  <a:pos x="0" y="227"/>
                </a:cxn>
                <a:cxn ang="0">
                  <a:pos x="1" y="228"/>
                </a:cxn>
                <a:cxn ang="0">
                  <a:pos x="1" y="230"/>
                </a:cxn>
                <a:cxn ang="0">
                  <a:pos x="2" y="231"/>
                </a:cxn>
                <a:cxn ang="0">
                  <a:pos x="4" y="232"/>
                </a:cxn>
                <a:cxn ang="0">
                  <a:pos x="6" y="232"/>
                </a:cxn>
                <a:cxn ang="0">
                  <a:pos x="6" y="232"/>
                </a:cxn>
                <a:cxn ang="0">
                  <a:pos x="9" y="230"/>
                </a:cxn>
                <a:cxn ang="0">
                  <a:pos x="12" y="229"/>
                </a:cxn>
                <a:cxn ang="0">
                  <a:pos x="15" y="225"/>
                </a:cxn>
                <a:cxn ang="0">
                  <a:pos x="18" y="219"/>
                </a:cxn>
                <a:cxn ang="0">
                  <a:pos x="20" y="213"/>
                </a:cxn>
                <a:cxn ang="0">
                  <a:pos x="20" y="213"/>
                </a:cxn>
                <a:cxn ang="0">
                  <a:pos x="22" y="205"/>
                </a:cxn>
                <a:cxn ang="0">
                  <a:pos x="24" y="198"/>
                </a:cxn>
                <a:cxn ang="0">
                  <a:pos x="25" y="191"/>
                </a:cxn>
                <a:cxn ang="0">
                  <a:pos x="29" y="184"/>
                </a:cxn>
                <a:cxn ang="0">
                  <a:pos x="29" y="184"/>
                </a:cxn>
                <a:cxn ang="0">
                  <a:pos x="44" y="150"/>
                </a:cxn>
                <a:cxn ang="0">
                  <a:pos x="44" y="150"/>
                </a:cxn>
                <a:cxn ang="0">
                  <a:pos x="51" y="133"/>
                </a:cxn>
                <a:cxn ang="0">
                  <a:pos x="56" y="116"/>
                </a:cxn>
                <a:cxn ang="0">
                  <a:pos x="61" y="97"/>
                </a:cxn>
                <a:cxn ang="0">
                  <a:pos x="63" y="78"/>
                </a:cxn>
                <a:cxn ang="0">
                  <a:pos x="67" y="41"/>
                </a:cxn>
                <a:cxn ang="0">
                  <a:pos x="71" y="4"/>
                </a:cxn>
                <a:cxn ang="0">
                  <a:pos x="71" y="4"/>
                </a:cxn>
                <a:cxn ang="0">
                  <a:pos x="71" y="2"/>
                </a:cxn>
                <a:cxn ang="0">
                  <a:pos x="70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4" y="1"/>
                </a:cxn>
                <a:cxn ang="0">
                  <a:pos x="63" y="2"/>
                </a:cxn>
                <a:cxn ang="0">
                  <a:pos x="62" y="4"/>
                </a:cxn>
                <a:cxn ang="0">
                  <a:pos x="62" y="4"/>
                </a:cxn>
              </a:cxnLst>
              <a:rect l="0" t="0" r="r" b="b"/>
              <a:pathLst>
                <a:path w="71" h="232">
                  <a:moveTo>
                    <a:pt x="62" y="4"/>
                  </a:moveTo>
                  <a:lnTo>
                    <a:pt x="62" y="4"/>
                  </a:lnTo>
                  <a:lnTo>
                    <a:pt x="59" y="36"/>
                  </a:lnTo>
                  <a:lnTo>
                    <a:pt x="55" y="69"/>
                  </a:lnTo>
                  <a:lnTo>
                    <a:pt x="53" y="86"/>
                  </a:lnTo>
                  <a:lnTo>
                    <a:pt x="50" y="101"/>
                  </a:lnTo>
                  <a:lnTo>
                    <a:pt x="47" y="117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36" y="145"/>
                  </a:lnTo>
                  <a:lnTo>
                    <a:pt x="30" y="159"/>
                  </a:lnTo>
                  <a:lnTo>
                    <a:pt x="17" y="185"/>
                  </a:lnTo>
                  <a:lnTo>
                    <a:pt x="17" y="185"/>
                  </a:lnTo>
                  <a:lnTo>
                    <a:pt x="16" y="189"/>
                  </a:lnTo>
                  <a:lnTo>
                    <a:pt x="15" y="194"/>
                  </a:lnTo>
                  <a:lnTo>
                    <a:pt x="13" y="206"/>
                  </a:lnTo>
                  <a:lnTo>
                    <a:pt x="12" y="212"/>
                  </a:lnTo>
                  <a:lnTo>
                    <a:pt x="10" y="217"/>
                  </a:lnTo>
                  <a:lnTo>
                    <a:pt x="7" y="221"/>
                  </a:lnTo>
                  <a:lnTo>
                    <a:pt x="4" y="223"/>
                  </a:lnTo>
                  <a:lnTo>
                    <a:pt x="4" y="223"/>
                  </a:lnTo>
                  <a:lnTo>
                    <a:pt x="2" y="224"/>
                  </a:lnTo>
                  <a:lnTo>
                    <a:pt x="1" y="225"/>
                  </a:lnTo>
                  <a:lnTo>
                    <a:pt x="0" y="227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2" y="231"/>
                  </a:lnTo>
                  <a:lnTo>
                    <a:pt x="4" y="232"/>
                  </a:lnTo>
                  <a:lnTo>
                    <a:pt x="6" y="232"/>
                  </a:lnTo>
                  <a:lnTo>
                    <a:pt x="6" y="232"/>
                  </a:lnTo>
                  <a:lnTo>
                    <a:pt x="9" y="230"/>
                  </a:lnTo>
                  <a:lnTo>
                    <a:pt x="12" y="229"/>
                  </a:lnTo>
                  <a:lnTo>
                    <a:pt x="15" y="225"/>
                  </a:lnTo>
                  <a:lnTo>
                    <a:pt x="18" y="219"/>
                  </a:lnTo>
                  <a:lnTo>
                    <a:pt x="20" y="213"/>
                  </a:lnTo>
                  <a:lnTo>
                    <a:pt x="20" y="213"/>
                  </a:lnTo>
                  <a:lnTo>
                    <a:pt x="22" y="205"/>
                  </a:lnTo>
                  <a:lnTo>
                    <a:pt x="24" y="198"/>
                  </a:lnTo>
                  <a:lnTo>
                    <a:pt x="25" y="191"/>
                  </a:lnTo>
                  <a:lnTo>
                    <a:pt x="29" y="184"/>
                  </a:lnTo>
                  <a:lnTo>
                    <a:pt x="29" y="184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51" y="133"/>
                  </a:lnTo>
                  <a:lnTo>
                    <a:pt x="56" y="116"/>
                  </a:lnTo>
                  <a:lnTo>
                    <a:pt x="61" y="97"/>
                  </a:lnTo>
                  <a:lnTo>
                    <a:pt x="63" y="78"/>
                  </a:lnTo>
                  <a:lnTo>
                    <a:pt x="67" y="41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4" y="1"/>
                  </a:lnTo>
                  <a:lnTo>
                    <a:pt x="63" y="2"/>
                  </a:lnTo>
                  <a:lnTo>
                    <a:pt x="62" y="4"/>
                  </a:lnTo>
                  <a:lnTo>
                    <a:pt x="62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9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Freeform 737"/>
            <p:cNvSpPr>
              <a:spLocks noEditPoints="1"/>
            </p:cNvSpPr>
            <p:nvPr/>
          </p:nvSpPr>
          <p:spPr bwMode="auto">
            <a:xfrm>
              <a:off x="5284788" y="4124325"/>
              <a:ext cx="636588" cy="654050"/>
            </a:xfrm>
            <a:custGeom>
              <a:avLst/>
              <a:gdLst/>
              <a:ahLst/>
              <a:cxnLst>
                <a:cxn ang="0">
                  <a:pos x="758" y="1226"/>
                </a:cxn>
                <a:cxn ang="0">
                  <a:pos x="680" y="1170"/>
                </a:cxn>
                <a:cxn ang="0">
                  <a:pos x="470" y="963"/>
                </a:cxn>
                <a:cxn ang="0">
                  <a:pos x="211" y="691"/>
                </a:cxn>
                <a:cxn ang="0">
                  <a:pos x="48" y="528"/>
                </a:cxn>
                <a:cxn ang="0">
                  <a:pos x="0" y="453"/>
                </a:cxn>
                <a:cxn ang="0">
                  <a:pos x="29" y="394"/>
                </a:cxn>
                <a:cxn ang="0">
                  <a:pos x="72" y="374"/>
                </a:cxn>
                <a:cxn ang="0">
                  <a:pos x="164" y="413"/>
                </a:cxn>
                <a:cxn ang="0">
                  <a:pos x="255" y="461"/>
                </a:cxn>
                <a:cxn ang="0">
                  <a:pos x="308" y="497"/>
                </a:cxn>
                <a:cxn ang="0">
                  <a:pos x="631" y="168"/>
                </a:cxn>
                <a:cxn ang="0">
                  <a:pos x="619" y="78"/>
                </a:cxn>
                <a:cxn ang="0">
                  <a:pos x="679" y="7"/>
                </a:cxn>
                <a:cxn ang="0">
                  <a:pos x="745" y="4"/>
                </a:cxn>
                <a:cxn ang="0">
                  <a:pos x="863" y="85"/>
                </a:cxn>
                <a:cxn ang="0">
                  <a:pos x="1020" y="246"/>
                </a:cxn>
                <a:cxn ang="0">
                  <a:pos x="1174" y="417"/>
                </a:cxn>
                <a:cxn ang="0">
                  <a:pos x="1203" y="504"/>
                </a:cxn>
                <a:cxn ang="0">
                  <a:pos x="1174" y="569"/>
                </a:cxn>
                <a:cxn ang="0">
                  <a:pos x="1108" y="602"/>
                </a:cxn>
                <a:cxn ang="0">
                  <a:pos x="1042" y="592"/>
                </a:cxn>
                <a:cxn ang="0">
                  <a:pos x="836" y="812"/>
                </a:cxn>
                <a:cxn ang="0">
                  <a:pos x="742" y="946"/>
                </a:cxn>
                <a:cxn ang="0">
                  <a:pos x="805" y="1026"/>
                </a:cxn>
                <a:cxn ang="0">
                  <a:pos x="848" y="1140"/>
                </a:cxn>
                <a:cxn ang="0">
                  <a:pos x="846" y="1212"/>
                </a:cxn>
                <a:cxn ang="0">
                  <a:pos x="807" y="1236"/>
                </a:cxn>
                <a:cxn ang="0">
                  <a:pos x="55" y="431"/>
                </a:cxn>
                <a:cxn ang="0">
                  <a:pos x="48" y="453"/>
                </a:cxn>
                <a:cxn ang="0">
                  <a:pos x="200" y="613"/>
                </a:cxn>
                <a:cxn ang="0">
                  <a:pos x="478" y="907"/>
                </a:cxn>
                <a:cxn ang="0">
                  <a:pos x="666" y="1093"/>
                </a:cxn>
                <a:cxn ang="0">
                  <a:pos x="780" y="1186"/>
                </a:cxn>
                <a:cxn ang="0">
                  <a:pos x="805" y="1181"/>
                </a:cxn>
                <a:cxn ang="0">
                  <a:pos x="795" y="1129"/>
                </a:cxn>
                <a:cxn ang="0">
                  <a:pos x="725" y="996"/>
                </a:cxn>
                <a:cxn ang="0">
                  <a:pos x="690" y="931"/>
                </a:cxn>
                <a:cxn ang="0">
                  <a:pos x="687" y="904"/>
                </a:cxn>
                <a:cxn ang="0">
                  <a:pos x="816" y="768"/>
                </a:cxn>
                <a:cxn ang="0">
                  <a:pos x="1010" y="557"/>
                </a:cxn>
                <a:cxn ang="0">
                  <a:pos x="1025" y="536"/>
                </a:cxn>
                <a:cxn ang="0">
                  <a:pos x="1050" y="540"/>
                </a:cxn>
                <a:cxn ang="0">
                  <a:pos x="1110" y="559"/>
                </a:cxn>
                <a:cxn ang="0">
                  <a:pos x="1143" y="535"/>
                </a:cxn>
                <a:cxn ang="0">
                  <a:pos x="1158" y="486"/>
                </a:cxn>
                <a:cxn ang="0">
                  <a:pos x="1111" y="411"/>
                </a:cxn>
                <a:cxn ang="0">
                  <a:pos x="996" y="286"/>
                </a:cxn>
                <a:cxn ang="0">
                  <a:pos x="822" y="108"/>
                </a:cxn>
                <a:cxn ang="0">
                  <a:pos x="747" y="50"/>
                </a:cxn>
                <a:cxn ang="0">
                  <a:pos x="688" y="57"/>
                </a:cxn>
                <a:cxn ang="0">
                  <a:pos x="658" y="111"/>
                </a:cxn>
                <a:cxn ang="0">
                  <a:pos x="679" y="159"/>
                </a:cxn>
                <a:cxn ang="0">
                  <a:pos x="674" y="184"/>
                </a:cxn>
                <a:cxn ang="0">
                  <a:pos x="425" y="444"/>
                </a:cxn>
                <a:cxn ang="0">
                  <a:pos x="324" y="533"/>
                </a:cxn>
                <a:cxn ang="0">
                  <a:pos x="301" y="542"/>
                </a:cxn>
                <a:cxn ang="0">
                  <a:pos x="235" y="502"/>
                </a:cxn>
                <a:cxn ang="0">
                  <a:pos x="170" y="470"/>
                </a:cxn>
                <a:cxn ang="0">
                  <a:pos x="116" y="434"/>
                </a:cxn>
              </a:cxnLst>
              <a:rect l="0" t="0" r="r" b="b"/>
              <a:pathLst>
                <a:path w="1204" h="1236">
                  <a:moveTo>
                    <a:pt x="799" y="1236"/>
                  </a:moveTo>
                  <a:lnTo>
                    <a:pt x="799" y="1236"/>
                  </a:lnTo>
                  <a:lnTo>
                    <a:pt x="792" y="1236"/>
                  </a:lnTo>
                  <a:lnTo>
                    <a:pt x="784" y="1235"/>
                  </a:lnTo>
                  <a:lnTo>
                    <a:pt x="777" y="1233"/>
                  </a:lnTo>
                  <a:lnTo>
                    <a:pt x="769" y="1231"/>
                  </a:lnTo>
                  <a:lnTo>
                    <a:pt x="769" y="1231"/>
                  </a:lnTo>
                  <a:lnTo>
                    <a:pt x="758" y="1226"/>
                  </a:lnTo>
                  <a:lnTo>
                    <a:pt x="747" y="1220"/>
                  </a:lnTo>
                  <a:lnTo>
                    <a:pt x="735" y="1214"/>
                  </a:lnTo>
                  <a:lnTo>
                    <a:pt x="724" y="1207"/>
                  </a:lnTo>
                  <a:lnTo>
                    <a:pt x="713" y="1199"/>
                  </a:lnTo>
                  <a:lnTo>
                    <a:pt x="701" y="1191"/>
                  </a:lnTo>
                  <a:lnTo>
                    <a:pt x="691" y="1180"/>
                  </a:lnTo>
                  <a:lnTo>
                    <a:pt x="680" y="1170"/>
                  </a:lnTo>
                  <a:lnTo>
                    <a:pt x="680" y="1170"/>
                  </a:lnTo>
                  <a:lnTo>
                    <a:pt x="656" y="1147"/>
                  </a:lnTo>
                  <a:lnTo>
                    <a:pt x="631" y="1124"/>
                  </a:lnTo>
                  <a:lnTo>
                    <a:pt x="631" y="1124"/>
                  </a:lnTo>
                  <a:lnTo>
                    <a:pt x="606" y="1103"/>
                  </a:lnTo>
                  <a:lnTo>
                    <a:pt x="582" y="1080"/>
                  </a:lnTo>
                  <a:lnTo>
                    <a:pt x="582" y="1080"/>
                  </a:lnTo>
                  <a:lnTo>
                    <a:pt x="526" y="1022"/>
                  </a:lnTo>
                  <a:lnTo>
                    <a:pt x="470" y="963"/>
                  </a:lnTo>
                  <a:lnTo>
                    <a:pt x="470" y="963"/>
                  </a:lnTo>
                  <a:lnTo>
                    <a:pt x="422" y="915"/>
                  </a:lnTo>
                  <a:lnTo>
                    <a:pt x="375" y="865"/>
                  </a:lnTo>
                  <a:lnTo>
                    <a:pt x="375" y="865"/>
                  </a:lnTo>
                  <a:lnTo>
                    <a:pt x="321" y="809"/>
                  </a:lnTo>
                  <a:lnTo>
                    <a:pt x="268" y="752"/>
                  </a:lnTo>
                  <a:lnTo>
                    <a:pt x="268" y="752"/>
                  </a:lnTo>
                  <a:lnTo>
                    <a:pt x="211" y="691"/>
                  </a:lnTo>
                  <a:lnTo>
                    <a:pt x="182" y="660"/>
                  </a:lnTo>
                  <a:lnTo>
                    <a:pt x="152" y="629"/>
                  </a:lnTo>
                  <a:lnTo>
                    <a:pt x="152" y="629"/>
                  </a:lnTo>
                  <a:lnTo>
                    <a:pt x="108" y="587"/>
                  </a:lnTo>
                  <a:lnTo>
                    <a:pt x="108" y="587"/>
                  </a:lnTo>
                  <a:lnTo>
                    <a:pt x="77" y="558"/>
                  </a:lnTo>
                  <a:lnTo>
                    <a:pt x="48" y="528"/>
                  </a:lnTo>
                  <a:lnTo>
                    <a:pt x="48" y="528"/>
                  </a:lnTo>
                  <a:lnTo>
                    <a:pt x="33" y="511"/>
                  </a:lnTo>
                  <a:lnTo>
                    <a:pt x="26" y="503"/>
                  </a:lnTo>
                  <a:lnTo>
                    <a:pt x="18" y="493"/>
                  </a:lnTo>
                  <a:lnTo>
                    <a:pt x="12" y="483"/>
                  </a:lnTo>
                  <a:lnTo>
                    <a:pt x="7" y="474"/>
                  </a:lnTo>
                  <a:lnTo>
                    <a:pt x="3" y="463"/>
                  </a:lnTo>
                  <a:lnTo>
                    <a:pt x="0" y="453"/>
                  </a:lnTo>
                  <a:lnTo>
                    <a:pt x="0" y="453"/>
                  </a:lnTo>
                  <a:lnTo>
                    <a:pt x="0" y="448"/>
                  </a:lnTo>
                  <a:lnTo>
                    <a:pt x="0" y="443"/>
                  </a:lnTo>
                  <a:lnTo>
                    <a:pt x="1" y="437"/>
                  </a:lnTo>
                  <a:lnTo>
                    <a:pt x="2" y="432"/>
                  </a:lnTo>
                  <a:lnTo>
                    <a:pt x="6" y="422"/>
                  </a:lnTo>
                  <a:lnTo>
                    <a:pt x="13" y="412"/>
                  </a:lnTo>
                  <a:lnTo>
                    <a:pt x="21" y="402"/>
                  </a:lnTo>
                  <a:lnTo>
                    <a:pt x="29" y="394"/>
                  </a:lnTo>
                  <a:lnTo>
                    <a:pt x="38" y="387"/>
                  </a:lnTo>
                  <a:lnTo>
                    <a:pt x="47" y="382"/>
                  </a:lnTo>
                  <a:lnTo>
                    <a:pt x="47" y="382"/>
                  </a:lnTo>
                  <a:lnTo>
                    <a:pt x="53" y="379"/>
                  </a:lnTo>
                  <a:lnTo>
                    <a:pt x="59" y="377"/>
                  </a:lnTo>
                  <a:lnTo>
                    <a:pt x="65" y="376"/>
                  </a:lnTo>
                  <a:lnTo>
                    <a:pt x="72" y="374"/>
                  </a:lnTo>
                  <a:lnTo>
                    <a:pt x="72" y="374"/>
                  </a:lnTo>
                  <a:lnTo>
                    <a:pt x="83" y="376"/>
                  </a:lnTo>
                  <a:lnTo>
                    <a:pt x="95" y="378"/>
                  </a:lnTo>
                  <a:lnTo>
                    <a:pt x="106" y="382"/>
                  </a:lnTo>
                  <a:lnTo>
                    <a:pt x="120" y="387"/>
                  </a:lnTo>
                  <a:lnTo>
                    <a:pt x="120" y="387"/>
                  </a:lnTo>
                  <a:lnTo>
                    <a:pt x="131" y="392"/>
                  </a:lnTo>
                  <a:lnTo>
                    <a:pt x="142" y="399"/>
                  </a:lnTo>
                  <a:lnTo>
                    <a:pt x="164" y="413"/>
                  </a:lnTo>
                  <a:lnTo>
                    <a:pt x="164" y="413"/>
                  </a:lnTo>
                  <a:lnTo>
                    <a:pt x="191" y="429"/>
                  </a:lnTo>
                  <a:lnTo>
                    <a:pt x="205" y="436"/>
                  </a:lnTo>
                  <a:lnTo>
                    <a:pt x="219" y="443"/>
                  </a:lnTo>
                  <a:lnTo>
                    <a:pt x="219" y="443"/>
                  </a:lnTo>
                  <a:lnTo>
                    <a:pt x="228" y="447"/>
                  </a:lnTo>
                  <a:lnTo>
                    <a:pt x="237" y="451"/>
                  </a:lnTo>
                  <a:lnTo>
                    <a:pt x="255" y="461"/>
                  </a:lnTo>
                  <a:lnTo>
                    <a:pt x="255" y="461"/>
                  </a:lnTo>
                  <a:lnTo>
                    <a:pt x="275" y="472"/>
                  </a:lnTo>
                  <a:lnTo>
                    <a:pt x="275" y="472"/>
                  </a:lnTo>
                  <a:lnTo>
                    <a:pt x="283" y="478"/>
                  </a:lnTo>
                  <a:lnTo>
                    <a:pt x="292" y="485"/>
                  </a:lnTo>
                  <a:lnTo>
                    <a:pt x="292" y="485"/>
                  </a:lnTo>
                  <a:lnTo>
                    <a:pt x="305" y="494"/>
                  </a:lnTo>
                  <a:lnTo>
                    <a:pt x="308" y="497"/>
                  </a:lnTo>
                  <a:lnTo>
                    <a:pt x="312" y="494"/>
                  </a:lnTo>
                  <a:lnTo>
                    <a:pt x="312" y="494"/>
                  </a:lnTo>
                  <a:lnTo>
                    <a:pt x="393" y="412"/>
                  </a:lnTo>
                  <a:lnTo>
                    <a:pt x="474" y="328"/>
                  </a:lnTo>
                  <a:lnTo>
                    <a:pt x="474" y="328"/>
                  </a:lnTo>
                  <a:lnTo>
                    <a:pt x="550" y="249"/>
                  </a:lnTo>
                  <a:lnTo>
                    <a:pt x="628" y="171"/>
                  </a:lnTo>
                  <a:lnTo>
                    <a:pt x="631" y="168"/>
                  </a:lnTo>
                  <a:lnTo>
                    <a:pt x="629" y="164"/>
                  </a:lnTo>
                  <a:lnTo>
                    <a:pt x="629" y="164"/>
                  </a:lnTo>
                  <a:lnTo>
                    <a:pt x="623" y="151"/>
                  </a:lnTo>
                  <a:lnTo>
                    <a:pt x="618" y="137"/>
                  </a:lnTo>
                  <a:lnTo>
                    <a:pt x="615" y="122"/>
                  </a:lnTo>
                  <a:lnTo>
                    <a:pt x="614" y="108"/>
                  </a:lnTo>
                  <a:lnTo>
                    <a:pt x="615" y="92"/>
                  </a:lnTo>
                  <a:lnTo>
                    <a:pt x="619" y="78"/>
                  </a:lnTo>
                  <a:lnTo>
                    <a:pt x="624" y="64"/>
                  </a:lnTo>
                  <a:lnTo>
                    <a:pt x="630" y="50"/>
                  </a:lnTo>
                  <a:lnTo>
                    <a:pt x="630" y="50"/>
                  </a:lnTo>
                  <a:lnTo>
                    <a:pt x="638" y="39"/>
                  </a:lnTo>
                  <a:lnTo>
                    <a:pt x="646" y="28"/>
                  </a:lnTo>
                  <a:lnTo>
                    <a:pt x="656" y="20"/>
                  </a:lnTo>
                  <a:lnTo>
                    <a:pt x="667" y="13"/>
                  </a:lnTo>
                  <a:lnTo>
                    <a:pt x="679" y="7"/>
                  </a:lnTo>
                  <a:lnTo>
                    <a:pt x="690" y="3"/>
                  </a:lnTo>
                  <a:lnTo>
                    <a:pt x="703" y="1"/>
                  </a:lnTo>
                  <a:lnTo>
                    <a:pt x="716" y="0"/>
                  </a:lnTo>
                  <a:lnTo>
                    <a:pt x="716" y="0"/>
                  </a:lnTo>
                  <a:lnTo>
                    <a:pt x="725" y="1"/>
                  </a:lnTo>
                  <a:lnTo>
                    <a:pt x="734" y="2"/>
                  </a:lnTo>
                  <a:lnTo>
                    <a:pt x="734" y="2"/>
                  </a:lnTo>
                  <a:lnTo>
                    <a:pt x="745" y="4"/>
                  </a:lnTo>
                  <a:lnTo>
                    <a:pt x="754" y="6"/>
                  </a:lnTo>
                  <a:lnTo>
                    <a:pt x="763" y="9"/>
                  </a:lnTo>
                  <a:lnTo>
                    <a:pt x="773" y="13"/>
                  </a:lnTo>
                  <a:lnTo>
                    <a:pt x="789" y="21"/>
                  </a:lnTo>
                  <a:lnTo>
                    <a:pt x="806" y="33"/>
                  </a:lnTo>
                  <a:lnTo>
                    <a:pt x="820" y="44"/>
                  </a:lnTo>
                  <a:lnTo>
                    <a:pt x="834" y="57"/>
                  </a:lnTo>
                  <a:lnTo>
                    <a:pt x="863" y="85"/>
                  </a:lnTo>
                  <a:lnTo>
                    <a:pt x="865" y="87"/>
                  </a:lnTo>
                  <a:lnTo>
                    <a:pt x="865" y="87"/>
                  </a:lnTo>
                  <a:lnTo>
                    <a:pt x="903" y="125"/>
                  </a:lnTo>
                  <a:lnTo>
                    <a:pt x="939" y="163"/>
                  </a:lnTo>
                  <a:lnTo>
                    <a:pt x="939" y="163"/>
                  </a:lnTo>
                  <a:lnTo>
                    <a:pt x="976" y="201"/>
                  </a:lnTo>
                  <a:lnTo>
                    <a:pt x="1013" y="239"/>
                  </a:lnTo>
                  <a:lnTo>
                    <a:pt x="1020" y="246"/>
                  </a:lnTo>
                  <a:lnTo>
                    <a:pt x="1020" y="246"/>
                  </a:lnTo>
                  <a:lnTo>
                    <a:pt x="1053" y="279"/>
                  </a:lnTo>
                  <a:lnTo>
                    <a:pt x="1085" y="313"/>
                  </a:lnTo>
                  <a:lnTo>
                    <a:pt x="1117" y="348"/>
                  </a:lnTo>
                  <a:lnTo>
                    <a:pt x="1147" y="383"/>
                  </a:lnTo>
                  <a:lnTo>
                    <a:pt x="1155" y="391"/>
                  </a:lnTo>
                  <a:lnTo>
                    <a:pt x="1155" y="391"/>
                  </a:lnTo>
                  <a:lnTo>
                    <a:pt x="1174" y="417"/>
                  </a:lnTo>
                  <a:lnTo>
                    <a:pt x="1184" y="429"/>
                  </a:lnTo>
                  <a:lnTo>
                    <a:pt x="1192" y="443"/>
                  </a:lnTo>
                  <a:lnTo>
                    <a:pt x="1198" y="457"/>
                  </a:lnTo>
                  <a:lnTo>
                    <a:pt x="1202" y="472"/>
                  </a:lnTo>
                  <a:lnTo>
                    <a:pt x="1203" y="479"/>
                  </a:lnTo>
                  <a:lnTo>
                    <a:pt x="1204" y="487"/>
                  </a:lnTo>
                  <a:lnTo>
                    <a:pt x="1203" y="495"/>
                  </a:lnTo>
                  <a:lnTo>
                    <a:pt x="1203" y="504"/>
                  </a:lnTo>
                  <a:lnTo>
                    <a:pt x="1203" y="504"/>
                  </a:lnTo>
                  <a:lnTo>
                    <a:pt x="1201" y="514"/>
                  </a:lnTo>
                  <a:lnTo>
                    <a:pt x="1198" y="524"/>
                  </a:lnTo>
                  <a:lnTo>
                    <a:pt x="1195" y="535"/>
                  </a:lnTo>
                  <a:lnTo>
                    <a:pt x="1191" y="544"/>
                  </a:lnTo>
                  <a:lnTo>
                    <a:pt x="1186" y="552"/>
                  </a:lnTo>
                  <a:lnTo>
                    <a:pt x="1181" y="560"/>
                  </a:lnTo>
                  <a:lnTo>
                    <a:pt x="1174" y="569"/>
                  </a:lnTo>
                  <a:lnTo>
                    <a:pt x="1167" y="575"/>
                  </a:lnTo>
                  <a:lnTo>
                    <a:pt x="1160" y="581"/>
                  </a:lnTo>
                  <a:lnTo>
                    <a:pt x="1153" y="586"/>
                  </a:lnTo>
                  <a:lnTo>
                    <a:pt x="1144" y="591"/>
                  </a:lnTo>
                  <a:lnTo>
                    <a:pt x="1136" y="596"/>
                  </a:lnTo>
                  <a:lnTo>
                    <a:pt x="1127" y="599"/>
                  </a:lnTo>
                  <a:lnTo>
                    <a:pt x="1117" y="601"/>
                  </a:lnTo>
                  <a:lnTo>
                    <a:pt x="1108" y="602"/>
                  </a:lnTo>
                  <a:lnTo>
                    <a:pt x="1098" y="603"/>
                  </a:lnTo>
                  <a:lnTo>
                    <a:pt x="1098" y="603"/>
                  </a:lnTo>
                  <a:lnTo>
                    <a:pt x="1085" y="602"/>
                  </a:lnTo>
                  <a:lnTo>
                    <a:pt x="1073" y="600"/>
                  </a:lnTo>
                  <a:lnTo>
                    <a:pt x="1061" y="596"/>
                  </a:lnTo>
                  <a:lnTo>
                    <a:pt x="1048" y="591"/>
                  </a:lnTo>
                  <a:lnTo>
                    <a:pt x="1045" y="589"/>
                  </a:lnTo>
                  <a:lnTo>
                    <a:pt x="1042" y="592"/>
                  </a:lnTo>
                  <a:lnTo>
                    <a:pt x="1042" y="592"/>
                  </a:lnTo>
                  <a:lnTo>
                    <a:pt x="993" y="644"/>
                  </a:lnTo>
                  <a:lnTo>
                    <a:pt x="944" y="697"/>
                  </a:lnTo>
                  <a:lnTo>
                    <a:pt x="944" y="697"/>
                  </a:lnTo>
                  <a:lnTo>
                    <a:pt x="890" y="755"/>
                  </a:lnTo>
                  <a:lnTo>
                    <a:pt x="863" y="784"/>
                  </a:lnTo>
                  <a:lnTo>
                    <a:pt x="836" y="812"/>
                  </a:lnTo>
                  <a:lnTo>
                    <a:pt x="836" y="812"/>
                  </a:lnTo>
                  <a:lnTo>
                    <a:pt x="806" y="842"/>
                  </a:lnTo>
                  <a:lnTo>
                    <a:pt x="778" y="873"/>
                  </a:lnTo>
                  <a:lnTo>
                    <a:pt x="778" y="873"/>
                  </a:lnTo>
                  <a:lnTo>
                    <a:pt x="731" y="923"/>
                  </a:lnTo>
                  <a:lnTo>
                    <a:pt x="728" y="926"/>
                  </a:lnTo>
                  <a:lnTo>
                    <a:pt x="730" y="930"/>
                  </a:lnTo>
                  <a:lnTo>
                    <a:pt x="730" y="930"/>
                  </a:lnTo>
                  <a:lnTo>
                    <a:pt x="742" y="946"/>
                  </a:lnTo>
                  <a:lnTo>
                    <a:pt x="742" y="946"/>
                  </a:lnTo>
                  <a:lnTo>
                    <a:pt x="754" y="962"/>
                  </a:lnTo>
                  <a:lnTo>
                    <a:pt x="767" y="979"/>
                  </a:lnTo>
                  <a:lnTo>
                    <a:pt x="771" y="983"/>
                  </a:lnTo>
                  <a:lnTo>
                    <a:pt x="771" y="983"/>
                  </a:lnTo>
                  <a:lnTo>
                    <a:pt x="790" y="1004"/>
                  </a:lnTo>
                  <a:lnTo>
                    <a:pt x="798" y="1015"/>
                  </a:lnTo>
                  <a:lnTo>
                    <a:pt x="805" y="1026"/>
                  </a:lnTo>
                  <a:lnTo>
                    <a:pt x="805" y="1026"/>
                  </a:lnTo>
                  <a:lnTo>
                    <a:pt x="811" y="1041"/>
                  </a:lnTo>
                  <a:lnTo>
                    <a:pt x="817" y="1056"/>
                  </a:lnTo>
                  <a:lnTo>
                    <a:pt x="828" y="1087"/>
                  </a:lnTo>
                  <a:lnTo>
                    <a:pt x="828" y="1087"/>
                  </a:lnTo>
                  <a:lnTo>
                    <a:pt x="838" y="1114"/>
                  </a:lnTo>
                  <a:lnTo>
                    <a:pt x="848" y="1140"/>
                  </a:lnTo>
                  <a:lnTo>
                    <a:pt x="848" y="1140"/>
                  </a:lnTo>
                  <a:lnTo>
                    <a:pt x="851" y="1150"/>
                  </a:lnTo>
                  <a:lnTo>
                    <a:pt x="854" y="1160"/>
                  </a:lnTo>
                  <a:lnTo>
                    <a:pt x="855" y="1169"/>
                  </a:lnTo>
                  <a:lnTo>
                    <a:pt x="856" y="1178"/>
                  </a:lnTo>
                  <a:lnTo>
                    <a:pt x="855" y="1187"/>
                  </a:lnTo>
                  <a:lnTo>
                    <a:pt x="853" y="1197"/>
                  </a:lnTo>
                  <a:lnTo>
                    <a:pt x="850" y="1204"/>
                  </a:lnTo>
                  <a:lnTo>
                    <a:pt x="846" y="1212"/>
                  </a:lnTo>
                  <a:lnTo>
                    <a:pt x="846" y="1212"/>
                  </a:lnTo>
                  <a:lnTo>
                    <a:pt x="842" y="1217"/>
                  </a:lnTo>
                  <a:lnTo>
                    <a:pt x="837" y="1223"/>
                  </a:lnTo>
                  <a:lnTo>
                    <a:pt x="831" y="1227"/>
                  </a:lnTo>
                  <a:lnTo>
                    <a:pt x="826" y="1230"/>
                  </a:lnTo>
                  <a:lnTo>
                    <a:pt x="820" y="1233"/>
                  </a:lnTo>
                  <a:lnTo>
                    <a:pt x="813" y="1235"/>
                  </a:lnTo>
                  <a:lnTo>
                    <a:pt x="807" y="1236"/>
                  </a:lnTo>
                  <a:lnTo>
                    <a:pt x="799" y="1236"/>
                  </a:lnTo>
                  <a:lnTo>
                    <a:pt x="799" y="1236"/>
                  </a:lnTo>
                  <a:close/>
                  <a:moveTo>
                    <a:pt x="86" y="424"/>
                  </a:moveTo>
                  <a:lnTo>
                    <a:pt x="86" y="424"/>
                  </a:lnTo>
                  <a:lnTo>
                    <a:pt x="76" y="424"/>
                  </a:lnTo>
                  <a:lnTo>
                    <a:pt x="65" y="427"/>
                  </a:lnTo>
                  <a:lnTo>
                    <a:pt x="60" y="429"/>
                  </a:lnTo>
                  <a:lnTo>
                    <a:pt x="55" y="431"/>
                  </a:lnTo>
                  <a:lnTo>
                    <a:pt x="50" y="434"/>
                  </a:lnTo>
                  <a:lnTo>
                    <a:pt x="47" y="439"/>
                  </a:lnTo>
                  <a:lnTo>
                    <a:pt x="47" y="439"/>
                  </a:lnTo>
                  <a:lnTo>
                    <a:pt x="46" y="442"/>
                  </a:lnTo>
                  <a:lnTo>
                    <a:pt x="45" y="446"/>
                  </a:lnTo>
                  <a:lnTo>
                    <a:pt x="46" y="449"/>
                  </a:lnTo>
                  <a:lnTo>
                    <a:pt x="48" y="453"/>
                  </a:lnTo>
                  <a:lnTo>
                    <a:pt x="48" y="453"/>
                  </a:lnTo>
                  <a:lnTo>
                    <a:pt x="60" y="471"/>
                  </a:lnTo>
                  <a:lnTo>
                    <a:pt x="73" y="487"/>
                  </a:lnTo>
                  <a:lnTo>
                    <a:pt x="88" y="503"/>
                  </a:lnTo>
                  <a:lnTo>
                    <a:pt x="104" y="519"/>
                  </a:lnTo>
                  <a:lnTo>
                    <a:pt x="104" y="519"/>
                  </a:lnTo>
                  <a:lnTo>
                    <a:pt x="129" y="542"/>
                  </a:lnTo>
                  <a:lnTo>
                    <a:pt x="153" y="566"/>
                  </a:lnTo>
                  <a:lnTo>
                    <a:pt x="200" y="613"/>
                  </a:lnTo>
                  <a:lnTo>
                    <a:pt x="247" y="662"/>
                  </a:lnTo>
                  <a:lnTo>
                    <a:pt x="291" y="710"/>
                  </a:lnTo>
                  <a:lnTo>
                    <a:pt x="291" y="710"/>
                  </a:lnTo>
                  <a:lnTo>
                    <a:pt x="349" y="772"/>
                  </a:lnTo>
                  <a:lnTo>
                    <a:pt x="407" y="833"/>
                  </a:lnTo>
                  <a:lnTo>
                    <a:pt x="407" y="833"/>
                  </a:lnTo>
                  <a:lnTo>
                    <a:pt x="443" y="870"/>
                  </a:lnTo>
                  <a:lnTo>
                    <a:pt x="478" y="907"/>
                  </a:lnTo>
                  <a:lnTo>
                    <a:pt x="478" y="907"/>
                  </a:lnTo>
                  <a:lnTo>
                    <a:pt x="518" y="950"/>
                  </a:lnTo>
                  <a:lnTo>
                    <a:pt x="560" y="992"/>
                  </a:lnTo>
                  <a:lnTo>
                    <a:pt x="560" y="992"/>
                  </a:lnTo>
                  <a:lnTo>
                    <a:pt x="595" y="1027"/>
                  </a:lnTo>
                  <a:lnTo>
                    <a:pt x="631" y="1060"/>
                  </a:lnTo>
                  <a:lnTo>
                    <a:pt x="631" y="1060"/>
                  </a:lnTo>
                  <a:lnTo>
                    <a:pt x="666" y="1093"/>
                  </a:lnTo>
                  <a:lnTo>
                    <a:pt x="701" y="1128"/>
                  </a:lnTo>
                  <a:lnTo>
                    <a:pt x="701" y="1128"/>
                  </a:lnTo>
                  <a:lnTo>
                    <a:pt x="717" y="1143"/>
                  </a:lnTo>
                  <a:lnTo>
                    <a:pt x="736" y="1161"/>
                  </a:lnTo>
                  <a:lnTo>
                    <a:pt x="748" y="1169"/>
                  </a:lnTo>
                  <a:lnTo>
                    <a:pt x="758" y="1176"/>
                  </a:lnTo>
                  <a:lnTo>
                    <a:pt x="769" y="1182"/>
                  </a:lnTo>
                  <a:lnTo>
                    <a:pt x="780" y="1186"/>
                  </a:lnTo>
                  <a:lnTo>
                    <a:pt x="780" y="1186"/>
                  </a:lnTo>
                  <a:lnTo>
                    <a:pt x="786" y="1187"/>
                  </a:lnTo>
                  <a:lnTo>
                    <a:pt x="791" y="1188"/>
                  </a:lnTo>
                  <a:lnTo>
                    <a:pt x="791" y="1188"/>
                  </a:lnTo>
                  <a:lnTo>
                    <a:pt x="796" y="1187"/>
                  </a:lnTo>
                  <a:lnTo>
                    <a:pt x="800" y="1186"/>
                  </a:lnTo>
                  <a:lnTo>
                    <a:pt x="802" y="1183"/>
                  </a:lnTo>
                  <a:lnTo>
                    <a:pt x="805" y="1181"/>
                  </a:lnTo>
                  <a:lnTo>
                    <a:pt x="805" y="1181"/>
                  </a:lnTo>
                  <a:lnTo>
                    <a:pt x="807" y="1177"/>
                  </a:lnTo>
                  <a:lnTo>
                    <a:pt x="808" y="1172"/>
                  </a:lnTo>
                  <a:lnTo>
                    <a:pt x="808" y="1166"/>
                  </a:lnTo>
                  <a:lnTo>
                    <a:pt x="807" y="1160"/>
                  </a:lnTo>
                  <a:lnTo>
                    <a:pt x="801" y="1145"/>
                  </a:lnTo>
                  <a:lnTo>
                    <a:pt x="795" y="1129"/>
                  </a:lnTo>
                  <a:lnTo>
                    <a:pt x="795" y="1129"/>
                  </a:lnTo>
                  <a:lnTo>
                    <a:pt x="791" y="1118"/>
                  </a:lnTo>
                  <a:lnTo>
                    <a:pt x="791" y="1118"/>
                  </a:lnTo>
                  <a:lnTo>
                    <a:pt x="783" y="1097"/>
                  </a:lnTo>
                  <a:lnTo>
                    <a:pt x="774" y="1076"/>
                  </a:lnTo>
                  <a:lnTo>
                    <a:pt x="763" y="1055"/>
                  </a:lnTo>
                  <a:lnTo>
                    <a:pt x="752" y="1036"/>
                  </a:lnTo>
                  <a:lnTo>
                    <a:pt x="738" y="1016"/>
                  </a:lnTo>
                  <a:lnTo>
                    <a:pt x="725" y="996"/>
                  </a:lnTo>
                  <a:lnTo>
                    <a:pt x="709" y="977"/>
                  </a:lnTo>
                  <a:lnTo>
                    <a:pt x="694" y="956"/>
                  </a:lnTo>
                  <a:lnTo>
                    <a:pt x="694" y="956"/>
                  </a:lnTo>
                  <a:lnTo>
                    <a:pt x="691" y="951"/>
                  </a:lnTo>
                  <a:lnTo>
                    <a:pt x="689" y="946"/>
                  </a:lnTo>
                  <a:lnTo>
                    <a:pt x="688" y="940"/>
                  </a:lnTo>
                  <a:lnTo>
                    <a:pt x="689" y="934"/>
                  </a:lnTo>
                  <a:lnTo>
                    <a:pt x="690" y="931"/>
                  </a:lnTo>
                  <a:lnTo>
                    <a:pt x="688" y="929"/>
                  </a:lnTo>
                  <a:lnTo>
                    <a:pt x="688" y="929"/>
                  </a:lnTo>
                  <a:lnTo>
                    <a:pt x="685" y="923"/>
                  </a:lnTo>
                  <a:lnTo>
                    <a:pt x="684" y="919"/>
                  </a:lnTo>
                  <a:lnTo>
                    <a:pt x="684" y="916"/>
                  </a:lnTo>
                  <a:lnTo>
                    <a:pt x="684" y="912"/>
                  </a:lnTo>
                  <a:lnTo>
                    <a:pt x="685" y="907"/>
                  </a:lnTo>
                  <a:lnTo>
                    <a:pt x="687" y="904"/>
                  </a:lnTo>
                  <a:lnTo>
                    <a:pt x="690" y="900"/>
                  </a:lnTo>
                  <a:lnTo>
                    <a:pt x="690" y="900"/>
                  </a:lnTo>
                  <a:lnTo>
                    <a:pt x="721" y="867"/>
                  </a:lnTo>
                  <a:lnTo>
                    <a:pt x="752" y="835"/>
                  </a:lnTo>
                  <a:lnTo>
                    <a:pt x="752" y="835"/>
                  </a:lnTo>
                  <a:lnTo>
                    <a:pt x="783" y="801"/>
                  </a:lnTo>
                  <a:lnTo>
                    <a:pt x="816" y="768"/>
                  </a:lnTo>
                  <a:lnTo>
                    <a:pt x="816" y="768"/>
                  </a:lnTo>
                  <a:lnTo>
                    <a:pt x="842" y="741"/>
                  </a:lnTo>
                  <a:lnTo>
                    <a:pt x="868" y="713"/>
                  </a:lnTo>
                  <a:lnTo>
                    <a:pt x="918" y="659"/>
                  </a:lnTo>
                  <a:lnTo>
                    <a:pt x="918" y="659"/>
                  </a:lnTo>
                  <a:lnTo>
                    <a:pt x="963" y="610"/>
                  </a:lnTo>
                  <a:lnTo>
                    <a:pt x="1008" y="562"/>
                  </a:lnTo>
                  <a:lnTo>
                    <a:pt x="1010" y="560"/>
                  </a:lnTo>
                  <a:lnTo>
                    <a:pt x="1010" y="557"/>
                  </a:lnTo>
                  <a:lnTo>
                    <a:pt x="1010" y="557"/>
                  </a:lnTo>
                  <a:lnTo>
                    <a:pt x="1010" y="554"/>
                  </a:lnTo>
                  <a:lnTo>
                    <a:pt x="1011" y="550"/>
                  </a:lnTo>
                  <a:lnTo>
                    <a:pt x="1013" y="546"/>
                  </a:lnTo>
                  <a:lnTo>
                    <a:pt x="1016" y="543"/>
                  </a:lnTo>
                  <a:lnTo>
                    <a:pt x="1016" y="543"/>
                  </a:lnTo>
                  <a:lnTo>
                    <a:pt x="1020" y="539"/>
                  </a:lnTo>
                  <a:lnTo>
                    <a:pt x="1025" y="536"/>
                  </a:lnTo>
                  <a:lnTo>
                    <a:pt x="1030" y="535"/>
                  </a:lnTo>
                  <a:lnTo>
                    <a:pt x="1035" y="534"/>
                  </a:lnTo>
                  <a:lnTo>
                    <a:pt x="1035" y="534"/>
                  </a:lnTo>
                  <a:lnTo>
                    <a:pt x="1039" y="535"/>
                  </a:lnTo>
                  <a:lnTo>
                    <a:pt x="1043" y="536"/>
                  </a:lnTo>
                  <a:lnTo>
                    <a:pt x="1046" y="537"/>
                  </a:lnTo>
                  <a:lnTo>
                    <a:pt x="1050" y="540"/>
                  </a:lnTo>
                  <a:lnTo>
                    <a:pt x="1050" y="540"/>
                  </a:lnTo>
                  <a:lnTo>
                    <a:pt x="1061" y="547"/>
                  </a:lnTo>
                  <a:lnTo>
                    <a:pt x="1074" y="554"/>
                  </a:lnTo>
                  <a:lnTo>
                    <a:pt x="1081" y="556"/>
                  </a:lnTo>
                  <a:lnTo>
                    <a:pt x="1089" y="558"/>
                  </a:lnTo>
                  <a:lnTo>
                    <a:pt x="1096" y="559"/>
                  </a:lnTo>
                  <a:lnTo>
                    <a:pt x="1103" y="560"/>
                  </a:lnTo>
                  <a:lnTo>
                    <a:pt x="1103" y="560"/>
                  </a:lnTo>
                  <a:lnTo>
                    <a:pt x="1110" y="559"/>
                  </a:lnTo>
                  <a:lnTo>
                    <a:pt x="1117" y="558"/>
                  </a:lnTo>
                  <a:lnTo>
                    <a:pt x="1117" y="558"/>
                  </a:lnTo>
                  <a:lnTo>
                    <a:pt x="1123" y="555"/>
                  </a:lnTo>
                  <a:lnTo>
                    <a:pt x="1128" y="551"/>
                  </a:lnTo>
                  <a:lnTo>
                    <a:pt x="1136" y="542"/>
                  </a:lnTo>
                  <a:lnTo>
                    <a:pt x="1136" y="542"/>
                  </a:lnTo>
                  <a:lnTo>
                    <a:pt x="1143" y="535"/>
                  </a:lnTo>
                  <a:lnTo>
                    <a:pt x="1143" y="535"/>
                  </a:lnTo>
                  <a:lnTo>
                    <a:pt x="1150" y="529"/>
                  </a:lnTo>
                  <a:lnTo>
                    <a:pt x="1154" y="523"/>
                  </a:lnTo>
                  <a:lnTo>
                    <a:pt x="1157" y="517"/>
                  </a:lnTo>
                  <a:lnTo>
                    <a:pt x="1159" y="511"/>
                  </a:lnTo>
                  <a:lnTo>
                    <a:pt x="1160" y="505"/>
                  </a:lnTo>
                  <a:lnTo>
                    <a:pt x="1160" y="498"/>
                  </a:lnTo>
                  <a:lnTo>
                    <a:pt x="1160" y="492"/>
                  </a:lnTo>
                  <a:lnTo>
                    <a:pt x="1158" y="486"/>
                  </a:lnTo>
                  <a:lnTo>
                    <a:pt x="1154" y="474"/>
                  </a:lnTo>
                  <a:lnTo>
                    <a:pt x="1147" y="462"/>
                  </a:lnTo>
                  <a:lnTo>
                    <a:pt x="1141" y="451"/>
                  </a:lnTo>
                  <a:lnTo>
                    <a:pt x="1134" y="441"/>
                  </a:lnTo>
                  <a:lnTo>
                    <a:pt x="1130" y="434"/>
                  </a:lnTo>
                  <a:lnTo>
                    <a:pt x="1130" y="434"/>
                  </a:lnTo>
                  <a:lnTo>
                    <a:pt x="1122" y="422"/>
                  </a:lnTo>
                  <a:lnTo>
                    <a:pt x="1111" y="411"/>
                  </a:lnTo>
                  <a:lnTo>
                    <a:pt x="1091" y="389"/>
                  </a:lnTo>
                  <a:lnTo>
                    <a:pt x="1091" y="389"/>
                  </a:lnTo>
                  <a:lnTo>
                    <a:pt x="1076" y="373"/>
                  </a:lnTo>
                  <a:lnTo>
                    <a:pt x="1063" y="357"/>
                  </a:lnTo>
                  <a:lnTo>
                    <a:pt x="1063" y="357"/>
                  </a:lnTo>
                  <a:lnTo>
                    <a:pt x="1046" y="338"/>
                  </a:lnTo>
                  <a:lnTo>
                    <a:pt x="1030" y="321"/>
                  </a:lnTo>
                  <a:lnTo>
                    <a:pt x="996" y="286"/>
                  </a:lnTo>
                  <a:lnTo>
                    <a:pt x="996" y="286"/>
                  </a:lnTo>
                  <a:lnTo>
                    <a:pt x="981" y="271"/>
                  </a:lnTo>
                  <a:lnTo>
                    <a:pt x="981" y="271"/>
                  </a:lnTo>
                  <a:lnTo>
                    <a:pt x="941" y="230"/>
                  </a:lnTo>
                  <a:lnTo>
                    <a:pt x="902" y="190"/>
                  </a:lnTo>
                  <a:lnTo>
                    <a:pt x="902" y="190"/>
                  </a:lnTo>
                  <a:lnTo>
                    <a:pt x="862" y="148"/>
                  </a:lnTo>
                  <a:lnTo>
                    <a:pt x="822" y="108"/>
                  </a:lnTo>
                  <a:lnTo>
                    <a:pt x="816" y="102"/>
                  </a:lnTo>
                  <a:lnTo>
                    <a:pt x="816" y="102"/>
                  </a:lnTo>
                  <a:lnTo>
                    <a:pt x="799" y="85"/>
                  </a:lnTo>
                  <a:lnTo>
                    <a:pt x="789" y="76"/>
                  </a:lnTo>
                  <a:lnTo>
                    <a:pt x="780" y="69"/>
                  </a:lnTo>
                  <a:lnTo>
                    <a:pt x="769" y="62"/>
                  </a:lnTo>
                  <a:lnTo>
                    <a:pt x="758" y="55"/>
                  </a:lnTo>
                  <a:lnTo>
                    <a:pt x="747" y="50"/>
                  </a:lnTo>
                  <a:lnTo>
                    <a:pt x="734" y="47"/>
                  </a:lnTo>
                  <a:lnTo>
                    <a:pt x="734" y="47"/>
                  </a:lnTo>
                  <a:lnTo>
                    <a:pt x="724" y="46"/>
                  </a:lnTo>
                  <a:lnTo>
                    <a:pt x="724" y="46"/>
                  </a:lnTo>
                  <a:lnTo>
                    <a:pt x="714" y="47"/>
                  </a:lnTo>
                  <a:lnTo>
                    <a:pt x="704" y="49"/>
                  </a:lnTo>
                  <a:lnTo>
                    <a:pt x="696" y="52"/>
                  </a:lnTo>
                  <a:lnTo>
                    <a:pt x="688" y="57"/>
                  </a:lnTo>
                  <a:lnTo>
                    <a:pt x="680" y="63"/>
                  </a:lnTo>
                  <a:lnTo>
                    <a:pt x="673" y="70"/>
                  </a:lnTo>
                  <a:lnTo>
                    <a:pt x="667" y="77"/>
                  </a:lnTo>
                  <a:lnTo>
                    <a:pt x="663" y="85"/>
                  </a:lnTo>
                  <a:lnTo>
                    <a:pt x="663" y="85"/>
                  </a:lnTo>
                  <a:lnTo>
                    <a:pt x="660" y="94"/>
                  </a:lnTo>
                  <a:lnTo>
                    <a:pt x="658" y="102"/>
                  </a:lnTo>
                  <a:lnTo>
                    <a:pt x="658" y="111"/>
                  </a:lnTo>
                  <a:lnTo>
                    <a:pt x="659" y="119"/>
                  </a:lnTo>
                  <a:lnTo>
                    <a:pt x="661" y="128"/>
                  </a:lnTo>
                  <a:lnTo>
                    <a:pt x="664" y="135"/>
                  </a:lnTo>
                  <a:lnTo>
                    <a:pt x="668" y="143"/>
                  </a:lnTo>
                  <a:lnTo>
                    <a:pt x="673" y="150"/>
                  </a:lnTo>
                  <a:lnTo>
                    <a:pt x="673" y="150"/>
                  </a:lnTo>
                  <a:lnTo>
                    <a:pt x="677" y="154"/>
                  </a:lnTo>
                  <a:lnTo>
                    <a:pt x="679" y="159"/>
                  </a:lnTo>
                  <a:lnTo>
                    <a:pt x="680" y="164"/>
                  </a:lnTo>
                  <a:lnTo>
                    <a:pt x="680" y="167"/>
                  </a:lnTo>
                  <a:lnTo>
                    <a:pt x="679" y="174"/>
                  </a:lnTo>
                  <a:lnTo>
                    <a:pt x="675" y="178"/>
                  </a:lnTo>
                  <a:lnTo>
                    <a:pt x="675" y="179"/>
                  </a:lnTo>
                  <a:lnTo>
                    <a:pt x="675" y="181"/>
                  </a:lnTo>
                  <a:lnTo>
                    <a:pt x="675" y="181"/>
                  </a:lnTo>
                  <a:lnTo>
                    <a:pt x="674" y="184"/>
                  </a:lnTo>
                  <a:lnTo>
                    <a:pt x="673" y="189"/>
                  </a:lnTo>
                  <a:lnTo>
                    <a:pt x="671" y="192"/>
                  </a:lnTo>
                  <a:lnTo>
                    <a:pt x="668" y="195"/>
                  </a:lnTo>
                  <a:lnTo>
                    <a:pt x="668" y="195"/>
                  </a:lnTo>
                  <a:lnTo>
                    <a:pt x="587" y="277"/>
                  </a:lnTo>
                  <a:lnTo>
                    <a:pt x="506" y="361"/>
                  </a:lnTo>
                  <a:lnTo>
                    <a:pt x="506" y="361"/>
                  </a:lnTo>
                  <a:lnTo>
                    <a:pt x="425" y="444"/>
                  </a:lnTo>
                  <a:lnTo>
                    <a:pt x="343" y="526"/>
                  </a:lnTo>
                  <a:lnTo>
                    <a:pt x="343" y="526"/>
                  </a:lnTo>
                  <a:lnTo>
                    <a:pt x="340" y="529"/>
                  </a:lnTo>
                  <a:lnTo>
                    <a:pt x="337" y="531"/>
                  </a:lnTo>
                  <a:lnTo>
                    <a:pt x="332" y="533"/>
                  </a:lnTo>
                  <a:lnTo>
                    <a:pt x="328" y="534"/>
                  </a:lnTo>
                  <a:lnTo>
                    <a:pt x="328" y="534"/>
                  </a:lnTo>
                  <a:lnTo>
                    <a:pt x="324" y="533"/>
                  </a:lnTo>
                  <a:lnTo>
                    <a:pt x="321" y="533"/>
                  </a:lnTo>
                  <a:lnTo>
                    <a:pt x="319" y="535"/>
                  </a:lnTo>
                  <a:lnTo>
                    <a:pt x="319" y="535"/>
                  </a:lnTo>
                  <a:lnTo>
                    <a:pt x="315" y="538"/>
                  </a:lnTo>
                  <a:lnTo>
                    <a:pt x="311" y="540"/>
                  </a:lnTo>
                  <a:lnTo>
                    <a:pt x="306" y="542"/>
                  </a:lnTo>
                  <a:lnTo>
                    <a:pt x="301" y="542"/>
                  </a:lnTo>
                  <a:lnTo>
                    <a:pt x="301" y="542"/>
                  </a:lnTo>
                  <a:lnTo>
                    <a:pt x="296" y="542"/>
                  </a:lnTo>
                  <a:lnTo>
                    <a:pt x="292" y="540"/>
                  </a:lnTo>
                  <a:lnTo>
                    <a:pt x="292" y="540"/>
                  </a:lnTo>
                  <a:lnTo>
                    <a:pt x="282" y="536"/>
                  </a:lnTo>
                  <a:lnTo>
                    <a:pt x="273" y="529"/>
                  </a:lnTo>
                  <a:lnTo>
                    <a:pt x="253" y="515"/>
                  </a:lnTo>
                  <a:lnTo>
                    <a:pt x="253" y="515"/>
                  </a:lnTo>
                  <a:lnTo>
                    <a:pt x="235" y="502"/>
                  </a:lnTo>
                  <a:lnTo>
                    <a:pt x="225" y="495"/>
                  </a:lnTo>
                  <a:lnTo>
                    <a:pt x="215" y="490"/>
                  </a:lnTo>
                  <a:lnTo>
                    <a:pt x="215" y="490"/>
                  </a:lnTo>
                  <a:lnTo>
                    <a:pt x="199" y="484"/>
                  </a:lnTo>
                  <a:lnTo>
                    <a:pt x="199" y="484"/>
                  </a:lnTo>
                  <a:lnTo>
                    <a:pt x="185" y="478"/>
                  </a:lnTo>
                  <a:lnTo>
                    <a:pt x="178" y="474"/>
                  </a:lnTo>
                  <a:lnTo>
                    <a:pt x="170" y="470"/>
                  </a:lnTo>
                  <a:lnTo>
                    <a:pt x="170" y="470"/>
                  </a:lnTo>
                  <a:lnTo>
                    <a:pt x="161" y="462"/>
                  </a:lnTo>
                  <a:lnTo>
                    <a:pt x="161" y="462"/>
                  </a:lnTo>
                  <a:lnTo>
                    <a:pt x="148" y="451"/>
                  </a:lnTo>
                  <a:lnTo>
                    <a:pt x="139" y="446"/>
                  </a:lnTo>
                  <a:lnTo>
                    <a:pt x="132" y="442"/>
                  </a:lnTo>
                  <a:lnTo>
                    <a:pt x="132" y="442"/>
                  </a:lnTo>
                  <a:lnTo>
                    <a:pt x="116" y="434"/>
                  </a:lnTo>
                  <a:lnTo>
                    <a:pt x="116" y="434"/>
                  </a:lnTo>
                  <a:lnTo>
                    <a:pt x="104" y="429"/>
                  </a:lnTo>
                  <a:lnTo>
                    <a:pt x="92" y="424"/>
                  </a:lnTo>
                  <a:lnTo>
                    <a:pt x="92" y="424"/>
                  </a:lnTo>
                  <a:lnTo>
                    <a:pt x="86" y="424"/>
                  </a:lnTo>
                  <a:lnTo>
                    <a:pt x="86" y="4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9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4" name="Freeform 738"/>
            <p:cNvSpPr>
              <a:spLocks/>
            </p:cNvSpPr>
            <p:nvPr/>
          </p:nvSpPr>
          <p:spPr bwMode="auto">
            <a:xfrm>
              <a:off x="5268913" y="4529138"/>
              <a:ext cx="252413" cy="261938"/>
            </a:xfrm>
            <a:custGeom>
              <a:avLst/>
              <a:gdLst/>
              <a:ahLst/>
              <a:cxnLst>
                <a:cxn ang="0">
                  <a:pos x="74" y="493"/>
                </a:cxn>
                <a:cxn ang="0">
                  <a:pos x="47" y="485"/>
                </a:cxn>
                <a:cxn ang="0">
                  <a:pos x="23" y="469"/>
                </a:cxn>
                <a:cxn ang="0">
                  <a:pos x="11" y="456"/>
                </a:cxn>
                <a:cxn ang="0">
                  <a:pos x="8" y="448"/>
                </a:cxn>
                <a:cxn ang="0">
                  <a:pos x="2" y="430"/>
                </a:cxn>
                <a:cxn ang="0">
                  <a:pos x="0" y="399"/>
                </a:cxn>
                <a:cxn ang="0">
                  <a:pos x="9" y="366"/>
                </a:cxn>
                <a:cxn ang="0">
                  <a:pos x="27" y="331"/>
                </a:cxn>
                <a:cxn ang="0">
                  <a:pos x="56" y="292"/>
                </a:cxn>
                <a:cxn ang="0">
                  <a:pos x="79" y="267"/>
                </a:cxn>
                <a:cxn ang="0">
                  <a:pos x="105" y="233"/>
                </a:cxn>
                <a:cxn ang="0">
                  <a:pos x="125" y="208"/>
                </a:cxn>
                <a:cxn ang="0">
                  <a:pos x="164" y="167"/>
                </a:cxn>
                <a:cxn ang="0">
                  <a:pos x="325" y="7"/>
                </a:cxn>
                <a:cxn ang="0">
                  <a:pos x="333" y="2"/>
                </a:cxn>
                <a:cxn ang="0">
                  <a:pos x="341" y="0"/>
                </a:cxn>
                <a:cxn ang="0">
                  <a:pos x="358" y="9"/>
                </a:cxn>
                <a:cxn ang="0">
                  <a:pos x="364" y="21"/>
                </a:cxn>
                <a:cxn ang="0">
                  <a:pos x="362" y="32"/>
                </a:cxn>
                <a:cxn ang="0">
                  <a:pos x="357" y="39"/>
                </a:cxn>
                <a:cxn ang="0">
                  <a:pos x="293" y="101"/>
                </a:cxn>
                <a:cxn ang="0">
                  <a:pos x="193" y="199"/>
                </a:cxn>
                <a:cxn ang="0">
                  <a:pos x="140" y="263"/>
                </a:cxn>
                <a:cxn ang="0">
                  <a:pos x="113" y="300"/>
                </a:cxn>
                <a:cxn ang="0">
                  <a:pos x="76" y="339"/>
                </a:cxn>
                <a:cxn ang="0">
                  <a:pos x="57" y="367"/>
                </a:cxn>
                <a:cxn ang="0">
                  <a:pos x="45" y="405"/>
                </a:cxn>
                <a:cxn ang="0">
                  <a:pos x="47" y="426"/>
                </a:cxn>
                <a:cxn ang="0">
                  <a:pos x="50" y="429"/>
                </a:cxn>
                <a:cxn ang="0">
                  <a:pos x="55" y="436"/>
                </a:cxn>
                <a:cxn ang="0">
                  <a:pos x="71" y="445"/>
                </a:cxn>
                <a:cxn ang="0">
                  <a:pos x="89" y="448"/>
                </a:cxn>
                <a:cxn ang="0">
                  <a:pos x="116" y="442"/>
                </a:cxn>
                <a:cxn ang="0">
                  <a:pos x="144" y="426"/>
                </a:cxn>
                <a:cxn ang="0">
                  <a:pos x="196" y="377"/>
                </a:cxn>
                <a:cxn ang="0">
                  <a:pos x="242" y="324"/>
                </a:cxn>
                <a:cxn ang="0">
                  <a:pos x="294" y="271"/>
                </a:cxn>
                <a:cxn ang="0">
                  <a:pos x="371" y="194"/>
                </a:cxn>
                <a:cxn ang="0">
                  <a:pos x="442" y="114"/>
                </a:cxn>
                <a:cxn ang="0">
                  <a:pos x="448" y="107"/>
                </a:cxn>
                <a:cxn ang="0">
                  <a:pos x="456" y="106"/>
                </a:cxn>
                <a:cxn ang="0">
                  <a:pos x="472" y="115"/>
                </a:cxn>
                <a:cxn ang="0">
                  <a:pos x="478" y="125"/>
                </a:cxn>
                <a:cxn ang="0">
                  <a:pos x="478" y="138"/>
                </a:cxn>
                <a:cxn ang="0">
                  <a:pos x="473" y="147"/>
                </a:cxn>
                <a:cxn ang="0">
                  <a:pos x="408" y="220"/>
                </a:cxn>
                <a:cxn ang="0">
                  <a:pos x="340" y="289"/>
                </a:cxn>
                <a:cxn ang="0">
                  <a:pos x="223" y="410"/>
                </a:cxn>
                <a:cxn ang="0">
                  <a:pos x="189" y="445"/>
                </a:cxn>
                <a:cxn ang="0">
                  <a:pos x="135" y="480"/>
                </a:cxn>
                <a:cxn ang="0">
                  <a:pos x="100" y="492"/>
                </a:cxn>
                <a:cxn ang="0">
                  <a:pos x="84" y="493"/>
                </a:cxn>
              </a:cxnLst>
              <a:rect l="0" t="0" r="r" b="b"/>
              <a:pathLst>
                <a:path w="479" h="493">
                  <a:moveTo>
                    <a:pt x="84" y="493"/>
                  </a:moveTo>
                  <a:lnTo>
                    <a:pt x="84" y="493"/>
                  </a:lnTo>
                  <a:lnTo>
                    <a:pt x="74" y="493"/>
                  </a:lnTo>
                  <a:lnTo>
                    <a:pt x="65" y="491"/>
                  </a:lnTo>
                  <a:lnTo>
                    <a:pt x="56" y="489"/>
                  </a:lnTo>
                  <a:lnTo>
                    <a:pt x="47" y="485"/>
                  </a:lnTo>
                  <a:lnTo>
                    <a:pt x="39" y="480"/>
                  </a:lnTo>
                  <a:lnTo>
                    <a:pt x="31" y="475"/>
                  </a:lnTo>
                  <a:lnTo>
                    <a:pt x="23" y="469"/>
                  </a:lnTo>
                  <a:lnTo>
                    <a:pt x="14" y="462"/>
                  </a:lnTo>
                  <a:lnTo>
                    <a:pt x="14" y="462"/>
                  </a:lnTo>
                  <a:lnTo>
                    <a:pt x="11" y="456"/>
                  </a:lnTo>
                  <a:lnTo>
                    <a:pt x="8" y="449"/>
                  </a:lnTo>
                  <a:lnTo>
                    <a:pt x="8" y="449"/>
                  </a:lnTo>
                  <a:lnTo>
                    <a:pt x="8" y="448"/>
                  </a:lnTo>
                  <a:lnTo>
                    <a:pt x="8" y="448"/>
                  </a:lnTo>
                  <a:lnTo>
                    <a:pt x="4" y="439"/>
                  </a:lnTo>
                  <a:lnTo>
                    <a:pt x="2" y="430"/>
                  </a:lnTo>
                  <a:lnTo>
                    <a:pt x="0" y="419"/>
                  </a:lnTo>
                  <a:lnTo>
                    <a:pt x="0" y="409"/>
                  </a:lnTo>
                  <a:lnTo>
                    <a:pt x="0" y="399"/>
                  </a:lnTo>
                  <a:lnTo>
                    <a:pt x="2" y="388"/>
                  </a:lnTo>
                  <a:lnTo>
                    <a:pt x="5" y="377"/>
                  </a:lnTo>
                  <a:lnTo>
                    <a:pt x="9" y="366"/>
                  </a:lnTo>
                  <a:lnTo>
                    <a:pt x="13" y="354"/>
                  </a:lnTo>
                  <a:lnTo>
                    <a:pt x="20" y="342"/>
                  </a:lnTo>
                  <a:lnTo>
                    <a:pt x="27" y="331"/>
                  </a:lnTo>
                  <a:lnTo>
                    <a:pt x="35" y="318"/>
                  </a:lnTo>
                  <a:lnTo>
                    <a:pt x="44" y="306"/>
                  </a:lnTo>
                  <a:lnTo>
                    <a:pt x="56" y="292"/>
                  </a:lnTo>
                  <a:lnTo>
                    <a:pt x="67" y="280"/>
                  </a:lnTo>
                  <a:lnTo>
                    <a:pt x="79" y="267"/>
                  </a:lnTo>
                  <a:lnTo>
                    <a:pt x="79" y="267"/>
                  </a:lnTo>
                  <a:lnTo>
                    <a:pt x="87" y="258"/>
                  </a:lnTo>
                  <a:lnTo>
                    <a:pt x="94" y="250"/>
                  </a:lnTo>
                  <a:lnTo>
                    <a:pt x="105" y="233"/>
                  </a:lnTo>
                  <a:lnTo>
                    <a:pt x="105" y="233"/>
                  </a:lnTo>
                  <a:lnTo>
                    <a:pt x="115" y="220"/>
                  </a:lnTo>
                  <a:lnTo>
                    <a:pt x="125" y="208"/>
                  </a:lnTo>
                  <a:lnTo>
                    <a:pt x="125" y="208"/>
                  </a:lnTo>
                  <a:lnTo>
                    <a:pt x="144" y="187"/>
                  </a:lnTo>
                  <a:lnTo>
                    <a:pt x="164" y="167"/>
                  </a:lnTo>
                  <a:lnTo>
                    <a:pt x="164" y="167"/>
                  </a:lnTo>
                  <a:lnTo>
                    <a:pt x="185" y="148"/>
                  </a:lnTo>
                  <a:lnTo>
                    <a:pt x="325" y="7"/>
                  </a:lnTo>
                  <a:lnTo>
                    <a:pt x="325" y="7"/>
                  </a:lnTo>
                  <a:lnTo>
                    <a:pt x="328" y="4"/>
                  </a:lnTo>
                  <a:lnTo>
                    <a:pt x="333" y="2"/>
                  </a:lnTo>
                  <a:lnTo>
                    <a:pt x="337" y="1"/>
                  </a:lnTo>
                  <a:lnTo>
                    <a:pt x="341" y="0"/>
                  </a:lnTo>
                  <a:lnTo>
                    <a:pt x="341" y="0"/>
                  </a:lnTo>
                  <a:lnTo>
                    <a:pt x="347" y="1"/>
                  </a:lnTo>
                  <a:lnTo>
                    <a:pt x="353" y="4"/>
                  </a:lnTo>
                  <a:lnTo>
                    <a:pt x="358" y="9"/>
                  </a:lnTo>
                  <a:lnTo>
                    <a:pt x="362" y="15"/>
                  </a:lnTo>
                  <a:lnTo>
                    <a:pt x="362" y="15"/>
                  </a:lnTo>
                  <a:lnTo>
                    <a:pt x="364" y="21"/>
                  </a:lnTo>
                  <a:lnTo>
                    <a:pt x="365" y="26"/>
                  </a:lnTo>
                  <a:lnTo>
                    <a:pt x="364" y="29"/>
                  </a:lnTo>
                  <a:lnTo>
                    <a:pt x="362" y="32"/>
                  </a:lnTo>
                  <a:lnTo>
                    <a:pt x="360" y="36"/>
                  </a:lnTo>
                  <a:lnTo>
                    <a:pt x="357" y="39"/>
                  </a:lnTo>
                  <a:lnTo>
                    <a:pt x="357" y="39"/>
                  </a:lnTo>
                  <a:lnTo>
                    <a:pt x="325" y="70"/>
                  </a:lnTo>
                  <a:lnTo>
                    <a:pt x="293" y="101"/>
                  </a:lnTo>
                  <a:lnTo>
                    <a:pt x="293" y="101"/>
                  </a:lnTo>
                  <a:lnTo>
                    <a:pt x="252" y="139"/>
                  </a:lnTo>
                  <a:lnTo>
                    <a:pt x="212" y="179"/>
                  </a:lnTo>
                  <a:lnTo>
                    <a:pt x="193" y="199"/>
                  </a:lnTo>
                  <a:lnTo>
                    <a:pt x="174" y="220"/>
                  </a:lnTo>
                  <a:lnTo>
                    <a:pt x="157" y="242"/>
                  </a:lnTo>
                  <a:lnTo>
                    <a:pt x="140" y="263"/>
                  </a:lnTo>
                  <a:lnTo>
                    <a:pt x="140" y="263"/>
                  </a:lnTo>
                  <a:lnTo>
                    <a:pt x="127" y="281"/>
                  </a:lnTo>
                  <a:lnTo>
                    <a:pt x="113" y="300"/>
                  </a:lnTo>
                  <a:lnTo>
                    <a:pt x="95" y="319"/>
                  </a:lnTo>
                  <a:lnTo>
                    <a:pt x="76" y="339"/>
                  </a:lnTo>
                  <a:lnTo>
                    <a:pt x="76" y="339"/>
                  </a:lnTo>
                  <a:lnTo>
                    <a:pt x="70" y="346"/>
                  </a:lnTo>
                  <a:lnTo>
                    <a:pt x="63" y="355"/>
                  </a:lnTo>
                  <a:lnTo>
                    <a:pt x="57" y="367"/>
                  </a:lnTo>
                  <a:lnTo>
                    <a:pt x="52" y="379"/>
                  </a:lnTo>
                  <a:lnTo>
                    <a:pt x="47" y="391"/>
                  </a:lnTo>
                  <a:lnTo>
                    <a:pt x="45" y="405"/>
                  </a:lnTo>
                  <a:lnTo>
                    <a:pt x="45" y="416"/>
                  </a:lnTo>
                  <a:lnTo>
                    <a:pt x="46" y="421"/>
                  </a:lnTo>
                  <a:lnTo>
                    <a:pt x="47" y="426"/>
                  </a:lnTo>
                  <a:lnTo>
                    <a:pt x="47" y="427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4" y="435"/>
                  </a:lnTo>
                  <a:lnTo>
                    <a:pt x="54" y="436"/>
                  </a:lnTo>
                  <a:lnTo>
                    <a:pt x="55" y="436"/>
                  </a:lnTo>
                  <a:lnTo>
                    <a:pt x="55" y="436"/>
                  </a:lnTo>
                  <a:lnTo>
                    <a:pt x="63" y="441"/>
                  </a:lnTo>
                  <a:lnTo>
                    <a:pt x="71" y="445"/>
                  </a:lnTo>
                  <a:lnTo>
                    <a:pt x="79" y="447"/>
                  </a:lnTo>
                  <a:lnTo>
                    <a:pt x="89" y="448"/>
                  </a:lnTo>
                  <a:lnTo>
                    <a:pt x="89" y="448"/>
                  </a:lnTo>
                  <a:lnTo>
                    <a:pt x="98" y="447"/>
                  </a:lnTo>
                  <a:lnTo>
                    <a:pt x="106" y="445"/>
                  </a:lnTo>
                  <a:lnTo>
                    <a:pt x="116" y="442"/>
                  </a:lnTo>
                  <a:lnTo>
                    <a:pt x="125" y="437"/>
                  </a:lnTo>
                  <a:lnTo>
                    <a:pt x="134" y="432"/>
                  </a:lnTo>
                  <a:lnTo>
                    <a:pt x="144" y="426"/>
                  </a:lnTo>
                  <a:lnTo>
                    <a:pt x="162" y="411"/>
                  </a:lnTo>
                  <a:lnTo>
                    <a:pt x="180" y="395"/>
                  </a:lnTo>
                  <a:lnTo>
                    <a:pt x="196" y="377"/>
                  </a:lnTo>
                  <a:lnTo>
                    <a:pt x="227" y="341"/>
                  </a:lnTo>
                  <a:lnTo>
                    <a:pt x="227" y="341"/>
                  </a:lnTo>
                  <a:lnTo>
                    <a:pt x="242" y="324"/>
                  </a:lnTo>
                  <a:lnTo>
                    <a:pt x="253" y="311"/>
                  </a:lnTo>
                  <a:lnTo>
                    <a:pt x="253" y="311"/>
                  </a:lnTo>
                  <a:lnTo>
                    <a:pt x="294" y="271"/>
                  </a:lnTo>
                  <a:lnTo>
                    <a:pt x="294" y="271"/>
                  </a:lnTo>
                  <a:lnTo>
                    <a:pt x="333" y="233"/>
                  </a:lnTo>
                  <a:lnTo>
                    <a:pt x="371" y="194"/>
                  </a:lnTo>
                  <a:lnTo>
                    <a:pt x="407" y="155"/>
                  </a:lnTo>
                  <a:lnTo>
                    <a:pt x="424" y="134"/>
                  </a:lnTo>
                  <a:lnTo>
                    <a:pt x="442" y="114"/>
                  </a:lnTo>
                  <a:lnTo>
                    <a:pt x="442" y="114"/>
                  </a:lnTo>
                  <a:lnTo>
                    <a:pt x="445" y="111"/>
                  </a:lnTo>
                  <a:lnTo>
                    <a:pt x="448" y="107"/>
                  </a:lnTo>
                  <a:lnTo>
                    <a:pt x="452" y="106"/>
                  </a:lnTo>
                  <a:lnTo>
                    <a:pt x="456" y="106"/>
                  </a:lnTo>
                  <a:lnTo>
                    <a:pt x="456" y="106"/>
                  </a:lnTo>
                  <a:lnTo>
                    <a:pt x="462" y="107"/>
                  </a:lnTo>
                  <a:lnTo>
                    <a:pt x="468" y="111"/>
                  </a:lnTo>
                  <a:lnTo>
                    <a:pt x="472" y="115"/>
                  </a:lnTo>
                  <a:lnTo>
                    <a:pt x="476" y="121"/>
                  </a:lnTo>
                  <a:lnTo>
                    <a:pt x="476" y="121"/>
                  </a:lnTo>
                  <a:lnTo>
                    <a:pt x="478" y="125"/>
                  </a:lnTo>
                  <a:lnTo>
                    <a:pt x="479" y="131"/>
                  </a:lnTo>
                  <a:lnTo>
                    <a:pt x="478" y="135"/>
                  </a:lnTo>
                  <a:lnTo>
                    <a:pt x="478" y="138"/>
                  </a:lnTo>
                  <a:lnTo>
                    <a:pt x="476" y="143"/>
                  </a:lnTo>
                  <a:lnTo>
                    <a:pt x="473" y="147"/>
                  </a:lnTo>
                  <a:lnTo>
                    <a:pt x="473" y="147"/>
                  </a:lnTo>
                  <a:lnTo>
                    <a:pt x="458" y="165"/>
                  </a:lnTo>
                  <a:lnTo>
                    <a:pt x="442" y="184"/>
                  </a:lnTo>
                  <a:lnTo>
                    <a:pt x="408" y="220"/>
                  </a:lnTo>
                  <a:lnTo>
                    <a:pt x="374" y="255"/>
                  </a:lnTo>
                  <a:lnTo>
                    <a:pt x="340" y="289"/>
                  </a:lnTo>
                  <a:lnTo>
                    <a:pt x="340" y="289"/>
                  </a:lnTo>
                  <a:lnTo>
                    <a:pt x="280" y="348"/>
                  </a:lnTo>
                  <a:lnTo>
                    <a:pt x="251" y="379"/>
                  </a:lnTo>
                  <a:lnTo>
                    <a:pt x="223" y="410"/>
                  </a:lnTo>
                  <a:lnTo>
                    <a:pt x="223" y="410"/>
                  </a:lnTo>
                  <a:lnTo>
                    <a:pt x="207" y="429"/>
                  </a:lnTo>
                  <a:lnTo>
                    <a:pt x="189" y="445"/>
                  </a:lnTo>
                  <a:lnTo>
                    <a:pt x="171" y="460"/>
                  </a:lnTo>
                  <a:lnTo>
                    <a:pt x="153" y="471"/>
                  </a:lnTo>
                  <a:lnTo>
                    <a:pt x="135" y="480"/>
                  </a:lnTo>
                  <a:lnTo>
                    <a:pt x="118" y="488"/>
                  </a:lnTo>
                  <a:lnTo>
                    <a:pt x="109" y="490"/>
                  </a:lnTo>
                  <a:lnTo>
                    <a:pt x="100" y="492"/>
                  </a:lnTo>
                  <a:lnTo>
                    <a:pt x="92" y="493"/>
                  </a:lnTo>
                  <a:lnTo>
                    <a:pt x="84" y="493"/>
                  </a:lnTo>
                  <a:lnTo>
                    <a:pt x="84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92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5" name="PA_chenying0907 27"/>
          <p:cNvSpPr/>
          <p:nvPr>
            <p:custDataLst>
              <p:tags r:id="rId4"/>
            </p:custDataLst>
          </p:nvPr>
        </p:nvSpPr>
        <p:spPr>
          <a:xfrm>
            <a:off x="940048" y="3887759"/>
            <a:ext cx="6779138" cy="683084"/>
          </a:xfrm>
          <a:prstGeom prst="rect">
            <a:avLst/>
          </a:prstGeom>
        </p:spPr>
        <p:txBody>
          <a:bodyPr wrap="square" lIns="68593" tIns="34296" rIns="68593" bIns="34296">
            <a:spAutoFit/>
          </a:bodyPr>
          <a:lstStyle/>
          <a:p>
            <a:pPr algn="ctr" defTabSz="685929">
              <a:lnSpc>
                <a:spcPct val="200000"/>
              </a:lnSpc>
            </a:pPr>
            <a:r>
              <a:rPr lang="zh-CN" altLang="en-US" sz="7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       Please enter text information here please enter text information here enter text information here. </a:t>
            </a:r>
            <a:endParaRPr lang="en-US" altLang="zh-CN" sz="7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  <a:p>
            <a:pPr algn="ctr" defTabSz="685929">
              <a:lnSpc>
                <a:spcPct val="200000"/>
              </a:lnSpc>
            </a:pPr>
            <a:endParaRPr lang="en-US" altLang="zh-CN" sz="7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86" name="PA_chenying0907 5"/>
          <p:cNvSpPr txBox="1"/>
          <p:nvPr>
            <p:custDataLst>
              <p:tags r:id="rId5"/>
            </p:custDataLst>
          </p:nvPr>
        </p:nvSpPr>
        <p:spPr>
          <a:xfrm>
            <a:off x="5794984" y="1201138"/>
            <a:ext cx="2987494" cy="211673"/>
          </a:xfrm>
          <a:prstGeom prst="rect">
            <a:avLst/>
          </a:prstGeom>
          <a:noFill/>
        </p:spPr>
        <p:txBody>
          <a:bodyPr wrap="square" lIns="68593" tIns="34296" rIns="68593" bIns="34296" rtlCol="0">
            <a:spAutoFit/>
          </a:bodyPr>
          <a:lstStyle/>
          <a:p>
            <a:pPr defTabSz="685929">
              <a:lnSpc>
                <a:spcPct val="150000"/>
              </a:lnSpc>
            </a:pPr>
            <a:r>
              <a:rPr lang="zh-CN" altLang="en-US" sz="700" dirty="0">
                <a:solidFill>
                  <a:srgbClr val="3C3C3B"/>
                </a:solidFill>
                <a:cs typeface="+mn-ea"/>
                <a:sym typeface="+mn-lt"/>
              </a:rPr>
              <a:t>Add the appropriate text information here, and it is recommended that the spacing be maintained</a:t>
            </a:r>
            <a:r>
              <a:rPr lang="en-US" altLang="zh-CN" sz="700" dirty="0">
                <a:solidFill>
                  <a:srgbClr val="3C3C3B"/>
                </a:solidFill>
                <a:cs typeface="+mn-ea"/>
                <a:sym typeface="+mn-lt"/>
              </a:rPr>
              <a:t>1.3</a:t>
            </a:r>
            <a:r>
              <a:rPr lang="zh-CN" altLang="en-US" sz="700" dirty="0">
                <a:solidFill>
                  <a:srgbClr val="3C3C3B"/>
                </a:solidFill>
                <a:cs typeface="+mn-ea"/>
                <a:sym typeface="+mn-lt"/>
              </a:rPr>
              <a:t>Around</a:t>
            </a:r>
            <a:endParaRPr lang="zh-CN" altLang="en-US" sz="7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7" name="PA_chenying0907 5"/>
          <p:cNvSpPr txBox="1"/>
          <p:nvPr>
            <p:custDataLst>
              <p:tags r:id="rId6"/>
            </p:custDataLst>
          </p:nvPr>
        </p:nvSpPr>
        <p:spPr>
          <a:xfrm>
            <a:off x="628569" y="1113737"/>
            <a:ext cx="2987494" cy="211673"/>
          </a:xfrm>
          <a:prstGeom prst="rect">
            <a:avLst/>
          </a:prstGeom>
          <a:noFill/>
        </p:spPr>
        <p:txBody>
          <a:bodyPr wrap="square" lIns="68593" tIns="34296" rIns="68593" bIns="34296" rtlCol="0">
            <a:spAutoFit/>
          </a:bodyPr>
          <a:lstStyle/>
          <a:p>
            <a:pPr defTabSz="685929">
              <a:lnSpc>
                <a:spcPct val="150000"/>
              </a:lnSpc>
            </a:pPr>
            <a:r>
              <a:rPr lang="zh-CN" altLang="en-US" sz="700" dirty="0">
                <a:solidFill>
                  <a:srgbClr val="3C3C3B"/>
                </a:solidFill>
                <a:cs typeface="+mn-ea"/>
                <a:sym typeface="+mn-lt"/>
              </a:rPr>
              <a:t>Add the appropriate text information here, and it is recommended that the spacing be maintained</a:t>
            </a:r>
            <a:r>
              <a:rPr lang="en-US" altLang="zh-CN" sz="700" dirty="0">
                <a:solidFill>
                  <a:srgbClr val="3C3C3B"/>
                </a:solidFill>
                <a:cs typeface="+mn-ea"/>
                <a:sym typeface="+mn-lt"/>
              </a:rPr>
              <a:t>1.3</a:t>
            </a:r>
            <a:r>
              <a:rPr lang="zh-CN" altLang="en-US" sz="700" dirty="0">
                <a:solidFill>
                  <a:srgbClr val="3C3C3B"/>
                </a:solidFill>
                <a:cs typeface="+mn-ea"/>
                <a:sym typeface="+mn-lt"/>
              </a:rPr>
              <a:t>Around</a:t>
            </a:r>
            <a:endParaRPr lang="zh-CN" altLang="en-US" sz="700" dirty="0">
              <a:solidFill>
                <a:prstClr val="black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3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7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986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86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339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25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339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671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85" grpId="0"/>
      <p:bldP spid="86" grpId="0"/>
      <p:bldP spid="8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www.jp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3pawv45q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</TotalTime>
  <Words>963</Words>
  <Application>Microsoft Office PowerPoint</Application>
  <PresentationFormat>全屏显示(16:9)</PresentationFormat>
  <Paragraphs>132</Paragraphs>
  <Slides>20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Calibri</vt:lpstr>
      <vt:lpstr>微软雅黑</vt:lpstr>
      <vt:lpstr>Roboto</vt:lpstr>
      <vt:lpstr>Arial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宇 之灵</cp:lastModifiedBy>
  <cp:revision>24</cp:revision>
  <dcterms:created xsi:type="dcterms:W3CDTF">2015-11-30T01:54:00Z</dcterms:created>
  <dcterms:modified xsi:type="dcterms:W3CDTF">2021-01-20T08:51:00Z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