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4"/>
  </p:notesMasterIdLst>
  <p:sldIdLst>
    <p:sldId id="256" r:id="rId3"/>
    <p:sldId id="257" r:id="rId4"/>
    <p:sldId id="272" r:id="rId5"/>
    <p:sldId id="271" r:id="rId6"/>
    <p:sldId id="258" r:id="rId7"/>
    <p:sldId id="260" r:id="rId8"/>
    <p:sldId id="259" r:id="rId9"/>
    <p:sldId id="273" r:id="rId10"/>
    <p:sldId id="261" r:id="rId11"/>
    <p:sldId id="262" r:id="rId12"/>
    <p:sldId id="263" r:id="rId13"/>
    <p:sldId id="266" r:id="rId14"/>
    <p:sldId id="264" r:id="rId15"/>
    <p:sldId id="274" r:id="rId16"/>
    <p:sldId id="265" r:id="rId17"/>
    <p:sldId id="267" r:id="rId18"/>
    <p:sldId id="269" r:id="rId19"/>
    <p:sldId id="275" r:id="rId20"/>
    <p:sldId id="268" r:id="rId21"/>
    <p:sldId id="270" r:id="rId22"/>
    <p:sldId id="276"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4B5D"/>
    <a:srgbClr val="5A5A5A"/>
    <a:srgbClr val="E7E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96314" autoAdjust="0"/>
  </p:normalViewPr>
  <p:slideViewPr>
    <p:cSldViewPr snapToGrid="0" showGuides="1">
      <p:cViewPr varScale="1">
        <p:scale>
          <a:sx n="68" d="100"/>
          <a:sy n="68" d="100"/>
        </p:scale>
        <p:origin x="81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5B8920-FC78-44A6-BE63-1D9F993583FA}" type="datetimeFigureOut">
              <a:rPr lang="zh-CN" altLang="en-US" smtClean="0"/>
              <a:t>2021/1/26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FB090-CEEC-465E-9413-1D2C9E926988}" type="slidenum">
              <a:rPr lang="zh-CN" altLang="en-US" smtClean="0"/>
              <a:t>‹#›</a:t>
            </a:fld>
            <a:endParaRPr lang="zh-CN" altLang="en-US"/>
          </a:p>
        </p:txBody>
      </p:sp>
    </p:spTree>
    <p:extLst>
      <p:ext uri="{BB962C8B-B14F-4D97-AF65-F5344CB8AC3E}">
        <p14:creationId xmlns:p14="http://schemas.microsoft.com/office/powerpoint/2010/main" val="2209877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a:t>
            </a:fld>
            <a:endParaRPr lang="zh-CN" altLang="en-US"/>
          </a:p>
        </p:txBody>
      </p:sp>
    </p:spTree>
    <p:extLst>
      <p:ext uri="{BB962C8B-B14F-4D97-AF65-F5344CB8AC3E}">
        <p14:creationId xmlns:p14="http://schemas.microsoft.com/office/powerpoint/2010/main" val="3807143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10</a:t>
            </a:fld>
            <a:endParaRPr lang="zh-CN" altLang="en-US"/>
          </a:p>
        </p:txBody>
      </p:sp>
    </p:spTree>
    <p:extLst>
      <p:ext uri="{BB962C8B-B14F-4D97-AF65-F5344CB8AC3E}">
        <p14:creationId xmlns:p14="http://schemas.microsoft.com/office/powerpoint/2010/main" val="425430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11</a:t>
            </a:fld>
            <a:endParaRPr lang="zh-CN" altLang="en-US"/>
          </a:p>
        </p:txBody>
      </p:sp>
    </p:spTree>
    <p:extLst>
      <p:ext uri="{BB962C8B-B14F-4D97-AF65-F5344CB8AC3E}">
        <p14:creationId xmlns:p14="http://schemas.microsoft.com/office/powerpoint/2010/main" val="3804373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12</a:t>
            </a:fld>
            <a:endParaRPr lang="zh-CN" altLang="en-US"/>
          </a:p>
        </p:txBody>
      </p:sp>
    </p:spTree>
    <p:extLst>
      <p:ext uri="{BB962C8B-B14F-4D97-AF65-F5344CB8AC3E}">
        <p14:creationId xmlns:p14="http://schemas.microsoft.com/office/powerpoint/2010/main" val="2071411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13</a:t>
            </a:fld>
            <a:endParaRPr lang="zh-CN" altLang="en-US"/>
          </a:p>
        </p:txBody>
      </p:sp>
    </p:spTree>
    <p:extLst>
      <p:ext uri="{BB962C8B-B14F-4D97-AF65-F5344CB8AC3E}">
        <p14:creationId xmlns:p14="http://schemas.microsoft.com/office/powerpoint/2010/main" val="227329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14</a:t>
            </a:fld>
            <a:endParaRPr lang="zh-CN" altLang="en-US"/>
          </a:p>
        </p:txBody>
      </p:sp>
    </p:spTree>
    <p:extLst>
      <p:ext uri="{BB962C8B-B14F-4D97-AF65-F5344CB8AC3E}">
        <p14:creationId xmlns:p14="http://schemas.microsoft.com/office/powerpoint/2010/main" val="4212371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15</a:t>
            </a:fld>
            <a:endParaRPr lang="zh-CN" altLang="en-US"/>
          </a:p>
        </p:txBody>
      </p:sp>
    </p:spTree>
    <p:extLst>
      <p:ext uri="{BB962C8B-B14F-4D97-AF65-F5344CB8AC3E}">
        <p14:creationId xmlns:p14="http://schemas.microsoft.com/office/powerpoint/2010/main" val="2622401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16</a:t>
            </a:fld>
            <a:endParaRPr lang="zh-CN" altLang="en-US"/>
          </a:p>
        </p:txBody>
      </p:sp>
    </p:spTree>
    <p:extLst>
      <p:ext uri="{BB962C8B-B14F-4D97-AF65-F5344CB8AC3E}">
        <p14:creationId xmlns:p14="http://schemas.microsoft.com/office/powerpoint/2010/main" val="820343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17</a:t>
            </a:fld>
            <a:endParaRPr lang="zh-CN" altLang="en-US"/>
          </a:p>
        </p:txBody>
      </p:sp>
    </p:spTree>
    <p:extLst>
      <p:ext uri="{BB962C8B-B14F-4D97-AF65-F5344CB8AC3E}">
        <p14:creationId xmlns:p14="http://schemas.microsoft.com/office/powerpoint/2010/main" val="1434254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18</a:t>
            </a:fld>
            <a:endParaRPr lang="zh-CN" altLang="en-US"/>
          </a:p>
        </p:txBody>
      </p:sp>
    </p:spTree>
    <p:extLst>
      <p:ext uri="{BB962C8B-B14F-4D97-AF65-F5344CB8AC3E}">
        <p14:creationId xmlns:p14="http://schemas.microsoft.com/office/powerpoint/2010/main" val="2279526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19</a:t>
            </a:fld>
            <a:endParaRPr lang="zh-CN" altLang="en-US"/>
          </a:p>
        </p:txBody>
      </p:sp>
    </p:spTree>
    <p:extLst>
      <p:ext uri="{BB962C8B-B14F-4D97-AF65-F5344CB8AC3E}">
        <p14:creationId xmlns:p14="http://schemas.microsoft.com/office/powerpoint/2010/main" val="46131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2</a:t>
            </a:fld>
            <a:endParaRPr lang="zh-CN" altLang="en-US"/>
          </a:p>
        </p:txBody>
      </p:sp>
    </p:spTree>
    <p:extLst>
      <p:ext uri="{BB962C8B-B14F-4D97-AF65-F5344CB8AC3E}">
        <p14:creationId xmlns:p14="http://schemas.microsoft.com/office/powerpoint/2010/main" val="1811486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20</a:t>
            </a:fld>
            <a:endParaRPr lang="zh-CN" altLang="en-US"/>
          </a:p>
        </p:txBody>
      </p:sp>
    </p:spTree>
    <p:extLst>
      <p:ext uri="{BB962C8B-B14F-4D97-AF65-F5344CB8AC3E}">
        <p14:creationId xmlns:p14="http://schemas.microsoft.com/office/powerpoint/2010/main" val="346903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21</a:t>
            </a:fld>
            <a:endParaRPr lang="zh-CN" altLang="en-US"/>
          </a:p>
        </p:txBody>
      </p:sp>
    </p:spTree>
    <p:extLst>
      <p:ext uri="{BB962C8B-B14F-4D97-AF65-F5344CB8AC3E}">
        <p14:creationId xmlns:p14="http://schemas.microsoft.com/office/powerpoint/2010/main" val="1986975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3</a:t>
            </a:fld>
            <a:endParaRPr lang="zh-CN" altLang="en-US"/>
          </a:p>
        </p:txBody>
      </p:sp>
    </p:spTree>
    <p:extLst>
      <p:ext uri="{BB962C8B-B14F-4D97-AF65-F5344CB8AC3E}">
        <p14:creationId xmlns:p14="http://schemas.microsoft.com/office/powerpoint/2010/main" val="2672217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4</a:t>
            </a:fld>
            <a:endParaRPr lang="zh-CN" altLang="en-US"/>
          </a:p>
        </p:txBody>
      </p:sp>
    </p:spTree>
    <p:extLst>
      <p:ext uri="{BB962C8B-B14F-4D97-AF65-F5344CB8AC3E}">
        <p14:creationId xmlns:p14="http://schemas.microsoft.com/office/powerpoint/2010/main" val="3593452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5</a:t>
            </a:fld>
            <a:endParaRPr lang="zh-CN" altLang="en-US"/>
          </a:p>
        </p:txBody>
      </p:sp>
    </p:spTree>
    <p:extLst>
      <p:ext uri="{BB962C8B-B14F-4D97-AF65-F5344CB8AC3E}">
        <p14:creationId xmlns:p14="http://schemas.microsoft.com/office/powerpoint/2010/main" val="3196452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6</a:t>
            </a:fld>
            <a:endParaRPr lang="zh-CN" altLang="en-US"/>
          </a:p>
        </p:txBody>
      </p:sp>
    </p:spTree>
    <p:extLst>
      <p:ext uri="{BB962C8B-B14F-4D97-AF65-F5344CB8AC3E}">
        <p14:creationId xmlns:p14="http://schemas.microsoft.com/office/powerpoint/2010/main" val="159025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7</a:t>
            </a:fld>
            <a:endParaRPr lang="zh-CN" altLang="en-US"/>
          </a:p>
        </p:txBody>
      </p:sp>
    </p:spTree>
    <p:extLst>
      <p:ext uri="{BB962C8B-B14F-4D97-AF65-F5344CB8AC3E}">
        <p14:creationId xmlns:p14="http://schemas.microsoft.com/office/powerpoint/2010/main" val="113202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8</a:t>
            </a:fld>
            <a:endParaRPr lang="zh-CN" altLang="en-US"/>
          </a:p>
        </p:txBody>
      </p:sp>
    </p:spTree>
    <p:extLst>
      <p:ext uri="{BB962C8B-B14F-4D97-AF65-F5344CB8AC3E}">
        <p14:creationId xmlns:p14="http://schemas.microsoft.com/office/powerpoint/2010/main" val="3596835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CFB090-CEEC-465E-9413-1D2C9E926988}" type="slidenum">
              <a:rPr lang="zh-CN" altLang="en-US" smtClean="0"/>
              <a:t>9</a:t>
            </a:fld>
            <a:endParaRPr lang="zh-CN" altLang="en-US"/>
          </a:p>
        </p:txBody>
      </p:sp>
    </p:spTree>
    <p:extLst>
      <p:ext uri="{BB962C8B-B14F-4D97-AF65-F5344CB8AC3E}">
        <p14:creationId xmlns:p14="http://schemas.microsoft.com/office/powerpoint/2010/main" val="2806565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2021/1/26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948817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2021/1/26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945801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62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
        <p:nvSpPr>
          <p:cNvPr id="11" name="TextBox 10"/>
          <p:cNvSpPr txBox="1"/>
          <p:nvPr userDrawn="1"/>
        </p:nvSpPr>
        <p:spPr>
          <a:xfrm>
            <a:off x="2481283" y="6733102"/>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C065D4-CBD7-445F-A06F-1CCB0E898049}" type="datetimeFigureOut">
              <a:rPr lang="zh-CN" altLang="en-US" smtClean="0"/>
              <a:t>2021/1/26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3E535D71-414D-4238-A4A5-26B94121C8B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3817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slideLayout" Target="../slideLayouts/slideLayout1.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9497658" y="6375559"/>
            <a:ext cx="908124" cy="482441"/>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2066043" y="2698716"/>
            <a:ext cx="8108805" cy="923330"/>
          </a:xfrm>
          <a:prstGeom prst="rect">
            <a:avLst/>
          </a:prstGeom>
          <a:noFill/>
        </p:spPr>
        <p:txBody>
          <a:bodyPr wrap="square" rtlCol="0">
            <a:spAutoFit/>
          </a:bodyPr>
          <a:lstStyle/>
          <a:p>
            <a:pPr algn="ctr"/>
            <a:r>
              <a:rPr lang="en-US" altLang="zh-CN" sz="5400" dirty="0">
                <a:solidFill>
                  <a:srgbClr val="DE4B5D"/>
                </a:solidFill>
                <a:cs typeface="+mn-ea"/>
                <a:sym typeface="+mn-lt"/>
              </a:rPr>
              <a:t>Free PPT templates</a:t>
            </a:r>
            <a:endParaRPr lang="zh-CN" altLang="en-US" sz="5400" dirty="0">
              <a:solidFill>
                <a:srgbClr val="DE4B5D"/>
              </a:solidFill>
              <a:cs typeface="+mn-ea"/>
              <a:sym typeface="+mn-lt"/>
            </a:endParaRPr>
          </a:p>
        </p:txBody>
      </p:sp>
      <p:sp>
        <p:nvSpPr>
          <p:cNvPr id="17" name="文本框 16"/>
          <p:cNvSpPr txBox="1"/>
          <p:nvPr/>
        </p:nvSpPr>
        <p:spPr>
          <a:xfrm>
            <a:off x="3759202" y="3977583"/>
            <a:ext cx="4673598" cy="369332"/>
          </a:xfrm>
          <a:prstGeom prst="rect">
            <a:avLst/>
          </a:prstGeom>
          <a:noFill/>
        </p:spPr>
        <p:txBody>
          <a:bodyPr wrap="square" rtlCol="0">
            <a:spAutoFit/>
          </a:bodyPr>
          <a:lstStyle/>
          <a:p>
            <a:pPr algn="ctr"/>
            <a:r>
              <a:rPr lang="en-US" altLang="zh-CN" sz="900" dirty="0">
                <a:solidFill>
                  <a:srgbClr val="5A5A5A"/>
                </a:solidFill>
                <a:cs typeface="+mn-ea"/>
                <a:sym typeface="+mn-lt"/>
              </a:rPr>
              <a:t>Fresh business general template</a:t>
            </a:r>
          </a:p>
          <a:p>
            <a:pPr algn="ctr"/>
            <a:r>
              <a:rPr lang="en-US" altLang="zh-CN" sz="900" dirty="0">
                <a:solidFill>
                  <a:srgbClr val="5A5A5A"/>
                </a:solidFill>
                <a:cs typeface="+mn-ea"/>
                <a:sym typeface="+mn-lt"/>
              </a:rPr>
              <a:t>Applicable to enterprise introduction, summary report, sales marketing, chart data</a:t>
            </a:r>
            <a:endParaRPr lang="zh-CN" altLang="en-US" sz="900" dirty="0">
              <a:solidFill>
                <a:srgbClr val="5A5A5A"/>
              </a:solidFill>
              <a:cs typeface="+mn-ea"/>
              <a:sym typeface="+mn-lt"/>
            </a:endParaRPr>
          </a:p>
        </p:txBody>
      </p:sp>
      <p:cxnSp>
        <p:nvCxnSpPr>
          <p:cNvPr id="18" name="直接连接符 17"/>
          <p:cNvCxnSpPr/>
          <p:nvPr/>
        </p:nvCxnSpPr>
        <p:spPr>
          <a:xfrm>
            <a:off x="5968738" y="3925478"/>
            <a:ext cx="254524"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3759200" y="3579709"/>
            <a:ext cx="4673600" cy="276999"/>
          </a:xfrm>
          <a:prstGeom prst="rect">
            <a:avLst/>
          </a:prstGeom>
          <a:noFill/>
        </p:spPr>
        <p:txBody>
          <a:bodyPr wrap="square" rtlCol="0">
            <a:spAutoFit/>
          </a:bodyPr>
          <a:lstStyle/>
          <a:p>
            <a:pPr algn="ctr"/>
            <a:r>
              <a:rPr lang="en-US" altLang="zh-CN" sz="1150" dirty="0">
                <a:solidFill>
                  <a:srgbClr val="DE4B5D"/>
                </a:solidFill>
                <a:cs typeface="+mn-ea"/>
                <a:sym typeface="+mn-lt"/>
              </a:rPr>
              <a:t>SPRING AND AUTUMN ADVERTISING EXQUISITE TEMPLATES</a:t>
            </a:r>
          </a:p>
        </p:txBody>
      </p:sp>
      <p:sp>
        <p:nvSpPr>
          <p:cNvPr id="20" name="文本框 19"/>
          <p:cNvSpPr txBox="1"/>
          <p:nvPr/>
        </p:nvSpPr>
        <p:spPr>
          <a:xfrm>
            <a:off x="4705202" y="4743067"/>
            <a:ext cx="3130503" cy="276999"/>
          </a:xfrm>
          <a:prstGeom prst="rect">
            <a:avLst/>
          </a:prstGeom>
          <a:noFill/>
        </p:spPr>
        <p:txBody>
          <a:bodyPr wrap="square" rtlCol="0">
            <a:spAutoFit/>
          </a:bodyPr>
          <a:lstStyle/>
          <a:p>
            <a:pPr algn="ctr"/>
            <a:r>
              <a:rPr lang="zh-CN" altLang="en-US" sz="1200" dirty="0">
                <a:solidFill>
                  <a:srgbClr val="5A5A5A"/>
                </a:solidFill>
                <a:cs typeface="+mn-ea"/>
                <a:sym typeface="+mn-lt"/>
              </a:rPr>
              <a:t>Report:</a:t>
            </a:r>
            <a:r>
              <a:rPr lang="en-US" altLang="zh-CN" sz="1200" dirty="0">
                <a:solidFill>
                  <a:srgbClr val="5A5A5A"/>
                </a:solidFill>
                <a:cs typeface="+mn-ea"/>
                <a:sym typeface="+mn-lt"/>
              </a:rPr>
              <a:t>jpppt.com    </a:t>
            </a:r>
            <a:r>
              <a:rPr lang="zh-CN" altLang="en-US" sz="1200" dirty="0">
                <a:solidFill>
                  <a:srgbClr val="5A5A5A"/>
                </a:solidFill>
                <a:cs typeface="+mn-ea"/>
                <a:sym typeface="+mn-lt"/>
              </a:rPr>
              <a:t>Time:</a:t>
            </a:r>
            <a:r>
              <a:rPr lang="en-US" altLang="zh-CN" sz="1200" dirty="0">
                <a:solidFill>
                  <a:srgbClr val="5A5A5A"/>
                </a:solidFill>
                <a:cs typeface="+mn-ea"/>
                <a:sym typeface="+mn-lt"/>
              </a:rPr>
              <a:t>2021.XX</a:t>
            </a:r>
            <a:endParaRPr lang="zh-CN" altLang="en-US" sz="1200" dirty="0">
              <a:solidFill>
                <a:srgbClr val="5A5A5A"/>
              </a:solidFill>
              <a:cs typeface="+mn-ea"/>
              <a:sym typeface="+mn-lt"/>
            </a:endParaRPr>
          </a:p>
        </p:txBody>
      </p:sp>
      <p:sp>
        <p:nvSpPr>
          <p:cNvPr id="9" name="任意多边形 8"/>
          <p:cNvSpPr/>
          <p:nvPr/>
        </p:nvSpPr>
        <p:spPr>
          <a:xfrm flipV="1">
            <a:off x="220531" y="0"/>
            <a:ext cx="4219389" cy="2241551"/>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912913" y="0"/>
            <a:ext cx="4771429" cy="2534822"/>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Rounded Rectangle 7">
            <a:extLst>
              <a:ext uri="{FF2B5EF4-FFF2-40B4-BE49-F238E27FC236}">
                <a16:creationId xmlns:a16="http://schemas.microsoft.com/office/drawing/2014/main" id="{2D578A84-F7EC-4CAA-AF6F-19660926D101}"/>
              </a:ext>
            </a:extLst>
          </p:cNvPr>
          <p:cNvSpPr/>
          <p:nvPr/>
        </p:nvSpPr>
        <p:spPr>
          <a:xfrm>
            <a:off x="9951720" y="397208"/>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C00000"/>
                </a:solidFill>
              </a:rPr>
              <a:t>LOGO</a:t>
            </a:r>
            <a:endParaRPr lang="ko-KR" altLang="en-US" sz="2700" dirty="0">
              <a:solidFill>
                <a:srgbClr val="C00000"/>
              </a:solidFill>
            </a:endParaRPr>
          </a:p>
        </p:txBody>
      </p:sp>
      <p:sp>
        <p:nvSpPr>
          <p:cNvPr id="12" name="TextBox 3">
            <a:hlinkClick r:id="rId3"/>
            <a:extLst>
              <a:ext uri="{FF2B5EF4-FFF2-40B4-BE49-F238E27FC236}">
                <a16:creationId xmlns:a16="http://schemas.microsoft.com/office/drawing/2014/main" id="{C5635C0E-6D37-4D15-A547-2D2799EA6161}"/>
              </a:ext>
            </a:extLst>
          </p:cNvPr>
          <p:cNvSpPr txBox="1"/>
          <p:nvPr/>
        </p:nvSpPr>
        <p:spPr>
          <a:xfrm>
            <a:off x="0" y="6611779"/>
            <a:ext cx="5169613" cy="246221"/>
          </a:xfrm>
          <a:prstGeom prst="rect">
            <a:avLst/>
          </a:prstGeom>
          <a:noFill/>
        </p:spPr>
        <p:txBody>
          <a:bodyPr wrap="square" rtlCol="0">
            <a:spAutoFit/>
          </a:bodyPr>
          <a:lstStyle/>
          <a:p>
            <a:r>
              <a:rPr lang="en-US" altLang="zh-CN" sz="1000" dirty="0">
                <a:solidFill>
                  <a:schemeClr val="bg1">
                    <a:lumMod val="65000"/>
                  </a:schemeClr>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lumMod val="65000"/>
                </a:scheme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Freeform 8"/>
          <p:cNvSpPr/>
          <p:nvPr/>
        </p:nvSpPr>
        <p:spPr bwMode="auto">
          <a:xfrm>
            <a:off x="5309021" y="2686659"/>
            <a:ext cx="1025219" cy="1185661"/>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5A5A5A"/>
          </a:solidFill>
          <a:ln w="19050">
            <a:noFill/>
          </a:ln>
          <a:effectLst/>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cs typeface="+mn-ea"/>
              <a:sym typeface="+mn-lt"/>
            </a:endParaRPr>
          </a:p>
        </p:txBody>
      </p:sp>
      <p:sp>
        <p:nvSpPr>
          <p:cNvPr id="12" name="Freeform 8"/>
          <p:cNvSpPr/>
          <p:nvPr/>
        </p:nvSpPr>
        <p:spPr bwMode="auto">
          <a:xfrm>
            <a:off x="6411822" y="2686659"/>
            <a:ext cx="1025219" cy="1185661"/>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DE4B5D"/>
          </a:solidFill>
          <a:ln w="19050">
            <a:noFill/>
          </a:ln>
          <a:effectLst/>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cs typeface="+mn-ea"/>
              <a:sym typeface="+mn-lt"/>
            </a:endParaRPr>
          </a:p>
        </p:txBody>
      </p:sp>
      <p:sp>
        <p:nvSpPr>
          <p:cNvPr id="16" name="Freeform 8"/>
          <p:cNvSpPr/>
          <p:nvPr/>
        </p:nvSpPr>
        <p:spPr bwMode="auto">
          <a:xfrm>
            <a:off x="4754960" y="3632504"/>
            <a:ext cx="1025219" cy="1185661"/>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DE4B5D"/>
          </a:solidFill>
          <a:ln w="19050">
            <a:noFill/>
          </a:ln>
          <a:effectLst/>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cs typeface="+mn-ea"/>
              <a:sym typeface="+mn-lt"/>
            </a:endParaRPr>
          </a:p>
        </p:txBody>
      </p:sp>
      <p:sp>
        <p:nvSpPr>
          <p:cNvPr id="17" name="Freeform 8"/>
          <p:cNvSpPr/>
          <p:nvPr/>
        </p:nvSpPr>
        <p:spPr bwMode="auto">
          <a:xfrm>
            <a:off x="5857761" y="3632504"/>
            <a:ext cx="1025219" cy="1185661"/>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5A5A5A"/>
          </a:solidFill>
          <a:ln w="19050">
            <a:noFill/>
          </a:ln>
          <a:effectLst/>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cs typeface="+mn-ea"/>
              <a:sym typeface="+mn-lt"/>
            </a:endParaRPr>
          </a:p>
        </p:txBody>
      </p:sp>
      <p:sp>
        <p:nvSpPr>
          <p:cNvPr id="18" name="Freeform 14"/>
          <p:cNvSpPr>
            <a:spLocks noEditPoints="1"/>
          </p:cNvSpPr>
          <p:nvPr/>
        </p:nvSpPr>
        <p:spPr bwMode="auto">
          <a:xfrm>
            <a:off x="5655005" y="3002314"/>
            <a:ext cx="327928" cy="447732"/>
          </a:xfrm>
          <a:custGeom>
            <a:avLst/>
            <a:gdLst>
              <a:gd name="T0" fmla="*/ 95 w 723"/>
              <a:gd name="T1" fmla="*/ 160 h 986"/>
              <a:gd name="T2" fmla="*/ 80 w 723"/>
              <a:gd name="T3" fmla="*/ 986 h 986"/>
              <a:gd name="T4" fmla="*/ 723 w 723"/>
              <a:gd name="T5" fmla="*/ 242 h 986"/>
              <a:gd name="T6" fmla="*/ 668 w 723"/>
              <a:gd name="T7" fmla="*/ 260 h 986"/>
              <a:gd name="T8" fmla="*/ 83 w 723"/>
              <a:gd name="T9" fmla="*/ 929 h 986"/>
              <a:gd name="T10" fmla="*/ 313 w 723"/>
              <a:gd name="T11" fmla="*/ 105 h 986"/>
              <a:gd name="T12" fmla="*/ 410 w 723"/>
              <a:gd name="T13" fmla="*/ 105 h 986"/>
              <a:gd name="T14" fmla="*/ 360 w 723"/>
              <a:gd name="T15" fmla="*/ 157 h 986"/>
              <a:gd name="T16" fmla="*/ 253 w 723"/>
              <a:gd name="T17" fmla="*/ 107 h 986"/>
              <a:gd name="T18" fmla="*/ 133 w 723"/>
              <a:gd name="T19" fmla="*/ 250 h 986"/>
              <a:gd name="T20" fmla="*/ 590 w 723"/>
              <a:gd name="T21" fmla="*/ 250 h 986"/>
              <a:gd name="T22" fmla="*/ 470 w 723"/>
              <a:gd name="T23" fmla="*/ 107 h 986"/>
              <a:gd name="T24" fmla="*/ 253 w 723"/>
              <a:gd name="T25" fmla="*/ 107 h 986"/>
              <a:gd name="T26" fmla="*/ 255 w 723"/>
              <a:gd name="T27" fmla="*/ 749 h 986"/>
              <a:gd name="T28" fmla="*/ 175 w 723"/>
              <a:gd name="T29" fmla="*/ 771 h 986"/>
              <a:gd name="T30" fmla="*/ 158 w 723"/>
              <a:gd name="T31" fmla="*/ 789 h 986"/>
              <a:gd name="T32" fmla="*/ 255 w 723"/>
              <a:gd name="T33" fmla="*/ 796 h 986"/>
              <a:gd name="T34" fmla="*/ 153 w 723"/>
              <a:gd name="T35" fmla="*/ 846 h 986"/>
              <a:gd name="T36" fmla="*/ 280 w 723"/>
              <a:gd name="T37" fmla="*/ 784 h 986"/>
              <a:gd name="T38" fmla="*/ 280 w 723"/>
              <a:gd name="T39" fmla="*/ 744 h 986"/>
              <a:gd name="T40" fmla="*/ 128 w 723"/>
              <a:gd name="T41" fmla="*/ 751 h 986"/>
              <a:gd name="T42" fmla="*/ 248 w 723"/>
              <a:gd name="T43" fmla="*/ 879 h 986"/>
              <a:gd name="T44" fmla="*/ 248 w 723"/>
              <a:gd name="T45" fmla="*/ 387 h 986"/>
              <a:gd name="T46" fmla="*/ 175 w 723"/>
              <a:gd name="T47" fmla="*/ 409 h 986"/>
              <a:gd name="T48" fmla="*/ 200 w 723"/>
              <a:gd name="T49" fmla="*/ 474 h 986"/>
              <a:gd name="T50" fmla="*/ 153 w 723"/>
              <a:gd name="T51" fmla="*/ 492 h 986"/>
              <a:gd name="T52" fmla="*/ 248 w 723"/>
              <a:gd name="T53" fmla="*/ 362 h 986"/>
              <a:gd name="T54" fmla="*/ 128 w 723"/>
              <a:gd name="T55" fmla="*/ 489 h 986"/>
              <a:gd name="T56" fmla="*/ 279 w 723"/>
              <a:gd name="T57" fmla="*/ 416 h 986"/>
              <a:gd name="T58" fmla="*/ 278 w 723"/>
              <a:gd name="T59" fmla="*/ 382 h 986"/>
              <a:gd name="T60" fmla="*/ 255 w 723"/>
              <a:gd name="T61" fmla="*/ 582 h 986"/>
              <a:gd name="T62" fmla="*/ 158 w 723"/>
              <a:gd name="T63" fmla="*/ 607 h 986"/>
              <a:gd name="T64" fmla="*/ 255 w 723"/>
              <a:gd name="T65" fmla="*/ 672 h 986"/>
              <a:gd name="T66" fmla="*/ 280 w 723"/>
              <a:gd name="T67" fmla="*/ 563 h 986"/>
              <a:gd name="T68" fmla="*/ 128 w 723"/>
              <a:gd name="T69" fmla="*/ 569 h 986"/>
              <a:gd name="T70" fmla="*/ 255 w 723"/>
              <a:gd name="T71" fmla="*/ 696 h 986"/>
              <a:gd name="T72" fmla="*/ 334 w 723"/>
              <a:gd name="T73" fmla="*/ 538 h 986"/>
              <a:gd name="T74" fmla="*/ 378 w 723"/>
              <a:gd name="T75" fmla="*/ 836 h 986"/>
              <a:gd name="T76" fmla="*/ 580 w 723"/>
              <a:gd name="T77" fmla="*/ 774 h 986"/>
              <a:gd name="T78" fmla="*/ 370 w 723"/>
              <a:gd name="T79" fmla="*/ 829 h 986"/>
              <a:gd name="T80" fmla="*/ 580 w 723"/>
              <a:gd name="T81" fmla="*/ 587 h 986"/>
              <a:gd name="T82" fmla="*/ 370 w 723"/>
              <a:gd name="T83" fmla="*/ 474 h 986"/>
              <a:gd name="T84" fmla="*/ 370 w 723"/>
              <a:gd name="T85" fmla="*/ 40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3" h="986">
                <a:moveTo>
                  <a:pt x="55" y="260"/>
                </a:moveTo>
                <a:cubicBezTo>
                  <a:pt x="55" y="232"/>
                  <a:pt x="68" y="218"/>
                  <a:pt x="95" y="217"/>
                </a:cubicBezTo>
                <a:lnTo>
                  <a:pt x="95" y="160"/>
                </a:lnTo>
                <a:cubicBezTo>
                  <a:pt x="45" y="161"/>
                  <a:pt x="0" y="193"/>
                  <a:pt x="0" y="242"/>
                </a:cubicBezTo>
                <a:lnTo>
                  <a:pt x="0" y="906"/>
                </a:lnTo>
                <a:cubicBezTo>
                  <a:pt x="0" y="947"/>
                  <a:pt x="40" y="986"/>
                  <a:pt x="80" y="986"/>
                </a:cubicBezTo>
                <a:lnTo>
                  <a:pt x="643" y="986"/>
                </a:lnTo>
                <a:cubicBezTo>
                  <a:pt x="683" y="986"/>
                  <a:pt x="723" y="947"/>
                  <a:pt x="723" y="906"/>
                </a:cubicBezTo>
                <a:lnTo>
                  <a:pt x="723" y="242"/>
                </a:lnTo>
                <a:cubicBezTo>
                  <a:pt x="723" y="193"/>
                  <a:pt x="678" y="161"/>
                  <a:pt x="628" y="160"/>
                </a:cubicBezTo>
                <a:lnTo>
                  <a:pt x="628" y="217"/>
                </a:lnTo>
                <a:cubicBezTo>
                  <a:pt x="655" y="218"/>
                  <a:pt x="668" y="232"/>
                  <a:pt x="668" y="260"/>
                </a:cubicBezTo>
                <a:lnTo>
                  <a:pt x="668" y="889"/>
                </a:lnTo>
                <a:cubicBezTo>
                  <a:pt x="668" y="908"/>
                  <a:pt x="659" y="929"/>
                  <a:pt x="640" y="929"/>
                </a:cubicBezTo>
                <a:lnTo>
                  <a:pt x="83" y="929"/>
                </a:lnTo>
                <a:cubicBezTo>
                  <a:pt x="61" y="929"/>
                  <a:pt x="55" y="906"/>
                  <a:pt x="55" y="884"/>
                </a:cubicBezTo>
                <a:lnTo>
                  <a:pt x="55" y="260"/>
                </a:lnTo>
                <a:close/>
                <a:moveTo>
                  <a:pt x="313" y="105"/>
                </a:moveTo>
                <a:cubicBezTo>
                  <a:pt x="313" y="82"/>
                  <a:pt x="335" y="60"/>
                  <a:pt x="358" y="60"/>
                </a:cubicBezTo>
                <a:lnTo>
                  <a:pt x="365" y="60"/>
                </a:lnTo>
                <a:cubicBezTo>
                  <a:pt x="388" y="60"/>
                  <a:pt x="410" y="82"/>
                  <a:pt x="410" y="105"/>
                </a:cubicBezTo>
                <a:lnTo>
                  <a:pt x="410" y="110"/>
                </a:lnTo>
                <a:cubicBezTo>
                  <a:pt x="410" y="135"/>
                  <a:pt x="388" y="157"/>
                  <a:pt x="363" y="157"/>
                </a:cubicBezTo>
                <a:lnTo>
                  <a:pt x="360" y="157"/>
                </a:lnTo>
                <a:cubicBezTo>
                  <a:pt x="335" y="157"/>
                  <a:pt x="313" y="135"/>
                  <a:pt x="313" y="110"/>
                </a:cubicBezTo>
                <a:lnTo>
                  <a:pt x="313" y="105"/>
                </a:lnTo>
                <a:close/>
                <a:moveTo>
                  <a:pt x="253" y="107"/>
                </a:moveTo>
                <a:lnTo>
                  <a:pt x="173" y="107"/>
                </a:lnTo>
                <a:cubicBezTo>
                  <a:pt x="145" y="107"/>
                  <a:pt x="133" y="120"/>
                  <a:pt x="133" y="147"/>
                </a:cubicBezTo>
                <a:lnTo>
                  <a:pt x="133" y="250"/>
                </a:lnTo>
                <a:cubicBezTo>
                  <a:pt x="133" y="267"/>
                  <a:pt x="144" y="285"/>
                  <a:pt x="160" y="285"/>
                </a:cubicBezTo>
                <a:lnTo>
                  <a:pt x="563" y="285"/>
                </a:lnTo>
                <a:cubicBezTo>
                  <a:pt x="579" y="285"/>
                  <a:pt x="590" y="267"/>
                  <a:pt x="590" y="250"/>
                </a:cubicBezTo>
                <a:lnTo>
                  <a:pt x="590" y="147"/>
                </a:lnTo>
                <a:cubicBezTo>
                  <a:pt x="590" y="120"/>
                  <a:pt x="578" y="107"/>
                  <a:pt x="550" y="107"/>
                </a:cubicBezTo>
                <a:lnTo>
                  <a:pt x="470" y="107"/>
                </a:lnTo>
                <a:cubicBezTo>
                  <a:pt x="470" y="52"/>
                  <a:pt x="423" y="0"/>
                  <a:pt x="370" y="0"/>
                </a:cubicBezTo>
                <a:lnTo>
                  <a:pt x="353" y="0"/>
                </a:lnTo>
                <a:cubicBezTo>
                  <a:pt x="300" y="0"/>
                  <a:pt x="253" y="52"/>
                  <a:pt x="253" y="107"/>
                </a:cubicBezTo>
                <a:close/>
                <a:moveTo>
                  <a:pt x="153" y="756"/>
                </a:moveTo>
                <a:cubicBezTo>
                  <a:pt x="153" y="751"/>
                  <a:pt x="154" y="749"/>
                  <a:pt x="160" y="749"/>
                </a:cubicBezTo>
                <a:lnTo>
                  <a:pt x="255" y="749"/>
                </a:lnTo>
                <a:lnTo>
                  <a:pt x="255" y="756"/>
                </a:lnTo>
                <a:cubicBezTo>
                  <a:pt x="255" y="764"/>
                  <a:pt x="216" y="787"/>
                  <a:pt x="208" y="791"/>
                </a:cubicBezTo>
                <a:cubicBezTo>
                  <a:pt x="201" y="786"/>
                  <a:pt x="186" y="771"/>
                  <a:pt x="175" y="771"/>
                </a:cubicBezTo>
                <a:lnTo>
                  <a:pt x="173" y="771"/>
                </a:lnTo>
                <a:cubicBezTo>
                  <a:pt x="167" y="771"/>
                  <a:pt x="158" y="780"/>
                  <a:pt x="158" y="786"/>
                </a:cubicBezTo>
                <a:lnTo>
                  <a:pt x="158" y="789"/>
                </a:lnTo>
                <a:cubicBezTo>
                  <a:pt x="158" y="795"/>
                  <a:pt x="193" y="834"/>
                  <a:pt x="200" y="834"/>
                </a:cubicBezTo>
                <a:lnTo>
                  <a:pt x="203" y="834"/>
                </a:lnTo>
                <a:cubicBezTo>
                  <a:pt x="208" y="834"/>
                  <a:pt x="247" y="802"/>
                  <a:pt x="255" y="796"/>
                </a:cubicBezTo>
                <a:cubicBezTo>
                  <a:pt x="255" y="810"/>
                  <a:pt x="261" y="854"/>
                  <a:pt x="248" y="854"/>
                </a:cubicBezTo>
                <a:lnTo>
                  <a:pt x="160" y="854"/>
                </a:lnTo>
                <a:cubicBezTo>
                  <a:pt x="154" y="854"/>
                  <a:pt x="153" y="852"/>
                  <a:pt x="153" y="846"/>
                </a:cubicBezTo>
                <a:lnTo>
                  <a:pt x="153" y="756"/>
                </a:lnTo>
                <a:close/>
                <a:moveTo>
                  <a:pt x="248" y="879"/>
                </a:moveTo>
                <a:cubicBezTo>
                  <a:pt x="295" y="879"/>
                  <a:pt x="277" y="827"/>
                  <a:pt x="280" y="784"/>
                </a:cubicBezTo>
                <a:cubicBezTo>
                  <a:pt x="282" y="762"/>
                  <a:pt x="337" y="742"/>
                  <a:pt x="343" y="721"/>
                </a:cubicBezTo>
                <a:lnTo>
                  <a:pt x="335" y="721"/>
                </a:lnTo>
                <a:cubicBezTo>
                  <a:pt x="318" y="721"/>
                  <a:pt x="293" y="737"/>
                  <a:pt x="280" y="744"/>
                </a:cubicBezTo>
                <a:cubicBezTo>
                  <a:pt x="274" y="735"/>
                  <a:pt x="268" y="724"/>
                  <a:pt x="253" y="724"/>
                </a:cubicBezTo>
                <a:lnTo>
                  <a:pt x="155" y="724"/>
                </a:lnTo>
                <a:cubicBezTo>
                  <a:pt x="141" y="724"/>
                  <a:pt x="128" y="737"/>
                  <a:pt x="128" y="751"/>
                </a:cubicBezTo>
                <a:lnTo>
                  <a:pt x="128" y="851"/>
                </a:lnTo>
                <a:cubicBezTo>
                  <a:pt x="128" y="868"/>
                  <a:pt x="143" y="879"/>
                  <a:pt x="160" y="879"/>
                </a:cubicBezTo>
                <a:lnTo>
                  <a:pt x="248" y="879"/>
                </a:lnTo>
                <a:close/>
                <a:moveTo>
                  <a:pt x="153" y="394"/>
                </a:moveTo>
                <a:cubicBezTo>
                  <a:pt x="153" y="389"/>
                  <a:pt x="154" y="387"/>
                  <a:pt x="160" y="387"/>
                </a:cubicBezTo>
                <a:lnTo>
                  <a:pt x="248" y="387"/>
                </a:lnTo>
                <a:cubicBezTo>
                  <a:pt x="253" y="387"/>
                  <a:pt x="255" y="389"/>
                  <a:pt x="255" y="394"/>
                </a:cubicBezTo>
                <a:cubicBezTo>
                  <a:pt x="255" y="401"/>
                  <a:pt x="213" y="429"/>
                  <a:pt x="208" y="429"/>
                </a:cubicBezTo>
                <a:cubicBezTo>
                  <a:pt x="203" y="429"/>
                  <a:pt x="190" y="409"/>
                  <a:pt x="175" y="409"/>
                </a:cubicBezTo>
                <a:cubicBezTo>
                  <a:pt x="168" y="409"/>
                  <a:pt x="158" y="417"/>
                  <a:pt x="158" y="424"/>
                </a:cubicBezTo>
                <a:lnTo>
                  <a:pt x="158" y="427"/>
                </a:lnTo>
                <a:cubicBezTo>
                  <a:pt x="158" y="437"/>
                  <a:pt x="192" y="470"/>
                  <a:pt x="200" y="474"/>
                </a:cubicBezTo>
                <a:lnTo>
                  <a:pt x="255" y="434"/>
                </a:lnTo>
                <a:lnTo>
                  <a:pt x="255" y="492"/>
                </a:lnTo>
                <a:lnTo>
                  <a:pt x="153" y="492"/>
                </a:lnTo>
                <a:lnTo>
                  <a:pt x="153" y="394"/>
                </a:lnTo>
                <a:close/>
                <a:moveTo>
                  <a:pt x="278" y="382"/>
                </a:moveTo>
                <a:cubicBezTo>
                  <a:pt x="275" y="369"/>
                  <a:pt x="264" y="362"/>
                  <a:pt x="248" y="362"/>
                </a:cubicBezTo>
                <a:lnTo>
                  <a:pt x="160" y="362"/>
                </a:lnTo>
                <a:cubicBezTo>
                  <a:pt x="143" y="362"/>
                  <a:pt x="128" y="373"/>
                  <a:pt x="128" y="390"/>
                </a:cubicBezTo>
                <a:lnTo>
                  <a:pt x="128" y="489"/>
                </a:lnTo>
                <a:cubicBezTo>
                  <a:pt x="128" y="504"/>
                  <a:pt x="141" y="517"/>
                  <a:pt x="155" y="517"/>
                </a:cubicBezTo>
                <a:lnTo>
                  <a:pt x="253" y="517"/>
                </a:lnTo>
                <a:cubicBezTo>
                  <a:pt x="292" y="517"/>
                  <a:pt x="280" y="455"/>
                  <a:pt x="279" y="416"/>
                </a:cubicBezTo>
                <a:lnTo>
                  <a:pt x="343" y="362"/>
                </a:lnTo>
                <a:cubicBezTo>
                  <a:pt x="343" y="362"/>
                  <a:pt x="338" y="360"/>
                  <a:pt x="338" y="360"/>
                </a:cubicBezTo>
                <a:cubicBezTo>
                  <a:pt x="313" y="360"/>
                  <a:pt x="293" y="381"/>
                  <a:pt x="278" y="382"/>
                </a:cubicBezTo>
                <a:close/>
                <a:moveTo>
                  <a:pt x="153" y="569"/>
                </a:moveTo>
                <a:lnTo>
                  <a:pt x="255" y="569"/>
                </a:lnTo>
                <a:lnTo>
                  <a:pt x="255" y="582"/>
                </a:lnTo>
                <a:lnTo>
                  <a:pt x="208" y="612"/>
                </a:lnTo>
                <a:lnTo>
                  <a:pt x="176" y="588"/>
                </a:lnTo>
                <a:cubicBezTo>
                  <a:pt x="168" y="593"/>
                  <a:pt x="158" y="595"/>
                  <a:pt x="158" y="607"/>
                </a:cubicBezTo>
                <a:cubicBezTo>
                  <a:pt x="158" y="614"/>
                  <a:pt x="193" y="654"/>
                  <a:pt x="200" y="654"/>
                </a:cubicBezTo>
                <a:cubicBezTo>
                  <a:pt x="212" y="654"/>
                  <a:pt x="242" y="620"/>
                  <a:pt x="255" y="617"/>
                </a:cubicBezTo>
                <a:lnTo>
                  <a:pt x="255" y="672"/>
                </a:lnTo>
                <a:lnTo>
                  <a:pt x="153" y="672"/>
                </a:lnTo>
                <a:lnTo>
                  <a:pt x="153" y="569"/>
                </a:lnTo>
                <a:close/>
                <a:moveTo>
                  <a:pt x="280" y="563"/>
                </a:moveTo>
                <a:cubicBezTo>
                  <a:pt x="275" y="555"/>
                  <a:pt x="269" y="544"/>
                  <a:pt x="255" y="544"/>
                </a:cubicBezTo>
                <a:lnTo>
                  <a:pt x="153" y="544"/>
                </a:lnTo>
                <a:cubicBezTo>
                  <a:pt x="140" y="544"/>
                  <a:pt x="128" y="557"/>
                  <a:pt x="128" y="569"/>
                </a:cubicBezTo>
                <a:lnTo>
                  <a:pt x="128" y="672"/>
                </a:lnTo>
                <a:cubicBezTo>
                  <a:pt x="128" y="684"/>
                  <a:pt x="140" y="696"/>
                  <a:pt x="153" y="696"/>
                </a:cubicBezTo>
                <a:lnTo>
                  <a:pt x="255" y="696"/>
                </a:lnTo>
                <a:cubicBezTo>
                  <a:pt x="291" y="696"/>
                  <a:pt x="280" y="632"/>
                  <a:pt x="279" y="596"/>
                </a:cubicBezTo>
                <a:lnTo>
                  <a:pt x="343" y="542"/>
                </a:lnTo>
                <a:lnTo>
                  <a:pt x="334" y="538"/>
                </a:lnTo>
                <a:lnTo>
                  <a:pt x="280" y="563"/>
                </a:lnTo>
                <a:close/>
                <a:moveTo>
                  <a:pt x="370" y="829"/>
                </a:moveTo>
                <a:cubicBezTo>
                  <a:pt x="370" y="834"/>
                  <a:pt x="372" y="836"/>
                  <a:pt x="378" y="836"/>
                </a:cubicBezTo>
                <a:lnTo>
                  <a:pt x="573" y="836"/>
                </a:lnTo>
                <a:cubicBezTo>
                  <a:pt x="579" y="836"/>
                  <a:pt x="580" y="834"/>
                  <a:pt x="580" y="829"/>
                </a:cubicBezTo>
                <a:lnTo>
                  <a:pt x="580" y="774"/>
                </a:lnTo>
                <a:cubicBezTo>
                  <a:pt x="580" y="768"/>
                  <a:pt x="579" y="766"/>
                  <a:pt x="573" y="766"/>
                </a:cubicBezTo>
                <a:lnTo>
                  <a:pt x="370" y="766"/>
                </a:lnTo>
                <a:lnTo>
                  <a:pt x="370" y="829"/>
                </a:lnTo>
                <a:close/>
                <a:moveTo>
                  <a:pt x="370" y="654"/>
                </a:moveTo>
                <a:lnTo>
                  <a:pt x="580" y="654"/>
                </a:lnTo>
                <a:lnTo>
                  <a:pt x="580" y="587"/>
                </a:lnTo>
                <a:lnTo>
                  <a:pt x="370" y="587"/>
                </a:lnTo>
                <a:lnTo>
                  <a:pt x="370" y="654"/>
                </a:lnTo>
                <a:close/>
                <a:moveTo>
                  <a:pt x="370" y="474"/>
                </a:moveTo>
                <a:lnTo>
                  <a:pt x="523" y="474"/>
                </a:lnTo>
                <a:lnTo>
                  <a:pt x="523" y="407"/>
                </a:lnTo>
                <a:lnTo>
                  <a:pt x="370" y="407"/>
                </a:lnTo>
                <a:lnTo>
                  <a:pt x="370" y="474"/>
                </a:lnTo>
                <a:close/>
              </a:path>
            </a:pathLst>
          </a:custGeom>
          <a:solidFill>
            <a:schemeClr val="bg1"/>
          </a:solidFill>
          <a:ln>
            <a:noFill/>
          </a:ln>
          <a:effectLst/>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cs typeface="+mn-ea"/>
              <a:sym typeface="+mn-lt"/>
            </a:endParaRPr>
          </a:p>
        </p:txBody>
      </p:sp>
      <p:grpSp>
        <p:nvGrpSpPr>
          <p:cNvPr id="19" name="组合 18"/>
          <p:cNvGrpSpPr/>
          <p:nvPr/>
        </p:nvGrpSpPr>
        <p:grpSpPr>
          <a:xfrm>
            <a:off x="5063754" y="4003342"/>
            <a:ext cx="348221" cy="380748"/>
            <a:chOff x="697828" y="4453123"/>
            <a:chExt cx="229831" cy="251300"/>
          </a:xfrm>
          <a:solidFill>
            <a:schemeClr val="bg1"/>
          </a:solidFill>
          <a:effectLst/>
        </p:grpSpPr>
        <p:sp>
          <p:nvSpPr>
            <p:cNvPr id="20" name="Freeform 665"/>
            <p:cNvSpPr/>
            <p:nvPr/>
          </p:nvSpPr>
          <p:spPr bwMode="auto">
            <a:xfrm>
              <a:off x="697828" y="4453123"/>
              <a:ext cx="229831" cy="177458"/>
            </a:xfrm>
            <a:custGeom>
              <a:avLst/>
              <a:gdLst>
                <a:gd name="T0" fmla="*/ 179 w 193"/>
                <a:gd name="T1" fmla="*/ 54 h 149"/>
                <a:gd name="T2" fmla="*/ 193 w 193"/>
                <a:gd name="T3" fmla="*/ 0 h 149"/>
                <a:gd name="T4" fmla="*/ 138 w 193"/>
                <a:gd name="T5" fmla="*/ 13 h 149"/>
                <a:gd name="T6" fmla="*/ 152 w 193"/>
                <a:gd name="T7" fmla="*/ 27 h 149"/>
                <a:gd name="T8" fmla="*/ 99 w 193"/>
                <a:gd name="T9" fmla="*/ 79 h 149"/>
                <a:gd name="T10" fmla="*/ 77 w 193"/>
                <a:gd name="T11" fmla="*/ 57 h 149"/>
                <a:gd name="T12" fmla="*/ 0 w 193"/>
                <a:gd name="T13" fmla="*/ 134 h 149"/>
                <a:gd name="T14" fmla="*/ 15 w 193"/>
                <a:gd name="T15" fmla="*/ 149 h 149"/>
                <a:gd name="T16" fmla="*/ 15 w 193"/>
                <a:gd name="T17" fmla="*/ 149 h 149"/>
                <a:gd name="T18" fmla="*/ 77 w 193"/>
                <a:gd name="T19" fmla="*/ 87 h 149"/>
                <a:gd name="T20" fmla="*/ 99 w 193"/>
                <a:gd name="T21" fmla="*/ 108 h 149"/>
                <a:gd name="T22" fmla="*/ 167 w 193"/>
                <a:gd name="T23" fmla="*/ 41 h 149"/>
                <a:gd name="T24" fmla="*/ 179 w 193"/>
                <a:gd name="T25" fmla="*/ 5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3" h="149">
                  <a:moveTo>
                    <a:pt x="179" y="54"/>
                  </a:moveTo>
                  <a:lnTo>
                    <a:pt x="193" y="0"/>
                  </a:lnTo>
                  <a:lnTo>
                    <a:pt x="138" y="13"/>
                  </a:lnTo>
                  <a:lnTo>
                    <a:pt x="152" y="27"/>
                  </a:lnTo>
                  <a:lnTo>
                    <a:pt x="99" y="79"/>
                  </a:lnTo>
                  <a:lnTo>
                    <a:pt x="77" y="57"/>
                  </a:lnTo>
                  <a:lnTo>
                    <a:pt x="0" y="134"/>
                  </a:lnTo>
                  <a:lnTo>
                    <a:pt x="15" y="149"/>
                  </a:lnTo>
                  <a:lnTo>
                    <a:pt x="15" y="149"/>
                  </a:lnTo>
                  <a:lnTo>
                    <a:pt x="77" y="87"/>
                  </a:lnTo>
                  <a:lnTo>
                    <a:pt x="99" y="108"/>
                  </a:lnTo>
                  <a:lnTo>
                    <a:pt x="167" y="41"/>
                  </a:lnTo>
                  <a:lnTo>
                    <a:pt x="179" y="54"/>
                  </a:lnTo>
                  <a:close/>
                </a:path>
              </a:pathLst>
            </a:custGeom>
            <a:grpFill/>
            <a:ln>
              <a:noFill/>
            </a:ln>
          </p:spPr>
          <p:txBody>
            <a:bodyPr vert="horz" wrap="square" lIns="68589" tIns="34295" rIns="68589" bIns="34295" numCol="1" anchor="t" anchorCtr="0" compatLnSpc="1"/>
            <a:lstStyle/>
            <a:p>
              <a:endParaRPr lang="zh-CN" altLang="en-US">
                <a:solidFill>
                  <a:schemeClr val="tx1">
                    <a:lumMod val="75000"/>
                    <a:lumOff val="25000"/>
                  </a:schemeClr>
                </a:solidFill>
                <a:cs typeface="+mn-ea"/>
                <a:sym typeface="+mn-lt"/>
              </a:endParaRPr>
            </a:p>
          </p:txBody>
        </p:sp>
        <p:sp>
          <p:nvSpPr>
            <p:cNvPr id="22" name="Rectangle 666"/>
            <p:cNvSpPr>
              <a:spLocks noChangeArrowheads="1"/>
            </p:cNvSpPr>
            <p:nvPr/>
          </p:nvSpPr>
          <p:spPr bwMode="auto">
            <a:xfrm>
              <a:off x="718073" y="4643682"/>
              <a:ext cx="33343" cy="60741"/>
            </a:xfrm>
            <a:prstGeom prst="rect">
              <a:avLst/>
            </a:prstGeom>
            <a:grpFill/>
            <a:ln>
              <a:noFill/>
            </a:ln>
          </p:spPr>
          <p:txBody>
            <a:bodyPr vert="horz" wrap="square" lIns="68589" tIns="34295" rIns="68589" bIns="34295" numCol="1" anchor="t" anchorCtr="0" compatLnSpc="1"/>
            <a:lstStyle/>
            <a:p>
              <a:endParaRPr lang="zh-CN" altLang="en-US">
                <a:solidFill>
                  <a:schemeClr val="tx1">
                    <a:lumMod val="75000"/>
                    <a:lumOff val="25000"/>
                  </a:schemeClr>
                </a:solidFill>
                <a:cs typeface="+mn-ea"/>
                <a:sym typeface="+mn-lt"/>
              </a:endParaRPr>
            </a:p>
          </p:txBody>
        </p:sp>
        <p:sp>
          <p:nvSpPr>
            <p:cNvPr id="23" name="Rectangle 667"/>
            <p:cNvSpPr>
              <a:spLocks noChangeArrowheads="1"/>
            </p:cNvSpPr>
            <p:nvPr/>
          </p:nvSpPr>
          <p:spPr bwMode="auto">
            <a:xfrm>
              <a:off x="772851" y="4613906"/>
              <a:ext cx="33343" cy="90515"/>
            </a:xfrm>
            <a:prstGeom prst="rect">
              <a:avLst/>
            </a:prstGeom>
            <a:grpFill/>
            <a:ln>
              <a:noFill/>
            </a:ln>
          </p:spPr>
          <p:txBody>
            <a:bodyPr vert="horz" wrap="square" lIns="68589" tIns="34295" rIns="68589" bIns="34295" numCol="1" anchor="t" anchorCtr="0" compatLnSpc="1"/>
            <a:lstStyle/>
            <a:p>
              <a:endParaRPr lang="zh-CN" altLang="en-US">
                <a:solidFill>
                  <a:schemeClr val="tx1">
                    <a:lumMod val="75000"/>
                    <a:lumOff val="25000"/>
                  </a:schemeClr>
                </a:solidFill>
                <a:cs typeface="+mn-ea"/>
                <a:sym typeface="+mn-lt"/>
              </a:endParaRPr>
            </a:p>
          </p:txBody>
        </p:sp>
        <p:sp>
          <p:nvSpPr>
            <p:cNvPr id="24" name="Rectangle 668"/>
            <p:cNvSpPr>
              <a:spLocks noChangeArrowheads="1"/>
            </p:cNvSpPr>
            <p:nvPr/>
          </p:nvSpPr>
          <p:spPr bwMode="auto">
            <a:xfrm>
              <a:off x="828820" y="4584131"/>
              <a:ext cx="33343" cy="120291"/>
            </a:xfrm>
            <a:prstGeom prst="rect">
              <a:avLst/>
            </a:prstGeom>
            <a:grpFill/>
            <a:ln>
              <a:noFill/>
            </a:ln>
          </p:spPr>
          <p:txBody>
            <a:bodyPr vert="horz" wrap="square" lIns="68589" tIns="34295" rIns="68589" bIns="34295" numCol="1" anchor="t" anchorCtr="0" compatLnSpc="1"/>
            <a:lstStyle/>
            <a:p>
              <a:endParaRPr lang="zh-CN" altLang="en-US">
                <a:solidFill>
                  <a:schemeClr val="tx1">
                    <a:lumMod val="75000"/>
                    <a:lumOff val="25000"/>
                  </a:schemeClr>
                </a:solidFill>
                <a:cs typeface="+mn-ea"/>
                <a:sym typeface="+mn-lt"/>
              </a:endParaRPr>
            </a:p>
          </p:txBody>
        </p:sp>
        <p:sp>
          <p:nvSpPr>
            <p:cNvPr id="25" name="Rectangle 669"/>
            <p:cNvSpPr>
              <a:spLocks noChangeArrowheads="1"/>
            </p:cNvSpPr>
            <p:nvPr/>
          </p:nvSpPr>
          <p:spPr bwMode="auto">
            <a:xfrm>
              <a:off x="883598" y="4554357"/>
              <a:ext cx="33343" cy="150065"/>
            </a:xfrm>
            <a:prstGeom prst="rect">
              <a:avLst/>
            </a:prstGeom>
            <a:grpFill/>
            <a:ln>
              <a:noFill/>
            </a:ln>
          </p:spPr>
          <p:txBody>
            <a:bodyPr vert="horz" wrap="square" lIns="68589" tIns="34295" rIns="68589" bIns="34295" numCol="1" anchor="t" anchorCtr="0" compatLnSpc="1"/>
            <a:lstStyle/>
            <a:p>
              <a:endParaRPr lang="zh-CN" altLang="en-US">
                <a:solidFill>
                  <a:schemeClr val="tx1">
                    <a:lumMod val="75000"/>
                    <a:lumOff val="25000"/>
                  </a:schemeClr>
                </a:solidFill>
                <a:cs typeface="+mn-ea"/>
                <a:sym typeface="+mn-lt"/>
              </a:endParaRPr>
            </a:p>
          </p:txBody>
        </p:sp>
      </p:grpSp>
      <p:sp>
        <p:nvSpPr>
          <p:cNvPr id="26" name="Freeform 5"/>
          <p:cNvSpPr>
            <a:spLocks noEditPoints="1"/>
          </p:cNvSpPr>
          <p:nvPr/>
        </p:nvSpPr>
        <p:spPr bwMode="auto">
          <a:xfrm>
            <a:off x="6704219" y="3123996"/>
            <a:ext cx="440424" cy="310986"/>
          </a:xfrm>
          <a:custGeom>
            <a:avLst/>
            <a:gdLst>
              <a:gd name="T0" fmla="*/ 218 w 219"/>
              <a:gd name="T1" fmla="*/ 117 h 154"/>
              <a:gd name="T2" fmla="*/ 219 w 219"/>
              <a:gd name="T3" fmla="*/ 118 h 154"/>
              <a:gd name="T4" fmla="*/ 218 w 219"/>
              <a:gd name="T5" fmla="*/ 119 h 154"/>
              <a:gd name="T6" fmla="*/ 174 w 219"/>
              <a:gd name="T7" fmla="*/ 153 h 154"/>
              <a:gd name="T8" fmla="*/ 172 w 219"/>
              <a:gd name="T9" fmla="*/ 153 h 154"/>
              <a:gd name="T10" fmla="*/ 171 w 219"/>
              <a:gd name="T11" fmla="*/ 151 h 154"/>
              <a:gd name="T12" fmla="*/ 179 w 219"/>
              <a:gd name="T13" fmla="*/ 133 h 154"/>
              <a:gd name="T14" fmla="*/ 113 w 219"/>
              <a:gd name="T15" fmla="*/ 106 h 154"/>
              <a:gd name="T16" fmla="*/ 126 w 219"/>
              <a:gd name="T17" fmla="*/ 89 h 154"/>
              <a:gd name="T18" fmla="*/ 131 w 219"/>
              <a:gd name="T19" fmla="*/ 82 h 154"/>
              <a:gd name="T20" fmla="*/ 179 w 219"/>
              <a:gd name="T21" fmla="*/ 103 h 154"/>
              <a:gd name="T22" fmla="*/ 171 w 219"/>
              <a:gd name="T23" fmla="*/ 85 h 154"/>
              <a:gd name="T24" fmla="*/ 172 w 219"/>
              <a:gd name="T25" fmla="*/ 83 h 154"/>
              <a:gd name="T26" fmla="*/ 173 w 219"/>
              <a:gd name="T27" fmla="*/ 82 h 154"/>
              <a:gd name="T28" fmla="*/ 174 w 219"/>
              <a:gd name="T29" fmla="*/ 83 h 154"/>
              <a:gd name="T30" fmla="*/ 218 w 219"/>
              <a:gd name="T31" fmla="*/ 117 h 154"/>
              <a:gd name="T32" fmla="*/ 45 w 219"/>
              <a:gd name="T33" fmla="*/ 71 h 154"/>
              <a:gd name="T34" fmla="*/ 46 w 219"/>
              <a:gd name="T35" fmla="*/ 71 h 154"/>
              <a:gd name="T36" fmla="*/ 47 w 219"/>
              <a:gd name="T37" fmla="*/ 71 h 154"/>
              <a:gd name="T38" fmla="*/ 47 w 219"/>
              <a:gd name="T39" fmla="*/ 69 h 154"/>
              <a:gd name="T40" fmla="*/ 40 w 219"/>
              <a:gd name="T41" fmla="*/ 50 h 154"/>
              <a:gd name="T42" fmla="*/ 87 w 219"/>
              <a:gd name="T43" fmla="*/ 72 h 154"/>
              <a:gd name="T44" fmla="*/ 93 w 219"/>
              <a:gd name="T45" fmla="*/ 65 h 154"/>
              <a:gd name="T46" fmla="*/ 106 w 219"/>
              <a:gd name="T47" fmla="*/ 49 h 154"/>
              <a:gd name="T48" fmla="*/ 40 w 219"/>
              <a:gd name="T49" fmla="*/ 21 h 154"/>
              <a:gd name="T50" fmla="*/ 47 w 219"/>
              <a:gd name="T51" fmla="*/ 2 h 154"/>
              <a:gd name="T52" fmla="*/ 47 w 219"/>
              <a:gd name="T53" fmla="*/ 0 h 154"/>
              <a:gd name="T54" fmla="*/ 45 w 219"/>
              <a:gd name="T55" fmla="*/ 0 h 154"/>
              <a:gd name="T56" fmla="*/ 0 w 219"/>
              <a:gd name="T57" fmla="*/ 34 h 154"/>
              <a:gd name="T58" fmla="*/ 0 w 219"/>
              <a:gd name="T59" fmla="*/ 35 h 154"/>
              <a:gd name="T60" fmla="*/ 0 w 219"/>
              <a:gd name="T61" fmla="*/ 37 h 154"/>
              <a:gd name="T62" fmla="*/ 45 w 219"/>
              <a:gd name="T63" fmla="*/ 71 h 154"/>
              <a:gd name="T64" fmla="*/ 121 w 219"/>
              <a:gd name="T65" fmla="*/ 86 h 154"/>
              <a:gd name="T66" fmla="*/ 179 w 219"/>
              <a:gd name="T67" fmla="*/ 50 h 154"/>
              <a:gd name="T68" fmla="*/ 171 w 219"/>
              <a:gd name="T69" fmla="*/ 69 h 154"/>
              <a:gd name="T70" fmla="*/ 172 w 219"/>
              <a:gd name="T71" fmla="*/ 71 h 154"/>
              <a:gd name="T72" fmla="*/ 173 w 219"/>
              <a:gd name="T73" fmla="*/ 71 h 154"/>
              <a:gd name="T74" fmla="*/ 174 w 219"/>
              <a:gd name="T75" fmla="*/ 71 h 154"/>
              <a:gd name="T76" fmla="*/ 218 w 219"/>
              <a:gd name="T77" fmla="*/ 37 h 154"/>
              <a:gd name="T78" fmla="*/ 219 w 219"/>
              <a:gd name="T79" fmla="*/ 35 h 154"/>
              <a:gd name="T80" fmla="*/ 218 w 219"/>
              <a:gd name="T81" fmla="*/ 34 h 154"/>
              <a:gd name="T82" fmla="*/ 174 w 219"/>
              <a:gd name="T83" fmla="*/ 0 h 154"/>
              <a:gd name="T84" fmla="*/ 172 w 219"/>
              <a:gd name="T85" fmla="*/ 0 h 154"/>
              <a:gd name="T86" fmla="*/ 171 w 219"/>
              <a:gd name="T87" fmla="*/ 2 h 154"/>
              <a:gd name="T88" fmla="*/ 179 w 219"/>
              <a:gd name="T89" fmla="*/ 21 h 154"/>
              <a:gd name="T90" fmla="*/ 97 w 219"/>
              <a:gd name="T91" fmla="*/ 69 h 154"/>
              <a:gd name="T92" fmla="*/ 40 w 219"/>
              <a:gd name="T93" fmla="*/ 103 h 154"/>
              <a:gd name="T94" fmla="*/ 47 w 219"/>
              <a:gd name="T95" fmla="*/ 85 h 154"/>
              <a:gd name="T96" fmla="*/ 47 w 219"/>
              <a:gd name="T97" fmla="*/ 83 h 154"/>
              <a:gd name="T98" fmla="*/ 46 w 219"/>
              <a:gd name="T99" fmla="*/ 82 h 154"/>
              <a:gd name="T100" fmla="*/ 45 w 219"/>
              <a:gd name="T101" fmla="*/ 83 h 154"/>
              <a:gd name="T102" fmla="*/ 0 w 219"/>
              <a:gd name="T103" fmla="*/ 117 h 154"/>
              <a:gd name="T104" fmla="*/ 0 w 219"/>
              <a:gd name="T105" fmla="*/ 118 h 154"/>
              <a:gd name="T106" fmla="*/ 0 w 219"/>
              <a:gd name="T107" fmla="*/ 119 h 154"/>
              <a:gd name="T108" fmla="*/ 45 w 219"/>
              <a:gd name="T109" fmla="*/ 153 h 154"/>
              <a:gd name="T110" fmla="*/ 47 w 219"/>
              <a:gd name="T111" fmla="*/ 153 h 154"/>
              <a:gd name="T112" fmla="*/ 47 w 219"/>
              <a:gd name="T113" fmla="*/ 151 h 154"/>
              <a:gd name="T114" fmla="*/ 40 w 219"/>
              <a:gd name="T115" fmla="*/ 133 h 154"/>
              <a:gd name="T116" fmla="*/ 121 w 219"/>
              <a:gd name="T117" fmla="*/ 8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9" h="154">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p:spPr>
        <p:txBody>
          <a:bodyPr vert="horz" wrap="square" lIns="121920" tIns="60960" rIns="121920" bIns="60960" numCol="1" anchor="t" anchorCtr="0" compatLnSpc="1"/>
          <a:lstStyle/>
          <a:p>
            <a:endParaRPr lang="id-ID" sz="1800">
              <a:solidFill>
                <a:schemeClr val="tx1">
                  <a:lumMod val="75000"/>
                  <a:lumOff val="25000"/>
                </a:schemeClr>
              </a:solidFill>
              <a:cs typeface="+mn-ea"/>
              <a:sym typeface="+mn-lt"/>
            </a:endParaRPr>
          </a:p>
        </p:txBody>
      </p:sp>
      <p:sp>
        <p:nvSpPr>
          <p:cNvPr id="27" name="Freeform 61"/>
          <p:cNvSpPr/>
          <p:nvPr/>
        </p:nvSpPr>
        <p:spPr bwMode="auto">
          <a:xfrm>
            <a:off x="6136077" y="4019549"/>
            <a:ext cx="396326" cy="411571"/>
          </a:xfrm>
          <a:custGeom>
            <a:avLst/>
            <a:gdLst>
              <a:gd name="T0" fmla="*/ 99 w 137"/>
              <a:gd name="T1" fmla="*/ 57 h 142"/>
              <a:gd name="T2" fmla="*/ 137 w 137"/>
              <a:gd name="T3" fmla="*/ 57 h 142"/>
              <a:gd name="T4" fmla="*/ 76 w 137"/>
              <a:gd name="T5" fmla="*/ 4 h 142"/>
              <a:gd name="T6" fmla="*/ 69 w 137"/>
              <a:gd name="T7" fmla="*/ 0 h 142"/>
              <a:gd name="T8" fmla="*/ 62 w 137"/>
              <a:gd name="T9" fmla="*/ 4 h 142"/>
              <a:gd name="T10" fmla="*/ 0 w 137"/>
              <a:gd name="T11" fmla="*/ 57 h 142"/>
              <a:gd name="T12" fmla="*/ 39 w 137"/>
              <a:gd name="T13" fmla="*/ 57 h 142"/>
              <a:gd name="T14" fmla="*/ 62 w 137"/>
              <a:gd name="T15" fmla="*/ 4 h 142"/>
              <a:gd name="T16" fmla="*/ 62 w 137"/>
              <a:gd name="T17" fmla="*/ 5 h 142"/>
              <a:gd name="T18" fmla="*/ 43 w 137"/>
              <a:gd name="T19" fmla="*/ 57 h 142"/>
              <a:gd name="T20" fmla="*/ 64 w 137"/>
              <a:gd name="T21" fmla="*/ 57 h 142"/>
              <a:gd name="T22" fmla="*/ 64 w 137"/>
              <a:gd name="T23" fmla="*/ 122 h 142"/>
              <a:gd name="T24" fmla="*/ 64 w 137"/>
              <a:gd name="T25" fmla="*/ 125 h 142"/>
              <a:gd name="T26" fmla="*/ 64 w 137"/>
              <a:gd name="T27" fmla="*/ 130 h 142"/>
              <a:gd name="T28" fmla="*/ 76 w 137"/>
              <a:gd name="T29" fmla="*/ 142 h 142"/>
              <a:gd name="T30" fmla="*/ 87 w 137"/>
              <a:gd name="T31" fmla="*/ 130 h 142"/>
              <a:gd name="T32" fmla="*/ 87 w 137"/>
              <a:gd name="T33" fmla="*/ 125 h 142"/>
              <a:gd name="T34" fmla="*/ 79 w 137"/>
              <a:gd name="T35" fmla="*/ 125 h 142"/>
              <a:gd name="T36" fmla="*/ 79 w 137"/>
              <a:gd name="T37" fmla="*/ 127 h 142"/>
              <a:gd name="T38" fmla="*/ 79 w 137"/>
              <a:gd name="T39" fmla="*/ 129 h 142"/>
              <a:gd name="T40" fmla="*/ 76 w 137"/>
              <a:gd name="T41" fmla="*/ 133 h 142"/>
              <a:gd name="T42" fmla="*/ 72 w 137"/>
              <a:gd name="T43" fmla="*/ 129 h 142"/>
              <a:gd name="T44" fmla="*/ 72 w 137"/>
              <a:gd name="T45" fmla="*/ 127 h 142"/>
              <a:gd name="T46" fmla="*/ 72 w 137"/>
              <a:gd name="T47" fmla="*/ 125 h 142"/>
              <a:gd name="T48" fmla="*/ 72 w 137"/>
              <a:gd name="T49" fmla="*/ 111 h 142"/>
              <a:gd name="T50" fmla="*/ 72 w 137"/>
              <a:gd name="T51" fmla="*/ 57 h 142"/>
              <a:gd name="T52" fmla="*/ 94 w 137"/>
              <a:gd name="T53" fmla="*/ 57 h 142"/>
              <a:gd name="T54" fmla="*/ 76 w 137"/>
              <a:gd name="T55" fmla="*/ 5 h 142"/>
              <a:gd name="T56" fmla="*/ 76 w 137"/>
              <a:gd name="T57" fmla="*/ 4 h 142"/>
              <a:gd name="T58" fmla="*/ 99 w 137"/>
              <a:gd name="T59" fmla="*/ 5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42">
                <a:moveTo>
                  <a:pt x="99" y="57"/>
                </a:moveTo>
                <a:cubicBezTo>
                  <a:pt x="137" y="57"/>
                  <a:pt x="137" y="57"/>
                  <a:pt x="137" y="57"/>
                </a:cubicBezTo>
                <a:cubicBezTo>
                  <a:pt x="130" y="28"/>
                  <a:pt x="105" y="7"/>
                  <a:pt x="76" y="4"/>
                </a:cubicBezTo>
                <a:cubicBezTo>
                  <a:pt x="74" y="1"/>
                  <a:pt x="72" y="0"/>
                  <a:pt x="69" y="0"/>
                </a:cubicBezTo>
                <a:cubicBezTo>
                  <a:pt x="66" y="0"/>
                  <a:pt x="64" y="1"/>
                  <a:pt x="62" y="4"/>
                </a:cubicBezTo>
                <a:cubicBezTo>
                  <a:pt x="32" y="6"/>
                  <a:pt x="7" y="28"/>
                  <a:pt x="0" y="57"/>
                </a:cubicBezTo>
                <a:cubicBezTo>
                  <a:pt x="39" y="57"/>
                  <a:pt x="39" y="57"/>
                  <a:pt x="39" y="57"/>
                </a:cubicBezTo>
                <a:cubicBezTo>
                  <a:pt x="39" y="24"/>
                  <a:pt x="58" y="7"/>
                  <a:pt x="62" y="4"/>
                </a:cubicBezTo>
                <a:cubicBezTo>
                  <a:pt x="62" y="4"/>
                  <a:pt x="62" y="5"/>
                  <a:pt x="62" y="5"/>
                </a:cubicBezTo>
                <a:cubicBezTo>
                  <a:pt x="41" y="31"/>
                  <a:pt x="43" y="57"/>
                  <a:pt x="43" y="57"/>
                </a:cubicBezTo>
                <a:cubicBezTo>
                  <a:pt x="64" y="57"/>
                  <a:pt x="64" y="57"/>
                  <a:pt x="64" y="57"/>
                </a:cubicBezTo>
                <a:cubicBezTo>
                  <a:pt x="64" y="122"/>
                  <a:pt x="64" y="122"/>
                  <a:pt x="64" y="122"/>
                </a:cubicBezTo>
                <a:cubicBezTo>
                  <a:pt x="64" y="125"/>
                  <a:pt x="64" y="125"/>
                  <a:pt x="64" y="125"/>
                </a:cubicBezTo>
                <a:cubicBezTo>
                  <a:pt x="64" y="130"/>
                  <a:pt x="64" y="130"/>
                  <a:pt x="64" y="130"/>
                </a:cubicBezTo>
                <a:cubicBezTo>
                  <a:pt x="64" y="136"/>
                  <a:pt x="69" y="142"/>
                  <a:pt x="76" y="142"/>
                </a:cubicBezTo>
                <a:cubicBezTo>
                  <a:pt x="82" y="142"/>
                  <a:pt x="87" y="136"/>
                  <a:pt x="87" y="130"/>
                </a:cubicBezTo>
                <a:cubicBezTo>
                  <a:pt x="87" y="125"/>
                  <a:pt x="87" y="125"/>
                  <a:pt x="87" y="125"/>
                </a:cubicBezTo>
                <a:cubicBezTo>
                  <a:pt x="79" y="125"/>
                  <a:pt x="79" y="125"/>
                  <a:pt x="79" y="125"/>
                </a:cubicBezTo>
                <a:cubicBezTo>
                  <a:pt x="79" y="127"/>
                  <a:pt x="79" y="127"/>
                  <a:pt x="79" y="127"/>
                </a:cubicBezTo>
                <a:cubicBezTo>
                  <a:pt x="79" y="129"/>
                  <a:pt x="79" y="129"/>
                  <a:pt x="79" y="129"/>
                </a:cubicBezTo>
                <a:cubicBezTo>
                  <a:pt x="79" y="131"/>
                  <a:pt x="78" y="133"/>
                  <a:pt x="76" y="133"/>
                </a:cubicBezTo>
                <a:cubicBezTo>
                  <a:pt x="74" y="133"/>
                  <a:pt x="72" y="131"/>
                  <a:pt x="72" y="129"/>
                </a:cubicBezTo>
                <a:cubicBezTo>
                  <a:pt x="72" y="127"/>
                  <a:pt x="72" y="127"/>
                  <a:pt x="72" y="127"/>
                </a:cubicBezTo>
                <a:cubicBezTo>
                  <a:pt x="72" y="125"/>
                  <a:pt x="72" y="125"/>
                  <a:pt x="72" y="125"/>
                </a:cubicBezTo>
                <a:cubicBezTo>
                  <a:pt x="72" y="111"/>
                  <a:pt x="72" y="111"/>
                  <a:pt x="72" y="111"/>
                </a:cubicBezTo>
                <a:cubicBezTo>
                  <a:pt x="72" y="57"/>
                  <a:pt x="72" y="57"/>
                  <a:pt x="72" y="57"/>
                </a:cubicBezTo>
                <a:cubicBezTo>
                  <a:pt x="94" y="57"/>
                  <a:pt x="94" y="57"/>
                  <a:pt x="94" y="57"/>
                </a:cubicBezTo>
                <a:cubicBezTo>
                  <a:pt x="94" y="57"/>
                  <a:pt x="97" y="31"/>
                  <a:pt x="76" y="5"/>
                </a:cubicBezTo>
                <a:cubicBezTo>
                  <a:pt x="76" y="5"/>
                  <a:pt x="76" y="4"/>
                  <a:pt x="76" y="4"/>
                </a:cubicBezTo>
                <a:cubicBezTo>
                  <a:pt x="80" y="7"/>
                  <a:pt x="99" y="24"/>
                  <a:pt x="99" y="57"/>
                </a:cubicBezTo>
                <a:close/>
              </a:path>
            </a:pathLst>
          </a:custGeom>
          <a:solidFill>
            <a:schemeClr val="bg1"/>
          </a:solidFill>
          <a:ln>
            <a:noFill/>
          </a:ln>
        </p:spPr>
        <p:txBody>
          <a:bodyPr vert="horz" wrap="square" lIns="121920" tIns="60960" rIns="121920" bIns="60960" numCol="1" anchor="t" anchorCtr="0" compatLnSpc="1"/>
          <a:lstStyle/>
          <a:p>
            <a:pPr algn="ctr"/>
            <a:endParaRPr lang="en-US" sz="2400">
              <a:solidFill>
                <a:schemeClr val="tx1">
                  <a:lumMod val="75000"/>
                  <a:lumOff val="25000"/>
                </a:schemeClr>
              </a:solidFill>
              <a:cs typeface="+mn-ea"/>
              <a:sym typeface="+mn-lt"/>
            </a:endParaRPr>
          </a:p>
        </p:txBody>
      </p:sp>
      <p:sp>
        <p:nvSpPr>
          <p:cNvPr id="28" name="TextBox 76"/>
          <p:cNvSpPr txBox="1"/>
          <p:nvPr/>
        </p:nvSpPr>
        <p:spPr>
          <a:xfrm>
            <a:off x="7703441" y="4194488"/>
            <a:ext cx="1946995" cy="369332"/>
          </a:xfrm>
          <a:prstGeom prst="rect">
            <a:avLst/>
          </a:prstGeom>
          <a:noFill/>
        </p:spPr>
        <p:txBody>
          <a:bodyPr wrap="square" rtlCol="0">
            <a:spAutoFit/>
          </a:bodyPr>
          <a:lstStyle/>
          <a:p>
            <a:pPr algn="ctr"/>
            <a:r>
              <a:rPr lang="zh-CN" altLang="en-US" dirty="0">
                <a:solidFill>
                  <a:srgbClr val="5A5A5A"/>
                </a:solidFill>
                <a:cs typeface="+mn-ea"/>
                <a:sym typeface="+mn-lt"/>
              </a:rPr>
              <a:t>Add a title</a:t>
            </a:r>
          </a:p>
        </p:txBody>
      </p:sp>
      <p:sp>
        <p:nvSpPr>
          <p:cNvPr id="29" name="文本框 28"/>
          <p:cNvSpPr txBox="1"/>
          <p:nvPr/>
        </p:nvSpPr>
        <p:spPr>
          <a:xfrm>
            <a:off x="7305773" y="4551240"/>
            <a:ext cx="2719346" cy="75251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30" name="TextBox 76"/>
          <p:cNvSpPr txBox="1"/>
          <p:nvPr/>
        </p:nvSpPr>
        <p:spPr>
          <a:xfrm>
            <a:off x="8838708" y="2170224"/>
            <a:ext cx="1946995" cy="369332"/>
          </a:xfrm>
          <a:prstGeom prst="rect">
            <a:avLst/>
          </a:prstGeom>
          <a:noFill/>
        </p:spPr>
        <p:txBody>
          <a:bodyPr wrap="square" rtlCol="0">
            <a:spAutoFit/>
          </a:bodyPr>
          <a:lstStyle/>
          <a:p>
            <a:pPr algn="ctr"/>
            <a:r>
              <a:rPr lang="zh-CN" altLang="en-US" dirty="0">
                <a:solidFill>
                  <a:srgbClr val="DE4B5D"/>
                </a:solidFill>
                <a:cs typeface="+mn-ea"/>
                <a:sym typeface="+mn-lt"/>
              </a:rPr>
              <a:t>Add a title</a:t>
            </a:r>
          </a:p>
        </p:txBody>
      </p:sp>
      <p:sp>
        <p:nvSpPr>
          <p:cNvPr id="31" name="文本框 30"/>
          <p:cNvSpPr txBox="1"/>
          <p:nvPr/>
        </p:nvSpPr>
        <p:spPr>
          <a:xfrm>
            <a:off x="8441040" y="2526976"/>
            <a:ext cx="2719346" cy="75251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33" name="TextBox 76"/>
          <p:cNvSpPr txBox="1"/>
          <p:nvPr/>
        </p:nvSpPr>
        <p:spPr>
          <a:xfrm>
            <a:off x="1429283" y="4194488"/>
            <a:ext cx="1946995" cy="369332"/>
          </a:xfrm>
          <a:prstGeom prst="rect">
            <a:avLst/>
          </a:prstGeom>
          <a:noFill/>
        </p:spPr>
        <p:txBody>
          <a:bodyPr wrap="square" rtlCol="0">
            <a:spAutoFit/>
          </a:bodyPr>
          <a:lstStyle/>
          <a:p>
            <a:pPr algn="ctr"/>
            <a:r>
              <a:rPr lang="zh-CN" altLang="en-US" dirty="0">
                <a:solidFill>
                  <a:srgbClr val="DE4B5D"/>
                </a:solidFill>
                <a:cs typeface="+mn-ea"/>
                <a:sym typeface="+mn-lt"/>
              </a:rPr>
              <a:t>Add a title</a:t>
            </a:r>
          </a:p>
        </p:txBody>
      </p:sp>
      <p:sp>
        <p:nvSpPr>
          <p:cNvPr id="34" name="文本框 33"/>
          <p:cNvSpPr txBox="1"/>
          <p:nvPr/>
        </p:nvSpPr>
        <p:spPr>
          <a:xfrm>
            <a:off x="1031615" y="4551240"/>
            <a:ext cx="2719346" cy="75251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35" name="TextBox 76"/>
          <p:cNvSpPr txBox="1"/>
          <p:nvPr/>
        </p:nvSpPr>
        <p:spPr>
          <a:xfrm>
            <a:off x="2564550" y="2170224"/>
            <a:ext cx="1946995" cy="369332"/>
          </a:xfrm>
          <a:prstGeom prst="rect">
            <a:avLst/>
          </a:prstGeom>
          <a:noFill/>
        </p:spPr>
        <p:txBody>
          <a:bodyPr wrap="square" rtlCol="0">
            <a:spAutoFit/>
          </a:bodyPr>
          <a:lstStyle/>
          <a:p>
            <a:pPr algn="ctr"/>
            <a:r>
              <a:rPr lang="zh-CN" altLang="en-US" dirty="0">
                <a:solidFill>
                  <a:srgbClr val="5A5A5A"/>
                </a:solidFill>
                <a:cs typeface="+mn-ea"/>
                <a:sym typeface="+mn-lt"/>
              </a:rPr>
              <a:t>Add a title</a:t>
            </a:r>
          </a:p>
        </p:txBody>
      </p:sp>
      <p:sp>
        <p:nvSpPr>
          <p:cNvPr id="36" name="文本框 35"/>
          <p:cNvSpPr txBox="1"/>
          <p:nvPr/>
        </p:nvSpPr>
        <p:spPr>
          <a:xfrm>
            <a:off x="2166882" y="2526976"/>
            <a:ext cx="2719346" cy="75251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2" name="MH_SubTitle_1"/>
          <p:cNvSpPr/>
          <p:nvPr>
            <p:custDataLst>
              <p:tags r:id="rId1"/>
            </p:custDataLst>
          </p:nvPr>
        </p:nvSpPr>
        <p:spPr>
          <a:xfrm>
            <a:off x="1581401" y="1754042"/>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dirty="0">
                <a:solidFill>
                  <a:srgbClr val="F0F2F5"/>
                </a:solidFill>
                <a:cs typeface="+mn-ea"/>
                <a:sym typeface="+mn-lt"/>
              </a:rPr>
              <a:t>Title</a:t>
            </a:r>
          </a:p>
        </p:txBody>
      </p:sp>
      <p:sp>
        <p:nvSpPr>
          <p:cNvPr id="16" name="MH_Other_2"/>
          <p:cNvSpPr/>
          <p:nvPr>
            <p:custDataLst>
              <p:tags r:id="rId2"/>
            </p:custDataLst>
          </p:nvPr>
        </p:nvSpPr>
        <p:spPr>
          <a:xfrm rot="10800000" flipH="1">
            <a:off x="2738684"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17" name="MH_Other_2"/>
          <p:cNvSpPr/>
          <p:nvPr>
            <p:custDataLst>
              <p:tags r:id="rId3"/>
            </p:custDataLst>
          </p:nvPr>
        </p:nvSpPr>
        <p:spPr>
          <a:xfrm rot="10800000" flipH="1">
            <a:off x="3028327"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18" name="MH_Other_2"/>
          <p:cNvSpPr/>
          <p:nvPr>
            <p:custDataLst>
              <p:tags r:id="rId4"/>
            </p:custDataLst>
          </p:nvPr>
        </p:nvSpPr>
        <p:spPr>
          <a:xfrm rot="10800000" flipH="1">
            <a:off x="3317970"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19" name="文本框 18"/>
          <p:cNvSpPr txBox="1"/>
          <p:nvPr/>
        </p:nvSpPr>
        <p:spPr>
          <a:xfrm>
            <a:off x="3874968" y="1757296"/>
            <a:ext cx="6735632" cy="812530"/>
          </a:xfrm>
          <a:prstGeom prst="rect">
            <a:avLst/>
          </a:prstGeom>
          <a:noFill/>
        </p:spPr>
        <p:txBody>
          <a:bodyPr wrap="square" rtlCol="0">
            <a:spAutoFit/>
          </a:bodyPr>
          <a:lstStyle/>
          <a:p>
            <a:pPr algn="just">
              <a:lnSpc>
                <a:spcPct val="130000"/>
              </a:lnSpc>
            </a:pPr>
            <a:r>
              <a:rPr lang="en-US" altLang="zh-CN" sz="1200" dirty="0">
                <a:solidFill>
                  <a:schemeClr val="tx1">
                    <a:lumMod val="65000"/>
                    <a:lumOff val="35000"/>
                  </a:schemeClr>
                </a:solidFill>
                <a:cs typeface="+mn-ea"/>
                <a:sym typeface="+mn-lt"/>
              </a:rPr>
              <a:t>This template is the spring and autumn advertising original, here you can directly modify the content. This template is the spring and autumn advertising original, here you can directly modify the content.</a:t>
            </a:r>
          </a:p>
        </p:txBody>
      </p:sp>
      <p:sp>
        <p:nvSpPr>
          <p:cNvPr id="20" name="MH_SubTitle_1"/>
          <p:cNvSpPr/>
          <p:nvPr>
            <p:custDataLst>
              <p:tags r:id="rId5"/>
            </p:custDataLst>
          </p:nvPr>
        </p:nvSpPr>
        <p:spPr>
          <a:xfrm>
            <a:off x="1581401" y="3341400"/>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dirty="0">
                <a:solidFill>
                  <a:srgbClr val="F0F2F5"/>
                </a:solidFill>
                <a:cs typeface="+mn-ea"/>
                <a:sym typeface="+mn-lt"/>
              </a:rPr>
              <a:t>Title</a:t>
            </a:r>
          </a:p>
        </p:txBody>
      </p:sp>
      <p:sp>
        <p:nvSpPr>
          <p:cNvPr id="22" name="MH_Other_2"/>
          <p:cNvSpPr/>
          <p:nvPr>
            <p:custDataLst>
              <p:tags r:id="rId6"/>
            </p:custDataLst>
          </p:nvPr>
        </p:nvSpPr>
        <p:spPr>
          <a:xfrm rot="10800000" flipH="1">
            <a:off x="2738684"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23" name="MH_Other_2"/>
          <p:cNvSpPr/>
          <p:nvPr>
            <p:custDataLst>
              <p:tags r:id="rId7"/>
            </p:custDataLst>
          </p:nvPr>
        </p:nvSpPr>
        <p:spPr>
          <a:xfrm rot="10800000" flipH="1">
            <a:off x="3028327"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24" name="MH_Other_2"/>
          <p:cNvSpPr/>
          <p:nvPr>
            <p:custDataLst>
              <p:tags r:id="rId8"/>
            </p:custDataLst>
          </p:nvPr>
        </p:nvSpPr>
        <p:spPr>
          <a:xfrm rot="10800000" flipH="1">
            <a:off x="3317970"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25" name="文本框 24"/>
          <p:cNvSpPr txBox="1"/>
          <p:nvPr/>
        </p:nvSpPr>
        <p:spPr>
          <a:xfrm>
            <a:off x="3874968" y="3344653"/>
            <a:ext cx="6735632" cy="812530"/>
          </a:xfrm>
          <a:prstGeom prst="rect">
            <a:avLst/>
          </a:prstGeom>
          <a:noFill/>
        </p:spPr>
        <p:txBody>
          <a:bodyPr wrap="square" rtlCol="0">
            <a:spAutoFit/>
          </a:bodyPr>
          <a:lstStyle/>
          <a:p>
            <a:pPr algn="just">
              <a:lnSpc>
                <a:spcPct val="130000"/>
              </a:lnSpc>
            </a:pPr>
            <a:r>
              <a:rPr lang="en-US" altLang="zh-CN" sz="1200" dirty="0">
                <a:solidFill>
                  <a:schemeClr val="tx1">
                    <a:lumMod val="65000"/>
                    <a:lumOff val="35000"/>
                  </a:schemeClr>
                </a:solidFill>
                <a:cs typeface="+mn-ea"/>
                <a:sym typeface="+mn-lt"/>
              </a:rPr>
              <a:t>This template is the spring and autumn advertising original, here you can directly modify the content. This template is the spring and autumn advertising original, here you can directly modify the content.</a:t>
            </a:r>
          </a:p>
        </p:txBody>
      </p:sp>
      <p:sp>
        <p:nvSpPr>
          <p:cNvPr id="26" name="MH_SubTitle_1"/>
          <p:cNvSpPr/>
          <p:nvPr>
            <p:custDataLst>
              <p:tags r:id="rId9"/>
            </p:custDataLst>
          </p:nvPr>
        </p:nvSpPr>
        <p:spPr>
          <a:xfrm>
            <a:off x="1581401" y="4928757"/>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dirty="0">
                <a:solidFill>
                  <a:srgbClr val="F0F2F5"/>
                </a:solidFill>
                <a:cs typeface="+mn-ea"/>
                <a:sym typeface="+mn-lt"/>
              </a:rPr>
              <a:t>Title</a:t>
            </a:r>
          </a:p>
        </p:txBody>
      </p:sp>
      <p:sp>
        <p:nvSpPr>
          <p:cNvPr id="27" name="MH_Other_2"/>
          <p:cNvSpPr/>
          <p:nvPr>
            <p:custDataLst>
              <p:tags r:id="rId10"/>
            </p:custDataLst>
          </p:nvPr>
        </p:nvSpPr>
        <p:spPr>
          <a:xfrm rot="10800000" flipH="1">
            <a:off x="2738684"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28" name="MH_Other_2"/>
          <p:cNvSpPr/>
          <p:nvPr>
            <p:custDataLst>
              <p:tags r:id="rId11"/>
            </p:custDataLst>
          </p:nvPr>
        </p:nvSpPr>
        <p:spPr>
          <a:xfrm rot="10800000" flipH="1">
            <a:off x="3028327"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29" name="MH_Other_2"/>
          <p:cNvSpPr/>
          <p:nvPr>
            <p:custDataLst>
              <p:tags r:id="rId12"/>
            </p:custDataLst>
          </p:nvPr>
        </p:nvSpPr>
        <p:spPr>
          <a:xfrm rot="10800000" flipH="1">
            <a:off x="3317970"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0F2F5"/>
              </a:solidFill>
              <a:cs typeface="+mn-ea"/>
              <a:sym typeface="+mn-lt"/>
            </a:endParaRPr>
          </a:p>
        </p:txBody>
      </p:sp>
      <p:sp>
        <p:nvSpPr>
          <p:cNvPr id="30" name="文本框 29"/>
          <p:cNvSpPr txBox="1"/>
          <p:nvPr/>
        </p:nvSpPr>
        <p:spPr>
          <a:xfrm>
            <a:off x="3874968" y="4932010"/>
            <a:ext cx="6735632" cy="812530"/>
          </a:xfrm>
          <a:prstGeom prst="rect">
            <a:avLst/>
          </a:prstGeom>
          <a:noFill/>
        </p:spPr>
        <p:txBody>
          <a:bodyPr wrap="square" rtlCol="0">
            <a:spAutoFit/>
          </a:bodyPr>
          <a:lstStyle/>
          <a:p>
            <a:pPr algn="just">
              <a:lnSpc>
                <a:spcPct val="130000"/>
              </a:lnSpc>
            </a:pPr>
            <a:r>
              <a:rPr lang="en-US" altLang="zh-CN" sz="1200" dirty="0">
                <a:solidFill>
                  <a:schemeClr val="tx1">
                    <a:lumMod val="65000"/>
                    <a:lumOff val="35000"/>
                  </a:schemeClr>
                </a:solidFill>
                <a:cs typeface="+mn-ea"/>
                <a:sym typeface="+mn-lt"/>
              </a:rPr>
              <a:t>This template is the spring and autumn advertising original, here you can directly modify the content. This template is the spring and autumn advertising original, here you can directly modify the content.</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Rectangle 5"/>
          <p:cNvSpPr/>
          <p:nvPr/>
        </p:nvSpPr>
        <p:spPr>
          <a:xfrm>
            <a:off x="4735512" y="1557902"/>
            <a:ext cx="6516688" cy="2884488"/>
          </a:xfrm>
          <a:prstGeom prst="rect">
            <a:avLst/>
          </a:prstGeom>
          <a:blipFill dpi="0" rotWithShape="1">
            <a:blip r:embed="rId3">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tLang="zh-CN">
              <a:solidFill>
                <a:srgbClr val="FFFFFF"/>
              </a:solidFill>
              <a:cs typeface="+mn-ea"/>
              <a:sym typeface="+mn-lt"/>
            </a:endParaRPr>
          </a:p>
        </p:txBody>
      </p:sp>
      <p:sp>
        <p:nvSpPr>
          <p:cNvPr id="12" name="Rectangle 4"/>
          <p:cNvSpPr/>
          <p:nvPr/>
        </p:nvSpPr>
        <p:spPr>
          <a:xfrm>
            <a:off x="914400" y="1557902"/>
            <a:ext cx="3654936" cy="2884488"/>
          </a:xfrm>
          <a:prstGeom prst="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tLang="zh-CN">
              <a:solidFill>
                <a:srgbClr val="FFFFFF"/>
              </a:solidFill>
              <a:cs typeface="+mn-ea"/>
              <a:sym typeface="+mn-lt"/>
            </a:endParaRPr>
          </a:p>
        </p:txBody>
      </p:sp>
      <p:sp>
        <p:nvSpPr>
          <p:cNvPr id="16" name="TextBox 76"/>
          <p:cNvSpPr txBox="1"/>
          <p:nvPr/>
        </p:nvSpPr>
        <p:spPr>
          <a:xfrm>
            <a:off x="1631852" y="2240044"/>
            <a:ext cx="1847781" cy="461665"/>
          </a:xfrm>
          <a:prstGeom prst="rect">
            <a:avLst/>
          </a:prstGeom>
          <a:noFill/>
        </p:spPr>
        <p:txBody>
          <a:bodyPr wrap="square" rtlCol="0">
            <a:spAutoFit/>
          </a:bodyPr>
          <a:lstStyle/>
          <a:p>
            <a:r>
              <a:rPr lang="zh-CN" altLang="en-US" sz="2400" dirty="0">
                <a:solidFill>
                  <a:schemeClr val="bg1"/>
                </a:solidFill>
                <a:cs typeface="+mn-ea"/>
                <a:sym typeface="+mn-lt"/>
              </a:rPr>
              <a:t>Add a title</a:t>
            </a:r>
          </a:p>
        </p:txBody>
      </p:sp>
      <p:sp>
        <p:nvSpPr>
          <p:cNvPr id="17" name="文本框 16"/>
          <p:cNvSpPr txBox="1"/>
          <p:nvPr/>
        </p:nvSpPr>
        <p:spPr>
          <a:xfrm>
            <a:off x="1127493" y="2931227"/>
            <a:ext cx="3228750" cy="932563"/>
          </a:xfrm>
          <a:prstGeom prst="rect">
            <a:avLst/>
          </a:prstGeom>
          <a:noFill/>
        </p:spPr>
        <p:txBody>
          <a:bodyPr wrap="square" rtlCol="0">
            <a:spAutoFit/>
          </a:bodyPr>
          <a:lstStyle/>
          <a:p>
            <a:pPr algn="ctr">
              <a:lnSpc>
                <a:spcPct val="130000"/>
              </a:lnSpc>
            </a:pPr>
            <a:r>
              <a:rPr lang="en-US" altLang="zh-CN" sz="1400" dirty="0">
                <a:solidFill>
                  <a:schemeClr val="bg1"/>
                </a:solidFill>
                <a:cs typeface="+mn-ea"/>
                <a:sym typeface="+mn-lt"/>
              </a:rPr>
              <a:t>This template is the spring and autumn advertising original, here you can directly modify the content. </a:t>
            </a:r>
          </a:p>
        </p:txBody>
      </p:sp>
      <p:sp>
        <p:nvSpPr>
          <p:cNvPr id="18" name="文本框 17"/>
          <p:cNvSpPr txBox="1"/>
          <p:nvPr/>
        </p:nvSpPr>
        <p:spPr>
          <a:xfrm>
            <a:off x="1291117" y="4630653"/>
            <a:ext cx="9609764" cy="1052596"/>
          </a:xfrm>
          <a:prstGeom prst="rect">
            <a:avLst/>
          </a:prstGeom>
          <a:noFill/>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
      <p:transition spd="slow" advTm="3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21"/>
          <p:cNvSpPr>
            <a:spLocks noChangeArrowheads="1"/>
          </p:cNvSpPr>
          <p:nvPr/>
        </p:nvSpPr>
        <p:spPr bwMode="auto">
          <a:xfrm>
            <a:off x="3383281" y="1767608"/>
            <a:ext cx="589230" cy="589230"/>
          </a:xfrm>
          <a:prstGeom prst="ellipse">
            <a:avLst/>
          </a:prstGeom>
          <a:noFill/>
          <a:ln w="25400">
            <a:solidFill>
              <a:srgbClr val="5A5A5A"/>
            </a:solid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12" name="Freeform 12"/>
          <p:cNvSpPr>
            <a:spLocks noEditPoints="1"/>
          </p:cNvSpPr>
          <p:nvPr/>
        </p:nvSpPr>
        <p:spPr bwMode="auto">
          <a:xfrm>
            <a:off x="3539831" y="1973885"/>
            <a:ext cx="276130" cy="168486"/>
          </a:xfrm>
          <a:custGeom>
            <a:avLst/>
            <a:gdLst>
              <a:gd name="T0" fmla="*/ 152 w 400"/>
              <a:gd name="T1" fmla="*/ 7 h 244"/>
              <a:gd name="T2" fmla="*/ 127 w 400"/>
              <a:gd name="T3" fmla="*/ 7 h 244"/>
              <a:gd name="T4" fmla="*/ 0 w 400"/>
              <a:gd name="T5" fmla="*/ 122 h 244"/>
              <a:gd name="T6" fmla="*/ 127 w 400"/>
              <a:gd name="T7" fmla="*/ 237 h 244"/>
              <a:gd name="T8" fmla="*/ 152 w 400"/>
              <a:gd name="T9" fmla="*/ 237 h 244"/>
              <a:gd name="T10" fmla="*/ 152 w 400"/>
              <a:gd name="T11" fmla="*/ 212 h 244"/>
              <a:gd name="T12" fmla="*/ 53 w 400"/>
              <a:gd name="T13" fmla="*/ 122 h 244"/>
              <a:gd name="T14" fmla="*/ 152 w 400"/>
              <a:gd name="T15" fmla="*/ 32 h 244"/>
              <a:gd name="T16" fmla="*/ 152 w 400"/>
              <a:gd name="T17" fmla="*/ 7 h 244"/>
              <a:gd name="T18" fmla="*/ 272 w 400"/>
              <a:gd name="T19" fmla="*/ 7 h 244"/>
              <a:gd name="T20" fmla="*/ 248 w 400"/>
              <a:gd name="T21" fmla="*/ 7 h 244"/>
              <a:gd name="T22" fmla="*/ 248 w 400"/>
              <a:gd name="T23" fmla="*/ 32 h 244"/>
              <a:gd name="T24" fmla="*/ 347 w 400"/>
              <a:gd name="T25" fmla="*/ 122 h 244"/>
              <a:gd name="T26" fmla="*/ 248 w 400"/>
              <a:gd name="T27" fmla="*/ 212 h 244"/>
              <a:gd name="T28" fmla="*/ 248 w 400"/>
              <a:gd name="T29" fmla="*/ 237 h 244"/>
              <a:gd name="T30" fmla="*/ 272 w 400"/>
              <a:gd name="T31" fmla="*/ 237 h 244"/>
              <a:gd name="T32" fmla="*/ 400 w 400"/>
              <a:gd name="T33" fmla="*/ 122 h 244"/>
              <a:gd name="T34" fmla="*/ 272 w 400"/>
              <a:gd name="T35" fmla="*/ 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rgbClr val="5A5A5A"/>
          </a:solidFill>
          <a:ln>
            <a:noFill/>
          </a:ln>
          <a:effectLst/>
        </p:spPr>
        <p:txBody>
          <a:bodyPr lIns="121682" tIns="60841" rIns="121682" bIns="60841"/>
          <a:lstStyle/>
          <a:p>
            <a:pPr algn="ctr"/>
            <a:endParaRPr lang="zh-CN" altLang="en-US">
              <a:solidFill>
                <a:schemeClr val="tx1">
                  <a:lumMod val="75000"/>
                  <a:lumOff val="25000"/>
                </a:schemeClr>
              </a:solidFill>
              <a:cs typeface="+mn-ea"/>
              <a:sym typeface="+mn-lt"/>
            </a:endParaRPr>
          </a:p>
        </p:txBody>
      </p:sp>
      <p:sp>
        <p:nvSpPr>
          <p:cNvPr id="16" name="Oval 24"/>
          <p:cNvSpPr>
            <a:spLocks noChangeArrowheads="1"/>
          </p:cNvSpPr>
          <p:nvPr/>
        </p:nvSpPr>
        <p:spPr bwMode="auto">
          <a:xfrm>
            <a:off x="8219488" y="1767188"/>
            <a:ext cx="589232" cy="588028"/>
          </a:xfrm>
          <a:prstGeom prst="ellipse">
            <a:avLst/>
          </a:prstGeom>
          <a:noFill/>
          <a:ln w="25400">
            <a:solidFill>
              <a:srgbClr val="DE4B5D"/>
            </a:solid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17" name="TextBox 76"/>
          <p:cNvSpPr txBox="1"/>
          <p:nvPr/>
        </p:nvSpPr>
        <p:spPr>
          <a:xfrm>
            <a:off x="2647804" y="2484137"/>
            <a:ext cx="2138290" cy="369332"/>
          </a:xfrm>
          <a:prstGeom prst="rect">
            <a:avLst/>
          </a:prstGeom>
          <a:noFill/>
          <a:effectLst/>
        </p:spPr>
        <p:txBody>
          <a:bodyPr wrap="square" rtlCol="0">
            <a:spAutoFit/>
          </a:bodyPr>
          <a:lstStyle/>
          <a:p>
            <a:pPr algn="ctr"/>
            <a:r>
              <a:rPr lang="zh-CN" altLang="en-US" dirty="0">
                <a:solidFill>
                  <a:srgbClr val="5A5A5A"/>
                </a:solidFill>
                <a:cs typeface="+mn-ea"/>
                <a:sym typeface="+mn-lt"/>
              </a:rPr>
              <a:t>Add a title</a:t>
            </a:r>
          </a:p>
        </p:txBody>
      </p:sp>
      <p:sp>
        <p:nvSpPr>
          <p:cNvPr id="18" name="文本框 17"/>
          <p:cNvSpPr txBox="1"/>
          <p:nvPr/>
        </p:nvSpPr>
        <p:spPr>
          <a:xfrm>
            <a:off x="2049692" y="2821465"/>
            <a:ext cx="3256409" cy="549061"/>
          </a:xfrm>
          <a:prstGeom prst="rect">
            <a:avLst/>
          </a:prstGeom>
          <a:noFill/>
          <a:effectLst/>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19" name="TextBox 76"/>
          <p:cNvSpPr txBox="1"/>
          <p:nvPr/>
        </p:nvSpPr>
        <p:spPr>
          <a:xfrm>
            <a:off x="7484012" y="2484137"/>
            <a:ext cx="2138290" cy="369332"/>
          </a:xfrm>
          <a:prstGeom prst="rect">
            <a:avLst/>
          </a:prstGeom>
          <a:noFill/>
          <a:effectLst/>
        </p:spPr>
        <p:txBody>
          <a:bodyPr wrap="square" rtlCol="0">
            <a:spAutoFit/>
          </a:bodyPr>
          <a:lstStyle/>
          <a:p>
            <a:pPr algn="ctr"/>
            <a:r>
              <a:rPr lang="zh-CN" altLang="en-US" dirty="0">
                <a:solidFill>
                  <a:srgbClr val="DE4B5D"/>
                </a:solidFill>
                <a:cs typeface="+mn-ea"/>
                <a:sym typeface="+mn-lt"/>
              </a:rPr>
              <a:t>Add a title</a:t>
            </a:r>
          </a:p>
        </p:txBody>
      </p:sp>
      <p:sp>
        <p:nvSpPr>
          <p:cNvPr id="20" name="文本框 19"/>
          <p:cNvSpPr txBox="1"/>
          <p:nvPr/>
        </p:nvSpPr>
        <p:spPr>
          <a:xfrm>
            <a:off x="6885900" y="2821465"/>
            <a:ext cx="3256409" cy="549061"/>
          </a:xfrm>
          <a:prstGeom prst="rect">
            <a:avLst/>
          </a:prstGeom>
          <a:noFill/>
          <a:effectLst/>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22" name="Oval 21"/>
          <p:cNvSpPr>
            <a:spLocks noChangeArrowheads="1"/>
          </p:cNvSpPr>
          <p:nvPr/>
        </p:nvSpPr>
        <p:spPr bwMode="auto">
          <a:xfrm>
            <a:off x="3383281" y="4054626"/>
            <a:ext cx="589230" cy="589230"/>
          </a:xfrm>
          <a:prstGeom prst="ellipse">
            <a:avLst/>
          </a:prstGeom>
          <a:noFill/>
          <a:ln w="25400">
            <a:solidFill>
              <a:srgbClr val="DE4B5D"/>
            </a:solid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23" name="Oval 24"/>
          <p:cNvSpPr>
            <a:spLocks noChangeArrowheads="1"/>
          </p:cNvSpPr>
          <p:nvPr/>
        </p:nvSpPr>
        <p:spPr bwMode="auto">
          <a:xfrm>
            <a:off x="8219488" y="4051132"/>
            <a:ext cx="589232" cy="588028"/>
          </a:xfrm>
          <a:prstGeom prst="ellipse">
            <a:avLst/>
          </a:prstGeom>
          <a:noFill/>
          <a:ln w="25400">
            <a:solidFill>
              <a:srgbClr val="5A5A5A"/>
            </a:solid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24" name="TextBox 76"/>
          <p:cNvSpPr txBox="1"/>
          <p:nvPr/>
        </p:nvSpPr>
        <p:spPr>
          <a:xfrm>
            <a:off x="2647804" y="4771155"/>
            <a:ext cx="2138290" cy="369332"/>
          </a:xfrm>
          <a:prstGeom prst="rect">
            <a:avLst/>
          </a:prstGeom>
          <a:noFill/>
          <a:effectLst/>
        </p:spPr>
        <p:txBody>
          <a:bodyPr wrap="square" rtlCol="0">
            <a:spAutoFit/>
          </a:bodyPr>
          <a:lstStyle/>
          <a:p>
            <a:pPr algn="ctr"/>
            <a:r>
              <a:rPr lang="zh-CN" altLang="en-US" dirty="0">
                <a:solidFill>
                  <a:srgbClr val="DE4B5D"/>
                </a:solidFill>
                <a:cs typeface="+mn-ea"/>
                <a:sym typeface="+mn-lt"/>
              </a:rPr>
              <a:t>Add a title</a:t>
            </a:r>
          </a:p>
        </p:txBody>
      </p:sp>
      <p:sp>
        <p:nvSpPr>
          <p:cNvPr id="25" name="文本框 24"/>
          <p:cNvSpPr txBox="1"/>
          <p:nvPr/>
        </p:nvSpPr>
        <p:spPr>
          <a:xfrm>
            <a:off x="2049692" y="5108483"/>
            <a:ext cx="3256409" cy="549061"/>
          </a:xfrm>
          <a:prstGeom prst="rect">
            <a:avLst/>
          </a:prstGeom>
          <a:noFill/>
          <a:effectLst/>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26" name="TextBox 76"/>
          <p:cNvSpPr txBox="1"/>
          <p:nvPr/>
        </p:nvSpPr>
        <p:spPr>
          <a:xfrm>
            <a:off x="7484012" y="4771155"/>
            <a:ext cx="2138290" cy="369332"/>
          </a:xfrm>
          <a:prstGeom prst="rect">
            <a:avLst/>
          </a:prstGeom>
          <a:noFill/>
          <a:effectLst/>
        </p:spPr>
        <p:txBody>
          <a:bodyPr wrap="square" rtlCol="0">
            <a:spAutoFit/>
          </a:bodyPr>
          <a:lstStyle/>
          <a:p>
            <a:pPr algn="ctr"/>
            <a:r>
              <a:rPr lang="zh-CN" altLang="en-US" dirty="0">
                <a:solidFill>
                  <a:srgbClr val="5A5A5A"/>
                </a:solidFill>
                <a:cs typeface="+mn-ea"/>
                <a:sym typeface="+mn-lt"/>
              </a:rPr>
              <a:t>Add a title</a:t>
            </a:r>
          </a:p>
        </p:txBody>
      </p:sp>
      <p:sp>
        <p:nvSpPr>
          <p:cNvPr id="27" name="文本框 26"/>
          <p:cNvSpPr txBox="1"/>
          <p:nvPr/>
        </p:nvSpPr>
        <p:spPr>
          <a:xfrm>
            <a:off x="6885900" y="5108483"/>
            <a:ext cx="3256409" cy="549061"/>
          </a:xfrm>
          <a:prstGeom prst="rect">
            <a:avLst/>
          </a:prstGeom>
          <a:noFill/>
          <a:effectLst/>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grpSp>
        <p:nvGrpSpPr>
          <p:cNvPr id="28" name="组合 27"/>
          <p:cNvGrpSpPr/>
          <p:nvPr/>
        </p:nvGrpSpPr>
        <p:grpSpPr>
          <a:xfrm>
            <a:off x="8397096" y="4227938"/>
            <a:ext cx="234016" cy="234416"/>
            <a:chOff x="7143757" y="2666996"/>
            <a:chExt cx="488067" cy="488901"/>
          </a:xfrm>
          <a:solidFill>
            <a:srgbClr val="5A5A5A"/>
          </a:solidFill>
          <a:effectLst/>
        </p:grpSpPr>
        <p:sp>
          <p:nvSpPr>
            <p:cNvPr id="29" name="AutoShape 18"/>
            <p:cNvSpPr/>
            <p:nvPr/>
          </p:nvSpPr>
          <p:spPr bwMode="auto">
            <a:xfrm>
              <a:off x="7143757" y="2666996"/>
              <a:ext cx="488067" cy="488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0" name="AutoShape 19"/>
            <p:cNvSpPr/>
            <p:nvPr/>
          </p:nvSpPr>
          <p:spPr bwMode="auto">
            <a:xfrm>
              <a:off x="725054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1" name="AutoShape 20"/>
            <p:cNvSpPr/>
            <p:nvPr/>
          </p:nvSpPr>
          <p:spPr bwMode="auto">
            <a:xfrm>
              <a:off x="725054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2" name="AutoShape 21"/>
            <p:cNvSpPr/>
            <p:nvPr/>
          </p:nvSpPr>
          <p:spPr bwMode="auto">
            <a:xfrm>
              <a:off x="725054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3" name="AutoShape 22"/>
            <p:cNvSpPr/>
            <p:nvPr/>
          </p:nvSpPr>
          <p:spPr bwMode="auto">
            <a:xfrm>
              <a:off x="735733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4" name="AutoShape 23"/>
            <p:cNvSpPr/>
            <p:nvPr/>
          </p:nvSpPr>
          <p:spPr bwMode="auto">
            <a:xfrm>
              <a:off x="735733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5" name="AutoShape 24"/>
            <p:cNvSpPr/>
            <p:nvPr/>
          </p:nvSpPr>
          <p:spPr bwMode="auto">
            <a:xfrm>
              <a:off x="735733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6" name="AutoShape 25"/>
            <p:cNvSpPr/>
            <p:nvPr/>
          </p:nvSpPr>
          <p:spPr bwMode="auto">
            <a:xfrm>
              <a:off x="7464131"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7" name="AutoShape 26"/>
            <p:cNvSpPr/>
            <p:nvPr/>
          </p:nvSpPr>
          <p:spPr bwMode="auto">
            <a:xfrm>
              <a:off x="7464131"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8" name="AutoShape 27"/>
            <p:cNvSpPr/>
            <p:nvPr/>
          </p:nvSpPr>
          <p:spPr bwMode="auto">
            <a:xfrm>
              <a:off x="7464131"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grpSp>
      <p:sp>
        <p:nvSpPr>
          <p:cNvPr id="39" name="AutoShape 28"/>
          <p:cNvSpPr/>
          <p:nvPr/>
        </p:nvSpPr>
        <p:spPr bwMode="auto">
          <a:xfrm>
            <a:off x="3560688" y="4222086"/>
            <a:ext cx="234416" cy="23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rgbClr val="DE4B5D"/>
          </a:solidFill>
          <a:ln>
            <a:noFill/>
          </a:ln>
          <a:effectLst/>
        </p:spPr>
        <p:txBody>
          <a:bodyPr lIns="50800" tIns="50800" rIns="50800" bIns="50800" anchor="ctr"/>
          <a:lstStyle/>
          <a:p>
            <a:pPr algn="ct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40" name="Freeform 7"/>
          <p:cNvSpPr>
            <a:spLocks noEditPoints="1"/>
          </p:cNvSpPr>
          <p:nvPr/>
        </p:nvSpPr>
        <p:spPr bwMode="auto">
          <a:xfrm>
            <a:off x="8370961" y="1915278"/>
            <a:ext cx="286286" cy="285700"/>
          </a:xfrm>
          <a:custGeom>
            <a:avLst/>
            <a:gdLst>
              <a:gd name="T0" fmla="*/ 347 w 376"/>
              <a:gd name="T1" fmla="*/ 284 h 376"/>
              <a:gd name="T2" fmla="*/ 347 w 376"/>
              <a:gd name="T3" fmla="*/ 238 h 376"/>
              <a:gd name="T4" fmla="*/ 278 w 376"/>
              <a:gd name="T5" fmla="*/ 169 h 376"/>
              <a:gd name="T6" fmla="*/ 238 w 376"/>
              <a:gd name="T7" fmla="*/ 169 h 376"/>
              <a:gd name="T8" fmla="*/ 207 w 376"/>
              <a:gd name="T9" fmla="*/ 148 h 376"/>
              <a:gd name="T10" fmla="*/ 207 w 376"/>
              <a:gd name="T11" fmla="*/ 92 h 376"/>
              <a:gd name="T12" fmla="*/ 236 w 376"/>
              <a:gd name="T13" fmla="*/ 48 h 376"/>
              <a:gd name="T14" fmla="*/ 188 w 376"/>
              <a:gd name="T15" fmla="*/ 0 h 376"/>
              <a:gd name="T16" fmla="*/ 140 w 376"/>
              <a:gd name="T17" fmla="*/ 48 h 376"/>
              <a:gd name="T18" fmla="*/ 169 w 376"/>
              <a:gd name="T19" fmla="*/ 92 h 376"/>
              <a:gd name="T20" fmla="*/ 169 w 376"/>
              <a:gd name="T21" fmla="*/ 148 h 376"/>
              <a:gd name="T22" fmla="*/ 138 w 376"/>
              <a:gd name="T23" fmla="*/ 169 h 376"/>
              <a:gd name="T24" fmla="*/ 98 w 376"/>
              <a:gd name="T25" fmla="*/ 169 h 376"/>
              <a:gd name="T26" fmla="*/ 29 w 376"/>
              <a:gd name="T27" fmla="*/ 238 h 376"/>
              <a:gd name="T28" fmla="*/ 29 w 376"/>
              <a:gd name="T29" fmla="*/ 284 h 376"/>
              <a:gd name="T30" fmla="*/ 0 w 376"/>
              <a:gd name="T31" fmla="*/ 328 h 376"/>
              <a:gd name="T32" fmla="*/ 48 w 376"/>
              <a:gd name="T33" fmla="*/ 376 h 376"/>
              <a:gd name="T34" fmla="*/ 96 w 376"/>
              <a:gd name="T35" fmla="*/ 328 h 376"/>
              <a:gd name="T36" fmla="*/ 67 w 376"/>
              <a:gd name="T37" fmla="*/ 284 h 376"/>
              <a:gd name="T38" fmla="*/ 67 w 376"/>
              <a:gd name="T39" fmla="*/ 238 h 376"/>
              <a:gd name="T40" fmla="*/ 98 w 376"/>
              <a:gd name="T41" fmla="*/ 207 h 376"/>
              <a:gd name="T42" fmla="*/ 138 w 376"/>
              <a:gd name="T43" fmla="*/ 207 h 376"/>
              <a:gd name="T44" fmla="*/ 169 w 376"/>
              <a:gd name="T45" fmla="*/ 202 h 376"/>
              <a:gd name="T46" fmla="*/ 169 w 376"/>
              <a:gd name="T47" fmla="*/ 284 h 376"/>
              <a:gd name="T48" fmla="*/ 140 w 376"/>
              <a:gd name="T49" fmla="*/ 328 h 376"/>
              <a:gd name="T50" fmla="*/ 188 w 376"/>
              <a:gd name="T51" fmla="*/ 376 h 376"/>
              <a:gd name="T52" fmla="*/ 236 w 376"/>
              <a:gd name="T53" fmla="*/ 328 h 376"/>
              <a:gd name="T54" fmla="*/ 207 w 376"/>
              <a:gd name="T55" fmla="*/ 284 h 376"/>
              <a:gd name="T56" fmla="*/ 207 w 376"/>
              <a:gd name="T57" fmla="*/ 202 h 376"/>
              <a:gd name="T58" fmla="*/ 238 w 376"/>
              <a:gd name="T59" fmla="*/ 207 h 376"/>
              <a:gd name="T60" fmla="*/ 278 w 376"/>
              <a:gd name="T61" fmla="*/ 207 h 376"/>
              <a:gd name="T62" fmla="*/ 309 w 376"/>
              <a:gd name="T63" fmla="*/ 238 h 376"/>
              <a:gd name="T64" fmla="*/ 309 w 376"/>
              <a:gd name="T65" fmla="*/ 284 h 376"/>
              <a:gd name="T66" fmla="*/ 280 w 376"/>
              <a:gd name="T67" fmla="*/ 328 h 376"/>
              <a:gd name="T68" fmla="*/ 328 w 376"/>
              <a:gd name="T69" fmla="*/ 376 h 376"/>
              <a:gd name="T70" fmla="*/ 376 w 376"/>
              <a:gd name="T71" fmla="*/ 328 h 376"/>
              <a:gd name="T72" fmla="*/ 347 w 376"/>
              <a:gd name="T73" fmla="*/ 284 h 376"/>
              <a:gd name="T74" fmla="*/ 75 w 376"/>
              <a:gd name="T75" fmla="*/ 328 h 376"/>
              <a:gd name="T76" fmla="*/ 48 w 376"/>
              <a:gd name="T77" fmla="*/ 356 h 376"/>
              <a:gd name="T78" fmla="*/ 20 w 376"/>
              <a:gd name="T79" fmla="*/ 328 h 376"/>
              <a:gd name="T80" fmla="*/ 48 w 376"/>
              <a:gd name="T81" fmla="*/ 300 h 376"/>
              <a:gd name="T82" fmla="*/ 75 w 376"/>
              <a:gd name="T83" fmla="*/ 328 h 376"/>
              <a:gd name="T84" fmla="*/ 160 w 376"/>
              <a:gd name="T85" fmla="*/ 48 h 376"/>
              <a:gd name="T86" fmla="*/ 188 w 376"/>
              <a:gd name="T87" fmla="*/ 20 h 376"/>
              <a:gd name="T88" fmla="*/ 215 w 376"/>
              <a:gd name="T89" fmla="*/ 48 h 376"/>
              <a:gd name="T90" fmla="*/ 188 w 376"/>
              <a:gd name="T91" fmla="*/ 76 h 376"/>
              <a:gd name="T92" fmla="*/ 160 w 376"/>
              <a:gd name="T93" fmla="*/ 48 h 376"/>
              <a:gd name="T94" fmla="*/ 215 w 376"/>
              <a:gd name="T95" fmla="*/ 328 h 376"/>
              <a:gd name="T96" fmla="*/ 188 w 376"/>
              <a:gd name="T97" fmla="*/ 356 h 376"/>
              <a:gd name="T98" fmla="*/ 160 w 376"/>
              <a:gd name="T99" fmla="*/ 328 h 376"/>
              <a:gd name="T100" fmla="*/ 188 w 376"/>
              <a:gd name="T101" fmla="*/ 300 h 376"/>
              <a:gd name="T102" fmla="*/ 215 w 376"/>
              <a:gd name="T103" fmla="*/ 328 h 376"/>
              <a:gd name="T104" fmla="*/ 328 w 376"/>
              <a:gd name="T105" fmla="*/ 356 h 376"/>
              <a:gd name="T106" fmla="*/ 300 w 376"/>
              <a:gd name="T107" fmla="*/ 328 h 376"/>
              <a:gd name="T108" fmla="*/ 328 w 376"/>
              <a:gd name="T109" fmla="*/ 300 h 376"/>
              <a:gd name="T110" fmla="*/ 355 w 376"/>
              <a:gd name="T111" fmla="*/ 328 h 376"/>
              <a:gd name="T112" fmla="*/ 328 w 376"/>
              <a:gd name="T113" fmla="*/ 35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rgbClr val="DE4B5D"/>
          </a:solidFill>
          <a:ln>
            <a:noFill/>
          </a:ln>
          <a:effectLst/>
        </p:spPr>
        <p:txBody>
          <a:bodyPr lIns="121682" tIns="60841" rIns="121682" bIns="60841"/>
          <a:lstStyle/>
          <a:p>
            <a:pPr algn="ctr"/>
            <a:endParaRPr lang="zh-CN" altLang="en-US">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flipV="1">
            <a:off x="1730671" y="0"/>
            <a:ext cx="4492591" cy="2386690"/>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 name="任意多边形 9"/>
          <p:cNvSpPr/>
          <p:nvPr/>
        </p:nvSpPr>
        <p:spPr>
          <a:xfrm flipV="1">
            <a:off x="3241512" y="0"/>
            <a:ext cx="1470909" cy="78142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9" name="任意多边形 8"/>
          <p:cNvSpPr/>
          <p:nvPr/>
        </p:nvSpPr>
        <p:spPr>
          <a:xfrm>
            <a:off x="6096000" y="466344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3" name="任意多边形 12"/>
          <p:cNvSpPr/>
          <p:nvPr/>
        </p:nvSpPr>
        <p:spPr>
          <a:xfrm>
            <a:off x="6695440" y="4288790"/>
            <a:ext cx="4836160" cy="2569210"/>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21" name="文本框 21"/>
          <p:cNvSpPr txBox="1"/>
          <p:nvPr/>
        </p:nvSpPr>
        <p:spPr>
          <a:xfrm>
            <a:off x="3809996" y="4049477"/>
            <a:ext cx="4572004" cy="4348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00" dirty="0">
                <a:solidFill>
                  <a:srgbClr val="5A5A5A"/>
                </a:solidFill>
                <a:cs typeface="+mn-ea"/>
                <a:sym typeface="+mn-lt"/>
              </a:rPr>
              <a:t>Fresh business general template</a:t>
            </a:r>
          </a:p>
          <a:p>
            <a:pPr algn="ctr">
              <a:lnSpc>
                <a:spcPct val="130000"/>
              </a:lnSpc>
            </a:pPr>
            <a:r>
              <a:rPr lang="en-US" altLang="zh-CN" sz="900" dirty="0">
                <a:solidFill>
                  <a:srgbClr val="5A5A5A"/>
                </a:solidFill>
                <a:cs typeface="+mn-ea"/>
                <a:sym typeface="+mn-lt"/>
              </a:rPr>
              <a:t>Applicable to enterprise introduction, summary report, sales marketing, </a:t>
            </a:r>
          </a:p>
        </p:txBody>
      </p:sp>
      <p:sp>
        <p:nvSpPr>
          <p:cNvPr id="24" name="矩形 23"/>
          <p:cNvSpPr/>
          <p:nvPr/>
        </p:nvSpPr>
        <p:spPr>
          <a:xfrm>
            <a:off x="4665190" y="3672473"/>
            <a:ext cx="2861617" cy="369332"/>
          </a:xfrm>
          <a:prstGeom prst="rect">
            <a:avLst/>
          </a:prstGeom>
        </p:spPr>
        <p:txBody>
          <a:bodyPr wrap="none">
            <a:spAutoFit/>
          </a:bodyPr>
          <a:lstStyle/>
          <a:p>
            <a:pPr algn="ctr">
              <a:spcBef>
                <a:spcPct val="0"/>
              </a:spcBef>
            </a:pPr>
            <a:r>
              <a:rPr lang="en-US" altLang="zh-CN" dirty="0">
                <a:solidFill>
                  <a:srgbClr val="5A5A5A"/>
                </a:solidFill>
                <a:cs typeface="+mn-ea"/>
                <a:sym typeface="+mn-lt"/>
              </a:rPr>
              <a:t>Please add the title here</a:t>
            </a:r>
          </a:p>
        </p:txBody>
      </p:sp>
      <p:sp>
        <p:nvSpPr>
          <p:cNvPr id="25" name="TextBox 76"/>
          <p:cNvSpPr txBox="1"/>
          <p:nvPr/>
        </p:nvSpPr>
        <p:spPr>
          <a:xfrm>
            <a:off x="3643532" y="3211555"/>
            <a:ext cx="4738467" cy="523220"/>
          </a:xfrm>
          <a:prstGeom prst="rect">
            <a:avLst/>
          </a:prstGeom>
          <a:noFill/>
        </p:spPr>
        <p:txBody>
          <a:bodyPr wrap="square" rtlCol="0">
            <a:spAutoFit/>
          </a:bodyPr>
          <a:lstStyle/>
          <a:p>
            <a:pPr algn="ctr"/>
            <a:r>
              <a:rPr lang="zh-CN" altLang="en-US" sz="2800" dirty="0">
                <a:solidFill>
                  <a:srgbClr val="5A5A5A"/>
                </a:solidFill>
                <a:cs typeface="+mn-ea"/>
                <a:sym typeface="+mn-lt"/>
              </a:rPr>
              <a:t>Please add a title here</a:t>
            </a:r>
          </a:p>
        </p:txBody>
      </p:sp>
      <p:sp>
        <p:nvSpPr>
          <p:cNvPr id="26" name="TextBox 76"/>
          <p:cNvSpPr txBox="1"/>
          <p:nvPr/>
        </p:nvSpPr>
        <p:spPr>
          <a:xfrm>
            <a:off x="4419597" y="2239727"/>
            <a:ext cx="3352804" cy="923330"/>
          </a:xfrm>
          <a:prstGeom prst="rect">
            <a:avLst/>
          </a:prstGeom>
          <a:noFill/>
        </p:spPr>
        <p:txBody>
          <a:bodyPr wrap="square" rtlCol="0">
            <a:spAutoFit/>
          </a:bodyPr>
          <a:lstStyle/>
          <a:p>
            <a:pPr algn="ctr"/>
            <a:r>
              <a:rPr lang="en-US" altLang="zh-CN" sz="5400" dirty="0">
                <a:solidFill>
                  <a:srgbClr val="DE4B5D"/>
                </a:solidFill>
                <a:cs typeface="+mn-ea"/>
                <a:sym typeface="+mn-lt"/>
              </a:rPr>
              <a:t>THREE</a:t>
            </a:r>
          </a:p>
        </p:txBody>
      </p:sp>
      <p:cxnSp>
        <p:nvCxnSpPr>
          <p:cNvPr id="28" name="直接连接符 27"/>
          <p:cNvCxnSpPr/>
          <p:nvPr/>
        </p:nvCxnSpPr>
        <p:spPr>
          <a:xfrm>
            <a:off x="5968738" y="3175229"/>
            <a:ext cx="254524"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2091368" y="4066815"/>
            <a:ext cx="1233890" cy="1233890"/>
          </a:xfrm>
          <a:prstGeom prst="round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cs typeface="+mn-ea"/>
                <a:sym typeface="+mn-lt"/>
              </a:rPr>
              <a:t>85%</a:t>
            </a:r>
            <a:endParaRPr lang="zh-CN" altLang="en-US" sz="2400" dirty="0">
              <a:cs typeface="+mn-ea"/>
              <a:sym typeface="+mn-lt"/>
            </a:endParaRPr>
          </a:p>
        </p:txBody>
      </p:sp>
      <p:sp>
        <p:nvSpPr>
          <p:cNvPr id="12" name="圆角矩形 11"/>
          <p:cNvSpPr/>
          <p:nvPr/>
        </p:nvSpPr>
        <p:spPr>
          <a:xfrm>
            <a:off x="5479055" y="4066815"/>
            <a:ext cx="1233890" cy="1233890"/>
          </a:xfrm>
          <a:prstGeom prst="roundRect">
            <a:avLst/>
          </a:pr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cs typeface="+mn-ea"/>
                <a:sym typeface="+mn-lt"/>
              </a:rPr>
              <a:t>75%</a:t>
            </a:r>
            <a:endParaRPr lang="zh-CN" altLang="en-US" sz="2400" dirty="0">
              <a:cs typeface="+mn-ea"/>
              <a:sym typeface="+mn-lt"/>
            </a:endParaRPr>
          </a:p>
        </p:txBody>
      </p:sp>
      <p:sp>
        <p:nvSpPr>
          <p:cNvPr id="16" name="圆角矩形 15"/>
          <p:cNvSpPr/>
          <p:nvPr/>
        </p:nvSpPr>
        <p:spPr>
          <a:xfrm>
            <a:off x="8866742" y="4066815"/>
            <a:ext cx="1233890" cy="1233890"/>
          </a:xfrm>
          <a:prstGeom prst="round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cs typeface="+mn-ea"/>
                <a:sym typeface="+mn-lt"/>
              </a:rPr>
              <a:t>99%</a:t>
            </a:r>
            <a:endParaRPr lang="zh-CN" altLang="en-US" sz="2400" dirty="0">
              <a:cs typeface="+mn-ea"/>
              <a:sym typeface="+mn-lt"/>
            </a:endParaRPr>
          </a:p>
        </p:txBody>
      </p:sp>
      <p:cxnSp>
        <p:nvCxnSpPr>
          <p:cNvPr id="17" name="直接连接符 16"/>
          <p:cNvCxnSpPr/>
          <p:nvPr/>
        </p:nvCxnSpPr>
        <p:spPr>
          <a:xfrm>
            <a:off x="4318612" y="1828624"/>
            <a:ext cx="0" cy="3548267"/>
          </a:xfrm>
          <a:prstGeom prst="line">
            <a:avLst/>
          </a:prstGeom>
          <a:ln w="25400">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7810959" y="1828624"/>
            <a:ext cx="0" cy="3548267"/>
          </a:xfrm>
          <a:prstGeom prst="line">
            <a:avLst/>
          </a:prstGeom>
          <a:ln w="25400">
            <a:solidFill>
              <a:srgbClr val="DE4B5D"/>
            </a:solidFill>
          </a:ln>
        </p:spPr>
        <p:style>
          <a:lnRef idx="1">
            <a:schemeClr val="accent1"/>
          </a:lnRef>
          <a:fillRef idx="0">
            <a:schemeClr val="accent1"/>
          </a:fillRef>
          <a:effectRef idx="0">
            <a:schemeClr val="accent1"/>
          </a:effectRef>
          <a:fontRef idx="minor">
            <a:schemeClr val="tx1"/>
          </a:fontRef>
        </p:style>
      </p:cxnSp>
      <p:sp>
        <p:nvSpPr>
          <p:cNvPr id="19" name="TextBox 76"/>
          <p:cNvSpPr txBox="1"/>
          <p:nvPr/>
        </p:nvSpPr>
        <p:spPr>
          <a:xfrm>
            <a:off x="1881610" y="2259483"/>
            <a:ext cx="1913029" cy="369332"/>
          </a:xfrm>
          <a:prstGeom prst="rect">
            <a:avLst/>
          </a:prstGeom>
          <a:noFill/>
        </p:spPr>
        <p:txBody>
          <a:bodyPr wrap="square" rtlCol="0">
            <a:spAutoFit/>
          </a:bodyPr>
          <a:lstStyle/>
          <a:p>
            <a:pPr algn="ctr"/>
            <a:r>
              <a:rPr lang="zh-CN" altLang="en-US" dirty="0">
                <a:solidFill>
                  <a:srgbClr val="DE4B5D"/>
                </a:solidFill>
                <a:cs typeface="+mn-ea"/>
                <a:sym typeface="+mn-lt"/>
              </a:rPr>
              <a:t>Add a title</a:t>
            </a:r>
          </a:p>
        </p:txBody>
      </p:sp>
      <p:sp>
        <p:nvSpPr>
          <p:cNvPr id="20" name="文本框 19"/>
          <p:cNvSpPr txBox="1"/>
          <p:nvPr/>
        </p:nvSpPr>
        <p:spPr>
          <a:xfrm>
            <a:off x="1552027" y="2571850"/>
            <a:ext cx="2430293" cy="549061"/>
          </a:xfrm>
          <a:prstGeom prst="rect">
            <a:avLst/>
          </a:prstGeom>
          <a:noFill/>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22" name="TextBox 76"/>
          <p:cNvSpPr txBox="1"/>
          <p:nvPr/>
        </p:nvSpPr>
        <p:spPr>
          <a:xfrm>
            <a:off x="2217903" y="1828624"/>
            <a:ext cx="1098541" cy="461665"/>
          </a:xfrm>
          <a:prstGeom prst="rect">
            <a:avLst/>
          </a:prstGeom>
          <a:noFill/>
        </p:spPr>
        <p:txBody>
          <a:bodyPr wrap="square" rtlCol="0">
            <a:spAutoFit/>
          </a:bodyPr>
          <a:lstStyle/>
          <a:p>
            <a:pPr algn="ctr"/>
            <a:r>
              <a:rPr lang="en-US" altLang="zh-CN" sz="2400" i="1" dirty="0">
                <a:solidFill>
                  <a:srgbClr val="DE4B5D"/>
                </a:solidFill>
                <a:cs typeface="+mn-ea"/>
                <a:sym typeface="+mn-lt"/>
              </a:rPr>
              <a:t>01</a:t>
            </a:r>
            <a:endParaRPr lang="zh-CN" altLang="en-US" sz="2400" i="1" dirty="0">
              <a:solidFill>
                <a:srgbClr val="DE4B5D"/>
              </a:solidFill>
              <a:cs typeface="+mn-ea"/>
              <a:sym typeface="+mn-lt"/>
            </a:endParaRPr>
          </a:p>
        </p:txBody>
      </p:sp>
      <p:sp>
        <p:nvSpPr>
          <p:cNvPr id="23" name="TextBox 76"/>
          <p:cNvSpPr txBox="1"/>
          <p:nvPr/>
        </p:nvSpPr>
        <p:spPr>
          <a:xfrm>
            <a:off x="5210436" y="2259483"/>
            <a:ext cx="1913029" cy="369332"/>
          </a:xfrm>
          <a:prstGeom prst="rect">
            <a:avLst/>
          </a:prstGeom>
          <a:noFill/>
        </p:spPr>
        <p:txBody>
          <a:bodyPr wrap="square" rtlCol="0">
            <a:spAutoFit/>
          </a:bodyPr>
          <a:lstStyle/>
          <a:p>
            <a:pPr algn="ctr"/>
            <a:r>
              <a:rPr lang="zh-CN" altLang="en-US" dirty="0">
                <a:solidFill>
                  <a:srgbClr val="5A5A5A"/>
                </a:solidFill>
                <a:cs typeface="+mn-ea"/>
                <a:sym typeface="+mn-lt"/>
              </a:rPr>
              <a:t>Add a title</a:t>
            </a:r>
          </a:p>
        </p:txBody>
      </p:sp>
      <p:sp>
        <p:nvSpPr>
          <p:cNvPr id="24" name="文本框 23"/>
          <p:cNvSpPr txBox="1"/>
          <p:nvPr/>
        </p:nvSpPr>
        <p:spPr>
          <a:xfrm>
            <a:off x="4880853" y="2571850"/>
            <a:ext cx="2430293" cy="549061"/>
          </a:xfrm>
          <a:prstGeom prst="rect">
            <a:avLst/>
          </a:prstGeom>
          <a:noFill/>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25" name="TextBox 76"/>
          <p:cNvSpPr txBox="1"/>
          <p:nvPr/>
        </p:nvSpPr>
        <p:spPr>
          <a:xfrm>
            <a:off x="5546729" y="1828624"/>
            <a:ext cx="1098541" cy="461665"/>
          </a:xfrm>
          <a:prstGeom prst="rect">
            <a:avLst/>
          </a:prstGeom>
          <a:noFill/>
        </p:spPr>
        <p:txBody>
          <a:bodyPr wrap="square" rtlCol="0">
            <a:spAutoFit/>
          </a:bodyPr>
          <a:lstStyle/>
          <a:p>
            <a:pPr algn="ctr"/>
            <a:r>
              <a:rPr lang="en-US" altLang="zh-CN" sz="2400" i="1" dirty="0">
                <a:solidFill>
                  <a:srgbClr val="5A5A5A"/>
                </a:solidFill>
                <a:cs typeface="+mn-ea"/>
                <a:sym typeface="+mn-lt"/>
              </a:rPr>
              <a:t>02</a:t>
            </a:r>
            <a:endParaRPr lang="zh-CN" altLang="en-US" sz="2400" i="1" dirty="0">
              <a:solidFill>
                <a:srgbClr val="5A5A5A"/>
              </a:solidFill>
              <a:cs typeface="+mn-ea"/>
              <a:sym typeface="+mn-lt"/>
            </a:endParaRPr>
          </a:p>
        </p:txBody>
      </p:sp>
      <p:sp>
        <p:nvSpPr>
          <p:cNvPr id="26" name="TextBox 76"/>
          <p:cNvSpPr txBox="1"/>
          <p:nvPr/>
        </p:nvSpPr>
        <p:spPr>
          <a:xfrm>
            <a:off x="8539262" y="2259483"/>
            <a:ext cx="1913029" cy="369332"/>
          </a:xfrm>
          <a:prstGeom prst="rect">
            <a:avLst/>
          </a:prstGeom>
          <a:noFill/>
        </p:spPr>
        <p:txBody>
          <a:bodyPr wrap="square" rtlCol="0">
            <a:spAutoFit/>
          </a:bodyPr>
          <a:lstStyle/>
          <a:p>
            <a:pPr algn="ctr"/>
            <a:r>
              <a:rPr lang="zh-CN" altLang="en-US" dirty="0">
                <a:solidFill>
                  <a:srgbClr val="DE4B5D"/>
                </a:solidFill>
                <a:cs typeface="+mn-ea"/>
                <a:sym typeface="+mn-lt"/>
              </a:rPr>
              <a:t>Add a title</a:t>
            </a:r>
          </a:p>
        </p:txBody>
      </p:sp>
      <p:sp>
        <p:nvSpPr>
          <p:cNvPr id="27" name="文本框 26"/>
          <p:cNvSpPr txBox="1"/>
          <p:nvPr/>
        </p:nvSpPr>
        <p:spPr>
          <a:xfrm>
            <a:off x="8209679" y="2571850"/>
            <a:ext cx="2430293" cy="549061"/>
          </a:xfrm>
          <a:prstGeom prst="rect">
            <a:avLst/>
          </a:prstGeom>
          <a:noFill/>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a:t>
            </a:r>
          </a:p>
        </p:txBody>
      </p:sp>
      <p:sp>
        <p:nvSpPr>
          <p:cNvPr id="28" name="TextBox 76"/>
          <p:cNvSpPr txBox="1"/>
          <p:nvPr/>
        </p:nvSpPr>
        <p:spPr>
          <a:xfrm>
            <a:off x="8875555" y="1828624"/>
            <a:ext cx="1098541" cy="461665"/>
          </a:xfrm>
          <a:prstGeom prst="rect">
            <a:avLst/>
          </a:prstGeom>
          <a:noFill/>
        </p:spPr>
        <p:txBody>
          <a:bodyPr wrap="square" rtlCol="0">
            <a:spAutoFit/>
          </a:bodyPr>
          <a:lstStyle/>
          <a:p>
            <a:pPr algn="ctr"/>
            <a:r>
              <a:rPr lang="en-US" altLang="zh-CN" sz="2400" i="1" dirty="0">
                <a:solidFill>
                  <a:srgbClr val="DE4B5D"/>
                </a:solidFill>
                <a:cs typeface="+mn-ea"/>
                <a:sym typeface="+mn-lt"/>
              </a:rPr>
              <a:t>03</a:t>
            </a:r>
            <a:endParaRPr lang="zh-CN" altLang="en-US" sz="2400" i="1" dirty="0">
              <a:solidFill>
                <a:srgbClr val="DE4B5D"/>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5"/>
          <p:cNvSpPr>
            <a:spLocks noChangeArrowheads="1"/>
          </p:cNvSpPr>
          <p:nvPr/>
        </p:nvSpPr>
        <p:spPr bwMode="auto">
          <a:xfrm>
            <a:off x="1423905" y="1795921"/>
            <a:ext cx="631353" cy="633499"/>
          </a:xfrm>
          <a:prstGeom prst="ellipse">
            <a:avLst/>
          </a:prstGeom>
          <a:solidFill>
            <a:srgbClr val="DE4B5D"/>
          </a:solidFill>
          <a:ln w="6350">
            <a:noFill/>
          </a:ln>
        </p:spPr>
        <p:txBody>
          <a:bodyPr/>
          <a:lstStyle/>
          <a:p>
            <a:endParaRPr lang="zh-CN" altLang="en-US">
              <a:solidFill>
                <a:srgbClr val="5A5A5A"/>
              </a:solidFill>
              <a:cs typeface="+mn-ea"/>
              <a:sym typeface="+mn-lt"/>
            </a:endParaRPr>
          </a:p>
        </p:txBody>
      </p:sp>
      <p:sp>
        <p:nvSpPr>
          <p:cNvPr id="12" name="Oval 6"/>
          <p:cNvSpPr>
            <a:spLocks noChangeArrowheads="1"/>
          </p:cNvSpPr>
          <p:nvPr/>
        </p:nvSpPr>
        <p:spPr bwMode="auto">
          <a:xfrm>
            <a:off x="1423905" y="4168802"/>
            <a:ext cx="631353" cy="633499"/>
          </a:xfrm>
          <a:prstGeom prst="ellipse">
            <a:avLst/>
          </a:prstGeom>
          <a:solidFill>
            <a:srgbClr val="5A5A5A"/>
          </a:solidFill>
          <a:ln>
            <a:noFill/>
          </a:ln>
        </p:spPr>
        <p:txBody>
          <a:bodyPr/>
          <a:lstStyle/>
          <a:p>
            <a:endParaRPr lang="zh-CN" altLang="en-US">
              <a:solidFill>
                <a:srgbClr val="5A5A5A"/>
              </a:solidFill>
              <a:cs typeface="+mn-ea"/>
              <a:sym typeface="+mn-lt"/>
            </a:endParaRPr>
          </a:p>
        </p:txBody>
      </p:sp>
      <p:sp>
        <p:nvSpPr>
          <p:cNvPr id="16" name="Oval 9"/>
          <p:cNvSpPr>
            <a:spLocks noChangeArrowheads="1"/>
          </p:cNvSpPr>
          <p:nvPr/>
        </p:nvSpPr>
        <p:spPr bwMode="auto">
          <a:xfrm>
            <a:off x="6685176" y="1795921"/>
            <a:ext cx="631353" cy="633499"/>
          </a:xfrm>
          <a:prstGeom prst="ellipse">
            <a:avLst/>
          </a:prstGeom>
          <a:solidFill>
            <a:srgbClr val="DE4B5D"/>
          </a:solidFill>
          <a:ln w="6350">
            <a:noFill/>
          </a:ln>
        </p:spPr>
        <p:txBody>
          <a:bodyPr/>
          <a:lstStyle/>
          <a:p>
            <a:endParaRPr lang="zh-CN" altLang="en-US">
              <a:solidFill>
                <a:srgbClr val="5A5A5A"/>
              </a:solidFill>
              <a:cs typeface="+mn-ea"/>
              <a:sym typeface="+mn-lt"/>
            </a:endParaRPr>
          </a:p>
        </p:txBody>
      </p:sp>
      <p:sp>
        <p:nvSpPr>
          <p:cNvPr id="17" name="Oval 10"/>
          <p:cNvSpPr>
            <a:spLocks noChangeArrowheads="1"/>
          </p:cNvSpPr>
          <p:nvPr/>
        </p:nvSpPr>
        <p:spPr bwMode="auto">
          <a:xfrm>
            <a:off x="6685176" y="4168802"/>
            <a:ext cx="631353" cy="633499"/>
          </a:xfrm>
          <a:prstGeom prst="ellipse">
            <a:avLst/>
          </a:prstGeom>
          <a:solidFill>
            <a:srgbClr val="5A5A5A"/>
          </a:solidFill>
          <a:ln>
            <a:noFill/>
          </a:ln>
        </p:spPr>
        <p:txBody>
          <a:bodyPr/>
          <a:lstStyle/>
          <a:p>
            <a:endParaRPr lang="zh-CN" altLang="en-US">
              <a:solidFill>
                <a:srgbClr val="5A5A5A"/>
              </a:solidFill>
              <a:cs typeface="+mn-ea"/>
              <a:sym typeface="+mn-lt"/>
            </a:endParaRPr>
          </a:p>
        </p:txBody>
      </p:sp>
      <p:grpSp>
        <p:nvGrpSpPr>
          <p:cNvPr id="18" name="Group 15"/>
          <p:cNvGrpSpPr/>
          <p:nvPr/>
        </p:nvGrpSpPr>
        <p:grpSpPr bwMode="auto">
          <a:xfrm>
            <a:off x="6837647" y="1955906"/>
            <a:ext cx="322119" cy="313529"/>
            <a:chOff x="0" y="0"/>
            <a:chExt cx="150" cy="146"/>
          </a:xfrm>
          <a:solidFill>
            <a:schemeClr val="bg1"/>
          </a:solidFill>
        </p:grpSpPr>
        <p:sp>
          <p:nvSpPr>
            <p:cNvPr id="19" name="Freeform 16"/>
            <p:cNvSpPr>
              <a:spLocks noEditPoints="1"/>
            </p:cNvSpPr>
            <p:nvPr/>
          </p:nvSpPr>
          <p:spPr bwMode="auto">
            <a:xfrm>
              <a:off x="0" y="0"/>
              <a:ext cx="96" cy="88"/>
            </a:xfrm>
            <a:custGeom>
              <a:avLst/>
              <a:gdLst>
                <a:gd name="T0" fmla="*/ 54 w 54"/>
                <a:gd name="T1" fmla="*/ 34 h 50"/>
                <a:gd name="T2" fmla="*/ 2 w 54"/>
                <a:gd name="T3" fmla="*/ 34 h 50"/>
                <a:gd name="T4" fmla="*/ 1 w 54"/>
                <a:gd name="T5" fmla="*/ 36 h 50"/>
                <a:gd name="T6" fmla="*/ 19 w 54"/>
                <a:gd name="T7" fmla="*/ 50 h 50"/>
                <a:gd name="T8" fmla="*/ 38 w 54"/>
                <a:gd name="T9" fmla="*/ 50 h 50"/>
                <a:gd name="T10" fmla="*/ 42 w 54"/>
                <a:gd name="T11" fmla="*/ 47 h 50"/>
                <a:gd name="T12" fmla="*/ 40 w 54"/>
                <a:gd name="T13" fmla="*/ 42 h 50"/>
                <a:gd name="T14" fmla="*/ 40 w 54"/>
                <a:gd name="T15" fmla="*/ 40 h 50"/>
                <a:gd name="T16" fmla="*/ 41 w 54"/>
                <a:gd name="T17" fmla="*/ 40 h 50"/>
                <a:gd name="T18" fmla="*/ 45 w 54"/>
                <a:gd name="T19" fmla="*/ 43 h 50"/>
                <a:gd name="T20" fmla="*/ 47 w 54"/>
                <a:gd name="T21" fmla="*/ 42 h 50"/>
                <a:gd name="T22" fmla="*/ 42 w 54"/>
                <a:gd name="T23" fmla="*/ 38 h 50"/>
                <a:gd name="T24" fmla="*/ 43 w 54"/>
                <a:gd name="T25" fmla="*/ 37 h 50"/>
                <a:gd name="T26" fmla="*/ 45 w 54"/>
                <a:gd name="T27" fmla="*/ 36 h 50"/>
                <a:gd name="T28" fmla="*/ 50 w 54"/>
                <a:gd name="T29" fmla="*/ 39 h 50"/>
                <a:gd name="T30" fmla="*/ 54 w 54"/>
                <a:gd name="T31" fmla="*/ 34 h 50"/>
                <a:gd name="T32" fmla="*/ 35 w 54"/>
                <a:gd name="T33" fmla="*/ 31 h 50"/>
                <a:gd name="T34" fmla="*/ 27 w 54"/>
                <a:gd name="T35" fmla="*/ 3 h 50"/>
                <a:gd name="T36" fmla="*/ 29 w 54"/>
                <a:gd name="T37" fmla="*/ 1 h 50"/>
                <a:gd name="T38" fmla="*/ 47 w 54"/>
                <a:gd name="T39" fmla="*/ 15 h 50"/>
                <a:gd name="T40" fmla="*/ 51 w 54"/>
                <a:gd name="T41" fmla="*/ 30 h 50"/>
                <a:gd name="T42" fmla="*/ 49 w 54"/>
                <a:gd name="T43" fmla="*/ 32 h 50"/>
                <a:gd name="T44" fmla="*/ 36 w 54"/>
                <a:gd name="T45" fmla="*/ 32 h 50"/>
                <a:gd name="T46" fmla="*/ 35 w 54"/>
                <a:gd name="T47" fmla="*/ 3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50">
                  <a:moveTo>
                    <a:pt x="54" y="34"/>
                  </a:moveTo>
                  <a:cubicBezTo>
                    <a:pt x="2" y="34"/>
                    <a:pt x="2" y="34"/>
                    <a:pt x="2" y="34"/>
                  </a:cubicBezTo>
                  <a:cubicBezTo>
                    <a:pt x="1" y="34"/>
                    <a:pt x="0" y="35"/>
                    <a:pt x="1" y="36"/>
                  </a:cubicBezTo>
                  <a:cubicBezTo>
                    <a:pt x="2" y="45"/>
                    <a:pt x="11" y="50"/>
                    <a:pt x="19" y="50"/>
                  </a:cubicBezTo>
                  <a:cubicBezTo>
                    <a:pt x="38" y="50"/>
                    <a:pt x="38" y="50"/>
                    <a:pt x="38" y="50"/>
                  </a:cubicBezTo>
                  <a:cubicBezTo>
                    <a:pt x="42" y="47"/>
                    <a:pt x="42" y="47"/>
                    <a:pt x="42" y="47"/>
                  </a:cubicBezTo>
                  <a:cubicBezTo>
                    <a:pt x="41" y="45"/>
                    <a:pt x="40" y="44"/>
                    <a:pt x="40" y="42"/>
                  </a:cubicBezTo>
                  <a:cubicBezTo>
                    <a:pt x="40" y="41"/>
                    <a:pt x="40" y="41"/>
                    <a:pt x="40" y="40"/>
                  </a:cubicBezTo>
                  <a:cubicBezTo>
                    <a:pt x="40" y="40"/>
                    <a:pt x="41" y="39"/>
                    <a:pt x="41" y="40"/>
                  </a:cubicBezTo>
                  <a:cubicBezTo>
                    <a:pt x="45" y="43"/>
                    <a:pt x="45" y="43"/>
                    <a:pt x="45" y="43"/>
                  </a:cubicBezTo>
                  <a:cubicBezTo>
                    <a:pt x="47" y="42"/>
                    <a:pt x="47" y="42"/>
                    <a:pt x="47" y="42"/>
                  </a:cubicBezTo>
                  <a:cubicBezTo>
                    <a:pt x="42" y="38"/>
                    <a:pt x="42" y="38"/>
                    <a:pt x="42" y="38"/>
                  </a:cubicBezTo>
                  <a:cubicBezTo>
                    <a:pt x="42" y="38"/>
                    <a:pt x="42" y="37"/>
                    <a:pt x="43" y="37"/>
                  </a:cubicBezTo>
                  <a:cubicBezTo>
                    <a:pt x="43" y="36"/>
                    <a:pt x="44" y="36"/>
                    <a:pt x="45" y="36"/>
                  </a:cubicBezTo>
                  <a:cubicBezTo>
                    <a:pt x="47" y="36"/>
                    <a:pt x="49" y="37"/>
                    <a:pt x="50" y="39"/>
                  </a:cubicBezTo>
                  <a:lnTo>
                    <a:pt x="54" y="34"/>
                  </a:lnTo>
                  <a:close/>
                  <a:moveTo>
                    <a:pt x="35" y="31"/>
                  </a:moveTo>
                  <a:cubicBezTo>
                    <a:pt x="27" y="3"/>
                    <a:pt x="27" y="3"/>
                    <a:pt x="27" y="3"/>
                  </a:cubicBezTo>
                  <a:cubicBezTo>
                    <a:pt x="27" y="2"/>
                    <a:pt x="28" y="1"/>
                    <a:pt x="29" y="1"/>
                  </a:cubicBezTo>
                  <a:cubicBezTo>
                    <a:pt x="37" y="0"/>
                    <a:pt x="45" y="7"/>
                    <a:pt x="47" y="15"/>
                  </a:cubicBezTo>
                  <a:cubicBezTo>
                    <a:pt x="51" y="30"/>
                    <a:pt x="51" y="30"/>
                    <a:pt x="51" y="30"/>
                  </a:cubicBezTo>
                  <a:cubicBezTo>
                    <a:pt x="51" y="31"/>
                    <a:pt x="51" y="32"/>
                    <a:pt x="49" y="32"/>
                  </a:cubicBezTo>
                  <a:cubicBezTo>
                    <a:pt x="36" y="32"/>
                    <a:pt x="36" y="32"/>
                    <a:pt x="36" y="32"/>
                  </a:cubicBezTo>
                  <a:cubicBezTo>
                    <a:pt x="36" y="32"/>
                    <a:pt x="35" y="32"/>
                    <a:pt x="35"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5A5A5A"/>
                </a:solidFill>
                <a:cs typeface="+mn-ea"/>
                <a:sym typeface="+mn-lt"/>
              </a:endParaRPr>
            </a:p>
          </p:txBody>
        </p:sp>
        <p:sp>
          <p:nvSpPr>
            <p:cNvPr id="20" name="Freeform 17"/>
            <p:cNvSpPr>
              <a:spLocks noEditPoints="1"/>
            </p:cNvSpPr>
            <p:nvPr/>
          </p:nvSpPr>
          <p:spPr bwMode="auto">
            <a:xfrm>
              <a:off x="67" y="60"/>
              <a:ext cx="83" cy="86"/>
            </a:xfrm>
            <a:custGeom>
              <a:avLst/>
              <a:gdLst>
                <a:gd name="T0" fmla="*/ 46 w 47"/>
                <a:gd name="T1" fmla="*/ 0 h 49"/>
                <a:gd name="T2" fmla="*/ 16 w 47"/>
                <a:gd name="T3" fmla="*/ 0 h 49"/>
                <a:gd name="T4" fmla="*/ 12 w 47"/>
                <a:gd name="T5" fmla="*/ 5 h 49"/>
                <a:gd name="T6" fmla="*/ 13 w 47"/>
                <a:gd name="T7" fmla="*/ 8 h 49"/>
                <a:gd name="T8" fmla="*/ 13 w 47"/>
                <a:gd name="T9" fmla="*/ 9 h 49"/>
                <a:gd name="T10" fmla="*/ 12 w 47"/>
                <a:gd name="T11" fmla="*/ 10 h 49"/>
                <a:gd name="T12" fmla="*/ 9 w 47"/>
                <a:gd name="T13" fmla="*/ 8 h 49"/>
                <a:gd name="T14" fmla="*/ 7 w 47"/>
                <a:gd name="T15" fmla="*/ 9 h 49"/>
                <a:gd name="T16" fmla="*/ 11 w 47"/>
                <a:gd name="T17" fmla="*/ 11 h 49"/>
                <a:gd name="T18" fmla="*/ 10 w 47"/>
                <a:gd name="T19" fmla="*/ 13 h 49"/>
                <a:gd name="T20" fmla="*/ 7 w 47"/>
                <a:gd name="T21" fmla="*/ 14 h 49"/>
                <a:gd name="T22" fmla="*/ 4 w 47"/>
                <a:gd name="T23" fmla="*/ 13 h 49"/>
                <a:gd name="T24" fmla="*/ 0 w 47"/>
                <a:gd name="T25" fmla="*/ 16 h 49"/>
                <a:gd name="T26" fmla="*/ 46 w 47"/>
                <a:gd name="T27" fmla="*/ 16 h 49"/>
                <a:gd name="T28" fmla="*/ 47 w 47"/>
                <a:gd name="T29" fmla="*/ 14 h 49"/>
                <a:gd name="T30" fmla="*/ 47 w 47"/>
                <a:gd name="T31" fmla="*/ 2 h 49"/>
                <a:gd name="T32" fmla="*/ 46 w 47"/>
                <a:gd name="T33" fmla="*/ 0 h 49"/>
                <a:gd name="T34" fmla="*/ 10 w 47"/>
                <a:gd name="T35" fmla="*/ 48 h 49"/>
                <a:gd name="T36" fmla="*/ 3 w 47"/>
                <a:gd name="T37" fmla="*/ 20 h 49"/>
                <a:gd name="T38" fmla="*/ 4 w 47"/>
                <a:gd name="T39" fmla="*/ 18 h 49"/>
                <a:gd name="T40" fmla="*/ 17 w 47"/>
                <a:gd name="T41" fmla="*/ 18 h 49"/>
                <a:gd name="T42" fmla="*/ 19 w 47"/>
                <a:gd name="T43" fmla="*/ 19 h 49"/>
                <a:gd name="T44" fmla="*/ 26 w 47"/>
                <a:gd name="T45" fmla="*/ 43 h 49"/>
                <a:gd name="T46" fmla="*/ 24 w 47"/>
                <a:gd name="T47" fmla="*/ 46 h 49"/>
                <a:gd name="T48" fmla="*/ 12 w 47"/>
                <a:gd name="T49" fmla="*/ 49 h 49"/>
                <a:gd name="T50" fmla="*/ 10 w 47"/>
                <a:gd name="T51" fmla="*/ 48 h 49"/>
                <a:gd name="T52" fmla="*/ 15 w 47"/>
                <a:gd name="T53" fmla="*/ 45 h 49"/>
                <a:gd name="T54" fmla="*/ 20 w 47"/>
                <a:gd name="T55" fmla="*/ 43 h 49"/>
                <a:gd name="T56" fmla="*/ 21 w 47"/>
                <a:gd name="T57" fmla="*/ 41 h 49"/>
                <a:gd name="T58" fmla="*/ 17 w 47"/>
                <a:gd name="T59" fmla="*/ 25 h 49"/>
                <a:gd name="T60" fmla="*/ 15 w 47"/>
                <a:gd name="T61" fmla="*/ 24 h 49"/>
                <a:gd name="T62" fmla="*/ 10 w 47"/>
                <a:gd name="T63" fmla="*/ 25 h 49"/>
                <a:gd name="T64" fmla="*/ 8 w 47"/>
                <a:gd name="T65" fmla="*/ 27 h 49"/>
                <a:gd name="T66" fmla="*/ 13 w 47"/>
                <a:gd name="T67" fmla="*/ 43 h 49"/>
                <a:gd name="T68" fmla="*/ 15 w 47"/>
                <a:gd name="T69" fmla="*/ 45 h 49"/>
                <a:gd name="T70" fmla="*/ 44 w 47"/>
                <a:gd name="T71" fmla="*/ 5 h 49"/>
                <a:gd name="T72" fmla="*/ 44 w 47"/>
                <a:gd name="T73" fmla="*/ 11 h 49"/>
                <a:gd name="T74" fmla="*/ 42 w 47"/>
                <a:gd name="T75" fmla="*/ 13 h 49"/>
                <a:gd name="T76" fmla="*/ 26 w 47"/>
                <a:gd name="T77" fmla="*/ 13 h 49"/>
                <a:gd name="T78" fmla="*/ 24 w 47"/>
                <a:gd name="T79" fmla="*/ 11 h 49"/>
                <a:gd name="T80" fmla="*/ 24 w 47"/>
                <a:gd name="T81" fmla="*/ 5 h 49"/>
                <a:gd name="T82" fmla="*/ 26 w 47"/>
                <a:gd name="T83" fmla="*/ 4 h 49"/>
                <a:gd name="T84" fmla="*/ 42 w 47"/>
                <a:gd name="T85" fmla="*/ 4 h 49"/>
                <a:gd name="T86" fmla="*/ 44 w 47"/>
                <a:gd name="T87" fmla="*/ 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 h="49">
                  <a:moveTo>
                    <a:pt x="46" y="0"/>
                  </a:moveTo>
                  <a:cubicBezTo>
                    <a:pt x="16" y="0"/>
                    <a:pt x="16" y="0"/>
                    <a:pt x="16" y="0"/>
                  </a:cubicBezTo>
                  <a:cubicBezTo>
                    <a:pt x="12" y="5"/>
                    <a:pt x="12" y="5"/>
                    <a:pt x="12" y="5"/>
                  </a:cubicBezTo>
                  <a:cubicBezTo>
                    <a:pt x="13" y="5"/>
                    <a:pt x="13" y="7"/>
                    <a:pt x="13" y="8"/>
                  </a:cubicBezTo>
                  <a:cubicBezTo>
                    <a:pt x="13" y="8"/>
                    <a:pt x="13" y="9"/>
                    <a:pt x="13" y="9"/>
                  </a:cubicBezTo>
                  <a:cubicBezTo>
                    <a:pt x="13" y="10"/>
                    <a:pt x="12" y="10"/>
                    <a:pt x="12" y="10"/>
                  </a:cubicBezTo>
                  <a:cubicBezTo>
                    <a:pt x="9" y="8"/>
                    <a:pt x="9" y="8"/>
                    <a:pt x="9" y="8"/>
                  </a:cubicBezTo>
                  <a:cubicBezTo>
                    <a:pt x="7" y="9"/>
                    <a:pt x="7" y="9"/>
                    <a:pt x="7" y="9"/>
                  </a:cubicBezTo>
                  <a:cubicBezTo>
                    <a:pt x="11" y="11"/>
                    <a:pt x="11" y="11"/>
                    <a:pt x="11" y="11"/>
                  </a:cubicBezTo>
                  <a:cubicBezTo>
                    <a:pt x="11" y="12"/>
                    <a:pt x="11" y="12"/>
                    <a:pt x="10" y="13"/>
                  </a:cubicBezTo>
                  <a:cubicBezTo>
                    <a:pt x="10" y="13"/>
                    <a:pt x="9" y="14"/>
                    <a:pt x="7" y="14"/>
                  </a:cubicBezTo>
                  <a:cubicBezTo>
                    <a:pt x="6" y="14"/>
                    <a:pt x="5" y="13"/>
                    <a:pt x="4" y="13"/>
                  </a:cubicBezTo>
                  <a:cubicBezTo>
                    <a:pt x="0" y="16"/>
                    <a:pt x="0" y="16"/>
                    <a:pt x="0" y="16"/>
                  </a:cubicBezTo>
                  <a:cubicBezTo>
                    <a:pt x="46" y="16"/>
                    <a:pt x="46" y="16"/>
                    <a:pt x="46" y="16"/>
                  </a:cubicBezTo>
                  <a:cubicBezTo>
                    <a:pt x="47" y="16"/>
                    <a:pt x="47" y="15"/>
                    <a:pt x="47" y="14"/>
                  </a:cubicBezTo>
                  <a:cubicBezTo>
                    <a:pt x="47" y="2"/>
                    <a:pt x="47" y="2"/>
                    <a:pt x="47" y="2"/>
                  </a:cubicBezTo>
                  <a:cubicBezTo>
                    <a:pt x="47" y="1"/>
                    <a:pt x="47" y="0"/>
                    <a:pt x="46" y="0"/>
                  </a:cubicBezTo>
                  <a:close/>
                  <a:moveTo>
                    <a:pt x="10" y="48"/>
                  </a:moveTo>
                  <a:cubicBezTo>
                    <a:pt x="3" y="20"/>
                    <a:pt x="3" y="20"/>
                    <a:pt x="3" y="20"/>
                  </a:cubicBezTo>
                  <a:cubicBezTo>
                    <a:pt x="2" y="19"/>
                    <a:pt x="3" y="18"/>
                    <a:pt x="4" y="18"/>
                  </a:cubicBezTo>
                  <a:cubicBezTo>
                    <a:pt x="17" y="18"/>
                    <a:pt x="17" y="18"/>
                    <a:pt x="17" y="18"/>
                  </a:cubicBezTo>
                  <a:cubicBezTo>
                    <a:pt x="18" y="18"/>
                    <a:pt x="19" y="18"/>
                    <a:pt x="19" y="19"/>
                  </a:cubicBezTo>
                  <a:cubicBezTo>
                    <a:pt x="26" y="43"/>
                    <a:pt x="26" y="43"/>
                    <a:pt x="26" y="43"/>
                  </a:cubicBezTo>
                  <a:cubicBezTo>
                    <a:pt x="26" y="44"/>
                    <a:pt x="25" y="45"/>
                    <a:pt x="24" y="46"/>
                  </a:cubicBezTo>
                  <a:cubicBezTo>
                    <a:pt x="12" y="49"/>
                    <a:pt x="12" y="49"/>
                    <a:pt x="12" y="49"/>
                  </a:cubicBezTo>
                  <a:cubicBezTo>
                    <a:pt x="11" y="49"/>
                    <a:pt x="10" y="48"/>
                    <a:pt x="10" y="48"/>
                  </a:cubicBezTo>
                  <a:close/>
                  <a:moveTo>
                    <a:pt x="15" y="45"/>
                  </a:moveTo>
                  <a:cubicBezTo>
                    <a:pt x="20" y="43"/>
                    <a:pt x="20" y="43"/>
                    <a:pt x="20" y="43"/>
                  </a:cubicBezTo>
                  <a:cubicBezTo>
                    <a:pt x="21" y="43"/>
                    <a:pt x="22" y="42"/>
                    <a:pt x="21" y="41"/>
                  </a:cubicBezTo>
                  <a:cubicBezTo>
                    <a:pt x="17" y="25"/>
                    <a:pt x="17" y="25"/>
                    <a:pt x="17" y="25"/>
                  </a:cubicBezTo>
                  <a:cubicBezTo>
                    <a:pt x="17" y="24"/>
                    <a:pt x="16" y="23"/>
                    <a:pt x="15" y="24"/>
                  </a:cubicBezTo>
                  <a:cubicBezTo>
                    <a:pt x="10" y="25"/>
                    <a:pt x="10" y="25"/>
                    <a:pt x="10" y="25"/>
                  </a:cubicBezTo>
                  <a:cubicBezTo>
                    <a:pt x="9" y="25"/>
                    <a:pt x="8" y="26"/>
                    <a:pt x="8" y="27"/>
                  </a:cubicBezTo>
                  <a:cubicBezTo>
                    <a:pt x="13" y="43"/>
                    <a:pt x="13" y="43"/>
                    <a:pt x="13" y="43"/>
                  </a:cubicBezTo>
                  <a:cubicBezTo>
                    <a:pt x="13" y="44"/>
                    <a:pt x="14" y="45"/>
                    <a:pt x="15" y="45"/>
                  </a:cubicBezTo>
                  <a:close/>
                  <a:moveTo>
                    <a:pt x="44" y="5"/>
                  </a:moveTo>
                  <a:cubicBezTo>
                    <a:pt x="44" y="11"/>
                    <a:pt x="44" y="11"/>
                    <a:pt x="44" y="11"/>
                  </a:cubicBezTo>
                  <a:cubicBezTo>
                    <a:pt x="44" y="12"/>
                    <a:pt x="43" y="13"/>
                    <a:pt x="42" y="13"/>
                  </a:cubicBezTo>
                  <a:cubicBezTo>
                    <a:pt x="26" y="13"/>
                    <a:pt x="26" y="13"/>
                    <a:pt x="26" y="13"/>
                  </a:cubicBezTo>
                  <a:cubicBezTo>
                    <a:pt x="25" y="13"/>
                    <a:pt x="24" y="12"/>
                    <a:pt x="24" y="11"/>
                  </a:cubicBezTo>
                  <a:cubicBezTo>
                    <a:pt x="24" y="5"/>
                    <a:pt x="24" y="5"/>
                    <a:pt x="24" y="5"/>
                  </a:cubicBezTo>
                  <a:cubicBezTo>
                    <a:pt x="24" y="4"/>
                    <a:pt x="25" y="4"/>
                    <a:pt x="26" y="4"/>
                  </a:cubicBezTo>
                  <a:cubicBezTo>
                    <a:pt x="42" y="4"/>
                    <a:pt x="42" y="4"/>
                    <a:pt x="42" y="4"/>
                  </a:cubicBezTo>
                  <a:cubicBezTo>
                    <a:pt x="43" y="4"/>
                    <a:pt x="44" y="4"/>
                    <a:pt x="4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5A5A5A"/>
                </a:solidFill>
                <a:cs typeface="+mn-ea"/>
                <a:sym typeface="+mn-lt"/>
              </a:endParaRPr>
            </a:p>
          </p:txBody>
        </p:sp>
      </p:grpSp>
      <p:sp>
        <p:nvSpPr>
          <p:cNvPr id="22" name="Freeform 19"/>
          <p:cNvSpPr>
            <a:spLocks noEditPoints="1"/>
          </p:cNvSpPr>
          <p:nvPr/>
        </p:nvSpPr>
        <p:spPr bwMode="auto">
          <a:xfrm>
            <a:off x="1584965" y="1953758"/>
            <a:ext cx="270580" cy="317824"/>
          </a:xfrm>
          <a:custGeom>
            <a:avLst/>
            <a:gdLst>
              <a:gd name="T0" fmla="*/ 24 w 72"/>
              <a:gd name="T1" fmla="*/ 71 h 85"/>
              <a:gd name="T2" fmla="*/ 30 w 72"/>
              <a:gd name="T3" fmla="*/ 73 h 85"/>
              <a:gd name="T4" fmla="*/ 18 w 72"/>
              <a:gd name="T5" fmla="*/ 30 h 85"/>
              <a:gd name="T6" fmla="*/ 18 w 72"/>
              <a:gd name="T7" fmla="*/ 32 h 85"/>
              <a:gd name="T8" fmla="*/ 4 w 72"/>
              <a:gd name="T9" fmla="*/ 55 h 85"/>
              <a:gd name="T10" fmla="*/ 3 w 72"/>
              <a:gd name="T11" fmla="*/ 55 h 85"/>
              <a:gd name="T12" fmla="*/ 17 w 72"/>
              <a:gd name="T13" fmla="*/ 29 h 85"/>
              <a:gd name="T14" fmla="*/ 18 w 72"/>
              <a:gd name="T15" fmla="*/ 30 h 85"/>
              <a:gd name="T16" fmla="*/ 68 w 72"/>
              <a:gd name="T17" fmla="*/ 59 h 85"/>
              <a:gd name="T18" fmla="*/ 54 w 72"/>
              <a:gd name="T19" fmla="*/ 82 h 85"/>
              <a:gd name="T20" fmla="*/ 54 w 72"/>
              <a:gd name="T21" fmla="*/ 84 h 85"/>
              <a:gd name="T22" fmla="*/ 55 w 72"/>
              <a:gd name="T23" fmla="*/ 84 h 85"/>
              <a:gd name="T24" fmla="*/ 69 w 72"/>
              <a:gd name="T25" fmla="*/ 59 h 85"/>
              <a:gd name="T26" fmla="*/ 60 w 72"/>
              <a:gd name="T27" fmla="*/ 59 h 85"/>
              <a:gd name="T28" fmla="*/ 59 w 72"/>
              <a:gd name="T29" fmla="*/ 59 h 85"/>
              <a:gd name="T30" fmla="*/ 50 w 72"/>
              <a:gd name="T31" fmla="*/ 75 h 85"/>
              <a:gd name="T32" fmla="*/ 50 w 72"/>
              <a:gd name="T33" fmla="*/ 76 h 85"/>
              <a:gd name="T34" fmla="*/ 51 w 72"/>
              <a:gd name="T35" fmla="*/ 78 h 85"/>
              <a:gd name="T36" fmla="*/ 60 w 72"/>
              <a:gd name="T37" fmla="*/ 59 h 85"/>
              <a:gd name="T38" fmla="*/ 22 w 72"/>
              <a:gd name="T39" fmla="*/ 37 h 85"/>
              <a:gd name="T40" fmla="*/ 22 w 72"/>
              <a:gd name="T41" fmla="*/ 39 h 85"/>
              <a:gd name="T42" fmla="*/ 13 w 72"/>
              <a:gd name="T43" fmla="*/ 54 h 85"/>
              <a:gd name="T44" fmla="*/ 12 w 72"/>
              <a:gd name="T45" fmla="*/ 55 h 85"/>
              <a:gd name="T46" fmla="*/ 21 w 72"/>
              <a:gd name="T47" fmla="*/ 36 h 85"/>
              <a:gd name="T48" fmla="*/ 51 w 72"/>
              <a:gd name="T49" fmla="*/ 57 h 85"/>
              <a:gd name="T50" fmla="*/ 46 w 72"/>
              <a:gd name="T51" fmla="*/ 76 h 85"/>
              <a:gd name="T52" fmla="*/ 14 w 72"/>
              <a:gd name="T53" fmla="*/ 62 h 85"/>
              <a:gd name="T54" fmla="*/ 22 w 72"/>
              <a:gd name="T55" fmla="*/ 53 h 85"/>
              <a:gd name="T56" fmla="*/ 41 w 72"/>
              <a:gd name="T57" fmla="*/ 38 h 85"/>
              <a:gd name="T58" fmla="*/ 45 w 72"/>
              <a:gd name="T59" fmla="*/ 33 h 85"/>
              <a:gd name="T60" fmla="*/ 52 w 72"/>
              <a:gd name="T61" fmla="*/ 35 h 85"/>
              <a:gd name="T62" fmla="*/ 51 w 72"/>
              <a:gd name="T63" fmla="*/ 37 h 85"/>
              <a:gd name="T64" fmla="*/ 51 w 72"/>
              <a:gd name="T65" fmla="*/ 57 h 85"/>
              <a:gd name="T66" fmla="*/ 59 w 72"/>
              <a:gd name="T67" fmla="*/ 7 h 85"/>
              <a:gd name="T68" fmla="*/ 67 w 72"/>
              <a:gd name="T69" fmla="*/ 11 h 85"/>
              <a:gd name="T70" fmla="*/ 54 w 72"/>
              <a:gd name="T71" fmla="*/ 34 h 85"/>
              <a:gd name="T72" fmla="*/ 47 w 72"/>
              <a:gd name="T73" fmla="*/ 31 h 85"/>
              <a:gd name="T74" fmla="*/ 61 w 72"/>
              <a:gd name="T75" fmla="*/ 5 h 85"/>
              <a:gd name="T76" fmla="*/ 68 w 72"/>
              <a:gd name="T77" fmla="*/ 9 h 85"/>
              <a:gd name="T78" fmla="*/ 61 w 72"/>
              <a:gd name="T79" fmla="*/ 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2" h="85">
                <a:moveTo>
                  <a:pt x="30" y="74"/>
                </a:moveTo>
                <a:cubicBezTo>
                  <a:pt x="27" y="78"/>
                  <a:pt x="22" y="74"/>
                  <a:pt x="24" y="71"/>
                </a:cubicBezTo>
                <a:cubicBezTo>
                  <a:pt x="24" y="70"/>
                  <a:pt x="24" y="70"/>
                  <a:pt x="25" y="70"/>
                </a:cubicBezTo>
                <a:cubicBezTo>
                  <a:pt x="30" y="73"/>
                  <a:pt x="30" y="73"/>
                  <a:pt x="30" y="73"/>
                </a:cubicBezTo>
                <a:cubicBezTo>
                  <a:pt x="31" y="73"/>
                  <a:pt x="31" y="74"/>
                  <a:pt x="30" y="74"/>
                </a:cubicBezTo>
                <a:close/>
                <a:moveTo>
                  <a:pt x="18" y="30"/>
                </a:moveTo>
                <a:cubicBezTo>
                  <a:pt x="19" y="30"/>
                  <a:pt x="19" y="30"/>
                  <a:pt x="19" y="30"/>
                </a:cubicBezTo>
                <a:cubicBezTo>
                  <a:pt x="19" y="31"/>
                  <a:pt x="18" y="32"/>
                  <a:pt x="18" y="32"/>
                </a:cubicBezTo>
                <a:cubicBezTo>
                  <a:pt x="9" y="35"/>
                  <a:pt x="3" y="44"/>
                  <a:pt x="5" y="54"/>
                </a:cubicBezTo>
                <a:cubicBezTo>
                  <a:pt x="5" y="54"/>
                  <a:pt x="5" y="55"/>
                  <a:pt x="4" y="55"/>
                </a:cubicBezTo>
                <a:cubicBezTo>
                  <a:pt x="4" y="55"/>
                  <a:pt x="4" y="55"/>
                  <a:pt x="4" y="55"/>
                </a:cubicBezTo>
                <a:cubicBezTo>
                  <a:pt x="4" y="55"/>
                  <a:pt x="3" y="55"/>
                  <a:pt x="3" y="55"/>
                </a:cubicBezTo>
                <a:cubicBezTo>
                  <a:pt x="3" y="55"/>
                  <a:pt x="3" y="55"/>
                  <a:pt x="3" y="54"/>
                </a:cubicBezTo>
                <a:cubicBezTo>
                  <a:pt x="0" y="43"/>
                  <a:pt x="7" y="33"/>
                  <a:pt x="17" y="29"/>
                </a:cubicBezTo>
                <a:cubicBezTo>
                  <a:pt x="17" y="29"/>
                  <a:pt x="18" y="29"/>
                  <a:pt x="18" y="29"/>
                </a:cubicBezTo>
                <a:cubicBezTo>
                  <a:pt x="18" y="29"/>
                  <a:pt x="18" y="30"/>
                  <a:pt x="18" y="30"/>
                </a:cubicBezTo>
                <a:close/>
                <a:moveTo>
                  <a:pt x="68" y="59"/>
                </a:moveTo>
                <a:cubicBezTo>
                  <a:pt x="68" y="59"/>
                  <a:pt x="68" y="59"/>
                  <a:pt x="68" y="59"/>
                </a:cubicBezTo>
                <a:cubicBezTo>
                  <a:pt x="67" y="59"/>
                  <a:pt x="67" y="59"/>
                  <a:pt x="67" y="60"/>
                </a:cubicBezTo>
                <a:cubicBezTo>
                  <a:pt x="69" y="69"/>
                  <a:pt x="63" y="79"/>
                  <a:pt x="54" y="82"/>
                </a:cubicBezTo>
                <a:cubicBezTo>
                  <a:pt x="54" y="82"/>
                  <a:pt x="53" y="83"/>
                  <a:pt x="53" y="83"/>
                </a:cubicBezTo>
                <a:cubicBezTo>
                  <a:pt x="54" y="84"/>
                  <a:pt x="54" y="84"/>
                  <a:pt x="54" y="84"/>
                </a:cubicBezTo>
                <a:cubicBezTo>
                  <a:pt x="54" y="84"/>
                  <a:pt x="54" y="84"/>
                  <a:pt x="54" y="84"/>
                </a:cubicBezTo>
                <a:cubicBezTo>
                  <a:pt x="54" y="85"/>
                  <a:pt x="55" y="85"/>
                  <a:pt x="55" y="84"/>
                </a:cubicBezTo>
                <a:cubicBezTo>
                  <a:pt x="65" y="81"/>
                  <a:pt x="72" y="70"/>
                  <a:pt x="69" y="59"/>
                </a:cubicBezTo>
                <a:cubicBezTo>
                  <a:pt x="69" y="59"/>
                  <a:pt x="69" y="59"/>
                  <a:pt x="69" y="59"/>
                </a:cubicBezTo>
                <a:cubicBezTo>
                  <a:pt x="69" y="59"/>
                  <a:pt x="68" y="59"/>
                  <a:pt x="68" y="59"/>
                </a:cubicBezTo>
                <a:close/>
                <a:moveTo>
                  <a:pt x="60" y="59"/>
                </a:moveTo>
                <a:cubicBezTo>
                  <a:pt x="60" y="59"/>
                  <a:pt x="60" y="59"/>
                  <a:pt x="60" y="59"/>
                </a:cubicBezTo>
                <a:cubicBezTo>
                  <a:pt x="59" y="59"/>
                  <a:pt x="59" y="59"/>
                  <a:pt x="59" y="59"/>
                </a:cubicBezTo>
                <a:cubicBezTo>
                  <a:pt x="59" y="60"/>
                  <a:pt x="59" y="60"/>
                  <a:pt x="59" y="60"/>
                </a:cubicBezTo>
                <a:cubicBezTo>
                  <a:pt x="61" y="67"/>
                  <a:pt x="57" y="74"/>
                  <a:pt x="50" y="75"/>
                </a:cubicBezTo>
                <a:cubicBezTo>
                  <a:pt x="50" y="75"/>
                  <a:pt x="50" y="75"/>
                  <a:pt x="50" y="75"/>
                </a:cubicBezTo>
                <a:cubicBezTo>
                  <a:pt x="50" y="76"/>
                  <a:pt x="50" y="76"/>
                  <a:pt x="50" y="76"/>
                </a:cubicBezTo>
                <a:cubicBezTo>
                  <a:pt x="50" y="77"/>
                  <a:pt x="50" y="77"/>
                  <a:pt x="50" y="77"/>
                </a:cubicBezTo>
                <a:cubicBezTo>
                  <a:pt x="50" y="77"/>
                  <a:pt x="50" y="78"/>
                  <a:pt x="51" y="78"/>
                </a:cubicBezTo>
                <a:cubicBezTo>
                  <a:pt x="59" y="76"/>
                  <a:pt x="64" y="67"/>
                  <a:pt x="61" y="59"/>
                </a:cubicBezTo>
                <a:cubicBezTo>
                  <a:pt x="61" y="59"/>
                  <a:pt x="61" y="59"/>
                  <a:pt x="60" y="59"/>
                </a:cubicBezTo>
                <a:close/>
                <a:moveTo>
                  <a:pt x="22" y="37"/>
                </a:moveTo>
                <a:cubicBezTo>
                  <a:pt x="22" y="37"/>
                  <a:pt x="22" y="37"/>
                  <a:pt x="22" y="37"/>
                </a:cubicBezTo>
                <a:cubicBezTo>
                  <a:pt x="22" y="38"/>
                  <a:pt x="22" y="38"/>
                  <a:pt x="22" y="38"/>
                </a:cubicBezTo>
                <a:cubicBezTo>
                  <a:pt x="22" y="38"/>
                  <a:pt x="22" y="39"/>
                  <a:pt x="22" y="39"/>
                </a:cubicBezTo>
                <a:cubicBezTo>
                  <a:pt x="15" y="40"/>
                  <a:pt x="11" y="47"/>
                  <a:pt x="13" y="53"/>
                </a:cubicBezTo>
                <a:cubicBezTo>
                  <a:pt x="13" y="54"/>
                  <a:pt x="13" y="54"/>
                  <a:pt x="13" y="54"/>
                </a:cubicBezTo>
                <a:cubicBezTo>
                  <a:pt x="13" y="55"/>
                  <a:pt x="13" y="55"/>
                  <a:pt x="12" y="55"/>
                </a:cubicBezTo>
                <a:cubicBezTo>
                  <a:pt x="12" y="55"/>
                  <a:pt x="12" y="55"/>
                  <a:pt x="12" y="55"/>
                </a:cubicBezTo>
                <a:cubicBezTo>
                  <a:pt x="11" y="55"/>
                  <a:pt x="11" y="55"/>
                  <a:pt x="11" y="54"/>
                </a:cubicBezTo>
                <a:cubicBezTo>
                  <a:pt x="8" y="46"/>
                  <a:pt x="13" y="38"/>
                  <a:pt x="21" y="36"/>
                </a:cubicBezTo>
                <a:cubicBezTo>
                  <a:pt x="22" y="36"/>
                  <a:pt x="22" y="36"/>
                  <a:pt x="22" y="37"/>
                </a:cubicBezTo>
                <a:close/>
                <a:moveTo>
                  <a:pt x="51" y="57"/>
                </a:moveTo>
                <a:cubicBezTo>
                  <a:pt x="48" y="62"/>
                  <a:pt x="47" y="65"/>
                  <a:pt x="46" y="68"/>
                </a:cubicBezTo>
                <a:cubicBezTo>
                  <a:pt x="46" y="70"/>
                  <a:pt x="46" y="72"/>
                  <a:pt x="46" y="76"/>
                </a:cubicBezTo>
                <a:cubicBezTo>
                  <a:pt x="46" y="79"/>
                  <a:pt x="45" y="80"/>
                  <a:pt x="42" y="79"/>
                </a:cubicBezTo>
                <a:cubicBezTo>
                  <a:pt x="33" y="73"/>
                  <a:pt x="23" y="68"/>
                  <a:pt x="14" y="62"/>
                </a:cubicBezTo>
                <a:cubicBezTo>
                  <a:pt x="12" y="61"/>
                  <a:pt x="12" y="59"/>
                  <a:pt x="14" y="58"/>
                </a:cubicBezTo>
                <a:cubicBezTo>
                  <a:pt x="18" y="56"/>
                  <a:pt x="20" y="55"/>
                  <a:pt x="22" y="53"/>
                </a:cubicBezTo>
                <a:cubicBezTo>
                  <a:pt x="24" y="51"/>
                  <a:pt x="25" y="49"/>
                  <a:pt x="28" y="44"/>
                </a:cubicBezTo>
                <a:cubicBezTo>
                  <a:pt x="31" y="38"/>
                  <a:pt x="37" y="37"/>
                  <a:pt x="41" y="38"/>
                </a:cubicBezTo>
                <a:cubicBezTo>
                  <a:pt x="44" y="38"/>
                  <a:pt x="44" y="37"/>
                  <a:pt x="45" y="34"/>
                </a:cubicBezTo>
                <a:cubicBezTo>
                  <a:pt x="45" y="34"/>
                  <a:pt x="45" y="33"/>
                  <a:pt x="45" y="33"/>
                </a:cubicBezTo>
                <a:cubicBezTo>
                  <a:pt x="46" y="32"/>
                  <a:pt x="46" y="32"/>
                  <a:pt x="47" y="32"/>
                </a:cubicBezTo>
                <a:cubicBezTo>
                  <a:pt x="52" y="35"/>
                  <a:pt x="52" y="35"/>
                  <a:pt x="52" y="35"/>
                </a:cubicBezTo>
                <a:cubicBezTo>
                  <a:pt x="53" y="36"/>
                  <a:pt x="53" y="36"/>
                  <a:pt x="52" y="37"/>
                </a:cubicBezTo>
                <a:cubicBezTo>
                  <a:pt x="52" y="37"/>
                  <a:pt x="52" y="37"/>
                  <a:pt x="51" y="37"/>
                </a:cubicBezTo>
                <a:cubicBezTo>
                  <a:pt x="49" y="40"/>
                  <a:pt x="49" y="41"/>
                  <a:pt x="50" y="43"/>
                </a:cubicBezTo>
                <a:cubicBezTo>
                  <a:pt x="53" y="46"/>
                  <a:pt x="54" y="52"/>
                  <a:pt x="51" y="57"/>
                </a:cubicBezTo>
                <a:close/>
                <a:moveTo>
                  <a:pt x="46" y="30"/>
                </a:moveTo>
                <a:cubicBezTo>
                  <a:pt x="49" y="23"/>
                  <a:pt x="54" y="13"/>
                  <a:pt x="59" y="7"/>
                </a:cubicBezTo>
                <a:cubicBezTo>
                  <a:pt x="59" y="7"/>
                  <a:pt x="60" y="7"/>
                  <a:pt x="60" y="7"/>
                </a:cubicBezTo>
                <a:cubicBezTo>
                  <a:pt x="67" y="11"/>
                  <a:pt x="67" y="11"/>
                  <a:pt x="67" y="11"/>
                </a:cubicBezTo>
                <a:cubicBezTo>
                  <a:pt x="68" y="11"/>
                  <a:pt x="68" y="11"/>
                  <a:pt x="68" y="12"/>
                </a:cubicBezTo>
                <a:cubicBezTo>
                  <a:pt x="65" y="19"/>
                  <a:pt x="59" y="29"/>
                  <a:pt x="54" y="34"/>
                </a:cubicBezTo>
                <a:cubicBezTo>
                  <a:pt x="54" y="35"/>
                  <a:pt x="54" y="35"/>
                  <a:pt x="53" y="35"/>
                </a:cubicBezTo>
                <a:cubicBezTo>
                  <a:pt x="47" y="31"/>
                  <a:pt x="47" y="31"/>
                  <a:pt x="47" y="31"/>
                </a:cubicBezTo>
                <a:cubicBezTo>
                  <a:pt x="46" y="31"/>
                  <a:pt x="46" y="30"/>
                  <a:pt x="46" y="30"/>
                </a:cubicBezTo>
                <a:close/>
                <a:moveTo>
                  <a:pt x="61" y="5"/>
                </a:moveTo>
                <a:cubicBezTo>
                  <a:pt x="64" y="2"/>
                  <a:pt x="66" y="0"/>
                  <a:pt x="68" y="1"/>
                </a:cubicBezTo>
                <a:cubicBezTo>
                  <a:pt x="70" y="2"/>
                  <a:pt x="70" y="5"/>
                  <a:pt x="68" y="9"/>
                </a:cubicBezTo>
                <a:cubicBezTo>
                  <a:pt x="68" y="10"/>
                  <a:pt x="68" y="10"/>
                  <a:pt x="67" y="10"/>
                </a:cubicBezTo>
                <a:cubicBezTo>
                  <a:pt x="61" y="6"/>
                  <a:pt x="61" y="6"/>
                  <a:pt x="61" y="6"/>
                </a:cubicBezTo>
                <a:cubicBezTo>
                  <a:pt x="61" y="6"/>
                  <a:pt x="61" y="5"/>
                  <a:pt x="61" y="5"/>
                </a:cubicBezTo>
                <a:close/>
              </a:path>
            </a:pathLst>
          </a:custGeom>
          <a:solidFill>
            <a:schemeClr val="bg1"/>
          </a:solidFill>
          <a:ln>
            <a:noFill/>
          </a:ln>
        </p:spPr>
        <p:txBody>
          <a:bodyPr/>
          <a:lstStyle/>
          <a:p>
            <a:endParaRPr lang="zh-CN" altLang="en-US">
              <a:solidFill>
                <a:srgbClr val="5A5A5A"/>
              </a:solidFill>
              <a:cs typeface="+mn-ea"/>
              <a:sym typeface="+mn-lt"/>
            </a:endParaRPr>
          </a:p>
        </p:txBody>
      </p:sp>
      <p:sp>
        <p:nvSpPr>
          <p:cNvPr id="23" name="Freeform 20"/>
          <p:cNvSpPr>
            <a:spLocks noEditPoints="1"/>
          </p:cNvSpPr>
          <p:nvPr/>
        </p:nvSpPr>
        <p:spPr bwMode="auto">
          <a:xfrm>
            <a:off x="1645094" y="4358851"/>
            <a:ext cx="227631" cy="253400"/>
          </a:xfrm>
          <a:custGeom>
            <a:avLst/>
            <a:gdLst>
              <a:gd name="T0" fmla="*/ 6 w 60"/>
              <a:gd name="T1" fmla="*/ 52 h 67"/>
              <a:gd name="T2" fmla="*/ 0 w 60"/>
              <a:gd name="T3" fmla="*/ 6 h 67"/>
              <a:gd name="T4" fmla="*/ 42 w 60"/>
              <a:gd name="T5" fmla="*/ 0 h 67"/>
              <a:gd name="T6" fmla="*/ 43 w 60"/>
              <a:gd name="T7" fmla="*/ 8 h 67"/>
              <a:gd name="T8" fmla="*/ 42 w 60"/>
              <a:gd name="T9" fmla="*/ 9 h 67"/>
              <a:gd name="T10" fmla="*/ 41 w 60"/>
              <a:gd name="T11" fmla="*/ 3 h 67"/>
              <a:gd name="T12" fmla="*/ 6 w 60"/>
              <a:gd name="T13" fmla="*/ 1 h 67"/>
              <a:gd name="T14" fmla="*/ 42 w 60"/>
              <a:gd name="T15" fmla="*/ 10 h 67"/>
              <a:gd name="T16" fmla="*/ 43 w 60"/>
              <a:gd name="T17" fmla="*/ 12 h 67"/>
              <a:gd name="T18" fmla="*/ 22 w 60"/>
              <a:gd name="T19" fmla="*/ 13 h 67"/>
              <a:gd name="T20" fmla="*/ 15 w 60"/>
              <a:gd name="T21" fmla="*/ 51 h 67"/>
              <a:gd name="T22" fmla="*/ 58 w 60"/>
              <a:gd name="T23" fmla="*/ 67 h 67"/>
              <a:gd name="T24" fmla="*/ 16 w 60"/>
              <a:gd name="T25" fmla="*/ 61 h 67"/>
              <a:gd name="T26" fmla="*/ 22 w 60"/>
              <a:gd name="T27" fmla="*/ 14 h 67"/>
              <a:gd name="T28" fmla="*/ 60 w 60"/>
              <a:gd name="T29" fmla="*/ 16 h 67"/>
              <a:gd name="T30" fmla="*/ 59 w 60"/>
              <a:gd name="T31" fmla="*/ 24 h 67"/>
              <a:gd name="T32" fmla="*/ 57 w 60"/>
              <a:gd name="T33" fmla="*/ 23 h 67"/>
              <a:gd name="T34" fmla="*/ 56 w 60"/>
              <a:gd name="T35" fmla="*/ 16 h 67"/>
              <a:gd name="T36" fmla="*/ 22 w 60"/>
              <a:gd name="T37" fmla="*/ 25 h 67"/>
              <a:gd name="T38" fmla="*/ 60 w 60"/>
              <a:gd name="T39" fmla="*/ 27 h 67"/>
              <a:gd name="T40" fmla="*/ 58 w 60"/>
              <a:gd name="T41" fmla="*/ 67 h 67"/>
              <a:gd name="T42" fmla="*/ 23 w 60"/>
              <a:gd name="T43" fmla="*/ 18 h 67"/>
              <a:gd name="T44" fmla="*/ 22 w 60"/>
              <a:gd name="T45" fmla="*/ 17 h 67"/>
              <a:gd name="T46" fmla="*/ 55 w 60"/>
              <a:gd name="T47" fmla="*/ 16 h 67"/>
              <a:gd name="T48" fmla="*/ 56 w 60"/>
              <a:gd name="T49" fmla="*/ 17 h 67"/>
              <a:gd name="T50" fmla="*/ 55 w 60"/>
              <a:gd name="T51" fmla="*/ 20 h 67"/>
              <a:gd name="T52" fmla="*/ 22 w 60"/>
              <a:gd name="T53" fmla="*/ 19 h 67"/>
              <a:gd name="T54" fmla="*/ 23 w 60"/>
              <a:gd name="T55" fmla="*/ 18 h 67"/>
              <a:gd name="T56" fmla="*/ 56 w 60"/>
              <a:gd name="T57" fmla="*/ 19 h 67"/>
              <a:gd name="T58" fmla="*/ 55 w 60"/>
              <a:gd name="T59" fmla="*/ 20 h 67"/>
              <a:gd name="T60" fmla="*/ 23 w 60"/>
              <a:gd name="T61" fmla="*/ 22 h 67"/>
              <a:gd name="T62" fmla="*/ 22 w 60"/>
              <a:gd name="T63" fmla="*/ 21 h 67"/>
              <a:gd name="T64" fmla="*/ 55 w 60"/>
              <a:gd name="T65" fmla="*/ 21 h 67"/>
              <a:gd name="T66" fmla="*/ 56 w 60"/>
              <a:gd name="T67" fmla="*/ 22 h 67"/>
              <a:gd name="T68" fmla="*/ 55 w 60"/>
              <a:gd name="T69" fmla="*/ 25 h 67"/>
              <a:gd name="T70" fmla="*/ 22 w 60"/>
              <a:gd name="T71" fmla="*/ 24 h 67"/>
              <a:gd name="T72" fmla="*/ 23 w 60"/>
              <a:gd name="T73" fmla="*/ 23 h 67"/>
              <a:gd name="T74" fmla="*/ 56 w 60"/>
              <a:gd name="T75" fmla="*/ 24 h 67"/>
              <a:gd name="T76" fmla="*/ 55 w 60"/>
              <a:gd name="T77" fmla="*/ 25 h 67"/>
              <a:gd name="T78" fmla="*/ 7 w 60"/>
              <a:gd name="T79" fmla="*/ 3 h 67"/>
              <a:gd name="T80" fmla="*/ 6 w 60"/>
              <a:gd name="T81" fmla="*/ 2 h 67"/>
              <a:gd name="T82" fmla="*/ 39 w 60"/>
              <a:gd name="T83" fmla="*/ 2 h 67"/>
              <a:gd name="T84" fmla="*/ 40 w 60"/>
              <a:gd name="T85" fmla="*/ 2 h 67"/>
              <a:gd name="T86" fmla="*/ 39 w 60"/>
              <a:gd name="T87" fmla="*/ 5 h 67"/>
              <a:gd name="T88" fmla="*/ 6 w 60"/>
              <a:gd name="T89" fmla="*/ 5 h 67"/>
              <a:gd name="T90" fmla="*/ 7 w 60"/>
              <a:gd name="T91" fmla="*/ 4 h 67"/>
              <a:gd name="T92" fmla="*/ 40 w 60"/>
              <a:gd name="T93" fmla="*/ 5 h 67"/>
              <a:gd name="T94" fmla="*/ 39 w 60"/>
              <a:gd name="T95" fmla="*/ 5 h 67"/>
              <a:gd name="T96" fmla="*/ 7 w 60"/>
              <a:gd name="T97" fmla="*/ 8 h 67"/>
              <a:gd name="T98" fmla="*/ 6 w 60"/>
              <a:gd name="T99" fmla="*/ 7 h 67"/>
              <a:gd name="T100" fmla="*/ 39 w 60"/>
              <a:gd name="T101" fmla="*/ 6 h 67"/>
              <a:gd name="T102" fmla="*/ 40 w 60"/>
              <a:gd name="T103" fmla="*/ 7 h 67"/>
              <a:gd name="T104" fmla="*/ 39 w 60"/>
              <a:gd name="T105" fmla="*/ 10 h 67"/>
              <a:gd name="T106" fmla="*/ 6 w 60"/>
              <a:gd name="T107" fmla="*/ 9 h 67"/>
              <a:gd name="T108" fmla="*/ 7 w 60"/>
              <a:gd name="T109" fmla="*/ 8 h 67"/>
              <a:gd name="T110" fmla="*/ 40 w 60"/>
              <a:gd name="T111" fmla="*/ 9 h 67"/>
              <a:gd name="T112" fmla="*/ 39 w 60"/>
              <a:gd name="T113" fmla="*/ 1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0" h="67">
                <a:moveTo>
                  <a:pt x="14" y="52"/>
                </a:moveTo>
                <a:cubicBezTo>
                  <a:pt x="6" y="52"/>
                  <a:pt x="6" y="52"/>
                  <a:pt x="6" y="52"/>
                </a:cubicBezTo>
                <a:cubicBezTo>
                  <a:pt x="3" y="52"/>
                  <a:pt x="0" y="49"/>
                  <a:pt x="0" y="46"/>
                </a:cubicBezTo>
                <a:cubicBezTo>
                  <a:pt x="0" y="32"/>
                  <a:pt x="0" y="19"/>
                  <a:pt x="0" y="6"/>
                </a:cubicBezTo>
                <a:cubicBezTo>
                  <a:pt x="0" y="2"/>
                  <a:pt x="3" y="0"/>
                  <a:pt x="6" y="0"/>
                </a:cubicBezTo>
                <a:cubicBezTo>
                  <a:pt x="18" y="0"/>
                  <a:pt x="30" y="0"/>
                  <a:pt x="42" y="0"/>
                </a:cubicBezTo>
                <a:cubicBezTo>
                  <a:pt x="43" y="0"/>
                  <a:pt x="43" y="0"/>
                  <a:pt x="43" y="1"/>
                </a:cubicBezTo>
                <a:cubicBezTo>
                  <a:pt x="43" y="8"/>
                  <a:pt x="43" y="8"/>
                  <a:pt x="43" y="8"/>
                </a:cubicBezTo>
                <a:cubicBezTo>
                  <a:pt x="43" y="8"/>
                  <a:pt x="43" y="9"/>
                  <a:pt x="42" y="9"/>
                </a:cubicBezTo>
                <a:cubicBezTo>
                  <a:pt x="42" y="9"/>
                  <a:pt x="42" y="9"/>
                  <a:pt x="42" y="9"/>
                </a:cubicBezTo>
                <a:cubicBezTo>
                  <a:pt x="42" y="9"/>
                  <a:pt x="41" y="8"/>
                  <a:pt x="41" y="8"/>
                </a:cubicBezTo>
                <a:cubicBezTo>
                  <a:pt x="41" y="3"/>
                  <a:pt x="41" y="3"/>
                  <a:pt x="41" y="3"/>
                </a:cubicBezTo>
                <a:cubicBezTo>
                  <a:pt x="41" y="2"/>
                  <a:pt x="41" y="1"/>
                  <a:pt x="40" y="1"/>
                </a:cubicBezTo>
                <a:cubicBezTo>
                  <a:pt x="6" y="1"/>
                  <a:pt x="6" y="1"/>
                  <a:pt x="6" y="1"/>
                </a:cubicBezTo>
                <a:cubicBezTo>
                  <a:pt x="0" y="1"/>
                  <a:pt x="0" y="10"/>
                  <a:pt x="6" y="10"/>
                </a:cubicBezTo>
                <a:cubicBezTo>
                  <a:pt x="42" y="10"/>
                  <a:pt x="42" y="10"/>
                  <a:pt x="42" y="10"/>
                </a:cubicBezTo>
                <a:cubicBezTo>
                  <a:pt x="43" y="10"/>
                  <a:pt x="43" y="11"/>
                  <a:pt x="43" y="11"/>
                </a:cubicBezTo>
                <a:cubicBezTo>
                  <a:pt x="43" y="12"/>
                  <a:pt x="43" y="12"/>
                  <a:pt x="43" y="12"/>
                </a:cubicBezTo>
                <a:cubicBezTo>
                  <a:pt x="43" y="13"/>
                  <a:pt x="43" y="13"/>
                  <a:pt x="42" y="13"/>
                </a:cubicBezTo>
                <a:cubicBezTo>
                  <a:pt x="22" y="13"/>
                  <a:pt x="22" y="13"/>
                  <a:pt x="22" y="13"/>
                </a:cubicBezTo>
                <a:cubicBezTo>
                  <a:pt x="18" y="13"/>
                  <a:pt x="15" y="16"/>
                  <a:pt x="15" y="20"/>
                </a:cubicBezTo>
                <a:cubicBezTo>
                  <a:pt x="15" y="51"/>
                  <a:pt x="15" y="51"/>
                  <a:pt x="15" y="51"/>
                </a:cubicBezTo>
                <a:cubicBezTo>
                  <a:pt x="15" y="51"/>
                  <a:pt x="15" y="52"/>
                  <a:pt x="14" y="52"/>
                </a:cubicBezTo>
                <a:close/>
                <a:moveTo>
                  <a:pt x="58" y="67"/>
                </a:moveTo>
                <a:cubicBezTo>
                  <a:pt x="22" y="67"/>
                  <a:pt x="22" y="67"/>
                  <a:pt x="22" y="67"/>
                </a:cubicBezTo>
                <a:cubicBezTo>
                  <a:pt x="19" y="67"/>
                  <a:pt x="16" y="64"/>
                  <a:pt x="16" y="61"/>
                </a:cubicBezTo>
                <a:cubicBezTo>
                  <a:pt x="16" y="47"/>
                  <a:pt x="16" y="34"/>
                  <a:pt x="16" y="20"/>
                </a:cubicBezTo>
                <a:cubicBezTo>
                  <a:pt x="16" y="17"/>
                  <a:pt x="19" y="14"/>
                  <a:pt x="22" y="14"/>
                </a:cubicBezTo>
                <a:cubicBezTo>
                  <a:pt x="35" y="14"/>
                  <a:pt x="46" y="14"/>
                  <a:pt x="58" y="14"/>
                </a:cubicBezTo>
                <a:cubicBezTo>
                  <a:pt x="59" y="14"/>
                  <a:pt x="60" y="15"/>
                  <a:pt x="60" y="16"/>
                </a:cubicBezTo>
                <a:cubicBezTo>
                  <a:pt x="60" y="23"/>
                  <a:pt x="60" y="23"/>
                  <a:pt x="60" y="23"/>
                </a:cubicBezTo>
                <a:cubicBezTo>
                  <a:pt x="60" y="23"/>
                  <a:pt x="59" y="24"/>
                  <a:pt x="59" y="24"/>
                </a:cubicBezTo>
                <a:cubicBezTo>
                  <a:pt x="59" y="24"/>
                  <a:pt x="59" y="24"/>
                  <a:pt x="59" y="24"/>
                </a:cubicBezTo>
                <a:cubicBezTo>
                  <a:pt x="58" y="24"/>
                  <a:pt x="57" y="23"/>
                  <a:pt x="57" y="23"/>
                </a:cubicBezTo>
                <a:cubicBezTo>
                  <a:pt x="57" y="17"/>
                  <a:pt x="57" y="17"/>
                  <a:pt x="57" y="17"/>
                </a:cubicBezTo>
                <a:cubicBezTo>
                  <a:pt x="57" y="16"/>
                  <a:pt x="57" y="16"/>
                  <a:pt x="56" y="16"/>
                </a:cubicBezTo>
                <a:cubicBezTo>
                  <a:pt x="22" y="16"/>
                  <a:pt x="22" y="16"/>
                  <a:pt x="22" y="16"/>
                </a:cubicBezTo>
                <a:cubicBezTo>
                  <a:pt x="16" y="16"/>
                  <a:pt x="16" y="25"/>
                  <a:pt x="22" y="25"/>
                </a:cubicBezTo>
                <a:cubicBezTo>
                  <a:pt x="58" y="25"/>
                  <a:pt x="58" y="25"/>
                  <a:pt x="58" y="25"/>
                </a:cubicBezTo>
                <a:cubicBezTo>
                  <a:pt x="59" y="25"/>
                  <a:pt x="60" y="26"/>
                  <a:pt x="60" y="27"/>
                </a:cubicBezTo>
                <a:cubicBezTo>
                  <a:pt x="60" y="39"/>
                  <a:pt x="60" y="52"/>
                  <a:pt x="60" y="65"/>
                </a:cubicBezTo>
                <a:cubicBezTo>
                  <a:pt x="60" y="66"/>
                  <a:pt x="59" y="67"/>
                  <a:pt x="58" y="67"/>
                </a:cubicBezTo>
                <a:close/>
                <a:moveTo>
                  <a:pt x="55" y="18"/>
                </a:moveTo>
                <a:cubicBezTo>
                  <a:pt x="23" y="18"/>
                  <a:pt x="23" y="18"/>
                  <a:pt x="23" y="18"/>
                </a:cubicBezTo>
                <a:cubicBezTo>
                  <a:pt x="22" y="18"/>
                  <a:pt x="22" y="17"/>
                  <a:pt x="22" y="17"/>
                </a:cubicBezTo>
                <a:cubicBezTo>
                  <a:pt x="22" y="17"/>
                  <a:pt x="22" y="17"/>
                  <a:pt x="22" y="17"/>
                </a:cubicBezTo>
                <a:cubicBezTo>
                  <a:pt x="22" y="17"/>
                  <a:pt x="22" y="16"/>
                  <a:pt x="23" y="16"/>
                </a:cubicBezTo>
                <a:cubicBezTo>
                  <a:pt x="55" y="16"/>
                  <a:pt x="55" y="16"/>
                  <a:pt x="55" y="16"/>
                </a:cubicBezTo>
                <a:cubicBezTo>
                  <a:pt x="56" y="16"/>
                  <a:pt x="56" y="17"/>
                  <a:pt x="56" y="17"/>
                </a:cubicBezTo>
                <a:cubicBezTo>
                  <a:pt x="56" y="17"/>
                  <a:pt x="56" y="17"/>
                  <a:pt x="56" y="17"/>
                </a:cubicBezTo>
                <a:cubicBezTo>
                  <a:pt x="56" y="17"/>
                  <a:pt x="56" y="18"/>
                  <a:pt x="55" y="18"/>
                </a:cubicBezTo>
                <a:close/>
                <a:moveTo>
                  <a:pt x="55" y="20"/>
                </a:moveTo>
                <a:cubicBezTo>
                  <a:pt x="23" y="20"/>
                  <a:pt x="23" y="20"/>
                  <a:pt x="23" y="20"/>
                </a:cubicBezTo>
                <a:cubicBezTo>
                  <a:pt x="22" y="20"/>
                  <a:pt x="22" y="20"/>
                  <a:pt x="22" y="19"/>
                </a:cubicBezTo>
                <a:cubicBezTo>
                  <a:pt x="22" y="19"/>
                  <a:pt x="22" y="19"/>
                  <a:pt x="22" y="19"/>
                </a:cubicBezTo>
                <a:cubicBezTo>
                  <a:pt x="22" y="19"/>
                  <a:pt x="22" y="18"/>
                  <a:pt x="23" y="18"/>
                </a:cubicBezTo>
                <a:cubicBezTo>
                  <a:pt x="55" y="18"/>
                  <a:pt x="55" y="18"/>
                  <a:pt x="55" y="18"/>
                </a:cubicBezTo>
                <a:cubicBezTo>
                  <a:pt x="56" y="18"/>
                  <a:pt x="56" y="19"/>
                  <a:pt x="56" y="19"/>
                </a:cubicBezTo>
                <a:cubicBezTo>
                  <a:pt x="56" y="19"/>
                  <a:pt x="56" y="19"/>
                  <a:pt x="56" y="19"/>
                </a:cubicBezTo>
                <a:cubicBezTo>
                  <a:pt x="56" y="20"/>
                  <a:pt x="56" y="20"/>
                  <a:pt x="55" y="20"/>
                </a:cubicBezTo>
                <a:close/>
                <a:moveTo>
                  <a:pt x="55" y="22"/>
                </a:moveTo>
                <a:cubicBezTo>
                  <a:pt x="23" y="22"/>
                  <a:pt x="23" y="22"/>
                  <a:pt x="23" y="22"/>
                </a:cubicBezTo>
                <a:cubicBezTo>
                  <a:pt x="22" y="22"/>
                  <a:pt x="22" y="22"/>
                  <a:pt x="22" y="22"/>
                </a:cubicBezTo>
                <a:cubicBezTo>
                  <a:pt x="22" y="21"/>
                  <a:pt x="22" y="21"/>
                  <a:pt x="22" y="21"/>
                </a:cubicBezTo>
                <a:cubicBezTo>
                  <a:pt x="22" y="21"/>
                  <a:pt x="22" y="21"/>
                  <a:pt x="23" y="21"/>
                </a:cubicBezTo>
                <a:cubicBezTo>
                  <a:pt x="55" y="21"/>
                  <a:pt x="55" y="21"/>
                  <a:pt x="55" y="21"/>
                </a:cubicBezTo>
                <a:cubicBezTo>
                  <a:pt x="56" y="21"/>
                  <a:pt x="56" y="21"/>
                  <a:pt x="56" y="21"/>
                </a:cubicBezTo>
                <a:cubicBezTo>
                  <a:pt x="56" y="22"/>
                  <a:pt x="56" y="22"/>
                  <a:pt x="56" y="22"/>
                </a:cubicBezTo>
                <a:cubicBezTo>
                  <a:pt x="56" y="22"/>
                  <a:pt x="56" y="22"/>
                  <a:pt x="55" y="22"/>
                </a:cubicBezTo>
                <a:close/>
                <a:moveTo>
                  <a:pt x="55" y="25"/>
                </a:moveTo>
                <a:cubicBezTo>
                  <a:pt x="23" y="25"/>
                  <a:pt x="23" y="25"/>
                  <a:pt x="23" y="25"/>
                </a:cubicBezTo>
                <a:cubicBezTo>
                  <a:pt x="22" y="25"/>
                  <a:pt x="22" y="24"/>
                  <a:pt x="22" y="24"/>
                </a:cubicBezTo>
                <a:cubicBezTo>
                  <a:pt x="22" y="24"/>
                  <a:pt x="22" y="24"/>
                  <a:pt x="22" y="24"/>
                </a:cubicBezTo>
                <a:cubicBezTo>
                  <a:pt x="22" y="23"/>
                  <a:pt x="22" y="23"/>
                  <a:pt x="23" y="23"/>
                </a:cubicBezTo>
                <a:cubicBezTo>
                  <a:pt x="55" y="23"/>
                  <a:pt x="55" y="23"/>
                  <a:pt x="55" y="23"/>
                </a:cubicBezTo>
                <a:cubicBezTo>
                  <a:pt x="56" y="23"/>
                  <a:pt x="56" y="23"/>
                  <a:pt x="56" y="24"/>
                </a:cubicBezTo>
                <a:cubicBezTo>
                  <a:pt x="56" y="24"/>
                  <a:pt x="56" y="24"/>
                  <a:pt x="56" y="24"/>
                </a:cubicBezTo>
                <a:cubicBezTo>
                  <a:pt x="56" y="24"/>
                  <a:pt x="56" y="25"/>
                  <a:pt x="55" y="25"/>
                </a:cubicBezTo>
                <a:close/>
                <a:moveTo>
                  <a:pt x="39" y="3"/>
                </a:moveTo>
                <a:cubicBezTo>
                  <a:pt x="7" y="3"/>
                  <a:pt x="7" y="3"/>
                  <a:pt x="7" y="3"/>
                </a:cubicBezTo>
                <a:cubicBezTo>
                  <a:pt x="6" y="3"/>
                  <a:pt x="6" y="3"/>
                  <a:pt x="6" y="2"/>
                </a:cubicBezTo>
                <a:cubicBezTo>
                  <a:pt x="6" y="2"/>
                  <a:pt x="6" y="2"/>
                  <a:pt x="6" y="2"/>
                </a:cubicBezTo>
                <a:cubicBezTo>
                  <a:pt x="6" y="2"/>
                  <a:pt x="6" y="2"/>
                  <a:pt x="7" y="2"/>
                </a:cubicBezTo>
                <a:cubicBezTo>
                  <a:pt x="39" y="2"/>
                  <a:pt x="39" y="2"/>
                  <a:pt x="39" y="2"/>
                </a:cubicBezTo>
                <a:cubicBezTo>
                  <a:pt x="40" y="2"/>
                  <a:pt x="40" y="2"/>
                  <a:pt x="40" y="2"/>
                </a:cubicBezTo>
                <a:cubicBezTo>
                  <a:pt x="40" y="2"/>
                  <a:pt x="40" y="2"/>
                  <a:pt x="40" y="2"/>
                </a:cubicBezTo>
                <a:cubicBezTo>
                  <a:pt x="40" y="3"/>
                  <a:pt x="40" y="3"/>
                  <a:pt x="39" y="3"/>
                </a:cubicBezTo>
                <a:close/>
                <a:moveTo>
                  <a:pt x="39" y="5"/>
                </a:moveTo>
                <a:cubicBezTo>
                  <a:pt x="7" y="5"/>
                  <a:pt x="7" y="5"/>
                  <a:pt x="7" y="5"/>
                </a:cubicBezTo>
                <a:cubicBezTo>
                  <a:pt x="6" y="5"/>
                  <a:pt x="6" y="5"/>
                  <a:pt x="6" y="5"/>
                </a:cubicBezTo>
                <a:cubicBezTo>
                  <a:pt x="6" y="5"/>
                  <a:pt x="6" y="5"/>
                  <a:pt x="6" y="5"/>
                </a:cubicBezTo>
                <a:cubicBezTo>
                  <a:pt x="6" y="4"/>
                  <a:pt x="6" y="4"/>
                  <a:pt x="7" y="4"/>
                </a:cubicBezTo>
                <a:cubicBezTo>
                  <a:pt x="39" y="4"/>
                  <a:pt x="39" y="4"/>
                  <a:pt x="39" y="4"/>
                </a:cubicBezTo>
                <a:cubicBezTo>
                  <a:pt x="40" y="4"/>
                  <a:pt x="40" y="4"/>
                  <a:pt x="40" y="5"/>
                </a:cubicBezTo>
                <a:cubicBezTo>
                  <a:pt x="40" y="5"/>
                  <a:pt x="40" y="5"/>
                  <a:pt x="40" y="5"/>
                </a:cubicBezTo>
                <a:cubicBezTo>
                  <a:pt x="40" y="5"/>
                  <a:pt x="40" y="5"/>
                  <a:pt x="39" y="5"/>
                </a:cubicBezTo>
                <a:close/>
                <a:moveTo>
                  <a:pt x="39" y="8"/>
                </a:moveTo>
                <a:cubicBezTo>
                  <a:pt x="7" y="8"/>
                  <a:pt x="7" y="8"/>
                  <a:pt x="7" y="8"/>
                </a:cubicBezTo>
                <a:cubicBezTo>
                  <a:pt x="6" y="8"/>
                  <a:pt x="6" y="7"/>
                  <a:pt x="6" y="7"/>
                </a:cubicBezTo>
                <a:cubicBezTo>
                  <a:pt x="6" y="7"/>
                  <a:pt x="6" y="7"/>
                  <a:pt x="6" y="7"/>
                </a:cubicBezTo>
                <a:cubicBezTo>
                  <a:pt x="6" y="6"/>
                  <a:pt x="6" y="6"/>
                  <a:pt x="7" y="6"/>
                </a:cubicBezTo>
                <a:cubicBezTo>
                  <a:pt x="39" y="6"/>
                  <a:pt x="39" y="6"/>
                  <a:pt x="39" y="6"/>
                </a:cubicBezTo>
                <a:cubicBezTo>
                  <a:pt x="40" y="6"/>
                  <a:pt x="40" y="6"/>
                  <a:pt x="40" y="7"/>
                </a:cubicBezTo>
                <a:cubicBezTo>
                  <a:pt x="40" y="7"/>
                  <a:pt x="40" y="7"/>
                  <a:pt x="40" y="7"/>
                </a:cubicBezTo>
                <a:cubicBezTo>
                  <a:pt x="40" y="7"/>
                  <a:pt x="40" y="8"/>
                  <a:pt x="39" y="8"/>
                </a:cubicBezTo>
                <a:close/>
                <a:moveTo>
                  <a:pt x="39" y="10"/>
                </a:moveTo>
                <a:cubicBezTo>
                  <a:pt x="7" y="10"/>
                  <a:pt x="7" y="10"/>
                  <a:pt x="7" y="10"/>
                </a:cubicBezTo>
                <a:cubicBezTo>
                  <a:pt x="6" y="10"/>
                  <a:pt x="6" y="10"/>
                  <a:pt x="6" y="9"/>
                </a:cubicBezTo>
                <a:cubicBezTo>
                  <a:pt x="6" y="9"/>
                  <a:pt x="6" y="9"/>
                  <a:pt x="6" y="9"/>
                </a:cubicBezTo>
                <a:cubicBezTo>
                  <a:pt x="6" y="9"/>
                  <a:pt x="6" y="8"/>
                  <a:pt x="7" y="8"/>
                </a:cubicBezTo>
                <a:cubicBezTo>
                  <a:pt x="39" y="8"/>
                  <a:pt x="39" y="8"/>
                  <a:pt x="39" y="8"/>
                </a:cubicBezTo>
                <a:cubicBezTo>
                  <a:pt x="40" y="8"/>
                  <a:pt x="40" y="9"/>
                  <a:pt x="40" y="9"/>
                </a:cubicBezTo>
                <a:cubicBezTo>
                  <a:pt x="40" y="9"/>
                  <a:pt x="40" y="9"/>
                  <a:pt x="40" y="9"/>
                </a:cubicBezTo>
                <a:cubicBezTo>
                  <a:pt x="40" y="10"/>
                  <a:pt x="40" y="10"/>
                  <a:pt x="39" y="10"/>
                </a:cubicBezTo>
                <a:close/>
              </a:path>
            </a:pathLst>
          </a:custGeom>
          <a:solidFill>
            <a:schemeClr val="bg1"/>
          </a:solidFill>
          <a:ln>
            <a:noFill/>
          </a:ln>
        </p:spPr>
        <p:txBody>
          <a:bodyPr/>
          <a:lstStyle/>
          <a:p>
            <a:endParaRPr lang="zh-CN" altLang="en-US">
              <a:solidFill>
                <a:srgbClr val="5A5A5A"/>
              </a:solidFill>
              <a:cs typeface="+mn-ea"/>
              <a:sym typeface="+mn-lt"/>
            </a:endParaRPr>
          </a:p>
        </p:txBody>
      </p:sp>
      <p:sp>
        <p:nvSpPr>
          <p:cNvPr id="24" name="Freeform 22"/>
          <p:cNvSpPr>
            <a:spLocks noEditPoints="1"/>
          </p:cNvSpPr>
          <p:nvPr/>
        </p:nvSpPr>
        <p:spPr bwMode="auto">
          <a:xfrm>
            <a:off x="6844088" y="4325566"/>
            <a:ext cx="311382" cy="319971"/>
          </a:xfrm>
          <a:custGeom>
            <a:avLst/>
            <a:gdLst>
              <a:gd name="T0" fmla="*/ 58 w 83"/>
              <a:gd name="T1" fmla="*/ 28 h 85"/>
              <a:gd name="T2" fmla="*/ 35 w 83"/>
              <a:gd name="T3" fmla="*/ 14 h 85"/>
              <a:gd name="T4" fmla="*/ 20 w 83"/>
              <a:gd name="T5" fmla="*/ 34 h 85"/>
              <a:gd name="T6" fmla="*/ 33 w 83"/>
              <a:gd name="T7" fmla="*/ 15 h 85"/>
              <a:gd name="T8" fmla="*/ 34 w 83"/>
              <a:gd name="T9" fmla="*/ 16 h 85"/>
              <a:gd name="T10" fmla="*/ 23 w 83"/>
              <a:gd name="T11" fmla="*/ 41 h 85"/>
              <a:gd name="T12" fmla="*/ 35 w 83"/>
              <a:gd name="T13" fmla="*/ 56 h 85"/>
              <a:gd name="T14" fmla="*/ 23 w 83"/>
              <a:gd name="T15" fmla="*/ 55 h 85"/>
              <a:gd name="T16" fmla="*/ 20 w 83"/>
              <a:gd name="T17" fmla="*/ 52 h 85"/>
              <a:gd name="T18" fmla="*/ 44 w 83"/>
              <a:gd name="T19" fmla="*/ 64 h 85"/>
              <a:gd name="T20" fmla="*/ 22 w 83"/>
              <a:gd name="T21" fmla="*/ 63 h 85"/>
              <a:gd name="T22" fmla="*/ 22 w 83"/>
              <a:gd name="T23" fmla="*/ 57 h 85"/>
              <a:gd name="T24" fmla="*/ 67 w 83"/>
              <a:gd name="T25" fmla="*/ 41 h 85"/>
              <a:gd name="T26" fmla="*/ 65 w 83"/>
              <a:gd name="T27" fmla="*/ 46 h 85"/>
              <a:gd name="T28" fmla="*/ 54 w 83"/>
              <a:gd name="T29" fmla="*/ 50 h 85"/>
              <a:gd name="T30" fmla="*/ 40 w 83"/>
              <a:gd name="T31" fmla="*/ 11 h 85"/>
              <a:gd name="T32" fmla="*/ 57 w 83"/>
              <a:gd name="T33" fmla="*/ 24 h 85"/>
              <a:gd name="T34" fmla="*/ 52 w 83"/>
              <a:gd name="T35" fmla="*/ 40 h 85"/>
              <a:gd name="T36" fmla="*/ 52 w 83"/>
              <a:gd name="T37" fmla="*/ 40 h 85"/>
              <a:gd name="T38" fmla="*/ 34 w 83"/>
              <a:gd name="T39" fmla="*/ 43 h 85"/>
              <a:gd name="T40" fmla="*/ 58 w 83"/>
              <a:gd name="T41" fmla="*/ 61 h 85"/>
              <a:gd name="T42" fmla="*/ 9 w 83"/>
              <a:gd name="T43" fmla="*/ 34 h 85"/>
              <a:gd name="T44" fmla="*/ 33 w 83"/>
              <a:gd name="T45" fmla="*/ 10 h 85"/>
              <a:gd name="T46" fmla="*/ 66 w 83"/>
              <a:gd name="T47" fmla="*/ 18 h 85"/>
              <a:gd name="T48" fmla="*/ 76 w 83"/>
              <a:gd name="T49" fmla="*/ 47 h 85"/>
              <a:gd name="T50" fmla="*/ 75 w 83"/>
              <a:gd name="T51" fmla="*/ 47 h 85"/>
              <a:gd name="T52" fmla="*/ 73 w 83"/>
              <a:gd name="T53" fmla="*/ 39 h 85"/>
              <a:gd name="T54" fmla="*/ 68 w 83"/>
              <a:gd name="T55" fmla="*/ 25 h 85"/>
              <a:gd name="T56" fmla="*/ 68 w 83"/>
              <a:gd name="T57" fmla="*/ 37 h 85"/>
              <a:gd name="T58" fmla="*/ 52 w 83"/>
              <a:gd name="T59" fmla="*/ 71 h 85"/>
              <a:gd name="T60" fmla="*/ 58 w 83"/>
              <a:gd name="T61" fmla="*/ 66 h 85"/>
              <a:gd name="T62" fmla="*/ 70 w 83"/>
              <a:gd name="T63" fmla="*/ 53 h 85"/>
              <a:gd name="T64" fmla="*/ 58 w 83"/>
              <a:gd name="T65" fmla="*/ 61 h 85"/>
              <a:gd name="T66" fmla="*/ 17 w 83"/>
              <a:gd name="T67" fmla="*/ 49 h 85"/>
              <a:gd name="T68" fmla="*/ 12 w 83"/>
              <a:gd name="T69" fmla="*/ 38 h 85"/>
              <a:gd name="T70" fmla="*/ 15 w 83"/>
              <a:gd name="T71" fmla="*/ 54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3" h="85">
                <a:moveTo>
                  <a:pt x="58" y="27"/>
                </a:moveTo>
                <a:cubicBezTo>
                  <a:pt x="58" y="27"/>
                  <a:pt x="58" y="28"/>
                  <a:pt x="58" y="28"/>
                </a:cubicBezTo>
                <a:cubicBezTo>
                  <a:pt x="58" y="29"/>
                  <a:pt x="58" y="29"/>
                  <a:pt x="57" y="29"/>
                </a:cubicBezTo>
                <a:cubicBezTo>
                  <a:pt x="51" y="22"/>
                  <a:pt x="44" y="17"/>
                  <a:pt x="35" y="14"/>
                </a:cubicBezTo>
                <a:cubicBezTo>
                  <a:pt x="21" y="10"/>
                  <a:pt x="12" y="19"/>
                  <a:pt x="19" y="34"/>
                </a:cubicBezTo>
                <a:cubicBezTo>
                  <a:pt x="19" y="35"/>
                  <a:pt x="20" y="35"/>
                  <a:pt x="20" y="34"/>
                </a:cubicBezTo>
                <a:cubicBezTo>
                  <a:pt x="22" y="28"/>
                  <a:pt x="25" y="22"/>
                  <a:pt x="30" y="16"/>
                </a:cubicBezTo>
                <a:cubicBezTo>
                  <a:pt x="30" y="15"/>
                  <a:pt x="32" y="15"/>
                  <a:pt x="33" y="15"/>
                </a:cubicBezTo>
                <a:cubicBezTo>
                  <a:pt x="33" y="15"/>
                  <a:pt x="33" y="15"/>
                  <a:pt x="33" y="15"/>
                </a:cubicBezTo>
                <a:cubicBezTo>
                  <a:pt x="34" y="15"/>
                  <a:pt x="34" y="16"/>
                  <a:pt x="34" y="16"/>
                </a:cubicBezTo>
                <a:cubicBezTo>
                  <a:pt x="28" y="22"/>
                  <a:pt x="25" y="31"/>
                  <a:pt x="22" y="38"/>
                </a:cubicBezTo>
                <a:cubicBezTo>
                  <a:pt x="22" y="39"/>
                  <a:pt x="22" y="40"/>
                  <a:pt x="23" y="41"/>
                </a:cubicBezTo>
                <a:cubicBezTo>
                  <a:pt x="26" y="46"/>
                  <a:pt x="30" y="51"/>
                  <a:pt x="35" y="55"/>
                </a:cubicBezTo>
                <a:cubicBezTo>
                  <a:pt x="35" y="55"/>
                  <a:pt x="35" y="56"/>
                  <a:pt x="35" y="56"/>
                </a:cubicBezTo>
                <a:cubicBezTo>
                  <a:pt x="31" y="56"/>
                  <a:pt x="28" y="56"/>
                  <a:pt x="25" y="56"/>
                </a:cubicBezTo>
                <a:cubicBezTo>
                  <a:pt x="24" y="56"/>
                  <a:pt x="24" y="55"/>
                  <a:pt x="23" y="55"/>
                </a:cubicBezTo>
                <a:cubicBezTo>
                  <a:pt x="22" y="54"/>
                  <a:pt x="22" y="53"/>
                  <a:pt x="21" y="52"/>
                </a:cubicBezTo>
                <a:cubicBezTo>
                  <a:pt x="20" y="52"/>
                  <a:pt x="20" y="52"/>
                  <a:pt x="20" y="52"/>
                </a:cubicBezTo>
                <a:cubicBezTo>
                  <a:pt x="19" y="72"/>
                  <a:pt x="32" y="78"/>
                  <a:pt x="45" y="65"/>
                </a:cubicBezTo>
                <a:cubicBezTo>
                  <a:pt x="45" y="65"/>
                  <a:pt x="45" y="64"/>
                  <a:pt x="44" y="64"/>
                </a:cubicBezTo>
                <a:cubicBezTo>
                  <a:pt x="37" y="66"/>
                  <a:pt x="30" y="66"/>
                  <a:pt x="25" y="65"/>
                </a:cubicBezTo>
                <a:cubicBezTo>
                  <a:pt x="24" y="65"/>
                  <a:pt x="23" y="64"/>
                  <a:pt x="22" y="63"/>
                </a:cubicBezTo>
                <a:cubicBezTo>
                  <a:pt x="22" y="61"/>
                  <a:pt x="21" y="59"/>
                  <a:pt x="21" y="57"/>
                </a:cubicBezTo>
                <a:cubicBezTo>
                  <a:pt x="21" y="57"/>
                  <a:pt x="21" y="56"/>
                  <a:pt x="22" y="57"/>
                </a:cubicBezTo>
                <a:cubicBezTo>
                  <a:pt x="36" y="60"/>
                  <a:pt x="59" y="54"/>
                  <a:pt x="69" y="44"/>
                </a:cubicBezTo>
                <a:cubicBezTo>
                  <a:pt x="68" y="43"/>
                  <a:pt x="68" y="42"/>
                  <a:pt x="67" y="41"/>
                </a:cubicBezTo>
                <a:cubicBezTo>
                  <a:pt x="67" y="41"/>
                  <a:pt x="66" y="41"/>
                  <a:pt x="66" y="41"/>
                </a:cubicBezTo>
                <a:cubicBezTo>
                  <a:pt x="66" y="43"/>
                  <a:pt x="65" y="44"/>
                  <a:pt x="65" y="46"/>
                </a:cubicBezTo>
                <a:cubicBezTo>
                  <a:pt x="62" y="48"/>
                  <a:pt x="59" y="49"/>
                  <a:pt x="55" y="51"/>
                </a:cubicBezTo>
                <a:cubicBezTo>
                  <a:pt x="55" y="51"/>
                  <a:pt x="54" y="50"/>
                  <a:pt x="54" y="50"/>
                </a:cubicBezTo>
                <a:cubicBezTo>
                  <a:pt x="55" y="49"/>
                  <a:pt x="55" y="48"/>
                  <a:pt x="56" y="46"/>
                </a:cubicBezTo>
                <a:cubicBezTo>
                  <a:pt x="67" y="17"/>
                  <a:pt x="54" y="2"/>
                  <a:pt x="40" y="11"/>
                </a:cubicBezTo>
                <a:cubicBezTo>
                  <a:pt x="39" y="11"/>
                  <a:pt x="39" y="12"/>
                  <a:pt x="40" y="12"/>
                </a:cubicBezTo>
                <a:cubicBezTo>
                  <a:pt x="46" y="15"/>
                  <a:pt x="52" y="19"/>
                  <a:pt x="57" y="24"/>
                </a:cubicBezTo>
                <a:cubicBezTo>
                  <a:pt x="58" y="25"/>
                  <a:pt x="58" y="26"/>
                  <a:pt x="58" y="27"/>
                </a:cubicBezTo>
                <a:close/>
                <a:moveTo>
                  <a:pt x="52" y="40"/>
                </a:moveTo>
                <a:cubicBezTo>
                  <a:pt x="53" y="55"/>
                  <a:pt x="31" y="55"/>
                  <a:pt x="31" y="41"/>
                </a:cubicBezTo>
                <a:cubicBezTo>
                  <a:pt x="31" y="28"/>
                  <a:pt x="51" y="27"/>
                  <a:pt x="52" y="40"/>
                </a:cubicBezTo>
                <a:close/>
                <a:moveTo>
                  <a:pt x="44" y="43"/>
                </a:moveTo>
                <a:cubicBezTo>
                  <a:pt x="44" y="49"/>
                  <a:pt x="34" y="50"/>
                  <a:pt x="34" y="43"/>
                </a:cubicBezTo>
                <a:cubicBezTo>
                  <a:pt x="34" y="37"/>
                  <a:pt x="43" y="37"/>
                  <a:pt x="44" y="43"/>
                </a:cubicBezTo>
                <a:close/>
                <a:moveTo>
                  <a:pt x="58" y="61"/>
                </a:moveTo>
                <a:cubicBezTo>
                  <a:pt x="44" y="85"/>
                  <a:pt x="22" y="83"/>
                  <a:pt x="17" y="63"/>
                </a:cubicBezTo>
                <a:cubicBezTo>
                  <a:pt x="4" y="58"/>
                  <a:pt x="0" y="45"/>
                  <a:pt x="9" y="34"/>
                </a:cubicBezTo>
                <a:cubicBezTo>
                  <a:pt x="10" y="33"/>
                  <a:pt x="10" y="32"/>
                  <a:pt x="10" y="31"/>
                </a:cubicBezTo>
                <a:cubicBezTo>
                  <a:pt x="7" y="16"/>
                  <a:pt x="18" y="7"/>
                  <a:pt x="33" y="10"/>
                </a:cubicBezTo>
                <a:cubicBezTo>
                  <a:pt x="34" y="10"/>
                  <a:pt x="35" y="10"/>
                  <a:pt x="36" y="9"/>
                </a:cubicBezTo>
                <a:cubicBezTo>
                  <a:pt x="48" y="0"/>
                  <a:pt x="62" y="4"/>
                  <a:pt x="66" y="18"/>
                </a:cubicBezTo>
                <a:cubicBezTo>
                  <a:pt x="67" y="19"/>
                  <a:pt x="67" y="19"/>
                  <a:pt x="68" y="20"/>
                </a:cubicBezTo>
                <a:cubicBezTo>
                  <a:pt x="80" y="25"/>
                  <a:pt x="83" y="37"/>
                  <a:pt x="76" y="47"/>
                </a:cubicBezTo>
                <a:cubicBezTo>
                  <a:pt x="76" y="47"/>
                  <a:pt x="75" y="47"/>
                  <a:pt x="75" y="47"/>
                </a:cubicBezTo>
                <a:cubicBezTo>
                  <a:pt x="75" y="47"/>
                  <a:pt x="75" y="47"/>
                  <a:pt x="75" y="47"/>
                </a:cubicBezTo>
                <a:cubicBezTo>
                  <a:pt x="74" y="45"/>
                  <a:pt x="73" y="43"/>
                  <a:pt x="73" y="42"/>
                </a:cubicBezTo>
                <a:cubicBezTo>
                  <a:pt x="72" y="41"/>
                  <a:pt x="72" y="40"/>
                  <a:pt x="73" y="39"/>
                </a:cubicBezTo>
                <a:cubicBezTo>
                  <a:pt x="75" y="33"/>
                  <a:pt x="74" y="28"/>
                  <a:pt x="69" y="24"/>
                </a:cubicBezTo>
                <a:cubicBezTo>
                  <a:pt x="68" y="24"/>
                  <a:pt x="68" y="24"/>
                  <a:pt x="68" y="25"/>
                </a:cubicBezTo>
                <a:cubicBezTo>
                  <a:pt x="68" y="27"/>
                  <a:pt x="68" y="30"/>
                  <a:pt x="67" y="34"/>
                </a:cubicBezTo>
                <a:cubicBezTo>
                  <a:pt x="67" y="35"/>
                  <a:pt x="67" y="36"/>
                  <a:pt x="68" y="37"/>
                </a:cubicBezTo>
                <a:cubicBezTo>
                  <a:pt x="82" y="58"/>
                  <a:pt x="71" y="76"/>
                  <a:pt x="52" y="72"/>
                </a:cubicBezTo>
                <a:cubicBezTo>
                  <a:pt x="52" y="72"/>
                  <a:pt x="51" y="72"/>
                  <a:pt x="52" y="71"/>
                </a:cubicBezTo>
                <a:cubicBezTo>
                  <a:pt x="53" y="70"/>
                  <a:pt x="54" y="68"/>
                  <a:pt x="55" y="67"/>
                </a:cubicBezTo>
                <a:cubicBezTo>
                  <a:pt x="56" y="66"/>
                  <a:pt x="57" y="66"/>
                  <a:pt x="58" y="66"/>
                </a:cubicBezTo>
                <a:cubicBezTo>
                  <a:pt x="66" y="66"/>
                  <a:pt x="71" y="61"/>
                  <a:pt x="71" y="54"/>
                </a:cubicBezTo>
                <a:cubicBezTo>
                  <a:pt x="71" y="53"/>
                  <a:pt x="70" y="53"/>
                  <a:pt x="70" y="53"/>
                </a:cubicBezTo>
                <a:cubicBezTo>
                  <a:pt x="67" y="55"/>
                  <a:pt x="64" y="57"/>
                  <a:pt x="60" y="59"/>
                </a:cubicBezTo>
                <a:cubicBezTo>
                  <a:pt x="59" y="60"/>
                  <a:pt x="58" y="60"/>
                  <a:pt x="58" y="61"/>
                </a:cubicBezTo>
                <a:close/>
                <a:moveTo>
                  <a:pt x="16" y="53"/>
                </a:moveTo>
                <a:cubicBezTo>
                  <a:pt x="16" y="52"/>
                  <a:pt x="16" y="50"/>
                  <a:pt x="17" y="49"/>
                </a:cubicBezTo>
                <a:cubicBezTo>
                  <a:pt x="17" y="48"/>
                  <a:pt x="17" y="47"/>
                  <a:pt x="16" y="46"/>
                </a:cubicBezTo>
                <a:cubicBezTo>
                  <a:pt x="14" y="43"/>
                  <a:pt x="13" y="40"/>
                  <a:pt x="12" y="38"/>
                </a:cubicBezTo>
                <a:cubicBezTo>
                  <a:pt x="12" y="37"/>
                  <a:pt x="11" y="37"/>
                  <a:pt x="11" y="38"/>
                </a:cubicBezTo>
                <a:cubicBezTo>
                  <a:pt x="7" y="44"/>
                  <a:pt x="9" y="50"/>
                  <a:pt x="15" y="54"/>
                </a:cubicBezTo>
                <a:cubicBezTo>
                  <a:pt x="16" y="54"/>
                  <a:pt x="16" y="54"/>
                  <a:pt x="16" y="53"/>
                </a:cubicBezTo>
                <a:close/>
              </a:path>
            </a:pathLst>
          </a:custGeom>
          <a:solidFill>
            <a:schemeClr val="bg1"/>
          </a:solidFill>
          <a:ln>
            <a:noFill/>
          </a:ln>
        </p:spPr>
        <p:txBody>
          <a:bodyPr/>
          <a:lstStyle/>
          <a:p>
            <a:endParaRPr lang="zh-CN" altLang="en-US">
              <a:solidFill>
                <a:srgbClr val="5A5A5A"/>
              </a:solidFill>
              <a:cs typeface="+mn-ea"/>
              <a:sym typeface="+mn-lt"/>
            </a:endParaRPr>
          </a:p>
        </p:txBody>
      </p:sp>
      <p:sp>
        <p:nvSpPr>
          <p:cNvPr id="25" name="文本框 24"/>
          <p:cNvSpPr txBox="1"/>
          <p:nvPr/>
        </p:nvSpPr>
        <p:spPr>
          <a:xfrm>
            <a:off x="1299230" y="2502287"/>
            <a:ext cx="4339232" cy="932563"/>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a:t>
            </a:r>
          </a:p>
        </p:txBody>
      </p:sp>
      <p:sp>
        <p:nvSpPr>
          <p:cNvPr id="26" name="文本框 25"/>
          <p:cNvSpPr txBox="1"/>
          <p:nvPr/>
        </p:nvSpPr>
        <p:spPr>
          <a:xfrm>
            <a:off x="6553539" y="2502287"/>
            <a:ext cx="4339232" cy="932563"/>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a:t>
            </a:r>
          </a:p>
        </p:txBody>
      </p:sp>
      <p:sp>
        <p:nvSpPr>
          <p:cNvPr id="27" name="文本框 26"/>
          <p:cNvSpPr txBox="1"/>
          <p:nvPr/>
        </p:nvSpPr>
        <p:spPr>
          <a:xfrm>
            <a:off x="1299230" y="4875168"/>
            <a:ext cx="4339232" cy="932563"/>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a:t>
            </a:r>
          </a:p>
        </p:txBody>
      </p:sp>
      <p:sp>
        <p:nvSpPr>
          <p:cNvPr id="28" name="文本框 27"/>
          <p:cNvSpPr txBox="1"/>
          <p:nvPr/>
        </p:nvSpPr>
        <p:spPr>
          <a:xfrm>
            <a:off x="6553539" y="4875168"/>
            <a:ext cx="4339232" cy="932563"/>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
      <p:transition spd="slow" advTm="3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752451" y="1508405"/>
            <a:ext cx="4378350" cy="4401136"/>
          </a:xfrm>
          <a:prstGeom prst="rect">
            <a:avLst/>
          </a:prstGeom>
          <a:blipFill dpi="0" rotWithShape="1">
            <a:blip r:embed="rId3">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矩形 15"/>
          <p:cNvSpPr/>
          <p:nvPr/>
        </p:nvSpPr>
        <p:spPr>
          <a:xfrm>
            <a:off x="5546000" y="1668602"/>
            <a:ext cx="678094" cy="678094"/>
          </a:xfrm>
          <a:prstGeom prst="rect">
            <a:avLst/>
          </a:prstGeom>
          <a:solidFill>
            <a:srgbClr val="E7E8EC"/>
          </a:solidFill>
          <a:ln w="25400">
            <a:solidFill>
              <a:srgbClr val="5A5A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7" name="组合 16"/>
          <p:cNvGrpSpPr/>
          <p:nvPr/>
        </p:nvGrpSpPr>
        <p:grpSpPr>
          <a:xfrm>
            <a:off x="5749336" y="1859281"/>
            <a:ext cx="271422" cy="296736"/>
            <a:chOff x="930276" y="5935664"/>
            <a:chExt cx="306388" cy="334963"/>
          </a:xfrm>
          <a:solidFill>
            <a:srgbClr val="5A5A5A"/>
          </a:solidFill>
          <a:effectLst/>
        </p:grpSpPr>
        <p:sp>
          <p:nvSpPr>
            <p:cNvPr id="18" name="Freeform 665"/>
            <p:cNvSpPr/>
            <p:nvPr/>
          </p:nvSpPr>
          <p:spPr bwMode="auto">
            <a:xfrm>
              <a:off x="930276" y="5935664"/>
              <a:ext cx="306388" cy="236538"/>
            </a:xfrm>
            <a:custGeom>
              <a:avLst/>
              <a:gdLst>
                <a:gd name="T0" fmla="*/ 179 w 193"/>
                <a:gd name="T1" fmla="*/ 54 h 149"/>
                <a:gd name="T2" fmla="*/ 193 w 193"/>
                <a:gd name="T3" fmla="*/ 0 h 149"/>
                <a:gd name="T4" fmla="*/ 138 w 193"/>
                <a:gd name="T5" fmla="*/ 13 h 149"/>
                <a:gd name="T6" fmla="*/ 152 w 193"/>
                <a:gd name="T7" fmla="*/ 27 h 149"/>
                <a:gd name="T8" fmla="*/ 99 w 193"/>
                <a:gd name="T9" fmla="*/ 79 h 149"/>
                <a:gd name="T10" fmla="*/ 77 w 193"/>
                <a:gd name="T11" fmla="*/ 57 h 149"/>
                <a:gd name="T12" fmla="*/ 0 w 193"/>
                <a:gd name="T13" fmla="*/ 134 h 149"/>
                <a:gd name="T14" fmla="*/ 15 w 193"/>
                <a:gd name="T15" fmla="*/ 149 h 149"/>
                <a:gd name="T16" fmla="*/ 15 w 193"/>
                <a:gd name="T17" fmla="*/ 149 h 149"/>
                <a:gd name="T18" fmla="*/ 77 w 193"/>
                <a:gd name="T19" fmla="*/ 87 h 149"/>
                <a:gd name="T20" fmla="*/ 99 w 193"/>
                <a:gd name="T21" fmla="*/ 108 h 149"/>
                <a:gd name="T22" fmla="*/ 167 w 193"/>
                <a:gd name="T23" fmla="*/ 41 h 149"/>
                <a:gd name="T24" fmla="*/ 179 w 193"/>
                <a:gd name="T25" fmla="*/ 5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3" h="149">
                  <a:moveTo>
                    <a:pt x="179" y="54"/>
                  </a:moveTo>
                  <a:lnTo>
                    <a:pt x="193" y="0"/>
                  </a:lnTo>
                  <a:lnTo>
                    <a:pt x="138" y="13"/>
                  </a:lnTo>
                  <a:lnTo>
                    <a:pt x="152" y="27"/>
                  </a:lnTo>
                  <a:lnTo>
                    <a:pt x="99" y="79"/>
                  </a:lnTo>
                  <a:lnTo>
                    <a:pt x="77" y="57"/>
                  </a:lnTo>
                  <a:lnTo>
                    <a:pt x="0" y="134"/>
                  </a:lnTo>
                  <a:lnTo>
                    <a:pt x="15" y="149"/>
                  </a:lnTo>
                  <a:lnTo>
                    <a:pt x="15" y="149"/>
                  </a:lnTo>
                  <a:lnTo>
                    <a:pt x="77" y="87"/>
                  </a:lnTo>
                  <a:lnTo>
                    <a:pt x="99" y="108"/>
                  </a:lnTo>
                  <a:lnTo>
                    <a:pt x="167" y="41"/>
                  </a:lnTo>
                  <a:lnTo>
                    <a:pt x="179"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19" name="Rectangle 666"/>
            <p:cNvSpPr>
              <a:spLocks noChangeArrowheads="1"/>
            </p:cNvSpPr>
            <p:nvPr/>
          </p:nvSpPr>
          <p:spPr bwMode="auto">
            <a:xfrm>
              <a:off x="957264" y="6189664"/>
              <a:ext cx="44450" cy="809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0" name="Rectangle 667"/>
            <p:cNvSpPr>
              <a:spLocks noChangeArrowheads="1"/>
            </p:cNvSpPr>
            <p:nvPr/>
          </p:nvSpPr>
          <p:spPr bwMode="auto">
            <a:xfrm>
              <a:off x="1030289" y="6149976"/>
              <a:ext cx="44450" cy="1206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2" name="Rectangle 668"/>
            <p:cNvSpPr>
              <a:spLocks noChangeArrowheads="1"/>
            </p:cNvSpPr>
            <p:nvPr/>
          </p:nvSpPr>
          <p:spPr bwMode="auto">
            <a:xfrm>
              <a:off x="1104901" y="6110289"/>
              <a:ext cx="44450" cy="1603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3" name="Rectangle 669"/>
            <p:cNvSpPr>
              <a:spLocks noChangeArrowheads="1"/>
            </p:cNvSpPr>
            <p:nvPr/>
          </p:nvSpPr>
          <p:spPr bwMode="auto">
            <a:xfrm>
              <a:off x="1177926" y="6070601"/>
              <a:ext cx="44450" cy="200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sp>
        <p:nvSpPr>
          <p:cNvPr id="24" name="文本框 23"/>
          <p:cNvSpPr txBox="1"/>
          <p:nvPr/>
        </p:nvSpPr>
        <p:spPr>
          <a:xfrm>
            <a:off x="6431327" y="1727745"/>
            <a:ext cx="4571953"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26" name="矩形 25"/>
          <p:cNvSpPr/>
          <p:nvPr/>
        </p:nvSpPr>
        <p:spPr>
          <a:xfrm>
            <a:off x="5546000" y="2802818"/>
            <a:ext cx="678094" cy="678094"/>
          </a:xfrm>
          <a:prstGeom prst="rect">
            <a:avLst/>
          </a:prstGeom>
          <a:solidFill>
            <a:srgbClr val="E7E8EC"/>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文本框 26"/>
          <p:cNvSpPr txBox="1"/>
          <p:nvPr/>
        </p:nvSpPr>
        <p:spPr>
          <a:xfrm>
            <a:off x="6431327" y="2861961"/>
            <a:ext cx="4571953"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29" name="矩形 28"/>
          <p:cNvSpPr/>
          <p:nvPr/>
        </p:nvSpPr>
        <p:spPr>
          <a:xfrm>
            <a:off x="5546000" y="3937034"/>
            <a:ext cx="678094" cy="678094"/>
          </a:xfrm>
          <a:prstGeom prst="rect">
            <a:avLst/>
          </a:prstGeom>
          <a:solidFill>
            <a:srgbClr val="E7E8EC"/>
          </a:solidFill>
          <a:ln w="25400">
            <a:solidFill>
              <a:srgbClr val="5A5A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文本框 29"/>
          <p:cNvSpPr txBox="1"/>
          <p:nvPr/>
        </p:nvSpPr>
        <p:spPr>
          <a:xfrm>
            <a:off x="6431327" y="3996177"/>
            <a:ext cx="4571953"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32" name="矩形 31"/>
          <p:cNvSpPr/>
          <p:nvPr/>
        </p:nvSpPr>
        <p:spPr>
          <a:xfrm>
            <a:off x="5546000" y="5071249"/>
            <a:ext cx="678094" cy="678094"/>
          </a:xfrm>
          <a:prstGeom prst="rect">
            <a:avLst/>
          </a:prstGeom>
          <a:solidFill>
            <a:srgbClr val="E7E8EC"/>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文本框 32"/>
          <p:cNvSpPr txBox="1"/>
          <p:nvPr/>
        </p:nvSpPr>
        <p:spPr>
          <a:xfrm>
            <a:off x="6431327" y="5130392"/>
            <a:ext cx="4571953"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grpSp>
        <p:nvGrpSpPr>
          <p:cNvPr id="34" name="组合 33"/>
          <p:cNvGrpSpPr/>
          <p:nvPr/>
        </p:nvGrpSpPr>
        <p:grpSpPr>
          <a:xfrm>
            <a:off x="5733755" y="5269770"/>
            <a:ext cx="302584" cy="267534"/>
            <a:chOff x="6424429" y="2862185"/>
            <a:chExt cx="250094" cy="221125"/>
          </a:xfrm>
          <a:solidFill>
            <a:srgbClr val="DE4B5D"/>
          </a:solidFill>
          <a:effectLst/>
        </p:grpSpPr>
        <p:sp>
          <p:nvSpPr>
            <p:cNvPr id="35" name="Freeform 1044"/>
            <p:cNvSpPr>
              <a:spLocks noEditPoints="1"/>
            </p:cNvSpPr>
            <p:nvPr/>
          </p:nvSpPr>
          <p:spPr bwMode="auto">
            <a:xfrm>
              <a:off x="6424429" y="2862185"/>
              <a:ext cx="171879" cy="221125"/>
            </a:xfrm>
            <a:custGeom>
              <a:avLst/>
              <a:gdLst>
                <a:gd name="T0" fmla="*/ 55 w 110"/>
                <a:gd name="T1" fmla="*/ 62 h 142"/>
                <a:gd name="T2" fmla="*/ 0 w 110"/>
                <a:gd name="T3" fmla="*/ 138 h 142"/>
                <a:gd name="T4" fmla="*/ 0 w 110"/>
                <a:gd name="T5" fmla="*/ 142 h 142"/>
                <a:gd name="T6" fmla="*/ 110 w 110"/>
                <a:gd name="T7" fmla="*/ 142 h 142"/>
                <a:gd name="T8" fmla="*/ 110 w 110"/>
                <a:gd name="T9" fmla="*/ 138 h 142"/>
                <a:gd name="T10" fmla="*/ 55 w 110"/>
                <a:gd name="T11" fmla="*/ 62 h 142"/>
                <a:gd name="T12" fmla="*/ 56 w 110"/>
                <a:gd name="T13" fmla="*/ 55 h 142"/>
                <a:gd name="T14" fmla="*/ 84 w 110"/>
                <a:gd name="T15" fmla="*/ 27 h 142"/>
                <a:gd name="T16" fmla="*/ 56 w 110"/>
                <a:gd name="T17" fmla="*/ 0 h 142"/>
                <a:gd name="T18" fmla="*/ 28 w 110"/>
                <a:gd name="T19" fmla="*/ 27 h 142"/>
                <a:gd name="T20" fmla="*/ 56 w 110"/>
                <a:gd name="T21" fmla="*/ 5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 h="142">
                  <a:moveTo>
                    <a:pt x="55" y="62"/>
                  </a:moveTo>
                  <a:cubicBezTo>
                    <a:pt x="25" y="62"/>
                    <a:pt x="0" y="96"/>
                    <a:pt x="0" y="138"/>
                  </a:cubicBezTo>
                  <a:cubicBezTo>
                    <a:pt x="0" y="139"/>
                    <a:pt x="0" y="140"/>
                    <a:pt x="0" y="142"/>
                  </a:cubicBezTo>
                  <a:cubicBezTo>
                    <a:pt x="110" y="142"/>
                    <a:pt x="110" y="142"/>
                    <a:pt x="110" y="142"/>
                  </a:cubicBezTo>
                  <a:cubicBezTo>
                    <a:pt x="110" y="140"/>
                    <a:pt x="110" y="139"/>
                    <a:pt x="110" y="138"/>
                  </a:cubicBezTo>
                  <a:cubicBezTo>
                    <a:pt x="110" y="96"/>
                    <a:pt x="86" y="62"/>
                    <a:pt x="55" y="62"/>
                  </a:cubicBezTo>
                  <a:close/>
                  <a:moveTo>
                    <a:pt x="56" y="55"/>
                  </a:moveTo>
                  <a:cubicBezTo>
                    <a:pt x="71" y="55"/>
                    <a:pt x="84" y="42"/>
                    <a:pt x="84" y="27"/>
                  </a:cubicBezTo>
                  <a:cubicBezTo>
                    <a:pt x="84" y="12"/>
                    <a:pt x="71" y="0"/>
                    <a:pt x="56" y="0"/>
                  </a:cubicBezTo>
                  <a:cubicBezTo>
                    <a:pt x="40" y="0"/>
                    <a:pt x="28" y="12"/>
                    <a:pt x="28" y="27"/>
                  </a:cubicBezTo>
                  <a:cubicBezTo>
                    <a:pt x="28" y="42"/>
                    <a:pt x="40" y="55"/>
                    <a:pt x="56"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36" name="Freeform 1045"/>
            <p:cNvSpPr>
              <a:spLocks noEditPoints="1"/>
            </p:cNvSpPr>
            <p:nvPr/>
          </p:nvSpPr>
          <p:spPr bwMode="auto">
            <a:xfrm>
              <a:off x="6588583" y="2934606"/>
              <a:ext cx="85940" cy="148704"/>
            </a:xfrm>
            <a:custGeom>
              <a:avLst/>
              <a:gdLst>
                <a:gd name="T0" fmla="*/ 18 w 55"/>
                <a:gd name="T1" fmla="*/ 42 h 95"/>
                <a:gd name="T2" fmla="*/ 10 w 55"/>
                <a:gd name="T3" fmla="*/ 43 h 95"/>
                <a:gd name="T4" fmla="*/ 21 w 55"/>
                <a:gd name="T5" fmla="*/ 91 h 95"/>
                <a:gd name="T6" fmla="*/ 21 w 55"/>
                <a:gd name="T7" fmla="*/ 95 h 95"/>
                <a:gd name="T8" fmla="*/ 55 w 55"/>
                <a:gd name="T9" fmla="*/ 95 h 95"/>
                <a:gd name="T10" fmla="*/ 55 w 55"/>
                <a:gd name="T11" fmla="*/ 92 h 95"/>
                <a:gd name="T12" fmla="*/ 18 w 55"/>
                <a:gd name="T13" fmla="*/ 42 h 95"/>
                <a:gd name="T14" fmla="*/ 37 w 55"/>
                <a:gd name="T15" fmla="*/ 18 h 95"/>
                <a:gd name="T16" fmla="*/ 18 w 55"/>
                <a:gd name="T17" fmla="*/ 0 h 95"/>
                <a:gd name="T18" fmla="*/ 0 w 55"/>
                <a:gd name="T19" fmla="*/ 18 h 95"/>
                <a:gd name="T20" fmla="*/ 18 w 55"/>
                <a:gd name="T21" fmla="*/ 37 h 95"/>
                <a:gd name="T22" fmla="*/ 37 w 55"/>
                <a:gd name="T23" fmla="*/ 1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95">
                  <a:moveTo>
                    <a:pt x="18" y="42"/>
                  </a:moveTo>
                  <a:cubicBezTo>
                    <a:pt x="15" y="42"/>
                    <a:pt x="13" y="42"/>
                    <a:pt x="10" y="43"/>
                  </a:cubicBezTo>
                  <a:cubicBezTo>
                    <a:pt x="17" y="56"/>
                    <a:pt x="21" y="73"/>
                    <a:pt x="21" y="91"/>
                  </a:cubicBezTo>
                  <a:cubicBezTo>
                    <a:pt x="21" y="92"/>
                    <a:pt x="21" y="93"/>
                    <a:pt x="21" y="95"/>
                  </a:cubicBezTo>
                  <a:cubicBezTo>
                    <a:pt x="55" y="95"/>
                    <a:pt x="55" y="95"/>
                    <a:pt x="55" y="95"/>
                  </a:cubicBezTo>
                  <a:cubicBezTo>
                    <a:pt x="55" y="94"/>
                    <a:pt x="55" y="93"/>
                    <a:pt x="55" y="92"/>
                  </a:cubicBezTo>
                  <a:cubicBezTo>
                    <a:pt x="55" y="64"/>
                    <a:pt x="38" y="42"/>
                    <a:pt x="18" y="42"/>
                  </a:cubicBezTo>
                  <a:close/>
                  <a:moveTo>
                    <a:pt x="37" y="18"/>
                  </a:moveTo>
                  <a:cubicBezTo>
                    <a:pt x="37" y="8"/>
                    <a:pt x="29" y="0"/>
                    <a:pt x="18" y="0"/>
                  </a:cubicBezTo>
                  <a:cubicBezTo>
                    <a:pt x="8" y="0"/>
                    <a:pt x="0" y="8"/>
                    <a:pt x="0" y="18"/>
                  </a:cubicBezTo>
                  <a:cubicBezTo>
                    <a:pt x="0" y="28"/>
                    <a:pt x="8" y="37"/>
                    <a:pt x="18" y="37"/>
                  </a:cubicBezTo>
                  <a:cubicBezTo>
                    <a:pt x="29" y="37"/>
                    <a:pt x="37" y="28"/>
                    <a:pt x="3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sp>
        <p:nvSpPr>
          <p:cNvPr id="37" name="Freeform 698"/>
          <p:cNvSpPr>
            <a:spLocks noEditPoints="1"/>
          </p:cNvSpPr>
          <p:nvPr/>
        </p:nvSpPr>
        <p:spPr bwMode="auto">
          <a:xfrm>
            <a:off x="5713102" y="2995670"/>
            <a:ext cx="343890" cy="328806"/>
          </a:xfrm>
          <a:custGeom>
            <a:avLst/>
            <a:gdLst>
              <a:gd name="T0" fmla="*/ 313 w 313"/>
              <a:gd name="T1" fmla="*/ 8 h 297"/>
              <a:gd name="T2" fmla="*/ 206 w 313"/>
              <a:gd name="T3" fmla="*/ 13 h 297"/>
              <a:gd name="T4" fmla="*/ 61 w 313"/>
              <a:gd name="T5" fmla="*/ 45 h 297"/>
              <a:gd name="T6" fmla="*/ 61 w 313"/>
              <a:gd name="T7" fmla="*/ 225 h 297"/>
              <a:gd name="T8" fmla="*/ 25 w 313"/>
              <a:gd name="T9" fmla="*/ 278 h 297"/>
              <a:gd name="T10" fmla="*/ 38 w 313"/>
              <a:gd name="T11" fmla="*/ 297 h 297"/>
              <a:gd name="T12" fmla="*/ 91 w 313"/>
              <a:gd name="T13" fmla="*/ 254 h 297"/>
              <a:gd name="T14" fmla="*/ 169 w 313"/>
              <a:gd name="T15" fmla="*/ 285 h 297"/>
              <a:gd name="T16" fmla="*/ 310 w 313"/>
              <a:gd name="T17" fmla="*/ 162 h 297"/>
              <a:gd name="T18" fmla="*/ 313 w 313"/>
              <a:gd name="T19" fmla="*/ 8 h 297"/>
              <a:gd name="T20" fmla="*/ 267 w 313"/>
              <a:gd name="T21" fmla="*/ 63 h 297"/>
              <a:gd name="T22" fmla="*/ 192 w 313"/>
              <a:gd name="T23" fmla="*/ 136 h 297"/>
              <a:gd name="T24" fmla="*/ 101 w 313"/>
              <a:gd name="T25" fmla="*/ 222 h 297"/>
              <a:gd name="T26" fmla="*/ 98 w 313"/>
              <a:gd name="T27" fmla="*/ 223 h 297"/>
              <a:gd name="T28" fmla="*/ 95 w 313"/>
              <a:gd name="T29" fmla="*/ 222 h 297"/>
              <a:gd name="T30" fmla="*/ 95 w 313"/>
              <a:gd name="T31" fmla="*/ 217 h 297"/>
              <a:gd name="T32" fmla="*/ 172 w 313"/>
              <a:gd name="T33" fmla="*/ 116 h 297"/>
              <a:gd name="T34" fmla="*/ 263 w 313"/>
              <a:gd name="T35" fmla="*/ 56 h 297"/>
              <a:gd name="T36" fmla="*/ 268 w 313"/>
              <a:gd name="T37" fmla="*/ 58 h 297"/>
              <a:gd name="T38" fmla="*/ 267 w 313"/>
              <a:gd name="T39" fmla="*/ 63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3" h="297">
                <a:moveTo>
                  <a:pt x="313" y="8"/>
                </a:moveTo>
                <a:cubicBezTo>
                  <a:pt x="313" y="8"/>
                  <a:pt x="295" y="27"/>
                  <a:pt x="206" y="13"/>
                </a:cubicBezTo>
                <a:cubicBezTo>
                  <a:pt x="124" y="0"/>
                  <a:pt x="91" y="15"/>
                  <a:pt x="61" y="45"/>
                </a:cubicBezTo>
                <a:cubicBezTo>
                  <a:pt x="32" y="74"/>
                  <a:pt x="0" y="164"/>
                  <a:pt x="61" y="225"/>
                </a:cubicBezTo>
                <a:cubicBezTo>
                  <a:pt x="71" y="235"/>
                  <a:pt x="25" y="278"/>
                  <a:pt x="25" y="278"/>
                </a:cubicBezTo>
                <a:cubicBezTo>
                  <a:pt x="38" y="297"/>
                  <a:pt x="38" y="297"/>
                  <a:pt x="38" y="297"/>
                </a:cubicBezTo>
                <a:cubicBezTo>
                  <a:pt x="91" y="254"/>
                  <a:pt x="91" y="254"/>
                  <a:pt x="91" y="254"/>
                </a:cubicBezTo>
                <a:cubicBezTo>
                  <a:pt x="91" y="254"/>
                  <a:pt x="123" y="285"/>
                  <a:pt x="169" y="285"/>
                </a:cubicBezTo>
                <a:cubicBezTo>
                  <a:pt x="233" y="285"/>
                  <a:pt x="306" y="258"/>
                  <a:pt x="310" y="162"/>
                </a:cubicBezTo>
                <a:cubicBezTo>
                  <a:pt x="313" y="101"/>
                  <a:pt x="297" y="58"/>
                  <a:pt x="313" y="8"/>
                </a:cubicBezTo>
                <a:close/>
                <a:moveTo>
                  <a:pt x="267" y="63"/>
                </a:moveTo>
                <a:cubicBezTo>
                  <a:pt x="267" y="63"/>
                  <a:pt x="239" y="89"/>
                  <a:pt x="192" y="136"/>
                </a:cubicBezTo>
                <a:cubicBezTo>
                  <a:pt x="150" y="178"/>
                  <a:pt x="101" y="222"/>
                  <a:pt x="101" y="222"/>
                </a:cubicBezTo>
                <a:cubicBezTo>
                  <a:pt x="100" y="223"/>
                  <a:pt x="99" y="223"/>
                  <a:pt x="98" y="223"/>
                </a:cubicBezTo>
                <a:cubicBezTo>
                  <a:pt x="97" y="223"/>
                  <a:pt x="96" y="223"/>
                  <a:pt x="95" y="222"/>
                </a:cubicBezTo>
                <a:cubicBezTo>
                  <a:pt x="94" y="221"/>
                  <a:pt x="94" y="219"/>
                  <a:pt x="95" y="217"/>
                </a:cubicBezTo>
                <a:cubicBezTo>
                  <a:pt x="95" y="217"/>
                  <a:pt x="138" y="148"/>
                  <a:pt x="172" y="116"/>
                </a:cubicBezTo>
                <a:cubicBezTo>
                  <a:pt x="209" y="83"/>
                  <a:pt x="263" y="57"/>
                  <a:pt x="263" y="56"/>
                </a:cubicBezTo>
                <a:cubicBezTo>
                  <a:pt x="265" y="56"/>
                  <a:pt x="267" y="56"/>
                  <a:pt x="268" y="58"/>
                </a:cubicBezTo>
                <a:cubicBezTo>
                  <a:pt x="269" y="59"/>
                  <a:pt x="269" y="62"/>
                  <a:pt x="267" y="63"/>
                </a:cubicBezTo>
                <a:close/>
              </a:path>
            </a:pathLst>
          </a:custGeom>
          <a:solidFill>
            <a:srgbClr val="DE4B5D"/>
          </a:solidFill>
          <a:ln>
            <a:noFill/>
          </a:ln>
          <a:effec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nvGrpSpPr>
          <p:cNvPr id="38" name="组合 37"/>
          <p:cNvGrpSpPr/>
          <p:nvPr/>
        </p:nvGrpSpPr>
        <p:grpSpPr>
          <a:xfrm>
            <a:off x="5746396" y="4104693"/>
            <a:ext cx="277302" cy="330872"/>
            <a:chOff x="277814" y="5935664"/>
            <a:chExt cx="279400" cy="333375"/>
          </a:xfrm>
          <a:solidFill>
            <a:srgbClr val="5A5A5A"/>
          </a:solidFill>
          <a:effectLst/>
        </p:grpSpPr>
        <p:sp>
          <p:nvSpPr>
            <p:cNvPr id="39" name="Freeform 829"/>
            <p:cNvSpPr>
              <a:spLocks noEditPoints="1"/>
            </p:cNvSpPr>
            <p:nvPr/>
          </p:nvSpPr>
          <p:spPr bwMode="auto">
            <a:xfrm>
              <a:off x="277814" y="5935664"/>
              <a:ext cx="279400" cy="333375"/>
            </a:xfrm>
            <a:custGeom>
              <a:avLst/>
              <a:gdLst>
                <a:gd name="T0" fmla="*/ 241 w 241"/>
                <a:gd name="T1" fmla="*/ 30 h 288"/>
                <a:gd name="T2" fmla="*/ 129 w 241"/>
                <a:gd name="T3" fmla="*/ 30 h 288"/>
                <a:gd name="T4" fmla="*/ 129 w 241"/>
                <a:gd name="T5" fmla="*/ 10 h 288"/>
                <a:gd name="T6" fmla="*/ 119 w 241"/>
                <a:gd name="T7" fmla="*/ 0 h 288"/>
                <a:gd name="T8" fmla="*/ 109 w 241"/>
                <a:gd name="T9" fmla="*/ 10 h 288"/>
                <a:gd name="T10" fmla="*/ 109 w 241"/>
                <a:gd name="T11" fmla="*/ 30 h 288"/>
                <a:gd name="T12" fmla="*/ 0 w 241"/>
                <a:gd name="T13" fmla="*/ 30 h 288"/>
                <a:gd name="T14" fmla="*/ 0 w 241"/>
                <a:gd name="T15" fmla="*/ 196 h 288"/>
                <a:gd name="T16" fmla="*/ 75 w 241"/>
                <a:gd name="T17" fmla="*/ 196 h 288"/>
                <a:gd name="T18" fmla="*/ 45 w 241"/>
                <a:gd name="T19" fmla="*/ 272 h 288"/>
                <a:gd name="T20" fmla="*/ 52 w 241"/>
                <a:gd name="T21" fmla="*/ 288 h 288"/>
                <a:gd name="T22" fmla="*/ 56 w 241"/>
                <a:gd name="T23" fmla="*/ 288 h 288"/>
                <a:gd name="T24" fmla="*/ 67 w 241"/>
                <a:gd name="T25" fmla="*/ 281 h 288"/>
                <a:gd name="T26" fmla="*/ 100 w 241"/>
                <a:gd name="T27" fmla="*/ 196 h 288"/>
                <a:gd name="T28" fmla="*/ 138 w 241"/>
                <a:gd name="T29" fmla="*/ 196 h 288"/>
                <a:gd name="T30" fmla="*/ 171 w 241"/>
                <a:gd name="T31" fmla="*/ 281 h 288"/>
                <a:gd name="T32" fmla="*/ 182 w 241"/>
                <a:gd name="T33" fmla="*/ 288 h 288"/>
                <a:gd name="T34" fmla="*/ 186 w 241"/>
                <a:gd name="T35" fmla="*/ 288 h 288"/>
                <a:gd name="T36" fmla="*/ 193 w 241"/>
                <a:gd name="T37" fmla="*/ 272 h 288"/>
                <a:gd name="T38" fmla="*/ 164 w 241"/>
                <a:gd name="T39" fmla="*/ 196 h 288"/>
                <a:gd name="T40" fmla="*/ 241 w 241"/>
                <a:gd name="T41" fmla="*/ 196 h 288"/>
                <a:gd name="T42" fmla="*/ 241 w 241"/>
                <a:gd name="T43" fmla="*/ 30 h 288"/>
                <a:gd name="T44" fmla="*/ 218 w 241"/>
                <a:gd name="T45" fmla="*/ 172 h 288"/>
                <a:gd name="T46" fmla="*/ 23 w 241"/>
                <a:gd name="T47" fmla="*/ 172 h 288"/>
                <a:gd name="T48" fmla="*/ 23 w 241"/>
                <a:gd name="T49" fmla="*/ 53 h 288"/>
                <a:gd name="T50" fmla="*/ 218 w 241"/>
                <a:gd name="T51" fmla="*/ 53 h 288"/>
                <a:gd name="T52" fmla="*/ 218 w 241"/>
                <a:gd name="T53" fmla="*/ 17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288">
                  <a:moveTo>
                    <a:pt x="241" y="30"/>
                  </a:moveTo>
                  <a:cubicBezTo>
                    <a:pt x="129" y="30"/>
                    <a:pt x="129" y="30"/>
                    <a:pt x="129" y="30"/>
                  </a:cubicBezTo>
                  <a:cubicBezTo>
                    <a:pt x="129" y="10"/>
                    <a:pt x="129" y="10"/>
                    <a:pt x="129" y="10"/>
                  </a:cubicBezTo>
                  <a:cubicBezTo>
                    <a:pt x="129" y="5"/>
                    <a:pt x="125" y="0"/>
                    <a:pt x="119" y="0"/>
                  </a:cubicBezTo>
                  <a:cubicBezTo>
                    <a:pt x="114" y="0"/>
                    <a:pt x="109" y="5"/>
                    <a:pt x="109" y="10"/>
                  </a:cubicBezTo>
                  <a:cubicBezTo>
                    <a:pt x="109" y="30"/>
                    <a:pt x="109" y="30"/>
                    <a:pt x="109" y="30"/>
                  </a:cubicBezTo>
                  <a:cubicBezTo>
                    <a:pt x="0" y="30"/>
                    <a:pt x="0" y="30"/>
                    <a:pt x="0" y="30"/>
                  </a:cubicBezTo>
                  <a:cubicBezTo>
                    <a:pt x="0" y="196"/>
                    <a:pt x="0" y="196"/>
                    <a:pt x="0" y="196"/>
                  </a:cubicBezTo>
                  <a:cubicBezTo>
                    <a:pt x="75" y="196"/>
                    <a:pt x="75" y="196"/>
                    <a:pt x="75" y="196"/>
                  </a:cubicBezTo>
                  <a:cubicBezTo>
                    <a:pt x="45" y="272"/>
                    <a:pt x="45" y="272"/>
                    <a:pt x="45" y="272"/>
                  </a:cubicBezTo>
                  <a:cubicBezTo>
                    <a:pt x="43" y="278"/>
                    <a:pt x="46" y="285"/>
                    <a:pt x="52" y="288"/>
                  </a:cubicBezTo>
                  <a:cubicBezTo>
                    <a:pt x="53" y="288"/>
                    <a:pt x="55" y="288"/>
                    <a:pt x="56" y="288"/>
                  </a:cubicBezTo>
                  <a:cubicBezTo>
                    <a:pt x="61" y="288"/>
                    <a:pt x="65" y="286"/>
                    <a:pt x="67" y="281"/>
                  </a:cubicBezTo>
                  <a:cubicBezTo>
                    <a:pt x="100" y="196"/>
                    <a:pt x="100" y="196"/>
                    <a:pt x="100" y="196"/>
                  </a:cubicBezTo>
                  <a:cubicBezTo>
                    <a:pt x="138" y="196"/>
                    <a:pt x="138" y="196"/>
                    <a:pt x="138" y="196"/>
                  </a:cubicBezTo>
                  <a:cubicBezTo>
                    <a:pt x="171" y="281"/>
                    <a:pt x="171" y="281"/>
                    <a:pt x="171" y="281"/>
                  </a:cubicBezTo>
                  <a:cubicBezTo>
                    <a:pt x="173" y="286"/>
                    <a:pt x="177" y="288"/>
                    <a:pt x="182" y="288"/>
                  </a:cubicBezTo>
                  <a:cubicBezTo>
                    <a:pt x="184" y="288"/>
                    <a:pt x="185" y="288"/>
                    <a:pt x="186" y="288"/>
                  </a:cubicBezTo>
                  <a:cubicBezTo>
                    <a:pt x="193" y="285"/>
                    <a:pt x="196" y="278"/>
                    <a:pt x="193" y="272"/>
                  </a:cubicBezTo>
                  <a:cubicBezTo>
                    <a:pt x="164" y="196"/>
                    <a:pt x="164" y="196"/>
                    <a:pt x="164" y="196"/>
                  </a:cubicBezTo>
                  <a:cubicBezTo>
                    <a:pt x="241" y="196"/>
                    <a:pt x="241" y="196"/>
                    <a:pt x="241" y="196"/>
                  </a:cubicBezTo>
                  <a:lnTo>
                    <a:pt x="241" y="30"/>
                  </a:lnTo>
                  <a:close/>
                  <a:moveTo>
                    <a:pt x="218" y="172"/>
                  </a:moveTo>
                  <a:cubicBezTo>
                    <a:pt x="23" y="172"/>
                    <a:pt x="23" y="172"/>
                    <a:pt x="23" y="172"/>
                  </a:cubicBezTo>
                  <a:cubicBezTo>
                    <a:pt x="23" y="53"/>
                    <a:pt x="23" y="53"/>
                    <a:pt x="23" y="53"/>
                  </a:cubicBezTo>
                  <a:cubicBezTo>
                    <a:pt x="218" y="53"/>
                    <a:pt x="218" y="53"/>
                    <a:pt x="218" y="53"/>
                  </a:cubicBezTo>
                  <a:lnTo>
                    <a:pt x="218" y="1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40" name="Freeform 830"/>
            <p:cNvSpPr/>
            <p:nvPr/>
          </p:nvSpPr>
          <p:spPr bwMode="auto">
            <a:xfrm>
              <a:off x="323851" y="6018214"/>
              <a:ext cx="184150" cy="96838"/>
            </a:xfrm>
            <a:custGeom>
              <a:avLst/>
              <a:gdLst>
                <a:gd name="T0" fmla="*/ 6 w 116"/>
                <a:gd name="T1" fmla="*/ 61 h 61"/>
                <a:gd name="T2" fmla="*/ 46 w 116"/>
                <a:gd name="T3" fmla="*/ 34 h 61"/>
                <a:gd name="T4" fmla="*/ 55 w 116"/>
                <a:gd name="T5" fmla="*/ 48 h 61"/>
                <a:gd name="T6" fmla="*/ 98 w 116"/>
                <a:gd name="T7" fmla="*/ 20 h 61"/>
                <a:gd name="T8" fmla="*/ 104 w 116"/>
                <a:gd name="T9" fmla="*/ 28 h 61"/>
                <a:gd name="T10" fmla="*/ 116 w 116"/>
                <a:gd name="T11" fmla="*/ 0 h 61"/>
                <a:gd name="T12" fmla="*/ 85 w 116"/>
                <a:gd name="T13" fmla="*/ 2 h 61"/>
                <a:gd name="T14" fmla="*/ 92 w 116"/>
                <a:gd name="T15" fmla="*/ 10 h 61"/>
                <a:gd name="T16" fmla="*/ 58 w 116"/>
                <a:gd name="T17" fmla="*/ 33 h 61"/>
                <a:gd name="T18" fmla="*/ 49 w 116"/>
                <a:gd name="T19" fmla="*/ 18 h 61"/>
                <a:gd name="T20" fmla="*/ 0 w 116"/>
                <a:gd name="T21" fmla="*/ 51 h 61"/>
                <a:gd name="T22" fmla="*/ 6 w 116"/>
                <a:gd name="T23" fmla="*/ 61 h 61"/>
                <a:gd name="T24" fmla="*/ 6 w 116"/>
                <a:gd name="T25"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61">
                  <a:moveTo>
                    <a:pt x="6" y="61"/>
                  </a:moveTo>
                  <a:lnTo>
                    <a:pt x="46" y="34"/>
                  </a:lnTo>
                  <a:lnTo>
                    <a:pt x="55" y="48"/>
                  </a:lnTo>
                  <a:lnTo>
                    <a:pt x="98" y="20"/>
                  </a:lnTo>
                  <a:lnTo>
                    <a:pt x="104" y="28"/>
                  </a:lnTo>
                  <a:lnTo>
                    <a:pt x="116" y="0"/>
                  </a:lnTo>
                  <a:lnTo>
                    <a:pt x="85" y="2"/>
                  </a:lnTo>
                  <a:lnTo>
                    <a:pt x="92" y="10"/>
                  </a:lnTo>
                  <a:lnTo>
                    <a:pt x="58" y="33"/>
                  </a:lnTo>
                  <a:lnTo>
                    <a:pt x="49" y="18"/>
                  </a:lnTo>
                  <a:lnTo>
                    <a:pt x="0" y="51"/>
                  </a:lnTo>
                  <a:lnTo>
                    <a:pt x="6" y="61"/>
                  </a:lnTo>
                  <a:lnTo>
                    <a:pt x="6"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
      <p:transition spd="slow" advTm="3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flipV="1">
            <a:off x="1730671" y="0"/>
            <a:ext cx="4492591" cy="2386690"/>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 name="任意多边形 9"/>
          <p:cNvSpPr/>
          <p:nvPr/>
        </p:nvSpPr>
        <p:spPr>
          <a:xfrm flipV="1">
            <a:off x="3241512" y="0"/>
            <a:ext cx="1470909" cy="78142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9" name="任意多边形 8"/>
          <p:cNvSpPr/>
          <p:nvPr/>
        </p:nvSpPr>
        <p:spPr>
          <a:xfrm>
            <a:off x="6096000" y="466344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3" name="任意多边形 12"/>
          <p:cNvSpPr/>
          <p:nvPr/>
        </p:nvSpPr>
        <p:spPr>
          <a:xfrm>
            <a:off x="6695440" y="4288790"/>
            <a:ext cx="4836160" cy="2569210"/>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21" name="文本框 21"/>
          <p:cNvSpPr txBox="1"/>
          <p:nvPr/>
        </p:nvSpPr>
        <p:spPr>
          <a:xfrm>
            <a:off x="3809996" y="4049477"/>
            <a:ext cx="4572004" cy="4348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00" dirty="0">
                <a:solidFill>
                  <a:srgbClr val="5A5A5A"/>
                </a:solidFill>
                <a:cs typeface="+mn-ea"/>
                <a:sym typeface="+mn-lt"/>
              </a:rPr>
              <a:t>Fresh business general template</a:t>
            </a:r>
          </a:p>
          <a:p>
            <a:pPr algn="ctr">
              <a:lnSpc>
                <a:spcPct val="130000"/>
              </a:lnSpc>
            </a:pPr>
            <a:r>
              <a:rPr lang="en-US" altLang="zh-CN" sz="900" dirty="0">
                <a:solidFill>
                  <a:srgbClr val="5A5A5A"/>
                </a:solidFill>
                <a:cs typeface="+mn-ea"/>
                <a:sym typeface="+mn-lt"/>
              </a:rPr>
              <a:t>Applicable to enterprise introduction, summary report, sales marketing, </a:t>
            </a:r>
          </a:p>
        </p:txBody>
      </p:sp>
      <p:sp>
        <p:nvSpPr>
          <p:cNvPr id="24" name="矩形 23"/>
          <p:cNvSpPr/>
          <p:nvPr/>
        </p:nvSpPr>
        <p:spPr>
          <a:xfrm>
            <a:off x="4665190" y="3672473"/>
            <a:ext cx="2861617" cy="369332"/>
          </a:xfrm>
          <a:prstGeom prst="rect">
            <a:avLst/>
          </a:prstGeom>
        </p:spPr>
        <p:txBody>
          <a:bodyPr wrap="none">
            <a:spAutoFit/>
          </a:bodyPr>
          <a:lstStyle/>
          <a:p>
            <a:pPr algn="ctr">
              <a:spcBef>
                <a:spcPct val="0"/>
              </a:spcBef>
            </a:pPr>
            <a:r>
              <a:rPr lang="en-US" altLang="zh-CN" dirty="0">
                <a:solidFill>
                  <a:srgbClr val="5A5A5A"/>
                </a:solidFill>
                <a:cs typeface="+mn-ea"/>
                <a:sym typeface="+mn-lt"/>
              </a:rPr>
              <a:t>Please add the title here</a:t>
            </a:r>
          </a:p>
        </p:txBody>
      </p:sp>
      <p:sp>
        <p:nvSpPr>
          <p:cNvPr id="25" name="TextBox 76"/>
          <p:cNvSpPr txBox="1"/>
          <p:nvPr/>
        </p:nvSpPr>
        <p:spPr>
          <a:xfrm>
            <a:off x="3809996" y="3211555"/>
            <a:ext cx="4572003" cy="523220"/>
          </a:xfrm>
          <a:prstGeom prst="rect">
            <a:avLst/>
          </a:prstGeom>
          <a:noFill/>
        </p:spPr>
        <p:txBody>
          <a:bodyPr wrap="square" rtlCol="0">
            <a:spAutoFit/>
          </a:bodyPr>
          <a:lstStyle/>
          <a:p>
            <a:pPr algn="ctr"/>
            <a:r>
              <a:rPr lang="zh-CN" altLang="en-US" sz="2800" dirty="0">
                <a:solidFill>
                  <a:srgbClr val="5A5A5A"/>
                </a:solidFill>
                <a:cs typeface="+mn-ea"/>
                <a:sym typeface="+mn-lt"/>
              </a:rPr>
              <a:t>Please add a title here</a:t>
            </a:r>
          </a:p>
        </p:txBody>
      </p:sp>
      <p:sp>
        <p:nvSpPr>
          <p:cNvPr id="26" name="TextBox 76"/>
          <p:cNvSpPr txBox="1"/>
          <p:nvPr/>
        </p:nvSpPr>
        <p:spPr>
          <a:xfrm>
            <a:off x="4419597" y="2239727"/>
            <a:ext cx="3352804" cy="923330"/>
          </a:xfrm>
          <a:prstGeom prst="rect">
            <a:avLst/>
          </a:prstGeom>
          <a:noFill/>
        </p:spPr>
        <p:txBody>
          <a:bodyPr wrap="square" rtlCol="0">
            <a:spAutoFit/>
          </a:bodyPr>
          <a:lstStyle/>
          <a:p>
            <a:pPr algn="ctr"/>
            <a:r>
              <a:rPr lang="en-US" altLang="zh-CN" sz="5400" dirty="0">
                <a:solidFill>
                  <a:srgbClr val="DE4B5D"/>
                </a:solidFill>
                <a:cs typeface="+mn-ea"/>
                <a:sym typeface="+mn-lt"/>
              </a:rPr>
              <a:t>FOUR</a:t>
            </a:r>
          </a:p>
        </p:txBody>
      </p:sp>
      <p:cxnSp>
        <p:nvCxnSpPr>
          <p:cNvPr id="28" name="直接连接符 27"/>
          <p:cNvCxnSpPr/>
          <p:nvPr/>
        </p:nvCxnSpPr>
        <p:spPr>
          <a:xfrm>
            <a:off x="5968738" y="3175229"/>
            <a:ext cx="254524"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938819" y="4447168"/>
            <a:ext cx="10329840" cy="812530"/>
          </a:xfrm>
          <a:prstGeom prst="rect">
            <a:avLst/>
          </a:prstGeom>
          <a:noFill/>
        </p:spPr>
        <p:txBody>
          <a:bodyPr wrap="square" rtlCol="0">
            <a:spAutoFit/>
          </a:bodyPr>
          <a:lstStyle/>
          <a:p>
            <a:pPr algn="ctr">
              <a:lnSpc>
                <a:spcPct val="130000"/>
              </a:lnSpc>
            </a:pPr>
            <a:r>
              <a:rPr lang="en-US" altLang="zh-CN" sz="1200" dirty="0">
                <a:solidFill>
                  <a:srgbClr val="5A5A5A"/>
                </a:solidFill>
                <a:cs typeface="+mn-ea"/>
                <a:sym typeface="+mn-lt"/>
              </a:rPr>
              <a:t>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a:t>
            </a:r>
          </a:p>
        </p:txBody>
      </p:sp>
      <p:sp>
        <p:nvSpPr>
          <p:cNvPr id="12" name="TextBox 76"/>
          <p:cNvSpPr txBox="1"/>
          <p:nvPr/>
        </p:nvSpPr>
        <p:spPr>
          <a:xfrm>
            <a:off x="4578925" y="3965688"/>
            <a:ext cx="3049628" cy="461665"/>
          </a:xfrm>
          <a:prstGeom prst="rect">
            <a:avLst/>
          </a:prstGeom>
          <a:noFill/>
        </p:spPr>
        <p:txBody>
          <a:bodyPr wrap="square" rtlCol="0">
            <a:spAutoFit/>
          </a:bodyPr>
          <a:lstStyle/>
          <a:p>
            <a:pPr algn="ctr"/>
            <a:r>
              <a:rPr lang="zh-CN" altLang="en-US" sz="2400" dirty="0">
                <a:solidFill>
                  <a:srgbClr val="5A5A5A"/>
                </a:solidFill>
                <a:cs typeface="+mn-ea"/>
                <a:sym typeface="+mn-lt"/>
              </a:rPr>
              <a:t>Add a title here</a:t>
            </a:r>
          </a:p>
        </p:txBody>
      </p:sp>
      <p:sp>
        <p:nvSpPr>
          <p:cNvPr id="16" name="Oval 5"/>
          <p:cNvSpPr>
            <a:spLocks noChangeArrowheads="1"/>
          </p:cNvSpPr>
          <p:nvPr/>
        </p:nvSpPr>
        <p:spPr bwMode="auto">
          <a:xfrm>
            <a:off x="3490846" y="2042974"/>
            <a:ext cx="1027212" cy="1025112"/>
          </a:xfrm>
          <a:prstGeom prst="diamond">
            <a:avLst/>
          </a:prstGeom>
          <a:solidFill>
            <a:srgbClr val="5A5A5A"/>
          </a:solidFill>
          <a:ln>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sz="3100">
              <a:solidFill>
                <a:schemeClr val="bg2">
                  <a:lumMod val="25000"/>
                </a:schemeClr>
              </a:solidFill>
              <a:latin typeface="+mn-lt"/>
              <a:ea typeface="+mn-ea"/>
              <a:cs typeface="+mn-ea"/>
              <a:sym typeface="+mn-lt"/>
            </a:endParaRPr>
          </a:p>
        </p:txBody>
      </p:sp>
      <p:sp>
        <p:nvSpPr>
          <p:cNvPr id="17" name="Freeform 7"/>
          <p:cNvSpPr>
            <a:spLocks noEditPoints="1"/>
          </p:cNvSpPr>
          <p:nvPr/>
        </p:nvSpPr>
        <p:spPr bwMode="auto">
          <a:xfrm>
            <a:off x="3828659" y="2380097"/>
            <a:ext cx="351584" cy="350866"/>
          </a:xfrm>
          <a:custGeom>
            <a:avLst/>
            <a:gdLst>
              <a:gd name="T0" fmla="*/ 347 w 376"/>
              <a:gd name="T1" fmla="*/ 284 h 376"/>
              <a:gd name="T2" fmla="*/ 347 w 376"/>
              <a:gd name="T3" fmla="*/ 238 h 376"/>
              <a:gd name="T4" fmla="*/ 278 w 376"/>
              <a:gd name="T5" fmla="*/ 169 h 376"/>
              <a:gd name="T6" fmla="*/ 238 w 376"/>
              <a:gd name="T7" fmla="*/ 169 h 376"/>
              <a:gd name="T8" fmla="*/ 207 w 376"/>
              <a:gd name="T9" fmla="*/ 148 h 376"/>
              <a:gd name="T10" fmla="*/ 207 w 376"/>
              <a:gd name="T11" fmla="*/ 92 h 376"/>
              <a:gd name="T12" fmla="*/ 236 w 376"/>
              <a:gd name="T13" fmla="*/ 48 h 376"/>
              <a:gd name="T14" fmla="*/ 188 w 376"/>
              <a:gd name="T15" fmla="*/ 0 h 376"/>
              <a:gd name="T16" fmla="*/ 140 w 376"/>
              <a:gd name="T17" fmla="*/ 48 h 376"/>
              <a:gd name="T18" fmla="*/ 169 w 376"/>
              <a:gd name="T19" fmla="*/ 92 h 376"/>
              <a:gd name="T20" fmla="*/ 169 w 376"/>
              <a:gd name="T21" fmla="*/ 148 h 376"/>
              <a:gd name="T22" fmla="*/ 138 w 376"/>
              <a:gd name="T23" fmla="*/ 169 h 376"/>
              <a:gd name="T24" fmla="*/ 98 w 376"/>
              <a:gd name="T25" fmla="*/ 169 h 376"/>
              <a:gd name="T26" fmla="*/ 29 w 376"/>
              <a:gd name="T27" fmla="*/ 238 h 376"/>
              <a:gd name="T28" fmla="*/ 29 w 376"/>
              <a:gd name="T29" fmla="*/ 284 h 376"/>
              <a:gd name="T30" fmla="*/ 0 w 376"/>
              <a:gd name="T31" fmla="*/ 328 h 376"/>
              <a:gd name="T32" fmla="*/ 48 w 376"/>
              <a:gd name="T33" fmla="*/ 376 h 376"/>
              <a:gd name="T34" fmla="*/ 96 w 376"/>
              <a:gd name="T35" fmla="*/ 328 h 376"/>
              <a:gd name="T36" fmla="*/ 67 w 376"/>
              <a:gd name="T37" fmla="*/ 284 h 376"/>
              <a:gd name="T38" fmla="*/ 67 w 376"/>
              <a:gd name="T39" fmla="*/ 238 h 376"/>
              <a:gd name="T40" fmla="*/ 98 w 376"/>
              <a:gd name="T41" fmla="*/ 207 h 376"/>
              <a:gd name="T42" fmla="*/ 138 w 376"/>
              <a:gd name="T43" fmla="*/ 207 h 376"/>
              <a:gd name="T44" fmla="*/ 169 w 376"/>
              <a:gd name="T45" fmla="*/ 202 h 376"/>
              <a:gd name="T46" fmla="*/ 169 w 376"/>
              <a:gd name="T47" fmla="*/ 284 h 376"/>
              <a:gd name="T48" fmla="*/ 140 w 376"/>
              <a:gd name="T49" fmla="*/ 328 h 376"/>
              <a:gd name="T50" fmla="*/ 188 w 376"/>
              <a:gd name="T51" fmla="*/ 376 h 376"/>
              <a:gd name="T52" fmla="*/ 236 w 376"/>
              <a:gd name="T53" fmla="*/ 328 h 376"/>
              <a:gd name="T54" fmla="*/ 207 w 376"/>
              <a:gd name="T55" fmla="*/ 284 h 376"/>
              <a:gd name="T56" fmla="*/ 207 w 376"/>
              <a:gd name="T57" fmla="*/ 202 h 376"/>
              <a:gd name="T58" fmla="*/ 238 w 376"/>
              <a:gd name="T59" fmla="*/ 207 h 376"/>
              <a:gd name="T60" fmla="*/ 278 w 376"/>
              <a:gd name="T61" fmla="*/ 207 h 376"/>
              <a:gd name="T62" fmla="*/ 309 w 376"/>
              <a:gd name="T63" fmla="*/ 238 h 376"/>
              <a:gd name="T64" fmla="*/ 309 w 376"/>
              <a:gd name="T65" fmla="*/ 284 h 376"/>
              <a:gd name="T66" fmla="*/ 280 w 376"/>
              <a:gd name="T67" fmla="*/ 328 h 376"/>
              <a:gd name="T68" fmla="*/ 328 w 376"/>
              <a:gd name="T69" fmla="*/ 376 h 376"/>
              <a:gd name="T70" fmla="*/ 376 w 376"/>
              <a:gd name="T71" fmla="*/ 328 h 376"/>
              <a:gd name="T72" fmla="*/ 347 w 376"/>
              <a:gd name="T73" fmla="*/ 284 h 376"/>
              <a:gd name="T74" fmla="*/ 75 w 376"/>
              <a:gd name="T75" fmla="*/ 328 h 376"/>
              <a:gd name="T76" fmla="*/ 48 w 376"/>
              <a:gd name="T77" fmla="*/ 356 h 376"/>
              <a:gd name="T78" fmla="*/ 20 w 376"/>
              <a:gd name="T79" fmla="*/ 328 h 376"/>
              <a:gd name="T80" fmla="*/ 48 w 376"/>
              <a:gd name="T81" fmla="*/ 300 h 376"/>
              <a:gd name="T82" fmla="*/ 75 w 376"/>
              <a:gd name="T83" fmla="*/ 328 h 376"/>
              <a:gd name="T84" fmla="*/ 160 w 376"/>
              <a:gd name="T85" fmla="*/ 48 h 376"/>
              <a:gd name="T86" fmla="*/ 188 w 376"/>
              <a:gd name="T87" fmla="*/ 20 h 376"/>
              <a:gd name="T88" fmla="*/ 215 w 376"/>
              <a:gd name="T89" fmla="*/ 48 h 376"/>
              <a:gd name="T90" fmla="*/ 188 w 376"/>
              <a:gd name="T91" fmla="*/ 76 h 376"/>
              <a:gd name="T92" fmla="*/ 160 w 376"/>
              <a:gd name="T93" fmla="*/ 48 h 376"/>
              <a:gd name="T94" fmla="*/ 215 w 376"/>
              <a:gd name="T95" fmla="*/ 328 h 376"/>
              <a:gd name="T96" fmla="*/ 188 w 376"/>
              <a:gd name="T97" fmla="*/ 356 h 376"/>
              <a:gd name="T98" fmla="*/ 160 w 376"/>
              <a:gd name="T99" fmla="*/ 328 h 376"/>
              <a:gd name="T100" fmla="*/ 188 w 376"/>
              <a:gd name="T101" fmla="*/ 300 h 376"/>
              <a:gd name="T102" fmla="*/ 215 w 376"/>
              <a:gd name="T103" fmla="*/ 328 h 376"/>
              <a:gd name="T104" fmla="*/ 328 w 376"/>
              <a:gd name="T105" fmla="*/ 356 h 376"/>
              <a:gd name="T106" fmla="*/ 300 w 376"/>
              <a:gd name="T107" fmla="*/ 328 h 376"/>
              <a:gd name="T108" fmla="*/ 328 w 376"/>
              <a:gd name="T109" fmla="*/ 300 h 376"/>
              <a:gd name="T110" fmla="*/ 355 w 376"/>
              <a:gd name="T111" fmla="*/ 328 h 376"/>
              <a:gd name="T112" fmla="*/ 328 w 376"/>
              <a:gd name="T113" fmla="*/ 35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a:noFill/>
          </a:ln>
        </p:spPr>
        <p:txBody>
          <a:bodyPr lIns="121682" tIns="60841" rIns="121682" bIns="60841"/>
          <a:lstStyle/>
          <a:p>
            <a:endParaRPr lang="zh-CN" altLang="en-US">
              <a:solidFill>
                <a:schemeClr val="bg2">
                  <a:lumMod val="25000"/>
                </a:schemeClr>
              </a:solidFill>
              <a:cs typeface="+mn-ea"/>
              <a:sym typeface="+mn-lt"/>
            </a:endParaRPr>
          </a:p>
        </p:txBody>
      </p:sp>
      <p:sp>
        <p:nvSpPr>
          <p:cNvPr id="18" name="Oval 21"/>
          <p:cNvSpPr>
            <a:spLocks noChangeArrowheads="1"/>
          </p:cNvSpPr>
          <p:nvPr/>
        </p:nvSpPr>
        <p:spPr bwMode="auto">
          <a:xfrm>
            <a:off x="5582394" y="2041924"/>
            <a:ext cx="1027212" cy="1027212"/>
          </a:xfrm>
          <a:prstGeom prst="diamond">
            <a:avLst/>
          </a:prstGeom>
          <a:solidFill>
            <a:srgbClr val="DE4B5D"/>
          </a:solidFill>
          <a:ln>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sz="3100">
              <a:solidFill>
                <a:schemeClr val="bg2">
                  <a:lumMod val="25000"/>
                </a:schemeClr>
              </a:solidFill>
              <a:latin typeface="+mn-lt"/>
              <a:ea typeface="+mn-ea"/>
              <a:cs typeface="+mn-ea"/>
              <a:sym typeface="+mn-lt"/>
            </a:endParaRPr>
          </a:p>
        </p:txBody>
      </p:sp>
      <p:sp>
        <p:nvSpPr>
          <p:cNvPr id="19" name="Freeform 12"/>
          <p:cNvSpPr>
            <a:spLocks noEditPoints="1"/>
          </p:cNvSpPr>
          <p:nvPr/>
        </p:nvSpPr>
        <p:spPr bwMode="auto">
          <a:xfrm>
            <a:off x="5869606" y="2415592"/>
            <a:ext cx="458690" cy="279878"/>
          </a:xfrm>
          <a:custGeom>
            <a:avLst/>
            <a:gdLst>
              <a:gd name="T0" fmla="*/ 152 w 400"/>
              <a:gd name="T1" fmla="*/ 7 h 244"/>
              <a:gd name="T2" fmla="*/ 127 w 400"/>
              <a:gd name="T3" fmla="*/ 7 h 244"/>
              <a:gd name="T4" fmla="*/ 0 w 400"/>
              <a:gd name="T5" fmla="*/ 122 h 244"/>
              <a:gd name="T6" fmla="*/ 127 w 400"/>
              <a:gd name="T7" fmla="*/ 237 h 244"/>
              <a:gd name="T8" fmla="*/ 152 w 400"/>
              <a:gd name="T9" fmla="*/ 237 h 244"/>
              <a:gd name="T10" fmla="*/ 152 w 400"/>
              <a:gd name="T11" fmla="*/ 212 h 244"/>
              <a:gd name="T12" fmla="*/ 53 w 400"/>
              <a:gd name="T13" fmla="*/ 122 h 244"/>
              <a:gd name="T14" fmla="*/ 152 w 400"/>
              <a:gd name="T15" fmla="*/ 32 h 244"/>
              <a:gd name="T16" fmla="*/ 152 w 400"/>
              <a:gd name="T17" fmla="*/ 7 h 244"/>
              <a:gd name="T18" fmla="*/ 272 w 400"/>
              <a:gd name="T19" fmla="*/ 7 h 244"/>
              <a:gd name="T20" fmla="*/ 248 w 400"/>
              <a:gd name="T21" fmla="*/ 7 h 244"/>
              <a:gd name="T22" fmla="*/ 248 w 400"/>
              <a:gd name="T23" fmla="*/ 32 h 244"/>
              <a:gd name="T24" fmla="*/ 347 w 400"/>
              <a:gd name="T25" fmla="*/ 122 h 244"/>
              <a:gd name="T26" fmla="*/ 248 w 400"/>
              <a:gd name="T27" fmla="*/ 212 h 244"/>
              <a:gd name="T28" fmla="*/ 248 w 400"/>
              <a:gd name="T29" fmla="*/ 237 h 244"/>
              <a:gd name="T30" fmla="*/ 272 w 400"/>
              <a:gd name="T31" fmla="*/ 237 h 244"/>
              <a:gd name="T32" fmla="*/ 400 w 400"/>
              <a:gd name="T33" fmla="*/ 122 h 244"/>
              <a:gd name="T34" fmla="*/ 272 w 400"/>
              <a:gd name="T35" fmla="*/ 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p:spPr>
        <p:txBody>
          <a:bodyPr lIns="121682" tIns="60841" rIns="121682" bIns="60841"/>
          <a:lstStyle/>
          <a:p>
            <a:endParaRPr lang="zh-CN" altLang="en-US">
              <a:solidFill>
                <a:schemeClr val="bg2">
                  <a:lumMod val="25000"/>
                </a:schemeClr>
              </a:solidFill>
              <a:cs typeface="+mn-ea"/>
              <a:sym typeface="+mn-lt"/>
            </a:endParaRPr>
          </a:p>
        </p:txBody>
      </p:sp>
      <p:sp>
        <p:nvSpPr>
          <p:cNvPr id="20" name="Oval 22"/>
          <p:cNvSpPr>
            <a:spLocks noChangeArrowheads="1"/>
          </p:cNvSpPr>
          <p:nvPr/>
        </p:nvSpPr>
        <p:spPr bwMode="auto">
          <a:xfrm>
            <a:off x="7673942" y="2042974"/>
            <a:ext cx="1027212" cy="1025112"/>
          </a:xfrm>
          <a:prstGeom prst="diamond">
            <a:avLst/>
          </a:prstGeom>
          <a:solidFill>
            <a:srgbClr val="5A5A5A"/>
          </a:solidFill>
          <a:ln>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sz="3100">
              <a:solidFill>
                <a:schemeClr val="bg2">
                  <a:lumMod val="25000"/>
                </a:schemeClr>
              </a:solidFill>
              <a:latin typeface="+mn-lt"/>
              <a:ea typeface="+mn-ea"/>
              <a:cs typeface="+mn-ea"/>
              <a:sym typeface="+mn-lt"/>
            </a:endParaRPr>
          </a:p>
        </p:txBody>
      </p:sp>
      <p:sp>
        <p:nvSpPr>
          <p:cNvPr id="22" name="Freeform 17"/>
          <p:cNvSpPr>
            <a:spLocks noEditPoints="1"/>
          </p:cNvSpPr>
          <p:nvPr/>
        </p:nvSpPr>
        <p:spPr bwMode="auto">
          <a:xfrm>
            <a:off x="7994864" y="2401862"/>
            <a:ext cx="385368" cy="307338"/>
          </a:xfrm>
          <a:custGeom>
            <a:avLst/>
            <a:gdLst>
              <a:gd name="T0" fmla="*/ 200 w 400"/>
              <a:gd name="T1" fmla="*/ 120 h 320"/>
              <a:gd name="T2" fmla="*/ 140 w 400"/>
              <a:gd name="T3" fmla="*/ 180 h 320"/>
              <a:gd name="T4" fmla="*/ 200 w 400"/>
              <a:gd name="T5" fmla="*/ 240 h 320"/>
              <a:gd name="T6" fmla="*/ 260 w 400"/>
              <a:gd name="T7" fmla="*/ 180 h 320"/>
              <a:gd name="T8" fmla="*/ 200 w 400"/>
              <a:gd name="T9" fmla="*/ 120 h 320"/>
              <a:gd name="T10" fmla="*/ 360 w 400"/>
              <a:gd name="T11" fmla="*/ 60 h 320"/>
              <a:gd name="T12" fmla="*/ 312 w 400"/>
              <a:gd name="T13" fmla="*/ 60 h 320"/>
              <a:gd name="T14" fmla="*/ 296 w 400"/>
              <a:gd name="T15" fmla="*/ 49 h 320"/>
              <a:gd name="T16" fmla="*/ 284 w 400"/>
              <a:gd name="T17" fmla="*/ 11 h 320"/>
              <a:gd name="T18" fmla="*/ 268 w 400"/>
              <a:gd name="T19" fmla="*/ 0 h 320"/>
              <a:gd name="T20" fmla="*/ 132 w 400"/>
              <a:gd name="T21" fmla="*/ 0 h 320"/>
              <a:gd name="T22" fmla="*/ 116 w 400"/>
              <a:gd name="T23" fmla="*/ 11 h 320"/>
              <a:gd name="T24" fmla="*/ 104 w 400"/>
              <a:gd name="T25" fmla="*/ 49 h 320"/>
              <a:gd name="T26" fmla="*/ 88 w 400"/>
              <a:gd name="T27" fmla="*/ 60 h 320"/>
              <a:gd name="T28" fmla="*/ 40 w 400"/>
              <a:gd name="T29" fmla="*/ 60 h 320"/>
              <a:gd name="T30" fmla="*/ 0 w 400"/>
              <a:gd name="T31" fmla="*/ 100 h 320"/>
              <a:gd name="T32" fmla="*/ 0 w 400"/>
              <a:gd name="T33" fmla="*/ 280 h 320"/>
              <a:gd name="T34" fmla="*/ 40 w 400"/>
              <a:gd name="T35" fmla="*/ 320 h 320"/>
              <a:gd name="T36" fmla="*/ 360 w 400"/>
              <a:gd name="T37" fmla="*/ 320 h 320"/>
              <a:gd name="T38" fmla="*/ 400 w 400"/>
              <a:gd name="T39" fmla="*/ 280 h 320"/>
              <a:gd name="T40" fmla="*/ 400 w 400"/>
              <a:gd name="T41" fmla="*/ 100 h 320"/>
              <a:gd name="T42" fmla="*/ 360 w 400"/>
              <a:gd name="T43" fmla="*/ 60 h 320"/>
              <a:gd name="T44" fmla="*/ 200 w 400"/>
              <a:gd name="T45" fmla="*/ 280 h 320"/>
              <a:gd name="T46" fmla="*/ 100 w 400"/>
              <a:gd name="T47" fmla="*/ 180 h 320"/>
              <a:gd name="T48" fmla="*/ 200 w 400"/>
              <a:gd name="T49" fmla="*/ 80 h 320"/>
              <a:gd name="T50" fmla="*/ 300 w 400"/>
              <a:gd name="T51" fmla="*/ 180 h 320"/>
              <a:gd name="T52" fmla="*/ 200 w 400"/>
              <a:gd name="T53" fmla="*/ 280 h 320"/>
              <a:gd name="T54" fmla="*/ 346 w 400"/>
              <a:gd name="T55" fmla="*/ 128 h 320"/>
              <a:gd name="T56" fmla="*/ 332 w 400"/>
              <a:gd name="T57" fmla="*/ 114 h 320"/>
              <a:gd name="T58" fmla="*/ 346 w 400"/>
              <a:gd name="T59" fmla="*/ 100 h 320"/>
              <a:gd name="T60" fmla="*/ 360 w 400"/>
              <a:gd name="T61" fmla="*/ 114 h 320"/>
              <a:gd name="T62" fmla="*/ 346 w 400"/>
              <a:gd name="T63" fmla="*/ 12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0" h="320">
                <a:moveTo>
                  <a:pt x="200" y="120"/>
                </a:moveTo>
                <a:cubicBezTo>
                  <a:pt x="167" y="120"/>
                  <a:pt x="140" y="147"/>
                  <a:pt x="140" y="180"/>
                </a:cubicBezTo>
                <a:cubicBezTo>
                  <a:pt x="140" y="213"/>
                  <a:pt x="167" y="240"/>
                  <a:pt x="200" y="240"/>
                </a:cubicBezTo>
                <a:cubicBezTo>
                  <a:pt x="233" y="240"/>
                  <a:pt x="260" y="213"/>
                  <a:pt x="260" y="180"/>
                </a:cubicBezTo>
                <a:cubicBezTo>
                  <a:pt x="260" y="147"/>
                  <a:pt x="233" y="120"/>
                  <a:pt x="200" y="120"/>
                </a:cubicBezTo>
                <a:close/>
                <a:moveTo>
                  <a:pt x="360" y="60"/>
                </a:moveTo>
                <a:cubicBezTo>
                  <a:pt x="312" y="60"/>
                  <a:pt x="312" y="60"/>
                  <a:pt x="312" y="60"/>
                </a:cubicBezTo>
                <a:cubicBezTo>
                  <a:pt x="305" y="60"/>
                  <a:pt x="298" y="55"/>
                  <a:pt x="296" y="49"/>
                </a:cubicBezTo>
                <a:cubicBezTo>
                  <a:pt x="284" y="11"/>
                  <a:pt x="284" y="11"/>
                  <a:pt x="284" y="11"/>
                </a:cubicBezTo>
                <a:cubicBezTo>
                  <a:pt x="281" y="5"/>
                  <a:pt x="274" y="0"/>
                  <a:pt x="268" y="0"/>
                </a:cubicBezTo>
                <a:cubicBezTo>
                  <a:pt x="132" y="0"/>
                  <a:pt x="132" y="0"/>
                  <a:pt x="132" y="0"/>
                </a:cubicBezTo>
                <a:cubicBezTo>
                  <a:pt x="125" y="0"/>
                  <a:pt x="118" y="5"/>
                  <a:pt x="116" y="11"/>
                </a:cubicBezTo>
                <a:cubicBezTo>
                  <a:pt x="104" y="49"/>
                  <a:pt x="104" y="49"/>
                  <a:pt x="104" y="49"/>
                </a:cubicBezTo>
                <a:cubicBezTo>
                  <a:pt x="101" y="55"/>
                  <a:pt x="94" y="60"/>
                  <a:pt x="88" y="60"/>
                </a:cubicBezTo>
                <a:cubicBezTo>
                  <a:pt x="40" y="60"/>
                  <a:pt x="40" y="60"/>
                  <a:pt x="40" y="60"/>
                </a:cubicBezTo>
                <a:cubicBezTo>
                  <a:pt x="18" y="60"/>
                  <a:pt x="0" y="78"/>
                  <a:pt x="0" y="100"/>
                </a:cubicBezTo>
                <a:cubicBezTo>
                  <a:pt x="0" y="280"/>
                  <a:pt x="0" y="280"/>
                  <a:pt x="0" y="280"/>
                </a:cubicBezTo>
                <a:cubicBezTo>
                  <a:pt x="0" y="302"/>
                  <a:pt x="18" y="320"/>
                  <a:pt x="40" y="320"/>
                </a:cubicBezTo>
                <a:cubicBezTo>
                  <a:pt x="360" y="320"/>
                  <a:pt x="360" y="320"/>
                  <a:pt x="360" y="320"/>
                </a:cubicBezTo>
                <a:cubicBezTo>
                  <a:pt x="382" y="320"/>
                  <a:pt x="400" y="302"/>
                  <a:pt x="400" y="280"/>
                </a:cubicBezTo>
                <a:cubicBezTo>
                  <a:pt x="400" y="100"/>
                  <a:pt x="400" y="100"/>
                  <a:pt x="400" y="100"/>
                </a:cubicBezTo>
                <a:cubicBezTo>
                  <a:pt x="400" y="78"/>
                  <a:pt x="382" y="60"/>
                  <a:pt x="360" y="60"/>
                </a:cubicBezTo>
                <a:close/>
                <a:moveTo>
                  <a:pt x="200" y="280"/>
                </a:moveTo>
                <a:cubicBezTo>
                  <a:pt x="145" y="280"/>
                  <a:pt x="100" y="235"/>
                  <a:pt x="100" y="180"/>
                </a:cubicBezTo>
                <a:cubicBezTo>
                  <a:pt x="100" y="125"/>
                  <a:pt x="145" y="80"/>
                  <a:pt x="200" y="80"/>
                </a:cubicBezTo>
                <a:cubicBezTo>
                  <a:pt x="255" y="80"/>
                  <a:pt x="300" y="125"/>
                  <a:pt x="300" y="180"/>
                </a:cubicBezTo>
                <a:cubicBezTo>
                  <a:pt x="300" y="235"/>
                  <a:pt x="255" y="280"/>
                  <a:pt x="200" y="280"/>
                </a:cubicBezTo>
                <a:close/>
                <a:moveTo>
                  <a:pt x="346" y="128"/>
                </a:moveTo>
                <a:cubicBezTo>
                  <a:pt x="338" y="128"/>
                  <a:pt x="332" y="122"/>
                  <a:pt x="332" y="114"/>
                </a:cubicBezTo>
                <a:cubicBezTo>
                  <a:pt x="332" y="106"/>
                  <a:pt x="338" y="100"/>
                  <a:pt x="346" y="100"/>
                </a:cubicBezTo>
                <a:cubicBezTo>
                  <a:pt x="354" y="100"/>
                  <a:pt x="360" y="106"/>
                  <a:pt x="360" y="114"/>
                </a:cubicBezTo>
                <a:cubicBezTo>
                  <a:pt x="360" y="122"/>
                  <a:pt x="354" y="128"/>
                  <a:pt x="346" y="128"/>
                </a:cubicBezTo>
                <a:close/>
              </a:path>
            </a:pathLst>
          </a:custGeom>
          <a:solidFill>
            <a:schemeClr val="bg1"/>
          </a:solidFill>
          <a:ln>
            <a:noFill/>
          </a:ln>
        </p:spPr>
        <p:txBody>
          <a:bodyPr lIns="121682" tIns="60841" rIns="121682" bIns="60841"/>
          <a:lstStyle/>
          <a:p>
            <a:endParaRPr lang="zh-CN" altLang="en-US">
              <a:solidFill>
                <a:schemeClr val="bg2">
                  <a:lumMod val="25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cxnSp>
        <p:nvCxnSpPr>
          <p:cNvPr id="11" name="直接连接符 10"/>
          <p:cNvCxnSpPr/>
          <p:nvPr/>
        </p:nvCxnSpPr>
        <p:spPr>
          <a:xfrm>
            <a:off x="2214880" y="2174240"/>
            <a:ext cx="0" cy="1188720"/>
          </a:xfrm>
          <a:prstGeom prst="line">
            <a:avLst/>
          </a:prstGeom>
          <a:ln w="31750">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2214880" y="3342640"/>
            <a:ext cx="8382000" cy="0"/>
          </a:xfrm>
          <a:prstGeom prst="line">
            <a:avLst/>
          </a:prstGeom>
          <a:ln w="31750">
            <a:solidFill>
              <a:srgbClr val="DE4B5D"/>
            </a:solidFill>
          </a:ln>
        </p:spPr>
        <p:style>
          <a:lnRef idx="1">
            <a:schemeClr val="accent1"/>
          </a:lnRef>
          <a:fillRef idx="0">
            <a:schemeClr val="accent1"/>
          </a:fillRef>
          <a:effectRef idx="0">
            <a:schemeClr val="accent1"/>
          </a:effectRef>
          <a:fontRef idx="minor">
            <a:schemeClr val="tx1"/>
          </a:fontRef>
        </p:style>
      </p:cxnSp>
      <p:sp>
        <p:nvSpPr>
          <p:cNvPr id="107" name="任意多边形 106"/>
          <p:cNvSpPr/>
          <p:nvPr/>
        </p:nvSpPr>
        <p:spPr>
          <a:xfrm flipV="1">
            <a:off x="14941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8" name="Text Box 3"/>
          <p:cNvSpPr>
            <a:spLocks noChangeArrowheads="1"/>
          </p:cNvSpPr>
          <p:nvPr/>
        </p:nvSpPr>
        <p:spPr bwMode="auto">
          <a:xfrm>
            <a:off x="1207136" y="314875"/>
            <a:ext cx="2015488" cy="523220"/>
          </a:xfrm>
          <a:prstGeom prst="rect">
            <a:avLst/>
          </a:prstGeom>
          <a:noFill/>
        </p:spPr>
        <p:txBody>
          <a:bodyPr wrap="none">
            <a:spAutoFit/>
          </a:bodyPr>
          <a:lstStyle/>
          <a:p>
            <a:pPr algn="ctr">
              <a:spcBef>
                <a:spcPct val="0"/>
              </a:spcBef>
            </a:pPr>
            <a:r>
              <a:rPr lang="en-US" altLang="zh-CN" sz="2800" dirty="0">
                <a:solidFill>
                  <a:schemeClr val="bg1"/>
                </a:solidFill>
                <a:cs typeface="+mn-ea"/>
                <a:sym typeface="+mn-lt"/>
              </a:rPr>
              <a:t>COMPANY</a:t>
            </a:r>
            <a:endParaRPr lang="zh-CN" altLang="en-US" sz="2800" dirty="0">
              <a:solidFill>
                <a:schemeClr val="bg1"/>
              </a:solidFill>
              <a:cs typeface="+mn-ea"/>
              <a:sym typeface="+mn-lt"/>
            </a:endParaRPr>
          </a:p>
        </p:txBody>
      </p:sp>
      <p:sp>
        <p:nvSpPr>
          <p:cNvPr id="109" name="椭圆 108"/>
          <p:cNvSpPr/>
          <p:nvPr/>
        </p:nvSpPr>
        <p:spPr>
          <a:xfrm>
            <a:off x="350266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3" name="组合 112"/>
          <p:cNvGrpSpPr/>
          <p:nvPr/>
        </p:nvGrpSpPr>
        <p:grpSpPr>
          <a:xfrm>
            <a:off x="3263728" y="3573120"/>
            <a:ext cx="782669" cy="2176878"/>
            <a:chOff x="2682238" y="3989680"/>
            <a:chExt cx="782669" cy="2176878"/>
          </a:xfrm>
        </p:grpSpPr>
        <p:sp>
          <p:nvSpPr>
            <p:cNvPr id="110" name="矩形 109"/>
            <p:cNvSpPr/>
            <p:nvPr/>
          </p:nvSpPr>
          <p:spPr>
            <a:xfrm>
              <a:off x="2682238" y="3989680"/>
              <a:ext cx="400110" cy="2176878"/>
            </a:xfrm>
            <a:prstGeom prst="rect">
              <a:avLst/>
            </a:prstGeom>
            <a:effectLst/>
          </p:spPr>
          <p:txBody>
            <a:bodyPr vert="eaVert" wrap="none">
              <a:spAutoFit/>
            </a:bodyPr>
            <a:lstStyle/>
            <a:p>
              <a:pPr>
                <a:spcBef>
                  <a:spcPct val="0"/>
                </a:spcBef>
              </a:pPr>
              <a:r>
                <a:rPr lang="en-US" altLang="zh-CN" sz="1400" dirty="0">
                  <a:solidFill>
                    <a:srgbClr val="5A5A5A"/>
                  </a:solidFill>
                  <a:cs typeface="+mn-ea"/>
                  <a:sym typeface="+mn-lt"/>
                </a:rPr>
                <a:t>Please add the title here</a:t>
              </a:r>
            </a:p>
          </p:txBody>
        </p:sp>
        <p:sp>
          <p:nvSpPr>
            <p:cNvPr id="111" name="TextBox 76"/>
            <p:cNvSpPr txBox="1"/>
            <p:nvPr/>
          </p:nvSpPr>
          <p:spPr>
            <a:xfrm>
              <a:off x="2972464" y="3989680"/>
              <a:ext cx="492443" cy="1964080"/>
            </a:xfrm>
            <a:prstGeom prst="rect">
              <a:avLst/>
            </a:prstGeom>
            <a:noFill/>
            <a:effectLst/>
          </p:spPr>
          <p:txBody>
            <a:bodyPr vert="eaVert" wrap="square" rtlCol="0">
              <a:spAutoFit/>
            </a:bodyPr>
            <a:lstStyle/>
            <a:p>
              <a:r>
                <a:rPr lang="zh-CN" altLang="en-US" sz="2000" dirty="0">
                  <a:solidFill>
                    <a:srgbClr val="5A5A5A"/>
                  </a:solidFill>
                  <a:cs typeface="+mn-ea"/>
                  <a:sym typeface="+mn-lt"/>
                </a:rPr>
                <a:t>Add a title</a:t>
              </a:r>
            </a:p>
          </p:txBody>
        </p:sp>
      </p:grpSp>
      <p:sp>
        <p:nvSpPr>
          <p:cNvPr id="112" name="TextBox 76"/>
          <p:cNvSpPr txBox="1"/>
          <p:nvPr/>
        </p:nvSpPr>
        <p:spPr>
          <a:xfrm>
            <a:off x="3087757" y="2338924"/>
            <a:ext cx="1134607" cy="830997"/>
          </a:xfrm>
          <a:prstGeom prst="rect">
            <a:avLst/>
          </a:prstGeom>
          <a:noFill/>
          <a:effectLst/>
        </p:spPr>
        <p:txBody>
          <a:bodyPr wrap="square" rtlCol="0">
            <a:spAutoFit/>
          </a:bodyPr>
          <a:lstStyle/>
          <a:p>
            <a:pPr algn="ctr"/>
            <a:r>
              <a:rPr lang="en-US" altLang="zh-CN" sz="4800" dirty="0">
                <a:solidFill>
                  <a:srgbClr val="DE4B5D"/>
                </a:solidFill>
                <a:cs typeface="+mn-ea"/>
                <a:sym typeface="+mn-lt"/>
              </a:rPr>
              <a:t>01</a:t>
            </a:r>
            <a:endParaRPr lang="zh-CN" altLang="en-US" sz="4800" dirty="0">
              <a:solidFill>
                <a:srgbClr val="DE4B5D"/>
              </a:solidFill>
              <a:cs typeface="+mn-ea"/>
              <a:sym typeface="+mn-lt"/>
            </a:endParaRPr>
          </a:p>
        </p:txBody>
      </p:sp>
      <p:sp>
        <p:nvSpPr>
          <p:cNvPr id="114" name="椭圆 113"/>
          <p:cNvSpPr/>
          <p:nvPr/>
        </p:nvSpPr>
        <p:spPr>
          <a:xfrm>
            <a:off x="533654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5" name="组合 114"/>
          <p:cNvGrpSpPr/>
          <p:nvPr/>
        </p:nvGrpSpPr>
        <p:grpSpPr>
          <a:xfrm>
            <a:off x="5097608" y="3573120"/>
            <a:ext cx="782669" cy="2176878"/>
            <a:chOff x="2682238" y="3989680"/>
            <a:chExt cx="782669" cy="2176878"/>
          </a:xfrm>
        </p:grpSpPr>
        <p:sp>
          <p:nvSpPr>
            <p:cNvPr id="116" name="矩形 115"/>
            <p:cNvSpPr/>
            <p:nvPr/>
          </p:nvSpPr>
          <p:spPr>
            <a:xfrm>
              <a:off x="2682238" y="3989680"/>
              <a:ext cx="400110" cy="2176878"/>
            </a:xfrm>
            <a:prstGeom prst="rect">
              <a:avLst/>
            </a:prstGeom>
            <a:effectLst/>
          </p:spPr>
          <p:txBody>
            <a:bodyPr vert="eaVert" wrap="none">
              <a:spAutoFit/>
            </a:bodyPr>
            <a:lstStyle/>
            <a:p>
              <a:pPr>
                <a:spcBef>
                  <a:spcPct val="0"/>
                </a:spcBef>
              </a:pPr>
              <a:r>
                <a:rPr lang="en-US" altLang="zh-CN" sz="1400" dirty="0">
                  <a:solidFill>
                    <a:srgbClr val="5A5A5A"/>
                  </a:solidFill>
                  <a:cs typeface="+mn-ea"/>
                  <a:sym typeface="+mn-lt"/>
                </a:rPr>
                <a:t>Please add the title here</a:t>
              </a:r>
            </a:p>
          </p:txBody>
        </p:sp>
        <p:sp>
          <p:nvSpPr>
            <p:cNvPr id="117" name="TextBox 76"/>
            <p:cNvSpPr txBox="1"/>
            <p:nvPr/>
          </p:nvSpPr>
          <p:spPr>
            <a:xfrm>
              <a:off x="2972464" y="3989680"/>
              <a:ext cx="492443" cy="1964080"/>
            </a:xfrm>
            <a:prstGeom prst="rect">
              <a:avLst/>
            </a:prstGeom>
            <a:noFill/>
            <a:effectLst/>
          </p:spPr>
          <p:txBody>
            <a:bodyPr vert="eaVert" wrap="square" rtlCol="0">
              <a:spAutoFit/>
            </a:bodyPr>
            <a:lstStyle/>
            <a:p>
              <a:r>
                <a:rPr lang="zh-CN" altLang="en-US" sz="2000" dirty="0">
                  <a:solidFill>
                    <a:srgbClr val="5A5A5A"/>
                  </a:solidFill>
                  <a:cs typeface="+mn-ea"/>
                  <a:sym typeface="+mn-lt"/>
                </a:rPr>
                <a:t>Add a title</a:t>
              </a:r>
            </a:p>
          </p:txBody>
        </p:sp>
      </p:grpSp>
      <p:sp>
        <p:nvSpPr>
          <p:cNvPr id="118" name="TextBox 76"/>
          <p:cNvSpPr txBox="1"/>
          <p:nvPr/>
        </p:nvSpPr>
        <p:spPr>
          <a:xfrm>
            <a:off x="4921637" y="2338924"/>
            <a:ext cx="1134607" cy="830997"/>
          </a:xfrm>
          <a:prstGeom prst="rect">
            <a:avLst/>
          </a:prstGeom>
          <a:noFill/>
          <a:effectLst/>
        </p:spPr>
        <p:txBody>
          <a:bodyPr wrap="square" rtlCol="0">
            <a:spAutoFit/>
          </a:bodyPr>
          <a:lstStyle/>
          <a:p>
            <a:pPr algn="ctr"/>
            <a:r>
              <a:rPr lang="en-US" altLang="zh-CN" sz="4800" dirty="0">
                <a:solidFill>
                  <a:srgbClr val="DE4B5D"/>
                </a:solidFill>
                <a:cs typeface="+mn-ea"/>
                <a:sym typeface="+mn-lt"/>
              </a:rPr>
              <a:t>02</a:t>
            </a:r>
            <a:endParaRPr lang="zh-CN" altLang="en-US" sz="4800" dirty="0">
              <a:solidFill>
                <a:srgbClr val="DE4B5D"/>
              </a:solidFill>
              <a:cs typeface="+mn-ea"/>
              <a:sym typeface="+mn-lt"/>
            </a:endParaRPr>
          </a:p>
        </p:txBody>
      </p:sp>
      <p:sp>
        <p:nvSpPr>
          <p:cNvPr id="122" name="椭圆 121"/>
          <p:cNvSpPr/>
          <p:nvPr/>
        </p:nvSpPr>
        <p:spPr>
          <a:xfrm>
            <a:off x="717042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23" name="组合 122"/>
          <p:cNvGrpSpPr/>
          <p:nvPr/>
        </p:nvGrpSpPr>
        <p:grpSpPr>
          <a:xfrm>
            <a:off x="6931488" y="3573120"/>
            <a:ext cx="782669" cy="2176878"/>
            <a:chOff x="2682238" y="3989680"/>
            <a:chExt cx="782669" cy="2176878"/>
          </a:xfrm>
        </p:grpSpPr>
        <p:sp>
          <p:nvSpPr>
            <p:cNvPr id="125" name="矩形 124"/>
            <p:cNvSpPr/>
            <p:nvPr/>
          </p:nvSpPr>
          <p:spPr>
            <a:xfrm>
              <a:off x="2682238" y="3989680"/>
              <a:ext cx="400110" cy="2176878"/>
            </a:xfrm>
            <a:prstGeom prst="rect">
              <a:avLst/>
            </a:prstGeom>
            <a:effectLst/>
          </p:spPr>
          <p:txBody>
            <a:bodyPr vert="eaVert" wrap="none">
              <a:spAutoFit/>
            </a:bodyPr>
            <a:lstStyle/>
            <a:p>
              <a:pPr>
                <a:spcBef>
                  <a:spcPct val="0"/>
                </a:spcBef>
              </a:pPr>
              <a:r>
                <a:rPr lang="en-US" altLang="zh-CN" sz="1400" dirty="0">
                  <a:solidFill>
                    <a:srgbClr val="5A5A5A"/>
                  </a:solidFill>
                  <a:cs typeface="+mn-ea"/>
                  <a:sym typeface="+mn-lt"/>
                </a:rPr>
                <a:t>Please add the title here</a:t>
              </a:r>
            </a:p>
          </p:txBody>
        </p:sp>
        <p:sp>
          <p:nvSpPr>
            <p:cNvPr id="126" name="TextBox 76"/>
            <p:cNvSpPr txBox="1"/>
            <p:nvPr/>
          </p:nvSpPr>
          <p:spPr>
            <a:xfrm>
              <a:off x="2972464" y="3989680"/>
              <a:ext cx="492443" cy="1964080"/>
            </a:xfrm>
            <a:prstGeom prst="rect">
              <a:avLst/>
            </a:prstGeom>
            <a:noFill/>
            <a:effectLst/>
          </p:spPr>
          <p:txBody>
            <a:bodyPr vert="eaVert" wrap="square" rtlCol="0">
              <a:spAutoFit/>
            </a:bodyPr>
            <a:lstStyle/>
            <a:p>
              <a:r>
                <a:rPr lang="zh-CN" altLang="en-US" sz="2000" dirty="0">
                  <a:solidFill>
                    <a:srgbClr val="5A5A5A"/>
                  </a:solidFill>
                  <a:cs typeface="+mn-ea"/>
                  <a:sym typeface="+mn-lt"/>
                </a:rPr>
                <a:t>Add a title</a:t>
              </a:r>
            </a:p>
          </p:txBody>
        </p:sp>
      </p:grpSp>
      <p:sp>
        <p:nvSpPr>
          <p:cNvPr id="124" name="TextBox 76"/>
          <p:cNvSpPr txBox="1"/>
          <p:nvPr/>
        </p:nvSpPr>
        <p:spPr>
          <a:xfrm>
            <a:off x="6755517" y="2338924"/>
            <a:ext cx="1134607" cy="830997"/>
          </a:xfrm>
          <a:prstGeom prst="rect">
            <a:avLst/>
          </a:prstGeom>
          <a:noFill/>
          <a:effectLst/>
        </p:spPr>
        <p:txBody>
          <a:bodyPr wrap="square" rtlCol="0">
            <a:spAutoFit/>
          </a:bodyPr>
          <a:lstStyle/>
          <a:p>
            <a:pPr algn="ctr"/>
            <a:r>
              <a:rPr lang="en-US" altLang="zh-CN" sz="4800" dirty="0">
                <a:solidFill>
                  <a:srgbClr val="DE4B5D"/>
                </a:solidFill>
                <a:cs typeface="+mn-ea"/>
                <a:sym typeface="+mn-lt"/>
              </a:rPr>
              <a:t>03</a:t>
            </a:r>
            <a:endParaRPr lang="zh-CN" altLang="en-US" sz="4800" dirty="0">
              <a:solidFill>
                <a:srgbClr val="DE4B5D"/>
              </a:solidFill>
              <a:cs typeface="+mn-ea"/>
              <a:sym typeface="+mn-lt"/>
            </a:endParaRPr>
          </a:p>
        </p:txBody>
      </p:sp>
      <p:sp>
        <p:nvSpPr>
          <p:cNvPr id="128" name="椭圆 127"/>
          <p:cNvSpPr/>
          <p:nvPr/>
        </p:nvSpPr>
        <p:spPr>
          <a:xfrm>
            <a:off x="900430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29" name="组合 128"/>
          <p:cNvGrpSpPr/>
          <p:nvPr/>
        </p:nvGrpSpPr>
        <p:grpSpPr>
          <a:xfrm>
            <a:off x="8765368" y="3573120"/>
            <a:ext cx="782669" cy="2176878"/>
            <a:chOff x="2682238" y="3989680"/>
            <a:chExt cx="782669" cy="2176878"/>
          </a:xfrm>
        </p:grpSpPr>
        <p:sp>
          <p:nvSpPr>
            <p:cNvPr id="131" name="矩形 130"/>
            <p:cNvSpPr/>
            <p:nvPr/>
          </p:nvSpPr>
          <p:spPr>
            <a:xfrm>
              <a:off x="2682238" y="3989680"/>
              <a:ext cx="400110" cy="2176878"/>
            </a:xfrm>
            <a:prstGeom prst="rect">
              <a:avLst/>
            </a:prstGeom>
            <a:effectLst/>
          </p:spPr>
          <p:txBody>
            <a:bodyPr vert="eaVert" wrap="none">
              <a:spAutoFit/>
            </a:bodyPr>
            <a:lstStyle/>
            <a:p>
              <a:pPr>
                <a:spcBef>
                  <a:spcPct val="0"/>
                </a:spcBef>
              </a:pPr>
              <a:r>
                <a:rPr lang="en-US" altLang="zh-CN" sz="1400" dirty="0">
                  <a:solidFill>
                    <a:srgbClr val="5A5A5A"/>
                  </a:solidFill>
                  <a:cs typeface="+mn-ea"/>
                  <a:sym typeface="+mn-lt"/>
                </a:rPr>
                <a:t>Please add the title here</a:t>
              </a:r>
            </a:p>
          </p:txBody>
        </p:sp>
        <p:sp>
          <p:nvSpPr>
            <p:cNvPr id="132" name="TextBox 76"/>
            <p:cNvSpPr txBox="1"/>
            <p:nvPr/>
          </p:nvSpPr>
          <p:spPr>
            <a:xfrm>
              <a:off x="2972464" y="3989680"/>
              <a:ext cx="492443" cy="1964080"/>
            </a:xfrm>
            <a:prstGeom prst="rect">
              <a:avLst/>
            </a:prstGeom>
            <a:noFill/>
            <a:effectLst/>
          </p:spPr>
          <p:txBody>
            <a:bodyPr vert="eaVert" wrap="square" rtlCol="0">
              <a:spAutoFit/>
            </a:bodyPr>
            <a:lstStyle/>
            <a:p>
              <a:r>
                <a:rPr lang="zh-CN" altLang="en-US" sz="2000" dirty="0">
                  <a:solidFill>
                    <a:srgbClr val="5A5A5A"/>
                  </a:solidFill>
                  <a:cs typeface="+mn-ea"/>
                  <a:sym typeface="+mn-lt"/>
                </a:rPr>
                <a:t>Add a title</a:t>
              </a:r>
            </a:p>
          </p:txBody>
        </p:sp>
      </p:grpSp>
      <p:sp>
        <p:nvSpPr>
          <p:cNvPr id="130" name="TextBox 76"/>
          <p:cNvSpPr txBox="1"/>
          <p:nvPr/>
        </p:nvSpPr>
        <p:spPr>
          <a:xfrm>
            <a:off x="8589397" y="2338924"/>
            <a:ext cx="1134607" cy="830997"/>
          </a:xfrm>
          <a:prstGeom prst="rect">
            <a:avLst/>
          </a:prstGeom>
          <a:noFill/>
          <a:effectLst/>
        </p:spPr>
        <p:txBody>
          <a:bodyPr wrap="square" rtlCol="0">
            <a:spAutoFit/>
          </a:bodyPr>
          <a:lstStyle/>
          <a:p>
            <a:pPr algn="ctr"/>
            <a:r>
              <a:rPr lang="en-US" altLang="zh-CN" sz="4800" dirty="0">
                <a:solidFill>
                  <a:srgbClr val="DE4B5D"/>
                </a:solidFill>
                <a:cs typeface="+mn-ea"/>
                <a:sym typeface="+mn-lt"/>
              </a:rPr>
              <a:t>04</a:t>
            </a:r>
            <a:endParaRPr lang="zh-CN" altLang="en-US" sz="4800" dirty="0">
              <a:solidFill>
                <a:srgbClr val="DE4B5D"/>
              </a:solidFill>
              <a:cs typeface="+mn-ea"/>
              <a:sym typeface="+mn-lt"/>
            </a:endParaRPr>
          </a:p>
        </p:txBody>
      </p:sp>
      <p:sp>
        <p:nvSpPr>
          <p:cNvPr id="138" name="任意多边形 137"/>
          <p:cNvSpPr/>
          <p:nvPr/>
        </p:nvSpPr>
        <p:spPr>
          <a:xfrm>
            <a:off x="10198698" y="5799059"/>
            <a:ext cx="1993302" cy="1058942"/>
          </a:xfrm>
          <a:custGeom>
            <a:avLst/>
            <a:gdLst>
              <a:gd name="connsiteX0" fmla="*/ 996651 w 1993302"/>
              <a:gd name="connsiteY0" fmla="*/ 0 h 1058942"/>
              <a:gd name="connsiteX1" fmla="*/ 1993302 w 1993302"/>
              <a:gd name="connsiteY1" fmla="*/ 1058942 h 1058942"/>
              <a:gd name="connsiteX2" fmla="*/ 1448801 w 1993302"/>
              <a:gd name="connsiteY2" fmla="*/ 1058942 h 1058942"/>
              <a:gd name="connsiteX3" fmla="*/ 996651 w 1993302"/>
              <a:gd name="connsiteY3" fmla="*/ 578532 h 1058942"/>
              <a:gd name="connsiteX4" fmla="*/ 544501 w 1993302"/>
              <a:gd name="connsiteY4" fmla="*/ 1058942 h 1058942"/>
              <a:gd name="connsiteX5" fmla="*/ 0 w 1993302"/>
              <a:gd name="connsiteY5" fmla="*/ 1058942 h 1058942"/>
              <a:gd name="connsiteX6" fmla="*/ 996651 w 1993302"/>
              <a:gd name="connsiteY6" fmla="*/ 0 h 1058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3302" h="1058942">
                <a:moveTo>
                  <a:pt x="996651" y="0"/>
                </a:moveTo>
                <a:lnTo>
                  <a:pt x="1993302" y="1058942"/>
                </a:lnTo>
                <a:lnTo>
                  <a:pt x="1448801" y="1058942"/>
                </a:lnTo>
                <a:lnTo>
                  <a:pt x="996651" y="578532"/>
                </a:lnTo>
                <a:lnTo>
                  <a:pt x="544501" y="1058942"/>
                </a:lnTo>
                <a:lnTo>
                  <a:pt x="0" y="1058942"/>
                </a:lnTo>
                <a:lnTo>
                  <a:pt x="996651"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Rectangle 5"/>
          <p:cNvSpPr>
            <a:spLocks noChangeArrowheads="1"/>
          </p:cNvSpPr>
          <p:nvPr/>
        </p:nvSpPr>
        <p:spPr bwMode="auto">
          <a:xfrm>
            <a:off x="733513" y="2085084"/>
            <a:ext cx="2401792" cy="2919740"/>
          </a:xfrm>
          <a:prstGeom prst="rect">
            <a:avLst/>
          </a:prstGeom>
          <a:noFill/>
          <a:ln w="19050">
            <a:solidFill>
              <a:srgbClr val="DE4B5D"/>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12" name="Rectangle 6"/>
          <p:cNvSpPr>
            <a:spLocks noChangeArrowheads="1"/>
          </p:cNvSpPr>
          <p:nvPr/>
        </p:nvSpPr>
        <p:spPr bwMode="auto">
          <a:xfrm>
            <a:off x="733513" y="4462448"/>
            <a:ext cx="2401792" cy="540403"/>
          </a:xfrm>
          <a:prstGeom prst="rect">
            <a:avLst/>
          </a:prstGeom>
          <a:solidFill>
            <a:srgbClr val="DE4B5D"/>
          </a:solidFill>
          <a:ln w="19050">
            <a:solidFill>
              <a:srgbClr val="DE4B5D"/>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16" name="Rectangle 5"/>
          <p:cNvSpPr>
            <a:spLocks noChangeArrowheads="1"/>
          </p:cNvSpPr>
          <p:nvPr/>
        </p:nvSpPr>
        <p:spPr bwMode="auto">
          <a:xfrm>
            <a:off x="3507907" y="2085084"/>
            <a:ext cx="2401792" cy="2919740"/>
          </a:xfrm>
          <a:prstGeom prst="rect">
            <a:avLst/>
          </a:prstGeom>
          <a:noFill/>
          <a:ln w="19050">
            <a:solidFill>
              <a:srgbClr val="5A5A5A"/>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17" name="Rectangle 6"/>
          <p:cNvSpPr>
            <a:spLocks noChangeArrowheads="1"/>
          </p:cNvSpPr>
          <p:nvPr/>
        </p:nvSpPr>
        <p:spPr bwMode="auto">
          <a:xfrm>
            <a:off x="3507907" y="4462448"/>
            <a:ext cx="2401792" cy="540403"/>
          </a:xfrm>
          <a:prstGeom prst="rect">
            <a:avLst/>
          </a:prstGeom>
          <a:solidFill>
            <a:srgbClr val="5A5A5A"/>
          </a:solidFill>
          <a:ln w="19050">
            <a:solidFill>
              <a:srgbClr val="5A5A5A"/>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18" name="Rectangle 5"/>
          <p:cNvSpPr>
            <a:spLocks noChangeArrowheads="1"/>
          </p:cNvSpPr>
          <p:nvPr/>
        </p:nvSpPr>
        <p:spPr bwMode="auto">
          <a:xfrm>
            <a:off x="6282301" y="2085084"/>
            <a:ext cx="2401792" cy="2919740"/>
          </a:xfrm>
          <a:prstGeom prst="rect">
            <a:avLst/>
          </a:prstGeom>
          <a:noFill/>
          <a:ln w="19050">
            <a:solidFill>
              <a:srgbClr val="5A5A5A"/>
            </a:solidFill>
          </a:ln>
        </p:spPr>
        <p:txBody>
          <a:bodyPr vert="horz" wrap="square" lIns="91440" tIns="45720" rIns="91440" bIns="45720" numCol="1" anchor="t" anchorCtr="0" compatLnSpc="1"/>
          <a:lstStyle/>
          <a:p>
            <a:endParaRPr lang="zh-CN" altLang="en-US" dirty="0">
              <a:solidFill>
                <a:schemeClr val="tx1">
                  <a:lumMod val="75000"/>
                  <a:lumOff val="25000"/>
                </a:schemeClr>
              </a:solidFill>
              <a:cs typeface="+mn-ea"/>
              <a:sym typeface="+mn-lt"/>
            </a:endParaRPr>
          </a:p>
        </p:txBody>
      </p:sp>
      <p:sp>
        <p:nvSpPr>
          <p:cNvPr id="19" name="Rectangle 6"/>
          <p:cNvSpPr>
            <a:spLocks noChangeArrowheads="1"/>
          </p:cNvSpPr>
          <p:nvPr/>
        </p:nvSpPr>
        <p:spPr bwMode="auto">
          <a:xfrm>
            <a:off x="6282301" y="4462448"/>
            <a:ext cx="2401792" cy="540403"/>
          </a:xfrm>
          <a:prstGeom prst="rect">
            <a:avLst/>
          </a:prstGeom>
          <a:solidFill>
            <a:srgbClr val="5A5A5A"/>
          </a:solidFill>
          <a:ln w="19050">
            <a:solidFill>
              <a:srgbClr val="5A5A5A"/>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0" name="Rectangle 5"/>
          <p:cNvSpPr>
            <a:spLocks noChangeArrowheads="1"/>
          </p:cNvSpPr>
          <p:nvPr/>
        </p:nvSpPr>
        <p:spPr bwMode="auto">
          <a:xfrm>
            <a:off x="9056695" y="2085084"/>
            <a:ext cx="2401792" cy="2919740"/>
          </a:xfrm>
          <a:prstGeom prst="rect">
            <a:avLst/>
          </a:prstGeom>
          <a:noFill/>
          <a:ln w="19050">
            <a:solidFill>
              <a:srgbClr val="DE4B5D"/>
            </a:solidFill>
          </a:ln>
        </p:spPr>
        <p:txBody>
          <a:bodyPr vert="horz" wrap="square" lIns="91440" tIns="45720" rIns="91440" bIns="45720" numCol="1" anchor="t" anchorCtr="0" compatLnSpc="1"/>
          <a:lstStyle/>
          <a:p>
            <a:endParaRPr lang="zh-CN" altLang="en-US" dirty="0">
              <a:solidFill>
                <a:schemeClr val="tx1">
                  <a:lumMod val="75000"/>
                  <a:lumOff val="25000"/>
                </a:schemeClr>
              </a:solidFill>
              <a:cs typeface="+mn-ea"/>
              <a:sym typeface="+mn-lt"/>
            </a:endParaRPr>
          </a:p>
        </p:txBody>
      </p:sp>
      <p:sp>
        <p:nvSpPr>
          <p:cNvPr id="22" name="Rectangle 6"/>
          <p:cNvSpPr>
            <a:spLocks noChangeArrowheads="1"/>
          </p:cNvSpPr>
          <p:nvPr/>
        </p:nvSpPr>
        <p:spPr bwMode="auto">
          <a:xfrm>
            <a:off x="9056695" y="4462448"/>
            <a:ext cx="2401792" cy="540403"/>
          </a:xfrm>
          <a:prstGeom prst="rect">
            <a:avLst/>
          </a:prstGeom>
          <a:solidFill>
            <a:srgbClr val="DE4B5D"/>
          </a:solidFill>
          <a:ln w="19050">
            <a:solidFill>
              <a:srgbClr val="DE4B5D"/>
            </a:solid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3" name="TextBox 76"/>
          <p:cNvSpPr txBox="1"/>
          <p:nvPr/>
        </p:nvSpPr>
        <p:spPr>
          <a:xfrm>
            <a:off x="984739" y="4550241"/>
            <a:ext cx="1913206" cy="369332"/>
          </a:xfrm>
          <a:prstGeom prst="rect">
            <a:avLst/>
          </a:prstGeom>
          <a:noFill/>
        </p:spPr>
        <p:txBody>
          <a:bodyPr wrap="square" rtlCol="0">
            <a:spAutoFit/>
          </a:bodyPr>
          <a:lstStyle/>
          <a:p>
            <a:pPr algn="ctr"/>
            <a:r>
              <a:rPr lang="zh-CN" altLang="en-US" dirty="0">
                <a:solidFill>
                  <a:srgbClr val="F0F2F5"/>
                </a:solidFill>
                <a:cs typeface="+mn-ea"/>
                <a:sym typeface="+mn-lt"/>
              </a:rPr>
              <a:t>Add a title</a:t>
            </a:r>
          </a:p>
        </p:txBody>
      </p:sp>
      <p:sp>
        <p:nvSpPr>
          <p:cNvPr id="24" name="TextBox 76"/>
          <p:cNvSpPr txBox="1"/>
          <p:nvPr/>
        </p:nvSpPr>
        <p:spPr>
          <a:xfrm>
            <a:off x="3759133" y="4550241"/>
            <a:ext cx="1913206" cy="369332"/>
          </a:xfrm>
          <a:prstGeom prst="rect">
            <a:avLst/>
          </a:prstGeom>
          <a:noFill/>
        </p:spPr>
        <p:txBody>
          <a:bodyPr wrap="square" rtlCol="0">
            <a:spAutoFit/>
          </a:bodyPr>
          <a:lstStyle/>
          <a:p>
            <a:pPr algn="ctr"/>
            <a:r>
              <a:rPr lang="zh-CN" altLang="en-US" dirty="0">
                <a:solidFill>
                  <a:srgbClr val="F0F2F5"/>
                </a:solidFill>
                <a:cs typeface="+mn-ea"/>
                <a:sym typeface="+mn-lt"/>
              </a:rPr>
              <a:t>Add a title</a:t>
            </a:r>
          </a:p>
        </p:txBody>
      </p:sp>
      <p:sp>
        <p:nvSpPr>
          <p:cNvPr id="25" name="TextBox 76"/>
          <p:cNvSpPr txBox="1"/>
          <p:nvPr/>
        </p:nvSpPr>
        <p:spPr>
          <a:xfrm>
            <a:off x="6533527" y="4550241"/>
            <a:ext cx="1913206" cy="369332"/>
          </a:xfrm>
          <a:prstGeom prst="rect">
            <a:avLst/>
          </a:prstGeom>
          <a:noFill/>
        </p:spPr>
        <p:txBody>
          <a:bodyPr wrap="square" rtlCol="0">
            <a:spAutoFit/>
          </a:bodyPr>
          <a:lstStyle/>
          <a:p>
            <a:pPr algn="ctr"/>
            <a:r>
              <a:rPr lang="zh-CN" altLang="en-US" dirty="0">
                <a:solidFill>
                  <a:srgbClr val="F0F2F5"/>
                </a:solidFill>
                <a:cs typeface="+mn-ea"/>
                <a:sym typeface="+mn-lt"/>
              </a:rPr>
              <a:t>Add a title</a:t>
            </a:r>
          </a:p>
        </p:txBody>
      </p:sp>
      <p:sp>
        <p:nvSpPr>
          <p:cNvPr id="26" name="TextBox 76"/>
          <p:cNvSpPr txBox="1"/>
          <p:nvPr/>
        </p:nvSpPr>
        <p:spPr>
          <a:xfrm>
            <a:off x="9307921" y="4550241"/>
            <a:ext cx="1913206" cy="369332"/>
          </a:xfrm>
          <a:prstGeom prst="rect">
            <a:avLst/>
          </a:prstGeom>
          <a:noFill/>
        </p:spPr>
        <p:txBody>
          <a:bodyPr wrap="square" rtlCol="0">
            <a:spAutoFit/>
          </a:bodyPr>
          <a:lstStyle/>
          <a:p>
            <a:pPr algn="ctr"/>
            <a:r>
              <a:rPr lang="zh-CN" altLang="en-US" dirty="0">
                <a:solidFill>
                  <a:srgbClr val="F0F2F5"/>
                </a:solidFill>
                <a:cs typeface="+mn-ea"/>
                <a:sym typeface="+mn-lt"/>
              </a:rPr>
              <a:t>Add a title</a:t>
            </a:r>
          </a:p>
        </p:txBody>
      </p:sp>
      <p:sp>
        <p:nvSpPr>
          <p:cNvPr id="27" name="文本框 26"/>
          <p:cNvSpPr txBox="1"/>
          <p:nvPr/>
        </p:nvSpPr>
        <p:spPr>
          <a:xfrm>
            <a:off x="733514" y="2570096"/>
            <a:ext cx="2401792" cy="97257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28" name="文本框 27"/>
          <p:cNvSpPr txBox="1"/>
          <p:nvPr/>
        </p:nvSpPr>
        <p:spPr>
          <a:xfrm>
            <a:off x="3507908" y="2570096"/>
            <a:ext cx="2401792" cy="97257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29" name="文本框 28"/>
          <p:cNvSpPr txBox="1"/>
          <p:nvPr/>
        </p:nvSpPr>
        <p:spPr>
          <a:xfrm>
            <a:off x="6282302" y="2570096"/>
            <a:ext cx="2401792" cy="97257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sp>
        <p:nvSpPr>
          <p:cNvPr id="30" name="文本框 29"/>
          <p:cNvSpPr txBox="1"/>
          <p:nvPr/>
        </p:nvSpPr>
        <p:spPr>
          <a:xfrm>
            <a:off x="9056696" y="2570096"/>
            <a:ext cx="2401792" cy="972574"/>
          </a:xfrm>
          <a:prstGeom prst="rect">
            <a:avLst/>
          </a:prstGeom>
          <a:noFill/>
        </p:spPr>
        <p:txBody>
          <a:bodyPr wrap="square" rtlCol="0">
            <a:spAutoFit/>
          </a:bodyPr>
          <a:lstStyle/>
          <a:p>
            <a:pPr algn="ctr">
              <a:lnSpc>
                <a:spcPct val="130000"/>
              </a:lnSpc>
            </a:pPr>
            <a:r>
              <a:rPr lang="en-US" altLang="zh-CN" sz="1100" dirty="0">
                <a:solidFill>
                  <a:srgbClr val="5A5A5A"/>
                </a:solidFill>
                <a:cs typeface="+mn-ea"/>
                <a:sym typeface="+mn-lt"/>
              </a:rPr>
              <a:t>This template is the spring and autumn advertising original, here you can directly modify the content. </a:t>
            </a:r>
          </a:p>
        </p:txBody>
      </p:sp>
      <p:grpSp>
        <p:nvGrpSpPr>
          <p:cNvPr id="31" name="Group 21"/>
          <p:cNvGrpSpPr/>
          <p:nvPr/>
        </p:nvGrpSpPr>
        <p:grpSpPr>
          <a:xfrm>
            <a:off x="1638650" y="3661540"/>
            <a:ext cx="591519" cy="519450"/>
            <a:chOff x="7399338" y="4675188"/>
            <a:chExt cx="581024" cy="490537"/>
          </a:xfrm>
          <a:solidFill>
            <a:srgbClr val="DE4B5D"/>
          </a:solidFill>
          <a:effectLst/>
        </p:grpSpPr>
        <p:sp>
          <p:nvSpPr>
            <p:cNvPr id="32" name="Freeform 22"/>
            <p:cNvSpPr/>
            <p:nvPr/>
          </p:nvSpPr>
          <p:spPr bwMode="auto">
            <a:xfrm>
              <a:off x="7556500" y="4922838"/>
              <a:ext cx="231775" cy="198437"/>
            </a:xfrm>
            <a:custGeom>
              <a:avLst/>
              <a:gdLst>
                <a:gd name="T0" fmla="*/ 59 w 62"/>
                <a:gd name="T1" fmla="*/ 41 h 53"/>
                <a:gd name="T2" fmla="*/ 61 w 62"/>
                <a:gd name="T3" fmla="*/ 14 h 53"/>
                <a:gd name="T4" fmla="*/ 45 w 62"/>
                <a:gd name="T5" fmla="*/ 0 h 53"/>
                <a:gd name="T6" fmla="*/ 37 w 62"/>
                <a:gd name="T7" fmla="*/ 0 h 53"/>
                <a:gd name="T8" fmla="*/ 35 w 62"/>
                <a:gd name="T9" fmla="*/ 6 h 53"/>
                <a:gd name="T10" fmla="*/ 37 w 62"/>
                <a:gd name="T11" fmla="*/ 30 h 53"/>
                <a:gd name="T12" fmla="*/ 31 w 62"/>
                <a:gd name="T13" fmla="*/ 38 h 53"/>
                <a:gd name="T14" fmla="*/ 25 w 62"/>
                <a:gd name="T15" fmla="*/ 30 h 53"/>
                <a:gd name="T16" fmla="*/ 29 w 62"/>
                <a:gd name="T17" fmla="*/ 6 h 53"/>
                <a:gd name="T18" fmla="*/ 26 w 62"/>
                <a:gd name="T19" fmla="*/ 0 h 53"/>
                <a:gd name="T20" fmla="*/ 17 w 62"/>
                <a:gd name="T21" fmla="*/ 0 h 53"/>
                <a:gd name="T22" fmla="*/ 17 w 62"/>
                <a:gd name="T23" fmla="*/ 0 h 53"/>
                <a:gd name="T24" fmla="*/ 1 w 62"/>
                <a:gd name="T25" fmla="*/ 14 h 53"/>
                <a:gd name="T26" fmla="*/ 3 w 62"/>
                <a:gd name="T27" fmla="*/ 41 h 53"/>
                <a:gd name="T28" fmla="*/ 31 w 62"/>
                <a:gd name="T29" fmla="*/ 53 h 53"/>
                <a:gd name="T30" fmla="*/ 59 w 62"/>
                <a:gd name="T31" fmla="*/ 4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2" h="53">
                  <a:moveTo>
                    <a:pt x="59" y="41"/>
                  </a:moveTo>
                  <a:cubicBezTo>
                    <a:pt x="61" y="14"/>
                    <a:pt x="61" y="14"/>
                    <a:pt x="61" y="14"/>
                  </a:cubicBezTo>
                  <a:cubicBezTo>
                    <a:pt x="62" y="7"/>
                    <a:pt x="54" y="0"/>
                    <a:pt x="45" y="0"/>
                  </a:cubicBezTo>
                  <a:cubicBezTo>
                    <a:pt x="37" y="0"/>
                    <a:pt x="37" y="0"/>
                    <a:pt x="37" y="0"/>
                  </a:cubicBezTo>
                  <a:cubicBezTo>
                    <a:pt x="37" y="1"/>
                    <a:pt x="37" y="5"/>
                    <a:pt x="35" y="6"/>
                  </a:cubicBezTo>
                  <a:cubicBezTo>
                    <a:pt x="35" y="6"/>
                    <a:pt x="38" y="24"/>
                    <a:pt x="37" y="30"/>
                  </a:cubicBezTo>
                  <a:cubicBezTo>
                    <a:pt x="36" y="32"/>
                    <a:pt x="34" y="39"/>
                    <a:pt x="31" y="38"/>
                  </a:cubicBezTo>
                  <a:cubicBezTo>
                    <a:pt x="28" y="38"/>
                    <a:pt x="26" y="32"/>
                    <a:pt x="25" y="30"/>
                  </a:cubicBezTo>
                  <a:cubicBezTo>
                    <a:pt x="24" y="24"/>
                    <a:pt x="29" y="6"/>
                    <a:pt x="29" y="6"/>
                  </a:cubicBezTo>
                  <a:cubicBezTo>
                    <a:pt x="28" y="6"/>
                    <a:pt x="27" y="5"/>
                    <a:pt x="26" y="0"/>
                  </a:cubicBezTo>
                  <a:cubicBezTo>
                    <a:pt x="17" y="0"/>
                    <a:pt x="17" y="0"/>
                    <a:pt x="17" y="0"/>
                  </a:cubicBezTo>
                  <a:cubicBezTo>
                    <a:pt x="17" y="0"/>
                    <a:pt x="17" y="0"/>
                    <a:pt x="17" y="0"/>
                  </a:cubicBezTo>
                  <a:cubicBezTo>
                    <a:pt x="8" y="0"/>
                    <a:pt x="0" y="7"/>
                    <a:pt x="1" y="14"/>
                  </a:cubicBezTo>
                  <a:cubicBezTo>
                    <a:pt x="3" y="41"/>
                    <a:pt x="3" y="41"/>
                    <a:pt x="3" y="41"/>
                  </a:cubicBezTo>
                  <a:cubicBezTo>
                    <a:pt x="10" y="48"/>
                    <a:pt x="21" y="53"/>
                    <a:pt x="31" y="53"/>
                  </a:cubicBezTo>
                  <a:cubicBezTo>
                    <a:pt x="42" y="53"/>
                    <a:pt x="53" y="47"/>
                    <a:pt x="59"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sp>
          <p:nvSpPr>
            <p:cNvPr id="33" name="Oval 23"/>
            <p:cNvSpPr>
              <a:spLocks noChangeArrowheads="1"/>
            </p:cNvSpPr>
            <p:nvPr/>
          </p:nvSpPr>
          <p:spPr bwMode="auto">
            <a:xfrm>
              <a:off x="7612063" y="4783138"/>
              <a:ext cx="120650" cy="1206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sp>
          <p:nvSpPr>
            <p:cNvPr id="34" name="Freeform 24"/>
            <p:cNvSpPr/>
            <p:nvPr/>
          </p:nvSpPr>
          <p:spPr bwMode="auto">
            <a:xfrm>
              <a:off x="7399338" y="4675188"/>
              <a:ext cx="581024" cy="490537"/>
            </a:xfrm>
            <a:custGeom>
              <a:avLst/>
              <a:gdLst>
                <a:gd name="T0" fmla="*/ 154 w 155"/>
                <a:gd name="T1" fmla="*/ 60 h 131"/>
                <a:gd name="T2" fmla="*/ 133 w 155"/>
                <a:gd name="T3" fmla="*/ 39 h 131"/>
                <a:gd name="T4" fmla="*/ 130 w 155"/>
                <a:gd name="T5" fmla="*/ 37 h 131"/>
                <a:gd name="T6" fmla="*/ 129 w 155"/>
                <a:gd name="T7" fmla="*/ 36 h 131"/>
                <a:gd name="T8" fmla="*/ 129 w 155"/>
                <a:gd name="T9" fmla="*/ 36 h 131"/>
                <a:gd name="T10" fmla="*/ 127 w 155"/>
                <a:gd name="T11" fmla="*/ 37 h 131"/>
                <a:gd name="T12" fmla="*/ 115 w 155"/>
                <a:gd name="T13" fmla="*/ 50 h 131"/>
                <a:gd name="T14" fmla="*/ 104 w 155"/>
                <a:gd name="T15" fmla="*/ 60 h 131"/>
                <a:gd name="T16" fmla="*/ 104 w 155"/>
                <a:gd name="T17" fmla="*/ 63 h 131"/>
                <a:gd name="T18" fmla="*/ 106 w 155"/>
                <a:gd name="T19" fmla="*/ 64 h 131"/>
                <a:gd name="T20" fmla="*/ 106 w 155"/>
                <a:gd name="T21" fmla="*/ 64 h 131"/>
                <a:gd name="T22" fmla="*/ 115 w 155"/>
                <a:gd name="T23" fmla="*/ 64 h 131"/>
                <a:gd name="T24" fmla="*/ 118 w 155"/>
                <a:gd name="T25" fmla="*/ 64 h 131"/>
                <a:gd name="T26" fmla="*/ 120 w 155"/>
                <a:gd name="T27" fmla="*/ 65 h 131"/>
                <a:gd name="T28" fmla="*/ 121 w 155"/>
                <a:gd name="T29" fmla="*/ 66 h 131"/>
                <a:gd name="T30" fmla="*/ 120 w 155"/>
                <a:gd name="T31" fmla="*/ 70 h 131"/>
                <a:gd name="T32" fmla="*/ 106 w 155"/>
                <a:gd name="T33" fmla="*/ 99 h 131"/>
                <a:gd name="T34" fmla="*/ 72 w 155"/>
                <a:gd name="T35" fmla="*/ 114 h 131"/>
                <a:gd name="T36" fmla="*/ 39 w 155"/>
                <a:gd name="T37" fmla="*/ 100 h 131"/>
                <a:gd name="T38" fmla="*/ 24 w 155"/>
                <a:gd name="T39" fmla="*/ 66 h 131"/>
                <a:gd name="T40" fmla="*/ 38 w 155"/>
                <a:gd name="T41" fmla="*/ 32 h 131"/>
                <a:gd name="T42" fmla="*/ 74 w 155"/>
                <a:gd name="T43" fmla="*/ 17 h 131"/>
                <a:gd name="T44" fmla="*/ 90 w 155"/>
                <a:gd name="T45" fmla="*/ 20 h 131"/>
                <a:gd name="T46" fmla="*/ 93 w 155"/>
                <a:gd name="T47" fmla="*/ 20 h 131"/>
                <a:gd name="T48" fmla="*/ 99 w 155"/>
                <a:gd name="T49" fmla="*/ 18 h 131"/>
                <a:gd name="T50" fmla="*/ 101 w 155"/>
                <a:gd name="T51" fmla="*/ 14 h 131"/>
                <a:gd name="T52" fmla="*/ 96 w 155"/>
                <a:gd name="T53" fmla="*/ 3 h 131"/>
                <a:gd name="T54" fmla="*/ 74 w 155"/>
                <a:gd name="T55" fmla="*/ 0 h 131"/>
                <a:gd name="T56" fmla="*/ 26 w 155"/>
                <a:gd name="T57" fmla="*/ 20 h 131"/>
                <a:gd name="T58" fmla="*/ 26 w 155"/>
                <a:gd name="T59" fmla="*/ 112 h 131"/>
                <a:gd name="T60" fmla="*/ 72 w 155"/>
                <a:gd name="T61" fmla="*/ 131 h 131"/>
                <a:gd name="T62" fmla="*/ 73 w 155"/>
                <a:gd name="T63" fmla="*/ 131 h 131"/>
                <a:gd name="T64" fmla="*/ 119 w 155"/>
                <a:gd name="T65" fmla="*/ 111 h 131"/>
                <a:gd name="T66" fmla="*/ 130 w 155"/>
                <a:gd name="T67" fmla="*/ 97 h 131"/>
                <a:gd name="T68" fmla="*/ 136 w 155"/>
                <a:gd name="T69" fmla="*/ 81 h 131"/>
                <a:gd name="T70" fmla="*/ 138 w 155"/>
                <a:gd name="T71" fmla="*/ 69 h 131"/>
                <a:gd name="T72" fmla="*/ 138 w 155"/>
                <a:gd name="T73" fmla="*/ 66 h 131"/>
                <a:gd name="T74" fmla="*/ 140 w 155"/>
                <a:gd name="T75" fmla="*/ 64 h 131"/>
                <a:gd name="T76" fmla="*/ 143 w 155"/>
                <a:gd name="T77" fmla="*/ 64 h 131"/>
                <a:gd name="T78" fmla="*/ 152 w 155"/>
                <a:gd name="T79" fmla="*/ 64 h 131"/>
                <a:gd name="T80" fmla="*/ 152 w 155"/>
                <a:gd name="T81" fmla="*/ 64 h 131"/>
                <a:gd name="T82" fmla="*/ 154 w 155"/>
                <a:gd name="T83" fmla="*/ 62 h 131"/>
                <a:gd name="T84" fmla="*/ 154 w 155"/>
                <a:gd name="T85" fmla="*/ 6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5" h="131">
                  <a:moveTo>
                    <a:pt x="154" y="60"/>
                  </a:moveTo>
                  <a:cubicBezTo>
                    <a:pt x="133" y="39"/>
                    <a:pt x="133" y="39"/>
                    <a:pt x="133" y="39"/>
                  </a:cubicBezTo>
                  <a:cubicBezTo>
                    <a:pt x="130" y="37"/>
                    <a:pt x="130" y="37"/>
                    <a:pt x="130" y="37"/>
                  </a:cubicBezTo>
                  <a:cubicBezTo>
                    <a:pt x="130" y="36"/>
                    <a:pt x="130" y="36"/>
                    <a:pt x="129" y="36"/>
                  </a:cubicBezTo>
                  <a:cubicBezTo>
                    <a:pt x="129" y="36"/>
                    <a:pt x="129" y="36"/>
                    <a:pt x="129" y="36"/>
                  </a:cubicBezTo>
                  <a:cubicBezTo>
                    <a:pt x="128" y="36"/>
                    <a:pt x="128" y="36"/>
                    <a:pt x="127" y="37"/>
                  </a:cubicBezTo>
                  <a:cubicBezTo>
                    <a:pt x="115" y="50"/>
                    <a:pt x="115" y="50"/>
                    <a:pt x="115" y="50"/>
                  </a:cubicBezTo>
                  <a:cubicBezTo>
                    <a:pt x="104" y="60"/>
                    <a:pt x="104" y="60"/>
                    <a:pt x="104" y="60"/>
                  </a:cubicBezTo>
                  <a:cubicBezTo>
                    <a:pt x="104" y="61"/>
                    <a:pt x="103" y="62"/>
                    <a:pt x="104" y="63"/>
                  </a:cubicBezTo>
                  <a:cubicBezTo>
                    <a:pt x="104" y="63"/>
                    <a:pt x="105" y="64"/>
                    <a:pt x="106" y="64"/>
                  </a:cubicBezTo>
                  <a:cubicBezTo>
                    <a:pt x="106" y="64"/>
                    <a:pt x="106" y="64"/>
                    <a:pt x="106" y="64"/>
                  </a:cubicBezTo>
                  <a:cubicBezTo>
                    <a:pt x="115" y="64"/>
                    <a:pt x="115" y="64"/>
                    <a:pt x="115" y="64"/>
                  </a:cubicBezTo>
                  <a:cubicBezTo>
                    <a:pt x="118" y="64"/>
                    <a:pt x="118" y="64"/>
                    <a:pt x="118" y="64"/>
                  </a:cubicBezTo>
                  <a:cubicBezTo>
                    <a:pt x="119" y="64"/>
                    <a:pt x="120" y="64"/>
                    <a:pt x="120" y="65"/>
                  </a:cubicBezTo>
                  <a:cubicBezTo>
                    <a:pt x="120" y="65"/>
                    <a:pt x="121" y="66"/>
                    <a:pt x="121" y="66"/>
                  </a:cubicBezTo>
                  <a:cubicBezTo>
                    <a:pt x="120" y="70"/>
                    <a:pt x="120" y="70"/>
                    <a:pt x="120" y="70"/>
                  </a:cubicBezTo>
                  <a:cubicBezTo>
                    <a:pt x="119" y="81"/>
                    <a:pt x="114" y="91"/>
                    <a:pt x="106" y="99"/>
                  </a:cubicBezTo>
                  <a:cubicBezTo>
                    <a:pt x="97" y="109"/>
                    <a:pt x="85" y="114"/>
                    <a:pt x="72" y="114"/>
                  </a:cubicBezTo>
                  <a:cubicBezTo>
                    <a:pt x="59" y="114"/>
                    <a:pt x="48" y="109"/>
                    <a:pt x="39" y="100"/>
                  </a:cubicBezTo>
                  <a:cubicBezTo>
                    <a:pt x="29" y="91"/>
                    <a:pt x="24" y="79"/>
                    <a:pt x="24" y="66"/>
                  </a:cubicBezTo>
                  <a:cubicBezTo>
                    <a:pt x="24" y="53"/>
                    <a:pt x="29" y="41"/>
                    <a:pt x="38" y="32"/>
                  </a:cubicBezTo>
                  <a:cubicBezTo>
                    <a:pt x="48" y="22"/>
                    <a:pt x="61" y="17"/>
                    <a:pt x="74" y="17"/>
                  </a:cubicBezTo>
                  <a:cubicBezTo>
                    <a:pt x="80" y="17"/>
                    <a:pt x="85" y="18"/>
                    <a:pt x="90" y="20"/>
                  </a:cubicBezTo>
                  <a:cubicBezTo>
                    <a:pt x="91" y="20"/>
                    <a:pt x="92" y="20"/>
                    <a:pt x="93" y="20"/>
                  </a:cubicBezTo>
                  <a:cubicBezTo>
                    <a:pt x="95" y="20"/>
                    <a:pt x="97" y="19"/>
                    <a:pt x="99" y="18"/>
                  </a:cubicBezTo>
                  <a:cubicBezTo>
                    <a:pt x="100" y="17"/>
                    <a:pt x="100" y="16"/>
                    <a:pt x="101" y="14"/>
                  </a:cubicBezTo>
                  <a:cubicBezTo>
                    <a:pt x="103" y="10"/>
                    <a:pt x="100" y="5"/>
                    <a:pt x="96" y="3"/>
                  </a:cubicBezTo>
                  <a:cubicBezTo>
                    <a:pt x="89" y="1"/>
                    <a:pt x="82" y="0"/>
                    <a:pt x="74" y="0"/>
                  </a:cubicBezTo>
                  <a:cubicBezTo>
                    <a:pt x="56" y="0"/>
                    <a:pt x="39" y="7"/>
                    <a:pt x="26" y="20"/>
                  </a:cubicBezTo>
                  <a:cubicBezTo>
                    <a:pt x="0" y="45"/>
                    <a:pt x="1" y="87"/>
                    <a:pt x="26" y="112"/>
                  </a:cubicBezTo>
                  <a:cubicBezTo>
                    <a:pt x="39" y="125"/>
                    <a:pt x="55" y="131"/>
                    <a:pt x="72" y="131"/>
                  </a:cubicBezTo>
                  <a:cubicBezTo>
                    <a:pt x="72" y="131"/>
                    <a:pt x="72" y="131"/>
                    <a:pt x="73" y="131"/>
                  </a:cubicBezTo>
                  <a:cubicBezTo>
                    <a:pt x="90" y="131"/>
                    <a:pt x="106" y="124"/>
                    <a:pt x="119" y="111"/>
                  </a:cubicBezTo>
                  <a:cubicBezTo>
                    <a:pt x="123" y="107"/>
                    <a:pt x="127" y="102"/>
                    <a:pt x="130" y="97"/>
                  </a:cubicBezTo>
                  <a:cubicBezTo>
                    <a:pt x="133" y="92"/>
                    <a:pt x="135" y="87"/>
                    <a:pt x="136" y="81"/>
                  </a:cubicBezTo>
                  <a:cubicBezTo>
                    <a:pt x="137" y="77"/>
                    <a:pt x="138" y="73"/>
                    <a:pt x="138" y="69"/>
                  </a:cubicBezTo>
                  <a:cubicBezTo>
                    <a:pt x="138" y="66"/>
                    <a:pt x="138" y="66"/>
                    <a:pt x="138" y="66"/>
                  </a:cubicBezTo>
                  <a:cubicBezTo>
                    <a:pt x="138" y="64"/>
                    <a:pt x="139" y="64"/>
                    <a:pt x="140" y="64"/>
                  </a:cubicBezTo>
                  <a:cubicBezTo>
                    <a:pt x="143" y="64"/>
                    <a:pt x="143" y="64"/>
                    <a:pt x="143" y="64"/>
                  </a:cubicBezTo>
                  <a:cubicBezTo>
                    <a:pt x="152" y="64"/>
                    <a:pt x="152" y="64"/>
                    <a:pt x="152" y="64"/>
                  </a:cubicBezTo>
                  <a:cubicBezTo>
                    <a:pt x="152" y="64"/>
                    <a:pt x="152" y="64"/>
                    <a:pt x="152" y="64"/>
                  </a:cubicBezTo>
                  <a:cubicBezTo>
                    <a:pt x="153" y="64"/>
                    <a:pt x="154" y="63"/>
                    <a:pt x="154" y="62"/>
                  </a:cubicBezTo>
                  <a:cubicBezTo>
                    <a:pt x="155" y="61"/>
                    <a:pt x="155" y="60"/>
                    <a:pt x="154"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grpSp>
      <p:grpSp>
        <p:nvGrpSpPr>
          <p:cNvPr id="35" name="Group 28"/>
          <p:cNvGrpSpPr/>
          <p:nvPr/>
        </p:nvGrpSpPr>
        <p:grpSpPr>
          <a:xfrm>
            <a:off x="10078875" y="3734316"/>
            <a:ext cx="357432" cy="373899"/>
            <a:chOff x="8385175" y="3870325"/>
            <a:chExt cx="473075" cy="473075"/>
          </a:xfrm>
          <a:solidFill>
            <a:srgbClr val="DE4B5D"/>
          </a:solidFill>
          <a:effectLst/>
        </p:grpSpPr>
        <p:sp>
          <p:nvSpPr>
            <p:cNvPr id="36" name="Freeform 29"/>
            <p:cNvSpPr/>
            <p:nvPr/>
          </p:nvSpPr>
          <p:spPr bwMode="auto">
            <a:xfrm>
              <a:off x="8561388" y="3870325"/>
              <a:ext cx="288925" cy="241300"/>
            </a:xfrm>
            <a:custGeom>
              <a:avLst/>
              <a:gdLst>
                <a:gd name="T0" fmla="*/ 12 w 77"/>
                <a:gd name="T1" fmla="*/ 0 h 64"/>
                <a:gd name="T2" fmla="*/ 19 w 77"/>
                <a:gd name="T3" fmla="*/ 0 h 64"/>
                <a:gd name="T4" fmla="*/ 58 w 77"/>
                <a:gd name="T5" fmla="*/ 0 h 64"/>
                <a:gd name="T6" fmla="*/ 65 w 77"/>
                <a:gd name="T7" fmla="*/ 0 h 64"/>
                <a:gd name="T8" fmla="*/ 77 w 77"/>
                <a:gd name="T9" fmla="*/ 11 h 64"/>
                <a:gd name="T10" fmla="*/ 77 w 77"/>
                <a:gd name="T11" fmla="*/ 25 h 64"/>
                <a:gd name="T12" fmla="*/ 77 w 77"/>
                <a:gd name="T13" fmla="*/ 39 h 64"/>
                <a:gd name="T14" fmla="*/ 65 w 77"/>
                <a:gd name="T15" fmla="*/ 51 h 64"/>
                <a:gd name="T16" fmla="*/ 55 w 77"/>
                <a:gd name="T17" fmla="*/ 51 h 64"/>
                <a:gd name="T18" fmla="*/ 55 w 77"/>
                <a:gd name="T19" fmla="*/ 60 h 64"/>
                <a:gd name="T20" fmla="*/ 52 w 77"/>
                <a:gd name="T21" fmla="*/ 64 h 64"/>
                <a:gd name="T22" fmla="*/ 51 w 77"/>
                <a:gd name="T23" fmla="*/ 64 h 64"/>
                <a:gd name="T24" fmla="*/ 47 w 77"/>
                <a:gd name="T25" fmla="*/ 63 h 64"/>
                <a:gd name="T26" fmla="*/ 35 w 77"/>
                <a:gd name="T27" fmla="*/ 51 h 64"/>
                <a:gd name="T28" fmla="*/ 12 w 77"/>
                <a:gd name="T29" fmla="*/ 51 h 64"/>
                <a:gd name="T30" fmla="*/ 0 w 77"/>
                <a:gd name="T31" fmla="*/ 39 h 64"/>
                <a:gd name="T32" fmla="*/ 0 w 77"/>
                <a:gd name="T33" fmla="*/ 25 h 64"/>
                <a:gd name="T34" fmla="*/ 0 w 77"/>
                <a:gd name="T35" fmla="*/ 11 h 64"/>
                <a:gd name="T36" fmla="*/ 12 w 77"/>
                <a:gd name="T3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64">
                  <a:moveTo>
                    <a:pt x="12" y="0"/>
                  </a:moveTo>
                  <a:cubicBezTo>
                    <a:pt x="19" y="0"/>
                    <a:pt x="19" y="0"/>
                    <a:pt x="19" y="0"/>
                  </a:cubicBezTo>
                  <a:cubicBezTo>
                    <a:pt x="58" y="0"/>
                    <a:pt x="58" y="0"/>
                    <a:pt x="58" y="0"/>
                  </a:cubicBezTo>
                  <a:cubicBezTo>
                    <a:pt x="65" y="0"/>
                    <a:pt x="65" y="0"/>
                    <a:pt x="65" y="0"/>
                  </a:cubicBezTo>
                  <a:cubicBezTo>
                    <a:pt x="72" y="0"/>
                    <a:pt x="77" y="5"/>
                    <a:pt x="77" y="11"/>
                  </a:cubicBezTo>
                  <a:cubicBezTo>
                    <a:pt x="77" y="25"/>
                    <a:pt x="77" y="25"/>
                    <a:pt x="77" y="25"/>
                  </a:cubicBezTo>
                  <a:cubicBezTo>
                    <a:pt x="77" y="39"/>
                    <a:pt x="77" y="39"/>
                    <a:pt x="77" y="39"/>
                  </a:cubicBezTo>
                  <a:cubicBezTo>
                    <a:pt x="77" y="46"/>
                    <a:pt x="72" y="51"/>
                    <a:pt x="65" y="51"/>
                  </a:cubicBezTo>
                  <a:cubicBezTo>
                    <a:pt x="55" y="51"/>
                    <a:pt x="55" y="51"/>
                    <a:pt x="55" y="51"/>
                  </a:cubicBezTo>
                  <a:cubicBezTo>
                    <a:pt x="55" y="60"/>
                    <a:pt x="55" y="60"/>
                    <a:pt x="55" y="60"/>
                  </a:cubicBezTo>
                  <a:cubicBezTo>
                    <a:pt x="55" y="62"/>
                    <a:pt x="54" y="63"/>
                    <a:pt x="52" y="64"/>
                  </a:cubicBezTo>
                  <a:cubicBezTo>
                    <a:pt x="52" y="64"/>
                    <a:pt x="51" y="64"/>
                    <a:pt x="51" y="64"/>
                  </a:cubicBezTo>
                  <a:cubicBezTo>
                    <a:pt x="49" y="64"/>
                    <a:pt x="48" y="64"/>
                    <a:pt x="47" y="63"/>
                  </a:cubicBezTo>
                  <a:cubicBezTo>
                    <a:pt x="35" y="51"/>
                    <a:pt x="35" y="51"/>
                    <a:pt x="35" y="51"/>
                  </a:cubicBezTo>
                  <a:cubicBezTo>
                    <a:pt x="12" y="51"/>
                    <a:pt x="12" y="51"/>
                    <a:pt x="12" y="51"/>
                  </a:cubicBezTo>
                  <a:cubicBezTo>
                    <a:pt x="5" y="51"/>
                    <a:pt x="0" y="46"/>
                    <a:pt x="0" y="39"/>
                  </a:cubicBezTo>
                  <a:cubicBezTo>
                    <a:pt x="0" y="25"/>
                    <a:pt x="0" y="25"/>
                    <a:pt x="0" y="25"/>
                  </a:cubicBezTo>
                  <a:cubicBezTo>
                    <a:pt x="0" y="11"/>
                    <a:pt x="0" y="11"/>
                    <a:pt x="0" y="11"/>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sp>
          <p:nvSpPr>
            <p:cNvPr id="37" name="Freeform 30"/>
            <p:cNvSpPr/>
            <p:nvPr/>
          </p:nvSpPr>
          <p:spPr bwMode="auto">
            <a:xfrm>
              <a:off x="8385175" y="4010025"/>
              <a:ext cx="473075" cy="333375"/>
            </a:xfrm>
            <a:custGeom>
              <a:avLst/>
              <a:gdLst>
                <a:gd name="T0" fmla="*/ 107 w 126"/>
                <a:gd name="T1" fmla="*/ 25 h 89"/>
                <a:gd name="T2" fmla="*/ 107 w 126"/>
                <a:gd name="T3" fmla="*/ 35 h 89"/>
                <a:gd name="T4" fmla="*/ 104 w 126"/>
                <a:gd name="T5" fmla="*/ 40 h 89"/>
                <a:gd name="T6" fmla="*/ 102 w 126"/>
                <a:gd name="T7" fmla="*/ 41 h 89"/>
                <a:gd name="T8" fmla="*/ 97 w 126"/>
                <a:gd name="T9" fmla="*/ 39 h 89"/>
                <a:gd name="T10" fmla="*/ 82 w 126"/>
                <a:gd name="T11" fmla="*/ 25 h 89"/>
                <a:gd name="T12" fmla="*/ 47 w 126"/>
                <a:gd name="T13" fmla="*/ 25 h 89"/>
                <a:gd name="T14" fmla="*/ 33 w 126"/>
                <a:gd name="T15" fmla="*/ 11 h 89"/>
                <a:gd name="T16" fmla="*/ 33 w 126"/>
                <a:gd name="T17" fmla="*/ 0 h 89"/>
                <a:gd name="T18" fmla="*/ 25 w 126"/>
                <a:gd name="T19" fmla="*/ 0 h 89"/>
                <a:gd name="T20" fmla="*/ 16 w 126"/>
                <a:gd name="T21" fmla="*/ 0 h 89"/>
                <a:gd name="T22" fmla="*/ 0 w 126"/>
                <a:gd name="T23" fmla="*/ 16 h 89"/>
                <a:gd name="T24" fmla="*/ 0 w 126"/>
                <a:gd name="T25" fmla="*/ 34 h 89"/>
                <a:gd name="T26" fmla="*/ 0 w 126"/>
                <a:gd name="T27" fmla="*/ 55 h 89"/>
                <a:gd name="T28" fmla="*/ 16 w 126"/>
                <a:gd name="T29" fmla="*/ 71 h 89"/>
                <a:gd name="T30" fmla="*/ 28 w 126"/>
                <a:gd name="T31" fmla="*/ 71 h 89"/>
                <a:gd name="T32" fmla="*/ 28 w 126"/>
                <a:gd name="T33" fmla="*/ 82 h 89"/>
                <a:gd name="T34" fmla="*/ 32 w 126"/>
                <a:gd name="T35" fmla="*/ 88 h 89"/>
                <a:gd name="T36" fmla="*/ 35 w 126"/>
                <a:gd name="T37" fmla="*/ 89 h 89"/>
                <a:gd name="T38" fmla="*/ 39 w 126"/>
                <a:gd name="T39" fmla="*/ 87 h 89"/>
                <a:gd name="T40" fmla="*/ 56 w 126"/>
                <a:gd name="T41" fmla="*/ 71 h 89"/>
                <a:gd name="T42" fmla="*/ 110 w 126"/>
                <a:gd name="T43" fmla="*/ 71 h 89"/>
                <a:gd name="T44" fmla="*/ 126 w 126"/>
                <a:gd name="T45" fmla="*/ 55 h 89"/>
                <a:gd name="T46" fmla="*/ 126 w 126"/>
                <a:gd name="T47" fmla="*/ 34 h 89"/>
                <a:gd name="T48" fmla="*/ 126 w 126"/>
                <a:gd name="T49" fmla="*/ 23 h 89"/>
                <a:gd name="T50" fmla="*/ 119 w 126"/>
                <a:gd name="T51" fmla="*/ 25 h 89"/>
                <a:gd name="T52" fmla="*/ 107 w 126"/>
                <a:gd name="T53" fmla="*/ 25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 h="89">
                  <a:moveTo>
                    <a:pt x="107" y="25"/>
                  </a:moveTo>
                  <a:cubicBezTo>
                    <a:pt x="107" y="35"/>
                    <a:pt x="107" y="35"/>
                    <a:pt x="107" y="35"/>
                  </a:cubicBezTo>
                  <a:cubicBezTo>
                    <a:pt x="107" y="37"/>
                    <a:pt x="106" y="39"/>
                    <a:pt x="104" y="40"/>
                  </a:cubicBezTo>
                  <a:cubicBezTo>
                    <a:pt x="103" y="40"/>
                    <a:pt x="102" y="41"/>
                    <a:pt x="102" y="41"/>
                  </a:cubicBezTo>
                  <a:cubicBezTo>
                    <a:pt x="100" y="41"/>
                    <a:pt x="99" y="40"/>
                    <a:pt x="97" y="39"/>
                  </a:cubicBezTo>
                  <a:cubicBezTo>
                    <a:pt x="82" y="25"/>
                    <a:pt x="82" y="25"/>
                    <a:pt x="82" y="25"/>
                  </a:cubicBezTo>
                  <a:cubicBezTo>
                    <a:pt x="47" y="25"/>
                    <a:pt x="47" y="25"/>
                    <a:pt x="47" y="25"/>
                  </a:cubicBezTo>
                  <a:cubicBezTo>
                    <a:pt x="39" y="25"/>
                    <a:pt x="33" y="18"/>
                    <a:pt x="33" y="11"/>
                  </a:cubicBezTo>
                  <a:cubicBezTo>
                    <a:pt x="33" y="0"/>
                    <a:pt x="33" y="0"/>
                    <a:pt x="33" y="0"/>
                  </a:cubicBezTo>
                  <a:cubicBezTo>
                    <a:pt x="25" y="0"/>
                    <a:pt x="25" y="0"/>
                    <a:pt x="25" y="0"/>
                  </a:cubicBezTo>
                  <a:cubicBezTo>
                    <a:pt x="16" y="0"/>
                    <a:pt x="16" y="0"/>
                    <a:pt x="16" y="0"/>
                  </a:cubicBezTo>
                  <a:cubicBezTo>
                    <a:pt x="7" y="0"/>
                    <a:pt x="0" y="8"/>
                    <a:pt x="0" y="16"/>
                  </a:cubicBezTo>
                  <a:cubicBezTo>
                    <a:pt x="0" y="34"/>
                    <a:pt x="0" y="34"/>
                    <a:pt x="0" y="34"/>
                  </a:cubicBezTo>
                  <a:cubicBezTo>
                    <a:pt x="0" y="55"/>
                    <a:pt x="0" y="55"/>
                    <a:pt x="0" y="55"/>
                  </a:cubicBezTo>
                  <a:cubicBezTo>
                    <a:pt x="0" y="64"/>
                    <a:pt x="7" y="71"/>
                    <a:pt x="16" y="71"/>
                  </a:cubicBezTo>
                  <a:cubicBezTo>
                    <a:pt x="28" y="71"/>
                    <a:pt x="28" y="71"/>
                    <a:pt x="28" y="71"/>
                  </a:cubicBezTo>
                  <a:cubicBezTo>
                    <a:pt x="28" y="82"/>
                    <a:pt x="28" y="82"/>
                    <a:pt x="28" y="82"/>
                  </a:cubicBezTo>
                  <a:cubicBezTo>
                    <a:pt x="28" y="85"/>
                    <a:pt x="30" y="87"/>
                    <a:pt x="32" y="88"/>
                  </a:cubicBezTo>
                  <a:cubicBezTo>
                    <a:pt x="33" y="89"/>
                    <a:pt x="34" y="89"/>
                    <a:pt x="35" y="89"/>
                  </a:cubicBezTo>
                  <a:cubicBezTo>
                    <a:pt x="36" y="89"/>
                    <a:pt x="38" y="88"/>
                    <a:pt x="39" y="87"/>
                  </a:cubicBezTo>
                  <a:cubicBezTo>
                    <a:pt x="56" y="71"/>
                    <a:pt x="56" y="71"/>
                    <a:pt x="56" y="71"/>
                  </a:cubicBezTo>
                  <a:cubicBezTo>
                    <a:pt x="110" y="71"/>
                    <a:pt x="110" y="71"/>
                    <a:pt x="110" y="71"/>
                  </a:cubicBezTo>
                  <a:cubicBezTo>
                    <a:pt x="119" y="71"/>
                    <a:pt x="126" y="64"/>
                    <a:pt x="126" y="55"/>
                  </a:cubicBezTo>
                  <a:cubicBezTo>
                    <a:pt x="126" y="34"/>
                    <a:pt x="126" y="34"/>
                    <a:pt x="126" y="34"/>
                  </a:cubicBezTo>
                  <a:cubicBezTo>
                    <a:pt x="126" y="23"/>
                    <a:pt x="126" y="23"/>
                    <a:pt x="126" y="23"/>
                  </a:cubicBezTo>
                  <a:cubicBezTo>
                    <a:pt x="124" y="24"/>
                    <a:pt x="121" y="25"/>
                    <a:pt x="119" y="25"/>
                  </a:cubicBezTo>
                  <a:lnTo>
                    <a:pt x="107" y="2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grpSp>
      <p:grpSp>
        <p:nvGrpSpPr>
          <p:cNvPr id="38" name="Group 25"/>
          <p:cNvGrpSpPr/>
          <p:nvPr/>
        </p:nvGrpSpPr>
        <p:grpSpPr>
          <a:xfrm>
            <a:off x="7280019" y="3706970"/>
            <a:ext cx="406357" cy="428590"/>
            <a:chOff x="8804275" y="3135313"/>
            <a:chExt cx="449263" cy="476250"/>
          </a:xfrm>
          <a:solidFill>
            <a:srgbClr val="5A5A5A"/>
          </a:solidFill>
          <a:effectLst/>
        </p:grpSpPr>
        <p:sp>
          <p:nvSpPr>
            <p:cNvPr id="39" name="Freeform 26"/>
            <p:cNvSpPr>
              <a:spLocks noEditPoints="1"/>
            </p:cNvSpPr>
            <p:nvPr/>
          </p:nvSpPr>
          <p:spPr bwMode="auto">
            <a:xfrm>
              <a:off x="9040813" y="3322638"/>
              <a:ext cx="212725" cy="288925"/>
            </a:xfrm>
            <a:custGeom>
              <a:avLst/>
              <a:gdLst>
                <a:gd name="T0" fmla="*/ 43 w 57"/>
                <a:gd name="T1" fmla="*/ 0 h 77"/>
                <a:gd name="T2" fmla="*/ 14 w 57"/>
                <a:gd name="T3" fmla="*/ 0 h 77"/>
                <a:gd name="T4" fmla="*/ 0 w 57"/>
                <a:gd name="T5" fmla="*/ 13 h 77"/>
                <a:gd name="T6" fmla="*/ 0 w 57"/>
                <a:gd name="T7" fmla="*/ 63 h 77"/>
                <a:gd name="T8" fmla="*/ 14 w 57"/>
                <a:gd name="T9" fmla="*/ 77 h 77"/>
                <a:gd name="T10" fmla="*/ 43 w 57"/>
                <a:gd name="T11" fmla="*/ 77 h 77"/>
                <a:gd name="T12" fmla="*/ 57 w 57"/>
                <a:gd name="T13" fmla="*/ 63 h 77"/>
                <a:gd name="T14" fmla="*/ 57 w 57"/>
                <a:gd name="T15" fmla="*/ 13 h 77"/>
                <a:gd name="T16" fmla="*/ 43 w 57"/>
                <a:gd name="T17" fmla="*/ 0 h 77"/>
                <a:gd name="T18" fmla="*/ 28 w 57"/>
                <a:gd name="T19" fmla="*/ 72 h 77"/>
                <a:gd name="T20" fmla="*/ 25 w 57"/>
                <a:gd name="T21" fmla="*/ 69 h 77"/>
                <a:gd name="T22" fmla="*/ 28 w 57"/>
                <a:gd name="T23" fmla="*/ 66 h 77"/>
                <a:gd name="T24" fmla="*/ 31 w 57"/>
                <a:gd name="T25" fmla="*/ 69 h 77"/>
                <a:gd name="T26" fmla="*/ 28 w 57"/>
                <a:gd name="T27" fmla="*/ 72 h 77"/>
                <a:gd name="T28" fmla="*/ 46 w 57"/>
                <a:gd name="T29" fmla="*/ 61 h 77"/>
                <a:gd name="T30" fmla="*/ 11 w 57"/>
                <a:gd name="T31" fmla="*/ 61 h 77"/>
                <a:gd name="T32" fmla="*/ 11 w 57"/>
                <a:gd name="T33" fmla="*/ 10 h 77"/>
                <a:gd name="T34" fmla="*/ 46 w 57"/>
                <a:gd name="T35" fmla="*/ 10 h 77"/>
                <a:gd name="T36" fmla="*/ 46 w 57"/>
                <a:gd name="T37"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7" h="77">
                  <a:moveTo>
                    <a:pt x="43" y="0"/>
                  </a:moveTo>
                  <a:cubicBezTo>
                    <a:pt x="14" y="0"/>
                    <a:pt x="14" y="0"/>
                    <a:pt x="14" y="0"/>
                  </a:cubicBezTo>
                  <a:cubicBezTo>
                    <a:pt x="6" y="0"/>
                    <a:pt x="0" y="6"/>
                    <a:pt x="0" y="13"/>
                  </a:cubicBezTo>
                  <a:cubicBezTo>
                    <a:pt x="0" y="63"/>
                    <a:pt x="0" y="63"/>
                    <a:pt x="0" y="63"/>
                  </a:cubicBezTo>
                  <a:cubicBezTo>
                    <a:pt x="0" y="71"/>
                    <a:pt x="6" y="77"/>
                    <a:pt x="14" y="77"/>
                  </a:cubicBezTo>
                  <a:cubicBezTo>
                    <a:pt x="43" y="77"/>
                    <a:pt x="43" y="77"/>
                    <a:pt x="43" y="77"/>
                  </a:cubicBezTo>
                  <a:cubicBezTo>
                    <a:pt x="51" y="77"/>
                    <a:pt x="57" y="71"/>
                    <a:pt x="57" y="63"/>
                  </a:cubicBezTo>
                  <a:cubicBezTo>
                    <a:pt x="57" y="13"/>
                    <a:pt x="57" y="13"/>
                    <a:pt x="57" y="13"/>
                  </a:cubicBezTo>
                  <a:cubicBezTo>
                    <a:pt x="57" y="6"/>
                    <a:pt x="51" y="0"/>
                    <a:pt x="43" y="0"/>
                  </a:cubicBezTo>
                  <a:close/>
                  <a:moveTo>
                    <a:pt x="28" y="72"/>
                  </a:moveTo>
                  <a:cubicBezTo>
                    <a:pt x="27" y="72"/>
                    <a:pt x="25" y="70"/>
                    <a:pt x="25" y="69"/>
                  </a:cubicBezTo>
                  <a:cubicBezTo>
                    <a:pt x="25" y="67"/>
                    <a:pt x="27" y="66"/>
                    <a:pt x="28" y="66"/>
                  </a:cubicBezTo>
                  <a:cubicBezTo>
                    <a:pt x="30" y="66"/>
                    <a:pt x="31" y="67"/>
                    <a:pt x="31" y="69"/>
                  </a:cubicBezTo>
                  <a:cubicBezTo>
                    <a:pt x="31" y="70"/>
                    <a:pt x="30" y="72"/>
                    <a:pt x="28" y="72"/>
                  </a:cubicBezTo>
                  <a:close/>
                  <a:moveTo>
                    <a:pt x="46" y="61"/>
                  </a:moveTo>
                  <a:cubicBezTo>
                    <a:pt x="11" y="61"/>
                    <a:pt x="11" y="61"/>
                    <a:pt x="11" y="61"/>
                  </a:cubicBezTo>
                  <a:cubicBezTo>
                    <a:pt x="11" y="10"/>
                    <a:pt x="11" y="10"/>
                    <a:pt x="11" y="10"/>
                  </a:cubicBezTo>
                  <a:cubicBezTo>
                    <a:pt x="46" y="10"/>
                    <a:pt x="46" y="10"/>
                    <a:pt x="46" y="10"/>
                  </a:cubicBezTo>
                  <a:lnTo>
                    <a:pt x="46"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sp>
          <p:nvSpPr>
            <p:cNvPr id="40" name="Freeform 27"/>
            <p:cNvSpPr/>
            <p:nvPr/>
          </p:nvSpPr>
          <p:spPr bwMode="auto">
            <a:xfrm>
              <a:off x="8804275" y="3135313"/>
              <a:ext cx="412750" cy="461963"/>
            </a:xfrm>
            <a:custGeom>
              <a:avLst/>
              <a:gdLst>
                <a:gd name="T0" fmla="*/ 37 w 110"/>
                <a:gd name="T1" fmla="*/ 61 h 123"/>
                <a:gd name="T2" fmla="*/ 76 w 110"/>
                <a:gd name="T3" fmla="*/ 42 h 123"/>
                <a:gd name="T4" fmla="*/ 100 w 110"/>
                <a:gd name="T5" fmla="*/ 42 h 123"/>
                <a:gd name="T6" fmla="*/ 102 w 110"/>
                <a:gd name="T7" fmla="*/ 37 h 123"/>
                <a:gd name="T8" fmla="*/ 106 w 110"/>
                <a:gd name="T9" fmla="*/ 33 h 123"/>
                <a:gd name="T10" fmla="*/ 107 w 110"/>
                <a:gd name="T11" fmla="*/ 20 h 123"/>
                <a:gd name="T12" fmla="*/ 91 w 110"/>
                <a:gd name="T13" fmla="*/ 15 h 123"/>
                <a:gd name="T14" fmla="*/ 85 w 110"/>
                <a:gd name="T15" fmla="*/ 21 h 123"/>
                <a:gd name="T16" fmla="*/ 85 w 110"/>
                <a:gd name="T17" fmla="*/ 21 h 123"/>
                <a:gd name="T18" fmla="*/ 75 w 110"/>
                <a:gd name="T19" fmla="*/ 21 h 123"/>
                <a:gd name="T20" fmla="*/ 73 w 110"/>
                <a:gd name="T21" fmla="*/ 14 h 123"/>
                <a:gd name="T22" fmla="*/ 73 w 110"/>
                <a:gd name="T23" fmla="*/ 8 h 123"/>
                <a:gd name="T24" fmla="*/ 58 w 110"/>
                <a:gd name="T25" fmla="*/ 0 h 123"/>
                <a:gd name="T26" fmla="*/ 50 w 110"/>
                <a:gd name="T27" fmla="*/ 10 h 123"/>
                <a:gd name="T28" fmla="*/ 50 w 110"/>
                <a:gd name="T29" fmla="*/ 16 h 123"/>
                <a:gd name="T30" fmla="*/ 50 w 110"/>
                <a:gd name="T31" fmla="*/ 16 h 123"/>
                <a:gd name="T32" fmla="*/ 50 w 110"/>
                <a:gd name="T33" fmla="*/ 17 h 123"/>
                <a:gd name="T34" fmla="*/ 50 w 110"/>
                <a:gd name="T35" fmla="*/ 17 h 123"/>
                <a:gd name="T36" fmla="*/ 49 w 110"/>
                <a:gd name="T37" fmla="*/ 18 h 123"/>
                <a:gd name="T38" fmla="*/ 49 w 110"/>
                <a:gd name="T39" fmla="*/ 19 h 123"/>
                <a:gd name="T40" fmla="*/ 42 w 110"/>
                <a:gd name="T41" fmla="*/ 23 h 123"/>
                <a:gd name="T42" fmla="*/ 36 w 110"/>
                <a:gd name="T43" fmla="*/ 20 h 123"/>
                <a:gd name="T44" fmla="*/ 32 w 110"/>
                <a:gd name="T45" fmla="*/ 15 h 123"/>
                <a:gd name="T46" fmla="*/ 15 w 110"/>
                <a:gd name="T47" fmla="*/ 20 h 123"/>
                <a:gd name="T48" fmla="*/ 17 w 110"/>
                <a:gd name="T49" fmla="*/ 33 h 123"/>
                <a:gd name="T50" fmla="*/ 21 w 110"/>
                <a:gd name="T51" fmla="*/ 37 h 123"/>
                <a:gd name="T52" fmla="*/ 22 w 110"/>
                <a:gd name="T53" fmla="*/ 38 h 123"/>
                <a:gd name="T54" fmla="*/ 22 w 110"/>
                <a:gd name="T55" fmla="*/ 39 h 123"/>
                <a:gd name="T56" fmla="*/ 22 w 110"/>
                <a:gd name="T57" fmla="*/ 39 h 123"/>
                <a:gd name="T58" fmla="*/ 22 w 110"/>
                <a:gd name="T59" fmla="*/ 40 h 123"/>
                <a:gd name="T60" fmla="*/ 23 w 110"/>
                <a:gd name="T61" fmla="*/ 41 h 123"/>
                <a:gd name="T62" fmla="*/ 23 w 110"/>
                <a:gd name="T63" fmla="*/ 41 h 123"/>
                <a:gd name="T64" fmla="*/ 21 w 110"/>
                <a:gd name="T65" fmla="*/ 48 h 123"/>
                <a:gd name="T66" fmla="*/ 14 w 110"/>
                <a:gd name="T67" fmla="*/ 50 h 123"/>
                <a:gd name="T68" fmla="*/ 8 w 110"/>
                <a:gd name="T69" fmla="*/ 50 h 123"/>
                <a:gd name="T70" fmla="*/ 0 w 110"/>
                <a:gd name="T71" fmla="*/ 65 h 123"/>
                <a:gd name="T72" fmla="*/ 10 w 110"/>
                <a:gd name="T73" fmla="*/ 73 h 123"/>
                <a:gd name="T74" fmla="*/ 17 w 110"/>
                <a:gd name="T75" fmla="*/ 73 h 123"/>
                <a:gd name="T76" fmla="*/ 17 w 110"/>
                <a:gd name="T77" fmla="*/ 73 h 123"/>
                <a:gd name="T78" fmla="*/ 23 w 110"/>
                <a:gd name="T79" fmla="*/ 81 h 123"/>
                <a:gd name="T80" fmla="*/ 20 w 110"/>
                <a:gd name="T81" fmla="*/ 87 h 123"/>
                <a:gd name="T82" fmla="*/ 17 w 110"/>
                <a:gd name="T83" fmla="*/ 89 h 123"/>
                <a:gd name="T84" fmla="*/ 15 w 110"/>
                <a:gd name="T85" fmla="*/ 102 h 123"/>
                <a:gd name="T86" fmla="*/ 32 w 110"/>
                <a:gd name="T87" fmla="*/ 107 h 123"/>
                <a:gd name="T88" fmla="*/ 37 w 110"/>
                <a:gd name="T89" fmla="*/ 102 h 123"/>
                <a:gd name="T90" fmla="*/ 38 w 110"/>
                <a:gd name="T91" fmla="*/ 102 h 123"/>
                <a:gd name="T92" fmla="*/ 38 w 110"/>
                <a:gd name="T93" fmla="*/ 101 h 123"/>
                <a:gd name="T94" fmla="*/ 39 w 110"/>
                <a:gd name="T95" fmla="*/ 101 h 123"/>
                <a:gd name="T96" fmla="*/ 40 w 110"/>
                <a:gd name="T97" fmla="*/ 100 h 123"/>
                <a:gd name="T98" fmla="*/ 40 w 110"/>
                <a:gd name="T99" fmla="*/ 100 h 123"/>
                <a:gd name="T100" fmla="*/ 41 w 110"/>
                <a:gd name="T101" fmla="*/ 100 h 123"/>
                <a:gd name="T102" fmla="*/ 41 w 110"/>
                <a:gd name="T103" fmla="*/ 100 h 123"/>
                <a:gd name="T104" fmla="*/ 48 w 110"/>
                <a:gd name="T105" fmla="*/ 102 h 123"/>
                <a:gd name="T106" fmla="*/ 50 w 110"/>
                <a:gd name="T107" fmla="*/ 109 h 123"/>
                <a:gd name="T108" fmla="*/ 50 w 110"/>
                <a:gd name="T109" fmla="*/ 115 h 123"/>
                <a:gd name="T110" fmla="*/ 58 w 110"/>
                <a:gd name="T111" fmla="*/ 123 h 123"/>
                <a:gd name="T112" fmla="*/ 56 w 110"/>
                <a:gd name="T113" fmla="*/ 8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0" h="123">
                  <a:moveTo>
                    <a:pt x="56" y="85"/>
                  </a:moveTo>
                  <a:cubicBezTo>
                    <a:pt x="45" y="82"/>
                    <a:pt x="37" y="73"/>
                    <a:pt x="37" y="61"/>
                  </a:cubicBezTo>
                  <a:cubicBezTo>
                    <a:pt x="37" y="48"/>
                    <a:pt x="48" y="37"/>
                    <a:pt x="61" y="37"/>
                  </a:cubicBezTo>
                  <a:cubicBezTo>
                    <a:pt x="67" y="37"/>
                    <a:pt x="72" y="39"/>
                    <a:pt x="76" y="42"/>
                  </a:cubicBezTo>
                  <a:cubicBezTo>
                    <a:pt x="76" y="42"/>
                    <a:pt x="77" y="42"/>
                    <a:pt x="77" y="42"/>
                  </a:cubicBezTo>
                  <a:cubicBezTo>
                    <a:pt x="100" y="42"/>
                    <a:pt x="100" y="42"/>
                    <a:pt x="100" y="42"/>
                  </a:cubicBezTo>
                  <a:cubicBezTo>
                    <a:pt x="100" y="41"/>
                    <a:pt x="100" y="40"/>
                    <a:pt x="100" y="40"/>
                  </a:cubicBezTo>
                  <a:cubicBezTo>
                    <a:pt x="101" y="39"/>
                    <a:pt x="101" y="38"/>
                    <a:pt x="102" y="37"/>
                  </a:cubicBezTo>
                  <a:cubicBezTo>
                    <a:pt x="103" y="36"/>
                    <a:pt x="103" y="36"/>
                    <a:pt x="103" y="36"/>
                  </a:cubicBezTo>
                  <a:cubicBezTo>
                    <a:pt x="106" y="33"/>
                    <a:pt x="106" y="33"/>
                    <a:pt x="106" y="33"/>
                  </a:cubicBezTo>
                  <a:cubicBezTo>
                    <a:pt x="108" y="32"/>
                    <a:pt x="108" y="32"/>
                    <a:pt x="108" y="32"/>
                  </a:cubicBezTo>
                  <a:cubicBezTo>
                    <a:pt x="110" y="28"/>
                    <a:pt x="110" y="24"/>
                    <a:pt x="107" y="20"/>
                  </a:cubicBezTo>
                  <a:cubicBezTo>
                    <a:pt x="102" y="15"/>
                    <a:pt x="102" y="15"/>
                    <a:pt x="102" y="15"/>
                  </a:cubicBezTo>
                  <a:cubicBezTo>
                    <a:pt x="99" y="13"/>
                    <a:pt x="95" y="13"/>
                    <a:pt x="91" y="15"/>
                  </a:cubicBezTo>
                  <a:cubicBezTo>
                    <a:pt x="89" y="17"/>
                    <a:pt x="89" y="17"/>
                    <a:pt x="89" y="17"/>
                  </a:cubicBezTo>
                  <a:cubicBezTo>
                    <a:pt x="85" y="21"/>
                    <a:pt x="85" y="21"/>
                    <a:pt x="85" y="21"/>
                  </a:cubicBezTo>
                  <a:cubicBezTo>
                    <a:pt x="85" y="21"/>
                    <a:pt x="85" y="21"/>
                    <a:pt x="85" y="21"/>
                  </a:cubicBezTo>
                  <a:cubicBezTo>
                    <a:pt x="85" y="21"/>
                    <a:pt x="85" y="21"/>
                    <a:pt x="85" y="21"/>
                  </a:cubicBezTo>
                  <a:cubicBezTo>
                    <a:pt x="83" y="23"/>
                    <a:pt x="80" y="23"/>
                    <a:pt x="77" y="22"/>
                  </a:cubicBezTo>
                  <a:cubicBezTo>
                    <a:pt x="77" y="22"/>
                    <a:pt x="76" y="21"/>
                    <a:pt x="75" y="21"/>
                  </a:cubicBezTo>
                  <a:cubicBezTo>
                    <a:pt x="74" y="19"/>
                    <a:pt x="73" y="18"/>
                    <a:pt x="73" y="16"/>
                  </a:cubicBezTo>
                  <a:cubicBezTo>
                    <a:pt x="73" y="14"/>
                    <a:pt x="73" y="14"/>
                    <a:pt x="73" y="14"/>
                  </a:cubicBezTo>
                  <a:cubicBezTo>
                    <a:pt x="73" y="10"/>
                    <a:pt x="73" y="10"/>
                    <a:pt x="73" y="10"/>
                  </a:cubicBezTo>
                  <a:cubicBezTo>
                    <a:pt x="73" y="8"/>
                    <a:pt x="73" y="8"/>
                    <a:pt x="73" y="8"/>
                  </a:cubicBezTo>
                  <a:cubicBezTo>
                    <a:pt x="72" y="4"/>
                    <a:pt x="69" y="0"/>
                    <a:pt x="65" y="0"/>
                  </a:cubicBezTo>
                  <a:cubicBezTo>
                    <a:pt x="58" y="0"/>
                    <a:pt x="58" y="0"/>
                    <a:pt x="58" y="0"/>
                  </a:cubicBezTo>
                  <a:cubicBezTo>
                    <a:pt x="54" y="0"/>
                    <a:pt x="50" y="4"/>
                    <a:pt x="50" y="8"/>
                  </a:cubicBezTo>
                  <a:cubicBezTo>
                    <a:pt x="50" y="10"/>
                    <a:pt x="50" y="10"/>
                    <a:pt x="50" y="10"/>
                  </a:cubicBezTo>
                  <a:cubicBezTo>
                    <a:pt x="50" y="14"/>
                    <a:pt x="50" y="14"/>
                    <a:pt x="50" y="14"/>
                  </a:cubicBezTo>
                  <a:cubicBezTo>
                    <a:pt x="50" y="16"/>
                    <a:pt x="50" y="16"/>
                    <a:pt x="50" y="16"/>
                  </a:cubicBezTo>
                  <a:cubicBezTo>
                    <a:pt x="50" y="16"/>
                    <a:pt x="50" y="16"/>
                    <a:pt x="50" y="16"/>
                  </a:cubicBezTo>
                  <a:cubicBezTo>
                    <a:pt x="50" y="16"/>
                    <a:pt x="50" y="16"/>
                    <a:pt x="50" y="16"/>
                  </a:cubicBezTo>
                  <a:cubicBezTo>
                    <a:pt x="50" y="16"/>
                    <a:pt x="50" y="16"/>
                    <a:pt x="50" y="17"/>
                  </a:cubicBezTo>
                  <a:cubicBezTo>
                    <a:pt x="50" y="17"/>
                    <a:pt x="50" y="17"/>
                    <a:pt x="50" y="17"/>
                  </a:cubicBezTo>
                  <a:cubicBezTo>
                    <a:pt x="50" y="17"/>
                    <a:pt x="50" y="17"/>
                    <a:pt x="50" y="17"/>
                  </a:cubicBezTo>
                  <a:cubicBezTo>
                    <a:pt x="50" y="17"/>
                    <a:pt x="50" y="17"/>
                    <a:pt x="50" y="17"/>
                  </a:cubicBezTo>
                  <a:cubicBezTo>
                    <a:pt x="50" y="18"/>
                    <a:pt x="49" y="18"/>
                    <a:pt x="49" y="18"/>
                  </a:cubicBezTo>
                  <a:cubicBezTo>
                    <a:pt x="49" y="18"/>
                    <a:pt x="49" y="18"/>
                    <a:pt x="49" y="18"/>
                  </a:cubicBezTo>
                  <a:cubicBezTo>
                    <a:pt x="49" y="18"/>
                    <a:pt x="49" y="18"/>
                    <a:pt x="49" y="19"/>
                  </a:cubicBezTo>
                  <a:cubicBezTo>
                    <a:pt x="49" y="19"/>
                    <a:pt x="49" y="19"/>
                    <a:pt x="49" y="19"/>
                  </a:cubicBezTo>
                  <a:cubicBezTo>
                    <a:pt x="49" y="20"/>
                    <a:pt x="48" y="20"/>
                    <a:pt x="47" y="21"/>
                  </a:cubicBezTo>
                  <a:cubicBezTo>
                    <a:pt x="46" y="22"/>
                    <a:pt x="44" y="23"/>
                    <a:pt x="42" y="23"/>
                  </a:cubicBezTo>
                  <a:cubicBezTo>
                    <a:pt x="40" y="23"/>
                    <a:pt x="39" y="22"/>
                    <a:pt x="37" y="21"/>
                  </a:cubicBezTo>
                  <a:cubicBezTo>
                    <a:pt x="36" y="20"/>
                    <a:pt x="36" y="20"/>
                    <a:pt x="36" y="20"/>
                  </a:cubicBezTo>
                  <a:cubicBezTo>
                    <a:pt x="33" y="17"/>
                    <a:pt x="33" y="17"/>
                    <a:pt x="33" y="17"/>
                  </a:cubicBezTo>
                  <a:cubicBezTo>
                    <a:pt x="32" y="15"/>
                    <a:pt x="32" y="15"/>
                    <a:pt x="32" y="15"/>
                  </a:cubicBezTo>
                  <a:cubicBezTo>
                    <a:pt x="28" y="13"/>
                    <a:pt x="24" y="13"/>
                    <a:pt x="20" y="15"/>
                  </a:cubicBezTo>
                  <a:cubicBezTo>
                    <a:pt x="15" y="20"/>
                    <a:pt x="15" y="20"/>
                    <a:pt x="15" y="20"/>
                  </a:cubicBezTo>
                  <a:cubicBezTo>
                    <a:pt x="13" y="24"/>
                    <a:pt x="13" y="28"/>
                    <a:pt x="15" y="32"/>
                  </a:cubicBezTo>
                  <a:cubicBezTo>
                    <a:pt x="17" y="33"/>
                    <a:pt x="17" y="33"/>
                    <a:pt x="17" y="33"/>
                  </a:cubicBezTo>
                  <a:cubicBezTo>
                    <a:pt x="21" y="37"/>
                    <a:pt x="21" y="37"/>
                    <a:pt x="21" y="37"/>
                  </a:cubicBezTo>
                  <a:cubicBezTo>
                    <a:pt x="21" y="37"/>
                    <a:pt x="21" y="37"/>
                    <a:pt x="21" y="37"/>
                  </a:cubicBezTo>
                  <a:cubicBezTo>
                    <a:pt x="21" y="38"/>
                    <a:pt x="21" y="38"/>
                    <a:pt x="21" y="38"/>
                  </a:cubicBezTo>
                  <a:cubicBezTo>
                    <a:pt x="21" y="38"/>
                    <a:pt x="21" y="38"/>
                    <a:pt x="22" y="38"/>
                  </a:cubicBezTo>
                  <a:cubicBezTo>
                    <a:pt x="22" y="38"/>
                    <a:pt x="22" y="38"/>
                    <a:pt x="22" y="38"/>
                  </a:cubicBezTo>
                  <a:cubicBezTo>
                    <a:pt x="22" y="38"/>
                    <a:pt x="22" y="38"/>
                    <a:pt x="22" y="39"/>
                  </a:cubicBezTo>
                  <a:cubicBezTo>
                    <a:pt x="22" y="39"/>
                    <a:pt x="22" y="39"/>
                    <a:pt x="22" y="39"/>
                  </a:cubicBezTo>
                  <a:cubicBezTo>
                    <a:pt x="22" y="39"/>
                    <a:pt x="22" y="39"/>
                    <a:pt x="22" y="39"/>
                  </a:cubicBezTo>
                  <a:cubicBezTo>
                    <a:pt x="22" y="39"/>
                    <a:pt x="22" y="40"/>
                    <a:pt x="22" y="40"/>
                  </a:cubicBezTo>
                  <a:cubicBezTo>
                    <a:pt x="22" y="40"/>
                    <a:pt x="22" y="40"/>
                    <a:pt x="22" y="40"/>
                  </a:cubicBezTo>
                  <a:cubicBezTo>
                    <a:pt x="22" y="40"/>
                    <a:pt x="23" y="40"/>
                    <a:pt x="23" y="40"/>
                  </a:cubicBezTo>
                  <a:cubicBezTo>
                    <a:pt x="23" y="40"/>
                    <a:pt x="23" y="41"/>
                    <a:pt x="23" y="41"/>
                  </a:cubicBezTo>
                  <a:cubicBezTo>
                    <a:pt x="23" y="41"/>
                    <a:pt x="23" y="41"/>
                    <a:pt x="23" y="41"/>
                  </a:cubicBezTo>
                  <a:cubicBezTo>
                    <a:pt x="23" y="41"/>
                    <a:pt x="23" y="41"/>
                    <a:pt x="23" y="41"/>
                  </a:cubicBezTo>
                  <a:cubicBezTo>
                    <a:pt x="23" y="44"/>
                    <a:pt x="22" y="46"/>
                    <a:pt x="21" y="48"/>
                  </a:cubicBezTo>
                  <a:cubicBezTo>
                    <a:pt x="21" y="48"/>
                    <a:pt x="21" y="48"/>
                    <a:pt x="21" y="48"/>
                  </a:cubicBezTo>
                  <a:cubicBezTo>
                    <a:pt x="19" y="49"/>
                    <a:pt x="18" y="50"/>
                    <a:pt x="16" y="50"/>
                  </a:cubicBezTo>
                  <a:cubicBezTo>
                    <a:pt x="14" y="50"/>
                    <a:pt x="14" y="50"/>
                    <a:pt x="14" y="50"/>
                  </a:cubicBezTo>
                  <a:cubicBezTo>
                    <a:pt x="10" y="50"/>
                    <a:pt x="10" y="50"/>
                    <a:pt x="10" y="50"/>
                  </a:cubicBezTo>
                  <a:cubicBezTo>
                    <a:pt x="8" y="50"/>
                    <a:pt x="8" y="50"/>
                    <a:pt x="8" y="50"/>
                  </a:cubicBezTo>
                  <a:cubicBezTo>
                    <a:pt x="4" y="50"/>
                    <a:pt x="0" y="54"/>
                    <a:pt x="0" y="58"/>
                  </a:cubicBezTo>
                  <a:cubicBezTo>
                    <a:pt x="0" y="65"/>
                    <a:pt x="0" y="65"/>
                    <a:pt x="0" y="65"/>
                  </a:cubicBezTo>
                  <a:cubicBezTo>
                    <a:pt x="0" y="69"/>
                    <a:pt x="4" y="72"/>
                    <a:pt x="8" y="73"/>
                  </a:cubicBezTo>
                  <a:cubicBezTo>
                    <a:pt x="10" y="73"/>
                    <a:pt x="10" y="73"/>
                    <a:pt x="10" y="73"/>
                  </a:cubicBezTo>
                  <a:cubicBezTo>
                    <a:pt x="16" y="73"/>
                    <a:pt x="16" y="73"/>
                    <a:pt x="16" y="73"/>
                  </a:cubicBezTo>
                  <a:cubicBezTo>
                    <a:pt x="16" y="73"/>
                    <a:pt x="16" y="73"/>
                    <a:pt x="17" y="73"/>
                  </a:cubicBezTo>
                  <a:cubicBezTo>
                    <a:pt x="17" y="73"/>
                    <a:pt x="17" y="73"/>
                    <a:pt x="17" y="73"/>
                  </a:cubicBezTo>
                  <a:cubicBezTo>
                    <a:pt x="17" y="73"/>
                    <a:pt x="17" y="73"/>
                    <a:pt x="17" y="73"/>
                  </a:cubicBezTo>
                  <a:cubicBezTo>
                    <a:pt x="21" y="74"/>
                    <a:pt x="23" y="77"/>
                    <a:pt x="23" y="81"/>
                  </a:cubicBezTo>
                  <a:cubicBezTo>
                    <a:pt x="23" y="81"/>
                    <a:pt x="23" y="81"/>
                    <a:pt x="23" y="81"/>
                  </a:cubicBezTo>
                  <a:cubicBezTo>
                    <a:pt x="23" y="82"/>
                    <a:pt x="22" y="84"/>
                    <a:pt x="21" y="85"/>
                  </a:cubicBezTo>
                  <a:cubicBezTo>
                    <a:pt x="20" y="87"/>
                    <a:pt x="20" y="87"/>
                    <a:pt x="20" y="87"/>
                  </a:cubicBezTo>
                  <a:cubicBezTo>
                    <a:pt x="20" y="87"/>
                    <a:pt x="20" y="87"/>
                    <a:pt x="20" y="87"/>
                  </a:cubicBezTo>
                  <a:cubicBezTo>
                    <a:pt x="17" y="89"/>
                    <a:pt x="17" y="89"/>
                    <a:pt x="17" y="89"/>
                  </a:cubicBezTo>
                  <a:cubicBezTo>
                    <a:pt x="15" y="91"/>
                    <a:pt x="15" y="91"/>
                    <a:pt x="15" y="91"/>
                  </a:cubicBezTo>
                  <a:cubicBezTo>
                    <a:pt x="13" y="94"/>
                    <a:pt x="13" y="99"/>
                    <a:pt x="15" y="102"/>
                  </a:cubicBezTo>
                  <a:cubicBezTo>
                    <a:pt x="20" y="107"/>
                    <a:pt x="20" y="107"/>
                    <a:pt x="20" y="107"/>
                  </a:cubicBezTo>
                  <a:cubicBezTo>
                    <a:pt x="24" y="110"/>
                    <a:pt x="28" y="110"/>
                    <a:pt x="32" y="107"/>
                  </a:cubicBezTo>
                  <a:cubicBezTo>
                    <a:pt x="33" y="106"/>
                    <a:pt x="33" y="106"/>
                    <a:pt x="33" y="106"/>
                  </a:cubicBezTo>
                  <a:cubicBezTo>
                    <a:pt x="37" y="102"/>
                    <a:pt x="37" y="102"/>
                    <a:pt x="37" y="102"/>
                  </a:cubicBezTo>
                  <a:cubicBezTo>
                    <a:pt x="37" y="102"/>
                    <a:pt x="37" y="102"/>
                    <a:pt x="37" y="102"/>
                  </a:cubicBezTo>
                  <a:cubicBezTo>
                    <a:pt x="37" y="102"/>
                    <a:pt x="38" y="102"/>
                    <a:pt x="38" y="102"/>
                  </a:cubicBezTo>
                  <a:cubicBezTo>
                    <a:pt x="38" y="101"/>
                    <a:pt x="38" y="101"/>
                    <a:pt x="38" y="101"/>
                  </a:cubicBezTo>
                  <a:cubicBezTo>
                    <a:pt x="38" y="101"/>
                    <a:pt x="38" y="101"/>
                    <a:pt x="38" y="101"/>
                  </a:cubicBezTo>
                  <a:cubicBezTo>
                    <a:pt x="38" y="101"/>
                    <a:pt x="38" y="101"/>
                    <a:pt x="39" y="101"/>
                  </a:cubicBezTo>
                  <a:cubicBezTo>
                    <a:pt x="39" y="101"/>
                    <a:pt x="39" y="101"/>
                    <a:pt x="39" y="101"/>
                  </a:cubicBezTo>
                  <a:cubicBezTo>
                    <a:pt x="39" y="101"/>
                    <a:pt x="39" y="101"/>
                    <a:pt x="39" y="101"/>
                  </a:cubicBezTo>
                  <a:cubicBezTo>
                    <a:pt x="39" y="100"/>
                    <a:pt x="40" y="100"/>
                    <a:pt x="40" y="100"/>
                  </a:cubicBezTo>
                  <a:cubicBezTo>
                    <a:pt x="40" y="100"/>
                    <a:pt x="40" y="100"/>
                    <a:pt x="40" y="100"/>
                  </a:cubicBezTo>
                  <a:cubicBezTo>
                    <a:pt x="40" y="100"/>
                    <a:pt x="40" y="100"/>
                    <a:pt x="40" y="100"/>
                  </a:cubicBezTo>
                  <a:cubicBezTo>
                    <a:pt x="40" y="100"/>
                    <a:pt x="40" y="100"/>
                    <a:pt x="41" y="100"/>
                  </a:cubicBezTo>
                  <a:cubicBezTo>
                    <a:pt x="41" y="100"/>
                    <a:pt x="41" y="100"/>
                    <a:pt x="41" y="100"/>
                  </a:cubicBezTo>
                  <a:cubicBezTo>
                    <a:pt x="41" y="100"/>
                    <a:pt x="41" y="100"/>
                    <a:pt x="41" y="100"/>
                  </a:cubicBezTo>
                  <a:cubicBezTo>
                    <a:pt x="41" y="100"/>
                    <a:pt x="41" y="100"/>
                    <a:pt x="41" y="100"/>
                  </a:cubicBezTo>
                  <a:cubicBezTo>
                    <a:pt x="41" y="100"/>
                    <a:pt x="42" y="100"/>
                    <a:pt x="42" y="100"/>
                  </a:cubicBezTo>
                  <a:cubicBezTo>
                    <a:pt x="44" y="100"/>
                    <a:pt x="46" y="101"/>
                    <a:pt x="48" y="102"/>
                  </a:cubicBezTo>
                  <a:cubicBezTo>
                    <a:pt x="49" y="103"/>
                    <a:pt x="50" y="105"/>
                    <a:pt x="50" y="107"/>
                  </a:cubicBezTo>
                  <a:cubicBezTo>
                    <a:pt x="50" y="109"/>
                    <a:pt x="50" y="109"/>
                    <a:pt x="50" y="109"/>
                  </a:cubicBezTo>
                  <a:cubicBezTo>
                    <a:pt x="50" y="113"/>
                    <a:pt x="50" y="113"/>
                    <a:pt x="50" y="113"/>
                  </a:cubicBezTo>
                  <a:cubicBezTo>
                    <a:pt x="50" y="115"/>
                    <a:pt x="50" y="115"/>
                    <a:pt x="50" y="115"/>
                  </a:cubicBezTo>
                  <a:cubicBezTo>
                    <a:pt x="50" y="119"/>
                    <a:pt x="54" y="122"/>
                    <a:pt x="58" y="123"/>
                  </a:cubicBezTo>
                  <a:cubicBezTo>
                    <a:pt x="58" y="123"/>
                    <a:pt x="58" y="123"/>
                    <a:pt x="58" y="123"/>
                  </a:cubicBezTo>
                  <a:cubicBezTo>
                    <a:pt x="56" y="120"/>
                    <a:pt x="56" y="117"/>
                    <a:pt x="56" y="113"/>
                  </a:cubicBezTo>
                  <a:lnTo>
                    <a:pt x="56"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grpSp>
      <p:grpSp>
        <p:nvGrpSpPr>
          <p:cNvPr id="41" name="Group 31"/>
          <p:cNvGrpSpPr/>
          <p:nvPr/>
        </p:nvGrpSpPr>
        <p:grpSpPr>
          <a:xfrm>
            <a:off x="4521064" y="3707274"/>
            <a:ext cx="375479" cy="427983"/>
            <a:chOff x="8356600" y="3611563"/>
            <a:chExt cx="374650" cy="427037"/>
          </a:xfrm>
          <a:solidFill>
            <a:srgbClr val="5A5A5A"/>
          </a:solidFill>
          <a:effectLst/>
        </p:grpSpPr>
        <p:sp>
          <p:nvSpPr>
            <p:cNvPr id="42" name="Freeform 32"/>
            <p:cNvSpPr>
              <a:spLocks noEditPoints="1"/>
            </p:cNvSpPr>
            <p:nvPr/>
          </p:nvSpPr>
          <p:spPr bwMode="auto">
            <a:xfrm>
              <a:off x="8356600" y="3773488"/>
              <a:ext cx="374650" cy="265112"/>
            </a:xfrm>
            <a:custGeom>
              <a:avLst/>
              <a:gdLst>
                <a:gd name="T0" fmla="*/ 18 w 100"/>
                <a:gd name="T1" fmla="*/ 0 h 71"/>
                <a:gd name="T2" fmla="*/ 0 w 100"/>
                <a:gd name="T3" fmla="*/ 0 h 71"/>
                <a:gd name="T4" fmla="*/ 0 w 100"/>
                <a:gd name="T5" fmla="*/ 52 h 71"/>
                <a:gd name="T6" fmla="*/ 19 w 100"/>
                <a:gd name="T7" fmla="*/ 71 h 71"/>
                <a:gd name="T8" fmla="*/ 81 w 100"/>
                <a:gd name="T9" fmla="*/ 71 h 71"/>
                <a:gd name="T10" fmla="*/ 100 w 100"/>
                <a:gd name="T11" fmla="*/ 52 h 71"/>
                <a:gd name="T12" fmla="*/ 100 w 100"/>
                <a:gd name="T13" fmla="*/ 0 h 71"/>
                <a:gd name="T14" fmla="*/ 82 w 100"/>
                <a:gd name="T15" fmla="*/ 0 h 71"/>
                <a:gd name="T16" fmla="*/ 18 w 100"/>
                <a:gd name="T17" fmla="*/ 0 h 71"/>
                <a:gd name="T18" fmla="*/ 60 w 100"/>
                <a:gd name="T19" fmla="*/ 50 h 71"/>
                <a:gd name="T20" fmla="*/ 53 w 100"/>
                <a:gd name="T21" fmla="*/ 57 h 71"/>
                <a:gd name="T22" fmla="*/ 46 w 100"/>
                <a:gd name="T23" fmla="*/ 50 h 71"/>
                <a:gd name="T24" fmla="*/ 46 w 100"/>
                <a:gd name="T25" fmla="*/ 38 h 71"/>
                <a:gd name="T26" fmla="*/ 37 w 100"/>
                <a:gd name="T27" fmla="*/ 35 h 71"/>
                <a:gd name="T28" fmla="*/ 38 w 100"/>
                <a:gd name="T29" fmla="*/ 26 h 71"/>
                <a:gd name="T30" fmla="*/ 48 w 100"/>
                <a:gd name="T31" fmla="*/ 16 h 71"/>
                <a:gd name="T32" fmla="*/ 60 w 100"/>
                <a:gd name="T33" fmla="*/ 20 h 71"/>
                <a:gd name="T34" fmla="*/ 60 w 100"/>
                <a:gd name="T35" fmla="*/ 20 h 71"/>
                <a:gd name="T36" fmla="*/ 60 w 100"/>
                <a:gd name="T37" fmla="*/ 21 h 71"/>
                <a:gd name="T38" fmla="*/ 60 w 100"/>
                <a:gd name="T39" fmla="*/ 5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0" h="71">
                  <a:moveTo>
                    <a:pt x="18" y="0"/>
                  </a:moveTo>
                  <a:cubicBezTo>
                    <a:pt x="0" y="0"/>
                    <a:pt x="0" y="0"/>
                    <a:pt x="0" y="0"/>
                  </a:cubicBezTo>
                  <a:cubicBezTo>
                    <a:pt x="0" y="52"/>
                    <a:pt x="0" y="52"/>
                    <a:pt x="0" y="52"/>
                  </a:cubicBezTo>
                  <a:cubicBezTo>
                    <a:pt x="0" y="63"/>
                    <a:pt x="8" y="71"/>
                    <a:pt x="19" y="71"/>
                  </a:cubicBezTo>
                  <a:cubicBezTo>
                    <a:pt x="81" y="71"/>
                    <a:pt x="81" y="71"/>
                    <a:pt x="81" y="71"/>
                  </a:cubicBezTo>
                  <a:cubicBezTo>
                    <a:pt x="91" y="71"/>
                    <a:pt x="100" y="63"/>
                    <a:pt x="100" y="52"/>
                  </a:cubicBezTo>
                  <a:cubicBezTo>
                    <a:pt x="100" y="0"/>
                    <a:pt x="100" y="0"/>
                    <a:pt x="100" y="0"/>
                  </a:cubicBezTo>
                  <a:cubicBezTo>
                    <a:pt x="82" y="0"/>
                    <a:pt x="82" y="0"/>
                    <a:pt x="82" y="0"/>
                  </a:cubicBezTo>
                  <a:lnTo>
                    <a:pt x="18" y="0"/>
                  </a:lnTo>
                  <a:close/>
                  <a:moveTo>
                    <a:pt x="60" y="50"/>
                  </a:moveTo>
                  <a:cubicBezTo>
                    <a:pt x="60" y="54"/>
                    <a:pt x="57" y="57"/>
                    <a:pt x="53" y="57"/>
                  </a:cubicBezTo>
                  <a:cubicBezTo>
                    <a:pt x="49" y="57"/>
                    <a:pt x="46" y="54"/>
                    <a:pt x="46" y="50"/>
                  </a:cubicBezTo>
                  <a:cubicBezTo>
                    <a:pt x="46" y="38"/>
                    <a:pt x="46" y="38"/>
                    <a:pt x="46" y="38"/>
                  </a:cubicBezTo>
                  <a:cubicBezTo>
                    <a:pt x="43" y="39"/>
                    <a:pt x="39" y="38"/>
                    <a:pt x="37" y="35"/>
                  </a:cubicBezTo>
                  <a:cubicBezTo>
                    <a:pt x="35" y="32"/>
                    <a:pt x="35" y="29"/>
                    <a:pt x="38" y="26"/>
                  </a:cubicBezTo>
                  <a:cubicBezTo>
                    <a:pt x="48" y="16"/>
                    <a:pt x="48" y="16"/>
                    <a:pt x="48" y="16"/>
                  </a:cubicBezTo>
                  <a:cubicBezTo>
                    <a:pt x="52" y="12"/>
                    <a:pt x="59" y="15"/>
                    <a:pt x="60" y="20"/>
                  </a:cubicBezTo>
                  <a:cubicBezTo>
                    <a:pt x="60" y="20"/>
                    <a:pt x="60" y="21"/>
                    <a:pt x="60" y="20"/>
                  </a:cubicBezTo>
                  <a:cubicBezTo>
                    <a:pt x="60" y="21"/>
                    <a:pt x="60" y="21"/>
                    <a:pt x="60" y="21"/>
                  </a:cubicBezTo>
                  <a:lnTo>
                    <a:pt x="60"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sp>
          <p:nvSpPr>
            <p:cNvPr id="43" name="Freeform 33"/>
            <p:cNvSpPr/>
            <p:nvPr/>
          </p:nvSpPr>
          <p:spPr bwMode="auto">
            <a:xfrm>
              <a:off x="8356600" y="3611563"/>
              <a:ext cx="374650" cy="134937"/>
            </a:xfrm>
            <a:custGeom>
              <a:avLst/>
              <a:gdLst>
                <a:gd name="T0" fmla="*/ 81 w 100"/>
                <a:gd name="T1" fmla="*/ 14 h 36"/>
                <a:gd name="T2" fmla="*/ 78 w 100"/>
                <a:gd name="T3" fmla="*/ 14 h 36"/>
                <a:gd name="T4" fmla="*/ 78 w 100"/>
                <a:gd name="T5" fmla="*/ 7 h 36"/>
                <a:gd name="T6" fmla="*/ 71 w 100"/>
                <a:gd name="T7" fmla="*/ 0 h 36"/>
                <a:gd name="T8" fmla="*/ 64 w 100"/>
                <a:gd name="T9" fmla="*/ 7 h 36"/>
                <a:gd name="T10" fmla="*/ 64 w 100"/>
                <a:gd name="T11" fmla="*/ 14 h 36"/>
                <a:gd name="T12" fmla="*/ 36 w 100"/>
                <a:gd name="T13" fmla="*/ 14 h 36"/>
                <a:gd name="T14" fmla="*/ 36 w 100"/>
                <a:gd name="T15" fmla="*/ 7 h 36"/>
                <a:gd name="T16" fmla="*/ 29 w 100"/>
                <a:gd name="T17" fmla="*/ 0 h 36"/>
                <a:gd name="T18" fmla="*/ 21 w 100"/>
                <a:gd name="T19" fmla="*/ 7 h 36"/>
                <a:gd name="T20" fmla="*/ 21 w 100"/>
                <a:gd name="T21" fmla="*/ 14 h 36"/>
                <a:gd name="T22" fmla="*/ 19 w 100"/>
                <a:gd name="T23" fmla="*/ 14 h 36"/>
                <a:gd name="T24" fmla="*/ 0 w 100"/>
                <a:gd name="T25" fmla="*/ 33 h 36"/>
                <a:gd name="T26" fmla="*/ 0 w 100"/>
                <a:gd name="T27" fmla="*/ 36 h 36"/>
                <a:gd name="T28" fmla="*/ 100 w 100"/>
                <a:gd name="T29" fmla="*/ 36 h 36"/>
                <a:gd name="T30" fmla="*/ 100 w 100"/>
                <a:gd name="T31" fmla="*/ 33 h 36"/>
                <a:gd name="T32" fmla="*/ 81 w 100"/>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36">
                  <a:moveTo>
                    <a:pt x="81" y="14"/>
                  </a:moveTo>
                  <a:cubicBezTo>
                    <a:pt x="78" y="14"/>
                    <a:pt x="78" y="14"/>
                    <a:pt x="78" y="14"/>
                  </a:cubicBezTo>
                  <a:cubicBezTo>
                    <a:pt x="78" y="7"/>
                    <a:pt x="78" y="7"/>
                    <a:pt x="78" y="7"/>
                  </a:cubicBezTo>
                  <a:cubicBezTo>
                    <a:pt x="78" y="3"/>
                    <a:pt x="75" y="0"/>
                    <a:pt x="71" y="0"/>
                  </a:cubicBezTo>
                  <a:cubicBezTo>
                    <a:pt x="67" y="0"/>
                    <a:pt x="64" y="3"/>
                    <a:pt x="64" y="7"/>
                  </a:cubicBezTo>
                  <a:cubicBezTo>
                    <a:pt x="64" y="14"/>
                    <a:pt x="64" y="14"/>
                    <a:pt x="64" y="14"/>
                  </a:cubicBezTo>
                  <a:cubicBezTo>
                    <a:pt x="36" y="14"/>
                    <a:pt x="36" y="14"/>
                    <a:pt x="36" y="14"/>
                  </a:cubicBezTo>
                  <a:cubicBezTo>
                    <a:pt x="36" y="7"/>
                    <a:pt x="36" y="7"/>
                    <a:pt x="36" y="7"/>
                  </a:cubicBezTo>
                  <a:cubicBezTo>
                    <a:pt x="36" y="3"/>
                    <a:pt x="33" y="0"/>
                    <a:pt x="29" y="0"/>
                  </a:cubicBezTo>
                  <a:cubicBezTo>
                    <a:pt x="25" y="0"/>
                    <a:pt x="21" y="3"/>
                    <a:pt x="21" y="7"/>
                  </a:cubicBezTo>
                  <a:cubicBezTo>
                    <a:pt x="21" y="14"/>
                    <a:pt x="21" y="14"/>
                    <a:pt x="21" y="14"/>
                  </a:cubicBezTo>
                  <a:cubicBezTo>
                    <a:pt x="19" y="14"/>
                    <a:pt x="19" y="14"/>
                    <a:pt x="19" y="14"/>
                  </a:cubicBezTo>
                  <a:cubicBezTo>
                    <a:pt x="8" y="14"/>
                    <a:pt x="0" y="23"/>
                    <a:pt x="0" y="33"/>
                  </a:cubicBezTo>
                  <a:cubicBezTo>
                    <a:pt x="0" y="36"/>
                    <a:pt x="0" y="36"/>
                    <a:pt x="0" y="36"/>
                  </a:cubicBezTo>
                  <a:cubicBezTo>
                    <a:pt x="100" y="36"/>
                    <a:pt x="100" y="36"/>
                    <a:pt x="100" y="36"/>
                  </a:cubicBezTo>
                  <a:cubicBezTo>
                    <a:pt x="100" y="33"/>
                    <a:pt x="100" y="33"/>
                    <a:pt x="100" y="33"/>
                  </a:cubicBezTo>
                  <a:cubicBezTo>
                    <a:pt x="100" y="23"/>
                    <a:pt x="91" y="14"/>
                    <a:pt x="8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2">
                    <a:lumMod val="25000"/>
                  </a:schemeClr>
                </a:solidFill>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
      <p:transition spd="slow" advTm="3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 name="任意多边形 9"/>
          <p:cNvSpPr/>
          <p:nvPr/>
        </p:nvSpPr>
        <p:spPr>
          <a:xfrm>
            <a:off x="9497658" y="6375559"/>
            <a:ext cx="908124" cy="482441"/>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9" name="任意多边形 8"/>
          <p:cNvSpPr/>
          <p:nvPr/>
        </p:nvSpPr>
        <p:spPr>
          <a:xfrm flipV="1">
            <a:off x="220531" y="0"/>
            <a:ext cx="4219389" cy="2241551"/>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3" name="任意多边形 12"/>
          <p:cNvSpPr/>
          <p:nvPr/>
        </p:nvSpPr>
        <p:spPr>
          <a:xfrm flipV="1">
            <a:off x="912913" y="0"/>
            <a:ext cx="4771429" cy="2534822"/>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cxnSp>
        <p:nvCxnSpPr>
          <p:cNvPr id="11" name="直接连接符 10"/>
          <p:cNvCxnSpPr/>
          <p:nvPr/>
        </p:nvCxnSpPr>
        <p:spPr>
          <a:xfrm>
            <a:off x="5933470" y="3828856"/>
            <a:ext cx="341454" cy="0"/>
          </a:xfrm>
          <a:prstGeom prst="line">
            <a:avLst/>
          </a:prstGeom>
          <a:ln w="25400"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2990304" y="2565595"/>
            <a:ext cx="5886332" cy="1323439"/>
          </a:xfrm>
          <a:prstGeom prst="rect">
            <a:avLst/>
          </a:prstGeom>
          <a:noFill/>
        </p:spPr>
        <p:txBody>
          <a:bodyPr wrap="square" rtlCol="0">
            <a:spAutoFit/>
          </a:bodyPr>
          <a:lstStyle/>
          <a:p>
            <a:pPr algn="ctr"/>
            <a:r>
              <a:rPr lang="zh-CN" altLang="en-US" sz="8000" dirty="0">
                <a:solidFill>
                  <a:srgbClr val="DE4B5D"/>
                </a:solidFill>
                <a:cs typeface="+mn-ea"/>
                <a:sym typeface="+mn-lt"/>
              </a:rPr>
              <a:t>Thank you</a:t>
            </a:r>
          </a:p>
        </p:txBody>
      </p:sp>
      <p:sp>
        <p:nvSpPr>
          <p:cNvPr id="14" name="Rounded Rectangle 7">
            <a:extLst>
              <a:ext uri="{FF2B5EF4-FFF2-40B4-BE49-F238E27FC236}">
                <a16:creationId xmlns:a16="http://schemas.microsoft.com/office/drawing/2014/main" id="{67AB4CEB-77CA-4036-96A9-EDF93A8461DA}"/>
              </a:ext>
            </a:extLst>
          </p:cNvPr>
          <p:cNvSpPr/>
          <p:nvPr/>
        </p:nvSpPr>
        <p:spPr>
          <a:xfrm>
            <a:off x="9951720" y="397208"/>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C00000"/>
                </a:solidFill>
              </a:rPr>
              <a:t>LOGO</a:t>
            </a:r>
            <a:endParaRPr lang="ko-KR" altLang="en-US" sz="2700" dirty="0">
              <a:solidFill>
                <a:srgbClr val="C00000"/>
              </a:solidFill>
            </a:endParaRPr>
          </a:p>
        </p:txBody>
      </p:sp>
      <p:sp>
        <p:nvSpPr>
          <p:cNvPr id="15" name="TextBox 3">
            <a:hlinkClick r:id="rId3"/>
            <a:extLst>
              <a:ext uri="{FF2B5EF4-FFF2-40B4-BE49-F238E27FC236}">
                <a16:creationId xmlns:a16="http://schemas.microsoft.com/office/drawing/2014/main" id="{B40EB43B-1B68-4D59-ABBE-C758A5624942}"/>
              </a:ext>
            </a:extLst>
          </p:cNvPr>
          <p:cNvSpPr txBox="1"/>
          <p:nvPr/>
        </p:nvSpPr>
        <p:spPr>
          <a:xfrm>
            <a:off x="0" y="6611779"/>
            <a:ext cx="5169613" cy="246221"/>
          </a:xfrm>
          <a:prstGeom prst="rect">
            <a:avLst/>
          </a:prstGeom>
          <a:noFill/>
        </p:spPr>
        <p:txBody>
          <a:bodyPr wrap="square" rtlCol="0">
            <a:spAutoFit/>
          </a:bodyPr>
          <a:lstStyle/>
          <a:p>
            <a:r>
              <a:rPr lang="en-US" altLang="zh-CN" sz="1000" dirty="0">
                <a:solidFill>
                  <a:schemeClr val="bg1">
                    <a:lumMod val="65000"/>
                  </a:schemeClr>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lumMod val="65000"/>
                </a:scheme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flipV="1">
            <a:off x="1730671" y="0"/>
            <a:ext cx="4492591" cy="2386690"/>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flipV="1">
            <a:off x="3241512" y="0"/>
            <a:ext cx="1470909" cy="78142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8"/>
          <p:cNvSpPr/>
          <p:nvPr/>
        </p:nvSpPr>
        <p:spPr>
          <a:xfrm>
            <a:off x="6096000" y="466344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a:off x="6695440" y="4288790"/>
            <a:ext cx="4836160" cy="2569210"/>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1"/>
          <p:cNvSpPr txBox="1"/>
          <p:nvPr/>
        </p:nvSpPr>
        <p:spPr>
          <a:xfrm>
            <a:off x="3809996" y="4049477"/>
            <a:ext cx="4572004" cy="4348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00" dirty="0">
                <a:solidFill>
                  <a:srgbClr val="5A5A5A"/>
                </a:solidFill>
                <a:cs typeface="+mn-ea"/>
                <a:sym typeface="+mn-lt"/>
              </a:rPr>
              <a:t>Fresh business general template</a:t>
            </a:r>
          </a:p>
          <a:p>
            <a:pPr algn="ctr">
              <a:lnSpc>
                <a:spcPct val="130000"/>
              </a:lnSpc>
            </a:pPr>
            <a:r>
              <a:rPr lang="en-US" altLang="zh-CN" sz="900" dirty="0">
                <a:solidFill>
                  <a:srgbClr val="5A5A5A"/>
                </a:solidFill>
                <a:cs typeface="+mn-ea"/>
                <a:sym typeface="+mn-lt"/>
              </a:rPr>
              <a:t>Applicable to enterprise introduction, summary report, sales marketing, </a:t>
            </a:r>
          </a:p>
        </p:txBody>
      </p:sp>
      <p:sp>
        <p:nvSpPr>
          <p:cNvPr id="24" name="矩形 23"/>
          <p:cNvSpPr/>
          <p:nvPr/>
        </p:nvSpPr>
        <p:spPr>
          <a:xfrm>
            <a:off x="4665190" y="3672473"/>
            <a:ext cx="2861617" cy="369332"/>
          </a:xfrm>
          <a:prstGeom prst="rect">
            <a:avLst/>
          </a:prstGeom>
        </p:spPr>
        <p:txBody>
          <a:bodyPr wrap="none">
            <a:spAutoFit/>
          </a:bodyPr>
          <a:lstStyle/>
          <a:p>
            <a:pPr algn="ctr">
              <a:spcBef>
                <a:spcPct val="0"/>
              </a:spcBef>
            </a:pPr>
            <a:r>
              <a:rPr lang="en-US" altLang="zh-CN" dirty="0">
                <a:solidFill>
                  <a:srgbClr val="5A5A5A"/>
                </a:solidFill>
                <a:cs typeface="+mn-ea"/>
                <a:sym typeface="+mn-lt"/>
              </a:rPr>
              <a:t>Please add the title here</a:t>
            </a:r>
          </a:p>
        </p:txBody>
      </p:sp>
      <p:sp>
        <p:nvSpPr>
          <p:cNvPr id="25" name="TextBox 76"/>
          <p:cNvSpPr txBox="1"/>
          <p:nvPr/>
        </p:nvSpPr>
        <p:spPr>
          <a:xfrm>
            <a:off x="3809996" y="3211555"/>
            <a:ext cx="4572003" cy="523220"/>
          </a:xfrm>
          <a:prstGeom prst="rect">
            <a:avLst/>
          </a:prstGeom>
          <a:noFill/>
        </p:spPr>
        <p:txBody>
          <a:bodyPr wrap="square" rtlCol="0">
            <a:spAutoFit/>
          </a:bodyPr>
          <a:lstStyle/>
          <a:p>
            <a:pPr algn="ctr"/>
            <a:r>
              <a:rPr lang="zh-CN" altLang="en-US" sz="2800" dirty="0">
                <a:solidFill>
                  <a:srgbClr val="5A5A5A"/>
                </a:solidFill>
                <a:cs typeface="+mn-ea"/>
                <a:sym typeface="+mn-lt"/>
              </a:rPr>
              <a:t>Please add a title here</a:t>
            </a:r>
          </a:p>
        </p:txBody>
      </p:sp>
      <p:sp>
        <p:nvSpPr>
          <p:cNvPr id="26" name="TextBox 76"/>
          <p:cNvSpPr txBox="1"/>
          <p:nvPr/>
        </p:nvSpPr>
        <p:spPr>
          <a:xfrm>
            <a:off x="5182944" y="2239727"/>
            <a:ext cx="1826109" cy="923330"/>
          </a:xfrm>
          <a:prstGeom prst="rect">
            <a:avLst/>
          </a:prstGeom>
          <a:noFill/>
        </p:spPr>
        <p:txBody>
          <a:bodyPr wrap="square" rtlCol="0">
            <a:spAutoFit/>
          </a:bodyPr>
          <a:lstStyle/>
          <a:p>
            <a:pPr algn="ctr"/>
            <a:r>
              <a:rPr lang="en-US" altLang="zh-CN" sz="5400" dirty="0">
                <a:solidFill>
                  <a:srgbClr val="DE4B5D"/>
                </a:solidFill>
                <a:cs typeface="+mn-ea"/>
                <a:sym typeface="+mn-lt"/>
              </a:rPr>
              <a:t>ONE</a:t>
            </a:r>
          </a:p>
        </p:txBody>
      </p:sp>
      <p:cxnSp>
        <p:nvCxnSpPr>
          <p:cNvPr id="28" name="直接连接符 27"/>
          <p:cNvCxnSpPr/>
          <p:nvPr/>
        </p:nvCxnSpPr>
        <p:spPr>
          <a:xfrm>
            <a:off x="5968738" y="3175229"/>
            <a:ext cx="254524"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65" name="Freeform 88"/>
          <p:cNvSpPr/>
          <p:nvPr/>
        </p:nvSpPr>
        <p:spPr bwMode="auto">
          <a:xfrm>
            <a:off x="4876800" y="2732077"/>
            <a:ext cx="787038" cy="759988"/>
          </a:xfrm>
          <a:custGeom>
            <a:avLst/>
            <a:gdLst>
              <a:gd name="T0" fmla="*/ 509 w 1350"/>
              <a:gd name="T1" fmla="*/ 24 h 1303"/>
              <a:gd name="T2" fmla="*/ 2 w 1350"/>
              <a:gd name="T3" fmla="*/ 1247 h 1303"/>
              <a:gd name="T4" fmla="*/ 54 w 1350"/>
              <a:gd name="T5" fmla="*/ 1303 h 1303"/>
              <a:gd name="T6" fmla="*/ 1107 w 1350"/>
              <a:gd name="T7" fmla="*/ 1303 h 1303"/>
              <a:gd name="T8" fmla="*/ 1158 w 1350"/>
              <a:gd name="T9" fmla="*/ 1258 h 1303"/>
              <a:gd name="T10" fmla="*/ 1334 w 1350"/>
              <a:gd name="T11" fmla="*/ 833 h 1303"/>
              <a:gd name="T12" fmla="*/ 1329 w 1350"/>
              <a:gd name="T13" fmla="*/ 766 h 1303"/>
              <a:gd name="T14" fmla="*/ 585 w 1350"/>
              <a:gd name="T15" fmla="*/ 21 h 1303"/>
              <a:gd name="T16" fmla="*/ 509 w 1350"/>
              <a:gd name="T17" fmla="*/ 24 h 1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0" h="1303">
                <a:moveTo>
                  <a:pt x="509" y="24"/>
                </a:moveTo>
                <a:cubicBezTo>
                  <a:pt x="220" y="356"/>
                  <a:pt x="35" y="781"/>
                  <a:pt x="2" y="1247"/>
                </a:cubicBezTo>
                <a:cubicBezTo>
                  <a:pt x="0" y="1277"/>
                  <a:pt x="24" y="1303"/>
                  <a:pt x="54" y="1303"/>
                </a:cubicBezTo>
                <a:cubicBezTo>
                  <a:pt x="1107" y="1303"/>
                  <a:pt x="1107" y="1303"/>
                  <a:pt x="1107" y="1303"/>
                </a:cubicBezTo>
                <a:cubicBezTo>
                  <a:pt x="1133" y="1303"/>
                  <a:pt x="1154" y="1284"/>
                  <a:pt x="1158" y="1258"/>
                </a:cubicBezTo>
                <a:cubicBezTo>
                  <a:pt x="1181" y="1100"/>
                  <a:pt x="1243" y="955"/>
                  <a:pt x="1334" y="833"/>
                </a:cubicBezTo>
                <a:cubicBezTo>
                  <a:pt x="1350" y="812"/>
                  <a:pt x="1347" y="784"/>
                  <a:pt x="1329" y="766"/>
                </a:cubicBezTo>
                <a:cubicBezTo>
                  <a:pt x="585" y="21"/>
                  <a:pt x="585" y="21"/>
                  <a:pt x="585" y="21"/>
                </a:cubicBezTo>
                <a:cubicBezTo>
                  <a:pt x="563" y="0"/>
                  <a:pt x="529" y="1"/>
                  <a:pt x="509" y="24"/>
                </a:cubicBezTo>
                <a:close/>
              </a:path>
            </a:pathLst>
          </a:custGeom>
          <a:solidFill>
            <a:srgbClr val="5A5A5A"/>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66" name="Freeform 89"/>
          <p:cNvSpPr/>
          <p:nvPr/>
        </p:nvSpPr>
        <p:spPr bwMode="auto">
          <a:xfrm>
            <a:off x="6528162" y="3600266"/>
            <a:ext cx="787038" cy="759344"/>
          </a:xfrm>
          <a:custGeom>
            <a:avLst/>
            <a:gdLst>
              <a:gd name="T0" fmla="*/ 192 w 1350"/>
              <a:gd name="T1" fmla="*/ 44 h 1302"/>
              <a:gd name="T2" fmla="*/ 15 w 1350"/>
              <a:gd name="T3" fmla="*/ 469 h 1302"/>
              <a:gd name="T4" fmla="*/ 20 w 1350"/>
              <a:gd name="T5" fmla="*/ 536 h 1302"/>
              <a:gd name="T6" fmla="*/ 765 w 1350"/>
              <a:gd name="T7" fmla="*/ 1281 h 1302"/>
              <a:gd name="T8" fmla="*/ 841 w 1350"/>
              <a:gd name="T9" fmla="*/ 1279 h 1302"/>
              <a:gd name="T10" fmla="*/ 1348 w 1350"/>
              <a:gd name="T11" fmla="*/ 55 h 1302"/>
              <a:gd name="T12" fmla="*/ 1296 w 1350"/>
              <a:gd name="T13" fmla="*/ 0 h 1302"/>
              <a:gd name="T14" fmla="*/ 243 w 1350"/>
              <a:gd name="T15" fmla="*/ 0 h 1302"/>
              <a:gd name="T16" fmla="*/ 192 w 1350"/>
              <a:gd name="T17" fmla="*/ 44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0" h="1302">
                <a:moveTo>
                  <a:pt x="192" y="44"/>
                </a:moveTo>
                <a:cubicBezTo>
                  <a:pt x="169" y="202"/>
                  <a:pt x="107" y="347"/>
                  <a:pt x="15" y="469"/>
                </a:cubicBezTo>
                <a:cubicBezTo>
                  <a:pt x="0" y="490"/>
                  <a:pt x="2" y="518"/>
                  <a:pt x="20" y="536"/>
                </a:cubicBezTo>
                <a:cubicBezTo>
                  <a:pt x="765" y="1281"/>
                  <a:pt x="765" y="1281"/>
                  <a:pt x="765" y="1281"/>
                </a:cubicBezTo>
                <a:cubicBezTo>
                  <a:pt x="786" y="1302"/>
                  <a:pt x="821" y="1301"/>
                  <a:pt x="841" y="1279"/>
                </a:cubicBezTo>
                <a:cubicBezTo>
                  <a:pt x="1129" y="946"/>
                  <a:pt x="1315" y="521"/>
                  <a:pt x="1348" y="55"/>
                </a:cubicBezTo>
                <a:cubicBezTo>
                  <a:pt x="1350" y="25"/>
                  <a:pt x="1326" y="0"/>
                  <a:pt x="1296" y="0"/>
                </a:cubicBezTo>
                <a:cubicBezTo>
                  <a:pt x="243" y="0"/>
                  <a:pt x="243" y="0"/>
                  <a:pt x="243" y="0"/>
                </a:cubicBezTo>
                <a:cubicBezTo>
                  <a:pt x="217" y="0"/>
                  <a:pt x="195" y="19"/>
                  <a:pt x="192" y="44"/>
                </a:cubicBezTo>
                <a:close/>
              </a:path>
            </a:pathLst>
          </a:custGeom>
          <a:solidFill>
            <a:srgbClr val="5A5A5A"/>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67" name="Freeform 90"/>
          <p:cNvSpPr/>
          <p:nvPr/>
        </p:nvSpPr>
        <p:spPr bwMode="auto">
          <a:xfrm>
            <a:off x="6528162" y="2732077"/>
            <a:ext cx="787038" cy="759988"/>
          </a:xfrm>
          <a:custGeom>
            <a:avLst/>
            <a:gdLst>
              <a:gd name="T0" fmla="*/ 765 w 1350"/>
              <a:gd name="T1" fmla="*/ 21 h 1303"/>
              <a:gd name="T2" fmla="*/ 20 w 1350"/>
              <a:gd name="T3" fmla="*/ 766 h 1303"/>
              <a:gd name="T4" fmla="*/ 15 w 1350"/>
              <a:gd name="T5" fmla="*/ 833 h 1303"/>
              <a:gd name="T6" fmla="*/ 192 w 1350"/>
              <a:gd name="T7" fmla="*/ 1258 h 1303"/>
              <a:gd name="T8" fmla="*/ 243 w 1350"/>
              <a:gd name="T9" fmla="*/ 1303 h 1303"/>
              <a:gd name="T10" fmla="*/ 1296 w 1350"/>
              <a:gd name="T11" fmla="*/ 1303 h 1303"/>
              <a:gd name="T12" fmla="*/ 1348 w 1350"/>
              <a:gd name="T13" fmla="*/ 1247 h 1303"/>
              <a:gd name="T14" fmla="*/ 841 w 1350"/>
              <a:gd name="T15" fmla="*/ 24 h 1303"/>
              <a:gd name="T16" fmla="*/ 765 w 1350"/>
              <a:gd name="T17" fmla="*/ 21 h 1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0" h="1303">
                <a:moveTo>
                  <a:pt x="765" y="21"/>
                </a:moveTo>
                <a:cubicBezTo>
                  <a:pt x="20" y="766"/>
                  <a:pt x="20" y="766"/>
                  <a:pt x="20" y="766"/>
                </a:cubicBezTo>
                <a:cubicBezTo>
                  <a:pt x="2" y="784"/>
                  <a:pt x="0" y="812"/>
                  <a:pt x="15" y="833"/>
                </a:cubicBezTo>
                <a:cubicBezTo>
                  <a:pt x="106" y="955"/>
                  <a:pt x="169" y="1100"/>
                  <a:pt x="192" y="1258"/>
                </a:cubicBezTo>
                <a:cubicBezTo>
                  <a:pt x="195" y="1284"/>
                  <a:pt x="217" y="1303"/>
                  <a:pt x="243" y="1303"/>
                </a:cubicBezTo>
                <a:cubicBezTo>
                  <a:pt x="1296" y="1303"/>
                  <a:pt x="1296" y="1303"/>
                  <a:pt x="1296" y="1303"/>
                </a:cubicBezTo>
                <a:cubicBezTo>
                  <a:pt x="1326" y="1303"/>
                  <a:pt x="1350" y="1277"/>
                  <a:pt x="1348" y="1247"/>
                </a:cubicBezTo>
                <a:cubicBezTo>
                  <a:pt x="1315" y="781"/>
                  <a:pt x="1129" y="356"/>
                  <a:pt x="841" y="24"/>
                </a:cubicBezTo>
                <a:cubicBezTo>
                  <a:pt x="821" y="1"/>
                  <a:pt x="786" y="0"/>
                  <a:pt x="765" y="21"/>
                </a:cubicBezTo>
                <a:close/>
              </a:path>
            </a:pathLst>
          </a:custGeom>
          <a:solidFill>
            <a:srgbClr val="DE4B5D"/>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68" name="Freeform 92"/>
          <p:cNvSpPr/>
          <p:nvPr/>
        </p:nvSpPr>
        <p:spPr bwMode="auto">
          <a:xfrm>
            <a:off x="4876800" y="3600266"/>
            <a:ext cx="787038" cy="759344"/>
          </a:xfrm>
          <a:custGeom>
            <a:avLst/>
            <a:gdLst>
              <a:gd name="T0" fmla="*/ 1107 w 1350"/>
              <a:gd name="T1" fmla="*/ 0 h 1302"/>
              <a:gd name="T2" fmla="*/ 54 w 1350"/>
              <a:gd name="T3" fmla="*/ 0 h 1302"/>
              <a:gd name="T4" fmla="*/ 2 w 1350"/>
              <a:gd name="T5" fmla="*/ 55 h 1302"/>
              <a:gd name="T6" fmla="*/ 509 w 1350"/>
              <a:gd name="T7" fmla="*/ 1279 h 1302"/>
              <a:gd name="T8" fmla="*/ 585 w 1350"/>
              <a:gd name="T9" fmla="*/ 1281 h 1302"/>
              <a:gd name="T10" fmla="*/ 1329 w 1350"/>
              <a:gd name="T11" fmla="*/ 536 h 1302"/>
              <a:gd name="T12" fmla="*/ 1334 w 1350"/>
              <a:gd name="T13" fmla="*/ 469 h 1302"/>
              <a:gd name="T14" fmla="*/ 1158 w 1350"/>
              <a:gd name="T15" fmla="*/ 44 h 1302"/>
              <a:gd name="T16" fmla="*/ 1107 w 1350"/>
              <a:gd name="T17" fmla="*/ 0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0" h="1302">
                <a:moveTo>
                  <a:pt x="1107" y="0"/>
                </a:moveTo>
                <a:cubicBezTo>
                  <a:pt x="54" y="0"/>
                  <a:pt x="54" y="0"/>
                  <a:pt x="54" y="0"/>
                </a:cubicBezTo>
                <a:cubicBezTo>
                  <a:pt x="24" y="0"/>
                  <a:pt x="0" y="25"/>
                  <a:pt x="2" y="55"/>
                </a:cubicBezTo>
                <a:cubicBezTo>
                  <a:pt x="35" y="521"/>
                  <a:pt x="220" y="946"/>
                  <a:pt x="509" y="1279"/>
                </a:cubicBezTo>
                <a:cubicBezTo>
                  <a:pt x="529" y="1301"/>
                  <a:pt x="563" y="1302"/>
                  <a:pt x="585" y="1281"/>
                </a:cubicBezTo>
                <a:cubicBezTo>
                  <a:pt x="1329" y="536"/>
                  <a:pt x="1329" y="536"/>
                  <a:pt x="1329" y="536"/>
                </a:cubicBezTo>
                <a:cubicBezTo>
                  <a:pt x="1347" y="518"/>
                  <a:pt x="1350" y="490"/>
                  <a:pt x="1334" y="469"/>
                </a:cubicBezTo>
                <a:cubicBezTo>
                  <a:pt x="1243" y="347"/>
                  <a:pt x="1181" y="202"/>
                  <a:pt x="1158" y="44"/>
                </a:cubicBezTo>
                <a:cubicBezTo>
                  <a:pt x="1154" y="19"/>
                  <a:pt x="1133" y="0"/>
                  <a:pt x="1107" y="0"/>
                </a:cubicBezTo>
                <a:close/>
              </a:path>
            </a:pathLst>
          </a:custGeom>
          <a:solidFill>
            <a:srgbClr val="DE4B5D"/>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69" name="Freeform 12"/>
          <p:cNvSpPr>
            <a:spLocks noEditPoints="1"/>
          </p:cNvSpPr>
          <p:nvPr/>
        </p:nvSpPr>
        <p:spPr bwMode="auto">
          <a:xfrm>
            <a:off x="5128916" y="3138319"/>
            <a:ext cx="282806" cy="172560"/>
          </a:xfrm>
          <a:custGeom>
            <a:avLst/>
            <a:gdLst>
              <a:gd name="T0" fmla="*/ 152 w 400"/>
              <a:gd name="T1" fmla="*/ 7 h 244"/>
              <a:gd name="T2" fmla="*/ 127 w 400"/>
              <a:gd name="T3" fmla="*/ 7 h 244"/>
              <a:gd name="T4" fmla="*/ 0 w 400"/>
              <a:gd name="T5" fmla="*/ 122 h 244"/>
              <a:gd name="T6" fmla="*/ 127 w 400"/>
              <a:gd name="T7" fmla="*/ 237 h 244"/>
              <a:gd name="T8" fmla="*/ 152 w 400"/>
              <a:gd name="T9" fmla="*/ 237 h 244"/>
              <a:gd name="T10" fmla="*/ 152 w 400"/>
              <a:gd name="T11" fmla="*/ 212 h 244"/>
              <a:gd name="T12" fmla="*/ 53 w 400"/>
              <a:gd name="T13" fmla="*/ 122 h 244"/>
              <a:gd name="T14" fmla="*/ 152 w 400"/>
              <a:gd name="T15" fmla="*/ 32 h 244"/>
              <a:gd name="T16" fmla="*/ 152 w 400"/>
              <a:gd name="T17" fmla="*/ 7 h 244"/>
              <a:gd name="T18" fmla="*/ 272 w 400"/>
              <a:gd name="T19" fmla="*/ 7 h 244"/>
              <a:gd name="T20" fmla="*/ 248 w 400"/>
              <a:gd name="T21" fmla="*/ 7 h 244"/>
              <a:gd name="T22" fmla="*/ 248 w 400"/>
              <a:gd name="T23" fmla="*/ 32 h 244"/>
              <a:gd name="T24" fmla="*/ 347 w 400"/>
              <a:gd name="T25" fmla="*/ 122 h 244"/>
              <a:gd name="T26" fmla="*/ 248 w 400"/>
              <a:gd name="T27" fmla="*/ 212 h 244"/>
              <a:gd name="T28" fmla="*/ 248 w 400"/>
              <a:gd name="T29" fmla="*/ 237 h 244"/>
              <a:gd name="T30" fmla="*/ 272 w 400"/>
              <a:gd name="T31" fmla="*/ 237 h 244"/>
              <a:gd name="T32" fmla="*/ 400 w 400"/>
              <a:gd name="T33" fmla="*/ 122 h 244"/>
              <a:gd name="T34" fmla="*/ 272 w 400"/>
              <a:gd name="T35" fmla="*/ 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a:effectLst/>
        </p:spPr>
        <p:txBody>
          <a:bodyPr lIns="121682" tIns="60841" rIns="121682" bIns="60841"/>
          <a:lstStyle/>
          <a:p>
            <a:endParaRPr lang="zh-CN" altLang="en-US">
              <a:solidFill>
                <a:schemeClr val="tx1">
                  <a:lumMod val="75000"/>
                  <a:lumOff val="25000"/>
                </a:schemeClr>
              </a:solidFill>
              <a:cs typeface="+mn-ea"/>
              <a:sym typeface="+mn-lt"/>
            </a:endParaRPr>
          </a:p>
        </p:txBody>
      </p:sp>
      <p:grpSp>
        <p:nvGrpSpPr>
          <p:cNvPr id="70" name="组合 69"/>
          <p:cNvGrpSpPr/>
          <p:nvPr/>
        </p:nvGrpSpPr>
        <p:grpSpPr>
          <a:xfrm flipH="1">
            <a:off x="5161704" y="3756977"/>
            <a:ext cx="216033" cy="216402"/>
            <a:chOff x="7143757" y="2666996"/>
            <a:chExt cx="488067" cy="488901"/>
          </a:xfrm>
          <a:solidFill>
            <a:schemeClr val="bg1"/>
          </a:solidFill>
          <a:effectLst/>
        </p:grpSpPr>
        <p:sp>
          <p:nvSpPr>
            <p:cNvPr id="71" name="AutoShape 18"/>
            <p:cNvSpPr/>
            <p:nvPr/>
          </p:nvSpPr>
          <p:spPr bwMode="auto">
            <a:xfrm>
              <a:off x="7143757" y="2666996"/>
              <a:ext cx="488067" cy="488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2" name="AutoShape 19"/>
            <p:cNvSpPr/>
            <p:nvPr/>
          </p:nvSpPr>
          <p:spPr bwMode="auto">
            <a:xfrm>
              <a:off x="725054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3" name="AutoShape 20"/>
            <p:cNvSpPr/>
            <p:nvPr/>
          </p:nvSpPr>
          <p:spPr bwMode="auto">
            <a:xfrm>
              <a:off x="725054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4" name="AutoShape 21"/>
            <p:cNvSpPr/>
            <p:nvPr/>
          </p:nvSpPr>
          <p:spPr bwMode="auto">
            <a:xfrm>
              <a:off x="725054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5" name="AutoShape 22"/>
            <p:cNvSpPr/>
            <p:nvPr/>
          </p:nvSpPr>
          <p:spPr bwMode="auto">
            <a:xfrm>
              <a:off x="735733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6" name="AutoShape 23"/>
            <p:cNvSpPr/>
            <p:nvPr/>
          </p:nvSpPr>
          <p:spPr bwMode="auto">
            <a:xfrm>
              <a:off x="735733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7" name="AutoShape 24"/>
            <p:cNvSpPr/>
            <p:nvPr/>
          </p:nvSpPr>
          <p:spPr bwMode="auto">
            <a:xfrm>
              <a:off x="735733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8" name="AutoShape 25"/>
            <p:cNvSpPr/>
            <p:nvPr/>
          </p:nvSpPr>
          <p:spPr bwMode="auto">
            <a:xfrm>
              <a:off x="7464131"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79" name="AutoShape 26"/>
            <p:cNvSpPr/>
            <p:nvPr/>
          </p:nvSpPr>
          <p:spPr bwMode="auto">
            <a:xfrm>
              <a:off x="7464131"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80" name="AutoShape 27"/>
            <p:cNvSpPr/>
            <p:nvPr/>
          </p:nvSpPr>
          <p:spPr bwMode="auto">
            <a:xfrm>
              <a:off x="7464131"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grpSp>
      <p:sp>
        <p:nvSpPr>
          <p:cNvPr id="81" name="Freeform 91"/>
          <p:cNvSpPr/>
          <p:nvPr/>
        </p:nvSpPr>
        <p:spPr bwMode="auto">
          <a:xfrm>
            <a:off x="6150101" y="2326321"/>
            <a:ext cx="759988" cy="787038"/>
          </a:xfrm>
          <a:custGeom>
            <a:avLst/>
            <a:gdLst>
              <a:gd name="T0" fmla="*/ 0 w 1303"/>
              <a:gd name="T1" fmla="*/ 53 h 1349"/>
              <a:gd name="T2" fmla="*/ 0 w 1303"/>
              <a:gd name="T3" fmla="*/ 1107 h 1349"/>
              <a:gd name="T4" fmla="*/ 44 w 1303"/>
              <a:gd name="T5" fmla="*/ 1158 h 1349"/>
              <a:gd name="T6" fmla="*/ 470 w 1303"/>
              <a:gd name="T7" fmla="*/ 1334 h 1349"/>
              <a:gd name="T8" fmla="*/ 537 w 1303"/>
              <a:gd name="T9" fmla="*/ 1329 h 1349"/>
              <a:gd name="T10" fmla="*/ 1281 w 1303"/>
              <a:gd name="T11" fmla="*/ 584 h 1349"/>
              <a:gd name="T12" fmla="*/ 1279 w 1303"/>
              <a:gd name="T13" fmla="*/ 509 h 1349"/>
              <a:gd name="T14" fmla="*/ 55 w 1303"/>
              <a:gd name="T15" fmla="*/ 2 h 1349"/>
              <a:gd name="T16" fmla="*/ 0 w 1303"/>
              <a:gd name="T17" fmla="*/ 53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3" h="1349">
                <a:moveTo>
                  <a:pt x="0" y="53"/>
                </a:moveTo>
                <a:cubicBezTo>
                  <a:pt x="0" y="1107"/>
                  <a:pt x="0" y="1107"/>
                  <a:pt x="0" y="1107"/>
                </a:cubicBezTo>
                <a:cubicBezTo>
                  <a:pt x="0" y="1132"/>
                  <a:pt x="19" y="1154"/>
                  <a:pt x="44" y="1158"/>
                </a:cubicBezTo>
                <a:cubicBezTo>
                  <a:pt x="202" y="1181"/>
                  <a:pt x="347" y="1243"/>
                  <a:pt x="470" y="1334"/>
                </a:cubicBezTo>
                <a:cubicBezTo>
                  <a:pt x="490" y="1349"/>
                  <a:pt x="519" y="1347"/>
                  <a:pt x="537" y="1329"/>
                </a:cubicBezTo>
                <a:cubicBezTo>
                  <a:pt x="1281" y="584"/>
                  <a:pt x="1281" y="584"/>
                  <a:pt x="1281" y="584"/>
                </a:cubicBezTo>
                <a:cubicBezTo>
                  <a:pt x="1303" y="563"/>
                  <a:pt x="1302" y="528"/>
                  <a:pt x="1279" y="509"/>
                </a:cubicBezTo>
                <a:cubicBezTo>
                  <a:pt x="946" y="220"/>
                  <a:pt x="522" y="34"/>
                  <a:pt x="55" y="2"/>
                </a:cubicBezTo>
                <a:cubicBezTo>
                  <a:pt x="25" y="0"/>
                  <a:pt x="0" y="24"/>
                  <a:pt x="0" y="53"/>
                </a:cubicBezTo>
                <a:close/>
              </a:path>
            </a:pathLst>
          </a:custGeom>
          <a:solidFill>
            <a:srgbClr val="5A5A5A"/>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82" name="Freeform 93"/>
          <p:cNvSpPr/>
          <p:nvPr/>
        </p:nvSpPr>
        <p:spPr bwMode="auto">
          <a:xfrm>
            <a:off x="5281912" y="2326321"/>
            <a:ext cx="759988" cy="787038"/>
          </a:xfrm>
          <a:custGeom>
            <a:avLst/>
            <a:gdLst>
              <a:gd name="T0" fmla="*/ 21 w 1303"/>
              <a:gd name="T1" fmla="*/ 584 h 1349"/>
              <a:gd name="T2" fmla="*/ 766 w 1303"/>
              <a:gd name="T3" fmla="*/ 1329 h 1349"/>
              <a:gd name="T4" fmla="*/ 833 w 1303"/>
              <a:gd name="T5" fmla="*/ 1334 h 1349"/>
              <a:gd name="T6" fmla="*/ 1258 w 1303"/>
              <a:gd name="T7" fmla="*/ 1158 h 1349"/>
              <a:gd name="T8" fmla="*/ 1303 w 1303"/>
              <a:gd name="T9" fmla="*/ 1107 h 1349"/>
              <a:gd name="T10" fmla="*/ 1303 w 1303"/>
              <a:gd name="T11" fmla="*/ 53 h 1349"/>
              <a:gd name="T12" fmla="*/ 1248 w 1303"/>
              <a:gd name="T13" fmla="*/ 2 h 1349"/>
              <a:gd name="T14" fmla="*/ 24 w 1303"/>
              <a:gd name="T15" fmla="*/ 509 h 1349"/>
              <a:gd name="T16" fmla="*/ 21 w 1303"/>
              <a:gd name="T17" fmla="*/ 584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3" h="1349">
                <a:moveTo>
                  <a:pt x="21" y="584"/>
                </a:moveTo>
                <a:cubicBezTo>
                  <a:pt x="766" y="1329"/>
                  <a:pt x="766" y="1329"/>
                  <a:pt x="766" y="1329"/>
                </a:cubicBezTo>
                <a:cubicBezTo>
                  <a:pt x="784" y="1347"/>
                  <a:pt x="813" y="1349"/>
                  <a:pt x="833" y="1334"/>
                </a:cubicBezTo>
                <a:cubicBezTo>
                  <a:pt x="955" y="1243"/>
                  <a:pt x="1101" y="1181"/>
                  <a:pt x="1258" y="1158"/>
                </a:cubicBezTo>
                <a:cubicBezTo>
                  <a:pt x="1284" y="1154"/>
                  <a:pt x="1303" y="1132"/>
                  <a:pt x="1303" y="1107"/>
                </a:cubicBezTo>
                <a:cubicBezTo>
                  <a:pt x="1303" y="53"/>
                  <a:pt x="1303" y="53"/>
                  <a:pt x="1303" y="53"/>
                </a:cubicBezTo>
                <a:cubicBezTo>
                  <a:pt x="1303" y="24"/>
                  <a:pt x="1277" y="0"/>
                  <a:pt x="1248" y="2"/>
                </a:cubicBezTo>
                <a:cubicBezTo>
                  <a:pt x="781" y="35"/>
                  <a:pt x="356" y="220"/>
                  <a:pt x="24" y="509"/>
                </a:cubicBezTo>
                <a:cubicBezTo>
                  <a:pt x="1" y="528"/>
                  <a:pt x="0" y="563"/>
                  <a:pt x="21" y="584"/>
                </a:cubicBezTo>
                <a:close/>
              </a:path>
            </a:pathLst>
          </a:custGeom>
          <a:solidFill>
            <a:srgbClr val="DE4B5D"/>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83" name="Freeform 22"/>
          <p:cNvSpPr>
            <a:spLocks noEditPoints="1"/>
          </p:cNvSpPr>
          <p:nvPr/>
        </p:nvSpPr>
        <p:spPr bwMode="auto">
          <a:xfrm>
            <a:off x="5663838" y="2621169"/>
            <a:ext cx="198011" cy="197341"/>
          </a:xfrm>
          <a:custGeom>
            <a:avLst/>
            <a:gdLst>
              <a:gd name="T0" fmla="*/ 287 w 316"/>
              <a:gd name="T1" fmla="*/ 29 h 316"/>
              <a:gd name="T2" fmla="*/ 236 w 316"/>
              <a:gd name="T3" fmla="*/ 4 h 316"/>
              <a:gd name="T4" fmla="*/ 135 w 316"/>
              <a:gd name="T5" fmla="*/ 105 h 316"/>
              <a:gd name="T6" fmla="*/ 20 w 316"/>
              <a:gd name="T7" fmla="*/ 221 h 316"/>
              <a:gd name="T8" fmla="*/ 0 w 316"/>
              <a:gd name="T9" fmla="*/ 316 h 316"/>
              <a:gd name="T10" fmla="*/ 95 w 316"/>
              <a:gd name="T11" fmla="*/ 296 h 316"/>
              <a:gd name="T12" fmla="*/ 210 w 316"/>
              <a:gd name="T13" fmla="*/ 180 h 316"/>
              <a:gd name="T14" fmla="*/ 312 w 316"/>
              <a:gd name="T15" fmla="*/ 79 h 316"/>
              <a:gd name="T16" fmla="*/ 287 w 316"/>
              <a:gd name="T17" fmla="*/ 29 h 316"/>
              <a:gd name="T18" fmla="*/ 89 w 316"/>
              <a:gd name="T19" fmla="*/ 284 h 316"/>
              <a:gd name="T20" fmla="*/ 57 w 316"/>
              <a:gd name="T21" fmla="*/ 291 h 316"/>
              <a:gd name="T22" fmla="*/ 43 w 316"/>
              <a:gd name="T23" fmla="*/ 273 h 316"/>
              <a:gd name="T24" fmla="*/ 24 w 316"/>
              <a:gd name="T25" fmla="*/ 259 h 316"/>
              <a:gd name="T26" fmla="*/ 31 w 316"/>
              <a:gd name="T27" fmla="*/ 226 h 316"/>
              <a:gd name="T28" fmla="*/ 41 w 316"/>
              <a:gd name="T29" fmla="*/ 217 h 316"/>
              <a:gd name="T30" fmla="*/ 78 w 316"/>
              <a:gd name="T31" fmla="*/ 237 h 316"/>
              <a:gd name="T32" fmla="*/ 99 w 316"/>
              <a:gd name="T33" fmla="*/ 275 h 316"/>
              <a:gd name="T34" fmla="*/ 89 w 316"/>
              <a:gd name="T35" fmla="*/ 284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6" h="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bg1"/>
          </a:solidFill>
          <a:ln>
            <a:noFill/>
          </a:ln>
          <a:effectLst/>
        </p:spPr>
        <p:txBody>
          <a:bodyPr lIns="121682" tIns="60841" rIns="121682" bIns="60841"/>
          <a:lstStyle/>
          <a:p>
            <a:endParaRPr lang="zh-CN" altLang="en-US">
              <a:solidFill>
                <a:schemeClr val="tx1">
                  <a:lumMod val="75000"/>
                  <a:lumOff val="25000"/>
                </a:schemeClr>
              </a:solidFill>
              <a:cs typeface="+mn-ea"/>
              <a:sym typeface="+mn-lt"/>
            </a:endParaRPr>
          </a:p>
        </p:txBody>
      </p:sp>
      <p:sp>
        <p:nvSpPr>
          <p:cNvPr id="84" name="AutoShape 28"/>
          <p:cNvSpPr/>
          <p:nvPr/>
        </p:nvSpPr>
        <p:spPr bwMode="auto">
          <a:xfrm flipH="1">
            <a:off x="6322176" y="2623877"/>
            <a:ext cx="216402" cy="2164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lIns="50800" tIns="50800" rIns="50800" bIns="50800" anchor="ctr"/>
          <a:lstStyle/>
          <a:p>
            <a:pPr algn="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85" name="Freeform 32"/>
          <p:cNvSpPr>
            <a:spLocks noEditPoints="1"/>
          </p:cNvSpPr>
          <p:nvPr/>
        </p:nvSpPr>
        <p:spPr bwMode="auto">
          <a:xfrm>
            <a:off x="6784782" y="3098031"/>
            <a:ext cx="273798" cy="224162"/>
          </a:xfrm>
          <a:custGeom>
            <a:avLst/>
            <a:gdLst/>
            <a:ahLst/>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l="0" t="0" r="r" b="b"/>
            <a:pathLst>
              <a:path w="361" h="297">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solidFill>
            <a:schemeClr val="bg1"/>
          </a:solidFill>
          <a:ln w="9525">
            <a:noFill/>
            <a:round/>
          </a:ln>
        </p:spPr>
        <p:txBody>
          <a:bodyPr lIns="121920" tIns="60960" rIns="121920" bIns="60960" anchor="t"/>
          <a:lstStyle/>
          <a:p>
            <a:pPr>
              <a:defRPr/>
            </a:pPr>
            <a:endParaRPr lang="en-US" sz="3200">
              <a:solidFill>
                <a:schemeClr val="tx1">
                  <a:lumMod val="75000"/>
                  <a:lumOff val="25000"/>
                </a:schemeClr>
              </a:solidFill>
              <a:cs typeface="+mn-ea"/>
              <a:sym typeface="+mn-lt"/>
            </a:endParaRPr>
          </a:p>
        </p:txBody>
      </p:sp>
      <p:grpSp>
        <p:nvGrpSpPr>
          <p:cNvPr id="86" name="Group 80"/>
          <p:cNvGrpSpPr/>
          <p:nvPr/>
        </p:nvGrpSpPr>
        <p:grpSpPr>
          <a:xfrm>
            <a:off x="6823739" y="3817408"/>
            <a:ext cx="234841" cy="168177"/>
            <a:chOff x="2566497" y="2332666"/>
            <a:chExt cx="321832" cy="230473"/>
          </a:xfrm>
          <a:solidFill>
            <a:schemeClr val="bg1"/>
          </a:solidFill>
        </p:grpSpPr>
        <p:sp>
          <p:nvSpPr>
            <p:cNvPr id="87" name="Freeform 49"/>
            <p:cNvSpPr/>
            <p:nvPr/>
          </p:nvSpPr>
          <p:spPr bwMode="auto">
            <a:xfrm>
              <a:off x="2566497" y="2332666"/>
              <a:ext cx="180641" cy="230473"/>
            </a:xfrm>
            <a:custGeom>
              <a:avLst/>
              <a:gdLst/>
              <a:ahLst/>
              <a:cxnLst>
                <a:cxn ang="0">
                  <a:pos x="160" y="0"/>
                </a:cxn>
                <a:cxn ang="0">
                  <a:pos x="160" y="0"/>
                </a:cxn>
                <a:cxn ang="0">
                  <a:pos x="155" y="1"/>
                </a:cxn>
                <a:cxn ang="0">
                  <a:pos x="151" y="5"/>
                </a:cxn>
                <a:cxn ang="0">
                  <a:pos x="75" y="52"/>
                </a:cxn>
                <a:cxn ang="0">
                  <a:pos x="15" y="52"/>
                </a:cxn>
                <a:cxn ang="0">
                  <a:pos x="15" y="52"/>
                </a:cxn>
                <a:cxn ang="0">
                  <a:pos x="10" y="54"/>
                </a:cxn>
                <a:cxn ang="0">
                  <a:pos x="4" y="58"/>
                </a:cxn>
                <a:cxn ang="0">
                  <a:pos x="4" y="58"/>
                </a:cxn>
                <a:cxn ang="0">
                  <a:pos x="2" y="61"/>
                </a:cxn>
                <a:cxn ang="0">
                  <a:pos x="0" y="67"/>
                </a:cxn>
                <a:cxn ang="0">
                  <a:pos x="0" y="156"/>
                </a:cxn>
                <a:cxn ang="0">
                  <a:pos x="0" y="156"/>
                </a:cxn>
                <a:cxn ang="0">
                  <a:pos x="2" y="161"/>
                </a:cxn>
                <a:cxn ang="0">
                  <a:pos x="4" y="165"/>
                </a:cxn>
                <a:cxn ang="0">
                  <a:pos x="4" y="165"/>
                </a:cxn>
                <a:cxn ang="0">
                  <a:pos x="10" y="168"/>
                </a:cxn>
                <a:cxn ang="0">
                  <a:pos x="15" y="170"/>
                </a:cxn>
                <a:cxn ang="0">
                  <a:pos x="75" y="170"/>
                </a:cxn>
                <a:cxn ang="0">
                  <a:pos x="151" y="217"/>
                </a:cxn>
                <a:cxn ang="0">
                  <a:pos x="151" y="217"/>
                </a:cxn>
                <a:cxn ang="0">
                  <a:pos x="155" y="221"/>
                </a:cxn>
                <a:cxn ang="0">
                  <a:pos x="160" y="223"/>
                </a:cxn>
                <a:cxn ang="0">
                  <a:pos x="160" y="223"/>
                </a:cxn>
                <a:cxn ang="0">
                  <a:pos x="165" y="221"/>
                </a:cxn>
                <a:cxn ang="0">
                  <a:pos x="171" y="217"/>
                </a:cxn>
                <a:cxn ang="0">
                  <a:pos x="171" y="217"/>
                </a:cxn>
                <a:cxn ang="0">
                  <a:pos x="174" y="214"/>
                </a:cxn>
                <a:cxn ang="0">
                  <a:pos x="174" y="208"/>
                </a:cxn>
                <a:cxn ang="0">
                  <a:pos x="174" y="14"/>
                </a:cxn>
                <a:cxn ang="0">
                  <a:pos x="174" y="14"/>
                </a:cxn>
                <a:cxn ang="0">
                  <a:pos x="174" y="9"/>
                </a:cxn>
                <a:cxn ang="0">
                  <a:pos x="171" y="5"/>
                </a:cxn>
                <a:cxn ang="0">
                  <a:pos x="171" y="5"/>
                </a:cxn>
                <a:cxn ang="0">
                  <a:pos x="165" y="1"/>
                </a:cxn>
                <a:cxn ang="0">
                  <a:pos x="160" y="0"/>
                </a:cxn>
                <a:cxn ang="0">
                  <a:pos x="160" y="0"/>
                </a:cxn>
              </a:cxnLst>
              <a:rect l="0" t="0" r="r" b="b"/>
              <a:pathLst>
                <a:path w="174" h="223">
                  <a:moveTo>
                    <a:pt x="160" y="0"/>
                  </a:moveTo>
                  <a:lnTo>
                    <a:pt x="160" y="0"/>
                  </a:lnTo>
                  <a:lnTo>
                    <a:pt x="155" y="1"/>
                  </a:lnTo>
                  <a:lnTo>
                    <a:pt x="151" y="5"/>
                  </a:lnTo>
                  <a:lnTo>
                    <a:pt x="75" y="52"/>
                  </a:lnTo>
                  <a:lnTo>
                    <a:pt x="15" y="52"/>
                  </a:lnTo>
                  <a:lnTo>
                    <a:pt x="15" y="52"/>
                  </a:lnTo>
                  <a:lnTo>
                    <a:pt x="10" y="54"/>
                  </a:lnTo>
                  <a:lnTo>
                    <a:pt x="4" y="58"/>
                  </a:lnTo>
                  <a:lnTo>
                    <a:pt x="4" y="58"/>
                  </a:lnTo>
                  <a:lnTo>
                    <a:pt x="2" y="61"/>
                  </a:lnTo>
                  <a:lnTo>
                    <a:pt x="0" y="67"/>
                  </a:lnTo>
                  <a:lnTo>
                    <a:pt x="0" y="156"/>
                  </a:lnTo>
                  <a:lnTo>
                    <a:pt x="0" y="156"/>
                  </a:lnTo>
                  <a:lnTo>
                    <a:pt x="2" y="161"/>
                  </a:lnTo>
                  <a:lnTo>
                    <a:pt x="4" y="165"/>
                  </a:lnTo>
                  <a:lnTo>
                    <a:pt x="4" y="165"/>
                  </a:lnTo>
                  <a:lnTo>
                    <a:pt x="10" y="168"/>
                  </a:lnTo>
                  <a:lnTo>
                    <a:pt x="15" y="170"/>
                  </a:lnTo>
                  <a:lnTo>
                    <a:pt x="75" y="170"/>
                  </a:lnTo>
                  <a:lnTo>
                    <a:pt x="151" y="217"/>
                  </a:lnTo>
                  <a:lnTo>
                    <a:pt x="151" y="217"/>
                  </a:lnTo>
                  <a:lnTo>
                    <a:pt x="155" y="221"/>
                  </a:lnTo>
                  <a:lnTo>
                    <a:pt x="160" y="223"/>
                  </a:lnTo>
                  <a:lnTo>
                    <a:pt x="160" y="223"/>
                  </a:lnTo>
                  <a:lnTo>
                    <a:pt x="165" y="221"/>
                  </a:lnTo>
                  <a:lnTo>
                    <a:pt x="171" y="217"/>
                  </a:lnTo>
                  <a:lnTo>
                    <a:pt x="171" y="217"/>
                  </a:lnTo>
                  <a:lnTo>
                    <a:pt x="174" y="214"/>
                  </a:lnTo>
                  <a:lnTo>
                    <a:pt x="174" y="208"/>
                  </a:lnTo>
                  <a:lnTo>
                    <a:pt x="174" y="14"/>
                  </a:lnTo>
                  <a:lnTo>
                    <a:pt x="174" y="14"/>
                  </a:lnTo>
                  <a:lnTo>
                    <a:pt x="174" y="9"/>
                  </a:lnTo>
                  <a:lnTo>
                    <a:pt x="171" y="5"/>
                  </a:lnTo>
                  <a:lnTo>
                    <a:pt x="171" y="5"/>
                  </a:lnTo>
                  <a:lnTo>
                    <a:pt x="165" y="1"/>
                  </a:lnTo>
                  <a:lnTo>
                    <a:pt x="160" y="0"/>
                  </a:lnTo>
                  <a:lnTo>
                    <a:pt x="160" y="0"/>
                  </a:lnTo>
                  <a:close/>
                </a:path>
              </a:pathLst>
            </a:custGeom>
            <a:grpFill/>
            <a:ln w="9525">
              <a:noFill/>
              <a:round/>
            </a:ln>
          </p:spPr>
          <p:txBody>
            <a:bodyPr lIns="121920" tIns="60960" rIns="121920" bIns="60960" anchor="t"/>
            <a:lstStyle/>
            <a:p>
              <a:pPr>
                <a:defRPr/>
              </a:pPr>
              <a:endParaRPr lang="en-US" sz="3200">
                <a:solidFill>
                  <a:schemeClr val="tx1">
                    <a:lumMod val="75000"/>
                    <a:lumOff val="25000"/>
                  </a:schemeClr>
                </a:solidFill>
                <a:cs typeface="+mn-ea"/>
                <a:sym typeface="+mn-lt"/>
              </a:endParaRPr>
            </a:p>
          </p:txBody>
        </p:sp>
        <p:sp>
          <p:nvSpPr>
            <p:cNvPr id="88" name="Freeform 50"/>
            <p:cNvSpPr/>
            <p:nvPr/>
          </p:nvSpPr>
          <p:spPr bwMode="auto">
            <a:xfrm>
              <a:off x="2769977" y="2390804"/>
              <a:ext cx="58137" cy="114199"/>
            </a:xfrm>
            <a:custGeom>
              <a:avLst/>
              <a:gdLst/>
              <a:ahLst/>
              <a:cxnLst>
                <a:cxn ang="0">
                  <a:pos x="46" y="87"/>
                </a:cxn>
                <a:cxn ang="0">
                  <a:pos x="53" y="72"/>
                </a:cxn>
                <a:cxn ang="0">
                  <a:pos x="56" y="56"/>
                </a:cxn>
                <a:cxn ang="0">
                  <a:pos x="55" y="47"/>
                </a:cxn>
                <a:cxn ang="0">
                  <a:pos x="51" y="31"/>
                </a:cxn>
                <a:cxn ang="0">
                  <a:pos x="46" y="23"/>
                </a:cxn>
                <a:cxn ang="0">
                  <a:pos x="35" y="11"/>
                </a:cxn>
                <a:cxn ang="0">
                  <a:pos x="20" y="2"/>
                </a:cxn>
                <a:cxn ang="0">
                  <a:pos x="15" y="0"/>
                </a:cxn>
                <a:cxn ang="0">
                  <a:pos x="9" y="2"/>
                </a:cxn>
                <a:cxn ang="0">
                  <a:pos x="4" y="5"/>
                </a:cxn>
                <a:cxn ang="0">
                  <a:pos x="0" y="14"/>
                </a:cxn>
                <a:cxn ang="0">
                  <a:pos x="0" y="20"/>
                </a:cxn>
                <a:cxn ang="0">
                  <a:pos x="2" y="23"/>
                </a:cxn>
                <a:cxn ang="0">
                  <a:pos x="9" y="29"/>
                </a:cxn>
                <a:cxn ang="0">
                  <a:pos x="17" y="34"/>
                </a:cxn>
                <a:cxn ang="0">
                  <a:pos x="24" y="42"/>
                </a:cxn>
                <a:cxn ang="0">
                  <a:pos x="26" y="49"/>
                </a:cxn>
                <a:cxn ang="0">
                  <a:pos x="27" y="56"/>
                </a:cxn>
                <a:cxn ang="0">
                  <a:pos x="24" y="69"/>
                </a:cxn>
                <a:cxn ang="0">
                  <a:pos x="20" y="72"/>
                </a:cxn>
                <a:cxn ang="0">
                  <a:pos x="17" y="76"/>
                </a:cxn>
                <a:cxn ang="0">
                  <a:pos x="9" y="81"/>
                </a:cxn>
                <a:cxn ang="0">
                  <a:pos x="2" y="87"/>
                </a:cxn>
                <a:cxn ang="0">
                  <a:pos x="0" y="96"/>
                </a:cxn>
                <a:cxn ang="0">
                  <a:pos x="2" y="101"/>
                </a:cxn>
                <a:cxn ang="0">
                  <a:pos x="4" y="105"/>
                </a:cxn>
                <a:cxn ang="0">
                  <a:pos x="15" y="110"/>
                </a:cxn>
                <a:cxn ang="0">
                  <a:pos x="20" y="109"/>
                </a:cxn>
                <a:cxn ang="0">
                  <a:pos x="27" y="105"/>
                </a:cxn>
                <a:cxn ang="0">
                  <a:pos x="40" y="94"/>
                </a:cxn>
                <a:cxn ang="0">
                  <a:pos x="46" y="87"/>
                </a:cxn>
              </a:cxnLst>
              <a:rect l="0" t="0" r="r" b="b"/>
              <a:pathLst>
                <a:path w="56" h="110">
                  <a:moveTo>
                    <a:pt x="46" y="87"/>
                  </a:moveTo>
                  <a:lnTo>
                    <a:pt x="46" y="87"/>
                  </a:lnTo>
                  <a:lnTo>
                    <a:pt x="51" y="80"/>
                  </a:lnTo>
                  <a:lnTo>
                    <a:pt x="53" y="72"/>
                  </a:lnTo>
                  <a:lnTo>
                    <a:pt x="55" y="63"/>
                  </a:lnTo>
                  <a:lnTo>
                    <a:pt x="56" y="56"/>
                  </a:lnTo>
                  <a:lnTo>
                    <a:pt x="56" y="56"/>
                  </a:lnTo>
                  <a:lnTo>
                    <a:pt x="55" y="47"/>
                  </a:lnTo>
                  <a:lnTo>
                    <a:pt x="53" y="38"/>
                  </a:lnTo>
                  <a:lnTo>
                    <a:pt x="51" y="31"/>
                  </a:lnTo>
                  <a:lnTo>
                    <a:pt x="46" y="23"/>
                  </a:lnTo>
                  <a:lnTo>
                    <a:pt x="46" y="23"/>
                  </a:lnTo>
                  <a:lnTo>
                    <a:pt x="40" y="16"/>
                  </a:lnTo>
                  <a:lnTo>
                    <a:pt x="35" y="11"/>
                  </a:lnTo>
                  <a:lnTo>
                    <a:pt x="27" y="5"/>
                  </a:lnTo>
                  <a:lnTo>
                    <a:pt x="20" y="2"/>
                  </a:lnTo>
                  <a:lnTo>
                    <a:pt x="20" y="2"/>
                  </a:lnTo>
                  <a:lnTo>
                    <a:pt x="15" y="0"/>
                  </a:lnTo>
                  <a:lnTo>
                    <a:pt x="15" y="0"/>
                  </a:lnTo>
                  <a:lnTo>
                    <a:pt x="9" y="2"/>
                  </a:lnTo>
                  <a:lnTo>
                    <a:pt x="4" y="5"/>
                  </a:lnTo>
                  <a:lnTo>
                    <a:pt x="4" y="5"/>
                  </a:lnTo>
                  <a:lnTo>
                    <a:pt x="2" y="9"/>
                  </a:lnTo>
                  <a:lnTo>
                    <a:pt x="0" y="14"/>
                  </a:lnTo>
                  <a:lnTo>
                    <a:pt x="0" y="14"/>
                  </a:lnTo>
                  <a:lnTo>
                    <a:pt x="0" y="20"/>
                  </a:lnTo>
                  <a:lnTo>
                    <a:pt x="2" y="23"/>
                  </a:lnTo>
                  <a:lnTo>
                    <a:pt x="2" y="23"/>
                  </a:lnTo>
                  <a:lnTo>
                    <a:pt x="9" y="29"/>
                  </a:lnTo>
                  <a:lnTo>
                    <a:pt x="9" y="29"/>
                  </a:lnTo>
                  <a:lnTo>
                    <a:pt x="17" y="34"/>
                  </a:lnTo>
                  <a:lnTo>
                    <a:pt x="17" y="34"/>
                  </a:lnTo>
                  <a:lnTo>
                    <a:pt x="20" y="38"/>
                  </a:lnTo>
                  <a:lnTo>
                    <a:pt x="24" y="42"/>
                  </a:lnTo>
                  <a:lnTo>
                    <a:pt x="24" y="42"/>
                  </a:lnTo>
                  <a:lnTo>
                    <a:pt x="26" y="49"/>
                  </a:lnTo>
                  <a:lnTo>
                    <a:pt x="27" y="56"/>
                  </a:lnTo>
                  <a:lnTo>
                    <a:pt x="27" y="56"/>
                  </a:lnTo>
                  <a:lnTo>
                    <a:pt x="26" y="62"/>
                  </a:lnTo>
                  <a:lnTo>
                    <a:pt x="24" y="69"/>
                  </a:lnTo>
                  <a:lnTo>
                    <a:pt x="24" y="69"/>
                  </a:lnTo>
                  <a:lnTo>
                    <a:pt x="20" y="72"/>
                  </a:lnTo>
                  <a:lnTo>
                    <a:pt x="17" y="76"/>
                  </a:lnTo>
                  <a:lnTo>
                    <a:pt x="17" y="76"/>
                  </a:lnTo>
                  <a:lnTo>
                    <a:pt x="9" y="81"/>
                  </a:lnTo>
                  <a:lnTo>
                    <a:pt x="9" y="81"/>
                  </a:lnTo>
                  <a:lnTo>
                    <a:pt x="2" y="87"/>
                  </a:lnTo>
                  <a:lnTo>
                    <a:pt x="2" y="87"/>
                  </a:lnTo>
                  <a:lnTo>
                    <a:pt x="0" y="91"/>
                  </a:lnTo>
                  <a:lnTo>
                    <a:pt x="0" y="96"/>
                  </a:lnTo>
                  <a:lnTo>
                    <a:pt x="0" y="96"/>
                  </a:lnTo>
                  <a:lnTo>
                    <a:pt x="2" y="101"/>
                  </a:lnTo>
                  <a:lnTo>
                    <a:pt x="4" y="105"/>
                  </a:lnTo>
                  <a:lnTo>
                    <a:pt x="4" y="105"/>
                  </a:lnTo>
                  <a:lnTo>
                    <a:pt x="9" y="109"/>
                  </a:lnTo>
                  <a:lnTo>
                    <a:pt x="15" y="110"/>
                  </a:lnTo>
                  <a:lnTo>
                    <a:pt x="15" y="110"/>
                  </a:lnTo>
                  <a:lnTo>
                    <a:pt x="20" y="109"/>
                  </a:lnTo>
                  <a:lnTo>
                    <a:pt x="20" y="109"/>
                  </a:lnTo>
                  <a:lnTo>
                    <a:pt x="27" y="105"/>
                  </a:lnTo>
                  <a:lnTo>
                    <a:pt x="35" y="100"/>
                  </a:lnTo>
                  <a:lnTo>
                    <a:pt x="40" y="94"/>
                  </a:lnTo>
                  <a:lnTo>
                    <a:pt x="46" y="87"/>
                  </a:lnTo>
                  <a:lnTo>
                    <a:pt x="46" y="87"/>
                  </a:lnTo>
                  <a:close/>
                </a:path>
              </a:pathLst>
            </a:custGeom>
            <a:grpFill/>
            <a:ln w="9525">
              <a:noFill/>
              <a:round/>
            </a:ln>
          </p:spPr>
          <p:txBody>
            <a:bodyPr lIns="121920" tIns="60960" rIns="121920" bIns="60960" anchor="t"/>
            <a:lstStyle/>
            <a:p>
              <a:pPr>
                <a:defRPr/>
              </a:pPr>
              <a:endParaRPr lang="en-US" sz="3200">
                <a:solidFill>
                  <a:schemeClr val="tx1">
                    <a:lumMod val="75000"/>
                    <a:lumOff val="25000"/>
                  </a:schemeClr>
                </a:solidFill>
                <a:cs typeface="+mn-ea"/>
                <a:sym typeface="+mn-lt"/>
              </a:endParaRPr>
            </a:p>
          </p:txBody>
        </p:sp>
        <p:sp>
          <p:nvSpPr>
            <p:cNvPr id="89" name="Freeform 51"/>
            <p:cNvSpPr/>
            <p:nvPr/>
          </p:nvSpPr>
          <p:spPr bwMode="auto">
            <a:xfrm>
              <a:off x="2794893" y="2336819"/>
              <a:ext cx="93436" cy="224244"/>
            </a:xfrm>
            <a:custGeom>
              <a:avLst/>
              <a:gdLst/>
              <a:ahLst/>
              <a:cxnLst>
                <a:cxn ang="0">
                  <a:pos x="20" y="2"/>
                </a:cxn>
                <a:cxn ang="0">
                  <a:pos x="14" y="0"/>
                </a:cxn>
                <a:cxn ang="0">
                  <a:pos x="3" y="4"/>
                </a:cxn>
                <a:cxn ang="0">
                  <a:pos x="0" y="9"/>
                </a:cxn>
                <a:cxn ang="0">
                  <a:pos x="0" y="15"/>
                </a:cxn>
                <a:cxn ang="0">
                  <a:pos x="2" y="22"/>
                </a:cxn>
                <a:cxn ang="0">
                  <a:pos x="7" y="27"/>
                </a:cxn>
                <a:cxn ang="0">
                  <a:pos x="25" y="38"/>
                </a:cxn>
                <a:cxn ang="0">
                  <a:pos x="32" y="44"/>
                </a:cxn>
                <a:cxn ang="0">
                  <a:pos x="47" y="60"/>
                </a:cxn>
                <a:cxn ang="0">
                  <a:pos x="51" y="69"/>
                </a:cxn>
                <a:cxn ang="0">
                  <a:pos x="58" y="87"/>
                </a:cxn>
                <a:cxn ang="0">
                  <a:pos x="61" y="109"/>
                </a:cxn>
                <a:cxn ang="0">
                  <a:pos x="60" y="118"/>
                </a:cxn>
                <a:cxn ang="0">
                  <a:pos x="56" y="138"/>
                </a:cxn>
                <a:cxn ang="0">
                  <a:pos x="51" y="147"/>
                </a:cxn>
                <a:cxn ang="0">
                  <a:pos x="40" y="165"/>
                </a:cxn>
                <a:cxn ang="0">
                  <a:pos x="25" y="178"/>
                </a:cxn>
                <a:cxn ang="0">
                  <a:pos x="7" y="189"/>
                </a:cxn>
                <a:cxn ang="0">
                  <a:pos x="3" y="191"/>
                </a:cxn>
                <a:cxn ang="0">
                  <a:pos x="0" y="198"/>
                </a:cxn>
                <a:cxn ang="0">
                  <a:pos x="0" y="202"/>
                </a:cxn>
                <a:cxn ang="0">
                  <a:pos x="3" y="212"/>
                </a:cxn>
                <a:cxn ang="0">
                  <a:pos x="9" y="216"/>
                </a:cxn>
                <a:cxn ang="0">
                  <a:pos x="14" y="216"/>
                </a:cxn>
                <a:cxn ang="0">
                  <a:pos x="20" y="214"/>
                </a:cxn>
                <a:cxn ang="0">
                  <a:pos x="49" y="198"/>
                </a:cxn>
                <a:cxn ang="0">
                  <a:pos x="71" y="173"/>
                </a:cxn>
                <a:cxn ang="0">
                  <a:pos x="80" y="158"/>
                </a:cxn>
                <a:cxn ang="0">
                  <a:pos x="89" y="125"/>
                </a:cxn>
                <a:cxn ang="0">
                  <a:pos x="90" y="109"/>
                </a:cxn>
                <a:cxn ang="0">
                  <a:pos x="85" y="75"/>
                </a:cxn>
                <a:cxn ang="0">
                  <a:pos x="71" y="44"/>
                </a:cxn>
                <a:cxn ang="0">
                  <a:pos x="60" y="31"/>
                </a:cxn>
                <a:cxn ang="0">
                  <a:pos x="34" y="9"/>
                </a:cxn>
                <a:cxn ang="0">
                  <a:pos x="20" y="2"/>
                </a:cxn>
              </a:cxnLst>
              <a:rect l="0" t="0" r="r" b="b"/>
              <a:pathLst>
                <a:path w="90" h="216">
                  <a:moveTo>
                    <a:pt x="20" y="2"/>
                  </a:moveTo>
                  <a:lnTo>
                    <a:pt x="20" y="2"/>
                  </a:lnTo>
                  <a:lnTo>
                    <a:pt x="14" y="0"/>
                  </a:lnTo>
                  <a:lnTo>
                    <a:pt x="14" y="0"/>
                  </a:lnTo>
                  <a:lnTo>
                    <a:pt x="7" y="2"/>
                  </a:lnTo>
                  <a:lnTo>
                    <a:pt x="3" y="4"/>
                  </a:lnTo>
                  <a:lnTo>
                    <a:pt x="3" y="4"/>
                  </a:lnTo>
                  <a:lnTo>
                    <a:pt x="0" y="9"/>
                  </a:lnTo>
                  <a:lnTo>
                    <a:pt x="0" y="15"/>
                  </a:lnTo>
                  <a:lnTo>
                    <a:pt x="0" y="15"/>
                  </a:lnTo>
                  <a:lnTo>
                    <a:pt x="0" y="18"/>
                  </a:lnTo>
                  <a:lnTo>
                    <a:pt x="2" y="22"/>
                  </a:lnTo>
                  <a:lnTo>
                    <a:pt x="3" y="26"/>
                  </a:lnTo>
                  <a:lnTo>
                    <a:pt x="7" y="27"/>
                  </a:lnTo>
                  <a:lnTo>
                    <a:pt x="7" y="27"/>
                  </a:lnTo>
                  <a:lnTo>
                    <a:pt x="25" y="38"/>
                  </a:lnTo>
                  <a:lnTo>
                    <a:pt x="25" y="38"/>
                  </a:lnTo>
                  <a:lnTo>
                    <a:pt x="32" y="44"/>
                  </a:lnTo>
                  <a:lnTo>
                    <a:pt x="40" y="51"/>
                  </a:lnTo>
                  <a:lnTo>
                    <a:pt x="47" y="60"/>
                  </a:lnTo>
                  <a:lnTo>
                    <a:pt x="51" y="69"/>
                  </a:lnTo>
                  <a:lnTo>
                    <a:pt x="51" y="69"/>
                  </a:lnTo>
                  <a:lnTo>
                    <a:pt x="56" y="78"/>
                  </a:lnTo>
                  <a:lnTo>
                    <a:pt x="58" y="87"/>
                  </a:lnTo>
                  <a:lnTo>
                    <a:pt x="60" y="98"/>
                  </a:lnTo>
                  <a:lnTo>
                    <a:pt x="61" y="109"/>
                  </a:lnTo>
                  <a:lnTo>
                    <a:pt x="61" y="109"/>
                  </a:lnTo>
                  <a:lnTo>
                    <a:pt x="60" y="118"/>
                  </a:lnTo>
                  <a:lnTo>
                    <a:pt x="58" y="129"/>
                  </a:lnTo>
                  <a:lnTo>
                    <a:pt x="56" y="138"/>
                  </a:lnTo>
                  <a:lnTo>
                    <a:pt x="51" y="147"/>
                  </a:lnTo>
                  <a:lnTo>
                    <a:pt x="51" y="147"/>
                  </a:lnTo>
                  <a:lnTo>
                    <a:pt x="47" y="156"/>
                  </a:lnTo>
                  <a:lnTo>
                    <a:pt x="40" y="165"/>
                  </a:lnTo>
                  <a:lnTo>
                    <a:pt x="32" y="173"/>
                  </a:lnTo>
                  <a:lnTo>
                    <a:pt x="25" y="178"/>
                  </a:lnTo>
                  <a:lnTo>
                    <a:pt x="25" y="178"/>
                  </a:lnTo>
                  <a:lnTo>
                    <a:pt x="7" y="189"/>
                  </a:lnTo>
                  <a:lnTo>
                    <a:pt x="7" y="189"/>
                  </a:lnTo>
                  <a:lnTo>
                    <a:pt x="3" y="191"/>
                  </a:lnTo>
                  <a:lnTo>
                    <a:pt x="2" y="194"/>
                  </a:lnTo>
                  <a:lnTo>
                    <a:pt x="0" y="198"/>
                  </a:lnTo>
                  <a:lnTo>
                    <a:pt x="0" y="202"/>
                  </a:lnTo>
                  <a:lnTo>
                    <a:pt x="0" y="202"/>
                  </a:lnTo>
                  <a:lnTo>
                    <a:pt x="0" y="207"/>
                  </a:lnTo>
                  <a:lnTo>
                    <a:pt x="3" y="212"/>
                  </a:lnTo>
                  <a:lnTo>
                    <a:pt x="3" y="212"/>
                  </a:lnTo>
                  <a:lnTo>
                    <a:pt x="9" y="216"/>
                  </a:lnTo>
                  <a:lnTo>
                    <a:pt x="14" y="216"/>
                  </a:lnTo>
                  <a:lnTo>
                    <a:pt x="14" y="216"/>
                  </a:lnTo>
                  <a:lnTo>
                    <a:pt x="20" y="214"/>
                  </a:lnTo>
                  <a:lnTo>
                    <a:pt x="20" y="214"/>
                  </a:lnTo>
                  <a:lnTo>
                    <a:pt x="34" y="207"/>
                  </a:lnTo>
                  <a:lnTo>
                    <a:pt x="49" y="198"/>
                  </a:lnTo>
                  <a:lnTo>
                    <a:pt x="60" y="185"/>
                  </a:lnTo>
                  <a:lnTo>
                    <a:pt x="71" y="173"/>
                  </a:lnTo>
                  <a:lnTo>
                    <a:pt x="71" y="173"/>
                  </a:lnTo>
                  <a:lnTo>
                    <a:pt x="80" y="158"/>
                  </a:lnTo>
                  <a:lnTo>
                    <a:pt x="85" y="142"/>
                  </a:lnTo>
                  <a:lnTo>
                    <a:pt x="89" y="125"/>
                  </a:lnTo>
                  <a:lnTo>
                    <a:pt x="90" y="109"/>
                  </a:lnTo>
                  <a:lnTo>
                    <a:pt x="90" y="109"/>
                  </a:lnTo>
                  <a:lnTo>
                    <a:pt x="89" y="91"/>
                  </a:lnTo>
                  <a:lnTo>
                    <a:pt x="85" y="75"/>
                  </a:lnTo>
                  <a:lnTo>
                    <a:pt x="80" y="58"/>
                  </a:lnTo>
                  <a:lnTo>
                    <a:pt x="71" y="44"/>
                  </a:lnTo>
                  <a:lnTo>
                    <a:pt x="71" y="44"/>
                  </a:lnTo>
                  <a:lnTo>
                    <a:pt x="60" y="31"/>
                  </a:lnTo>
                  <a:lnTo>
                    <a:pt x="49" y="18"/>
                  </a:lnTo>
                  <a:lnTo>
                    <a:pt x="34" y="9"/>
                  </a:lnTo>
                  <a:lnTo>
                    <a:pt x="20" y="2"/>
                  </a:lnTo>
                  <a:lnTo>
                    <a:pt x="20" y="2"/>
                  </a:lnTo>
                  <a:close/>
                </a:path>
              </a:pathLst>
            </a:custGeom>
            <a:grpFill/>
            <a:ln w="9525">
              <a:noFill/>
              <a:round/>
            </a:ln>
          </p:spPr>
          <p:txBody>
            <a:bodyPr lIns="121920" tIns="60960" rIns="121920" bIns="60960" anchor="t"/>
            <a:lstStyle/>
            <a:p>
              <a:pPr>
                <a:defRPr/>
              </a:pPr>
              <a:endParaRPr lang="en-US" sz="3200">
                <a:solidFill>
                  <a:schemeClr val="tx1">
                    <a:lumMod val="75000"/>
                    <a:lumOff val="25000"/>
                  </a:schemeClr>
                </a:solidFill>
                <a:cs typeface="+mn-ea"/>
                <a:sym typeface="+mn-lt"/>
              </a:endParaRPr>
            </a:p>
          </p:txBody>
        </p:sp>
      </p:grpSp>
      <p:sp>
        <p:nvSpPr>
          <p:cNvPr id="90" name="Freeform 91"/>
          <p:cNvSpPr/>
          <p:nvPr/>
        </p:nvSpPr>
        <p:spPr bwMode="auto">
          <a:xfrm flipV="1">
            <a:off x="6150101" y="3966091"/>
            <a:ext cx="759988" cy="787038"/>
          </a:xfrm>
          <a:custGeom>
            <a:avLst/>
            <a:gdLst>
              <a:gd name="T0" fmla="*/ 0 w 1303"/>
              <a:gd name="T1" fmla="*/ 53 h 1349"/>
              <a:gd name="T2" fmla="*/ 0 w 1303"/>
              <a:gd name="T3" fmla="*/ 1107 h 1349"/>
              <a:gd name="T4" fmla="*/ 44 w 1303"/>
              <a:gd name="T5" fmla="*/ 1158 h 1349"/>
              <a:gd name="T6" fmla="*/ 470 w 1303"/>
              <a:gd name="T7" fmla="*/ 1334 h 1349"/>
              <a:gd name="T8" fmla="*/ 537 w 1303"/>
              <a:gd name="T9" fmla="*/ 1329 h 1349"/>
              <a:gd name="T10" fmla="*/ 1281 w 1303"/>
              <a:gd name="T11" fmla="*/ 584 h 1349"/>
              <a:gd name="T12" fmla="*/ 1279 w 1303"/>
              <a:gd name="T13" fmla="*/ 509 h 1349"/>
              <a:gd name="T14" fmla="*/ 55 w 1303"/>
              <a:gd name="T15" fmla="*/ 2 h 1349"/>
              <a:gd name="T16" fmla="*/ 0 w 1303"/>
              <a:gd name="T17" fmla="*/ 53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3" h="1349">
                <a:moveTo>
                  <a:pt x="0" y="53"/>
                </a:moveTo>
                <a:cubicBezTo>
                  <a:pt x="0" y="1107"/>
                  <a:pt x="0" y="1107"/>
                  <a:pt x="0" y="1107"/>
                </a:cubicBezTo>
                <a:cubicBezTo>
                  <a:pt x="0" y="1132"/>
                  <a:pt x="19" y="1154"/>
                  <a:pt x="44" y="1158"/>
                </a:cubicBezTo>
                <a:cubicBezTo>
                  <a:pt x="202" y="1181"/>
                  <a:pt x="347" y="1243"/>
                  <a:pt x="470" y="1334"/>
                </a:cubicBezTo>
                <a:cubicBezTo>
                  <a:pt x="490" y="1349"/>
                  <a:pt x="519" y="1347"/>
                  <a:pt x="537" y="1329"/>
                </a:cubicBezTo>
                <a:cubicBezTo>
                  <a:pt x="1281" y="584"/>
                  <a:pt x="1281" y="584"/>
                  <a:pt x="1281" y="584"/>
                </a:cubicBezTo>
                <a:cubicBezTo>
                  <a:pt x="1303" y="563"/>
                  <a:pt x="1302" y="528"/>
                  <a:pt x="1279" y="509"/>
                </a:cubicBezTo>
                <a:cubicBezTo>
                  <a:pt x="946" y="220"/>
                  <a:pt x="522" y="34"/>
                  <a:pt x="55" y="2"/>
                </a:cubicBezTo>
                <a:cubicBezTo>
                  <a:pt x="25" y="0"/>
                  <a:pt x="0" y="24"/>
                  <a:pt x="0" y="53"/>
                </a:cubicBezTo>
                <a:close/>
              </a:path>
            </a:pathLst>
          </a:custGeom>
          <a:solidFill>
            <a:srgbClr val="DE4B5D"/>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91" name="Freeform 93"/>
          <p:cNvSpPr/>
          <p:nvPr/>
        </p:nvSpPr>
        <p:spPr bwMode="auto">
          <a:xfrm flipV="1">
            <a:off x="5281912" y="3966091"/>
            <a:ext cx="759988" cy="787038"/>
          </a:xfrm>
          <a:custGeom>
            <a:avLst/>
            <a:gdLst>
              <a:gd name="T0" fmla="*/ 21 w 1303"/>
              <a:gd name="T1" fmla="*/ 584 h 1349"/>
              <a:gd name="T2" fmla="*/ 766 w 1303"/>
              <a:gd name="T3" fmla="*/ 1329 h 1349"/>
              <a:gd name="T4" fmla="*/ 833 w 1303"/>
              <a:gd name="T5" fmla="*/ 1334 h 1349"/>
              <a:gd name="T6" fmla="*/ 1258 w 1303"/>
              <a:gd name="T7" fmla="*/ 1158 h 1349"/>
              <a:gd name="T8" fmla="*/ 1303 w 1303"/>
              <a:gd name="T9" fmla="*/ 1107 h 1349"/>
              <a:gd name="T10" fmla="*/ 1303 w 1303"/>
              <a:gd name="T11" fmla="*/ 53 h 1349"/>
              <a:gd name="T12" fmla="*/ 1248 w 1303"/>
              <a:gd name="T13" fmla="*/ 2 h 1349"/>
              <a:gd name="T14" fmla="*/ 24 w 1303"/>
              <a:gd name="T15" fmla="*/ 509 h 1349"/>
              <a:gd name="T16" fmla="*/ 21 w 1303"/>
              <a:gd name="T17" fmla="*/ 584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3" h="1349">
                <a:moveTo>
                  <a:pt x="21" y="584"/>
                </a:moveTo>
                <a:cubicBezTo>
                  <a:pt x="766" y="1329"/>
                  <a:pt x="766" y="1329"/>
                  <a:pt x="766" y="1329"/>
                </a:cubicBezTo>
                <a:cubicBezTo>
                  <a:pt x="784" y="1347"/>
                  <a:pt x="813" y="1349"/>
                  <a:pt x="833" y="1334"/>
                </a:cubicBezTo>
                <a:cubicBezTo>
                  <a:pt x="955" y="1243"/>
                  <a:pt x="1101" y="1181"/>
                  <a:pt x="1258" y="1158"/>
                </a:cubicBezTo>
                <a:cubicBezTo>
                  <a:pt x="1284" y="1154"/>
                  <a:pt x="1303" y="1132"/>
                  <a:pt x="1303" y="1107"/>
                </a:cubicBezTo>
                <a:cubicBezTo>
                  <a:pt x="1303" y="53"/>
                  <a:pt x="1303" y="53"/>
                  <a:pt x="1303" y="53"/>
                </a:cubicBezTo>
                <a:cubicBezTo>
                  <a:pt x="1303" y="24"/>
                  <a:pt x="1277" y="0"/>
                  <a:pt x="1248" y="2"/>
                </a:cubicBezTo>
                <a:cubicBezTo>
                  <a:pt x="781" y="35"/>
                  <a:pt x="356" y="220"/>
                  <a:pt x="24" y="509"/>
                </a:cubicBezTo>
                <a:cubicBezTo>
                  <a:pt x="1" y="528"/>
                  <a:pt x="0" y="563"/>
                  <a:pt x="21" y="584"/>
                </a:cubicBezTo>
                <a:close/>
              </a:path>
            </a:pathLst>
          </a:custGeom>
          <a:solidFill>
            <a:srgbClr val="5A5A5A"/>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92" name="Freeform 5"/>
          <p:cNvSpPr>
            <a:spLocks noEditPoints="1"/>
          </p:cNvSpPr>
          <p:nvPr/>
        </p:nvSpPr>
        <p:spPr bwMode="auto">
          <a:xfrm>
            <a:off x="6342581" y="4291561"/>
            <a:ext cx="208859" cy="147476"/>
          </a:xfrm>
          <a:custGeom>
            <a:avLst/>
            <a:gdLst>
              <a:gd name="T0" fmla="*/ 218 w 219"/>
              <a:gd name="T1" fmla="*/ 117 h 154"/>
              <a:gd name="T2" fmla="*/ 219 w 219"/>
              <a:gd name="T3" fmla="*/ 118 h 154"/>
              <a:gd name="T4" fmla="*/ 218 w 219"/>
              <a:gd name="T5" fmla="*/ 119 h 154"/>
              <a:gd name="T6" fmla="*/ 174 w 219"/>
              <a:gd name="T7" fmla="*/ 153 h 154"/>
              <a:gd name="T8" fmla="*/ 172 w 219"/>
              <a:gd name="T9" fmla="*/ 153 h 154"/>
              <a:gd name="T10" fmla="*/ 171 w 219"/>
              <a:gd name="T11" fmla="*/ 151 h 154"/>
              <a:gd name="T12" fmla="*/ 179 w 219"/>
              <a:gd name="T13" fmla="*/ 133 h 154"/>
              <a:gd name="T14" fmla="*/ 113 w 219"/>
              <a:gd name="T15" fmla="*/ 106 h 154"/>
              <a:gd name="T16" fmla="*/ 126 w 219"/>
              <a:gd name="T17" fmla="*/ 89 h 154"/>
              <a:gd name="T18" fmla="*/ 131 w 219"/>
              <a:gd name="T19" fmla="*/ 82 h 154"/>
              <a:gd name="T20" fmla="*/ 179 w 219"/>
              <a:gd name="T21" fmla="*/ 103 h 154"/>
              <a:gd name="T22" fmla="*/ 171 w 219"/>
              <a:gd name="T23" fmla="*/ 85 h 154"/>
              <a:gd name="T24" fmla="*/ 172 w 219"/>
              <a:gd name="T25" fmla="*/ 83 h 154"/>
              <a:gd name="T26" fmla="*/ 173 w 219"/>
              <a:gd name="T27" fmla="*/ 82 h 154"/>
              <a:gd name="T28" fmla="*/ 174 w 219"/>
              <a:gd name="T29" fmla="*/ 83 h 154"/>
              <a:gd name="T30" fmla="*/ 218 w 219"/>
              <a:gd name="T31" fmla="*/ 117 h 154"/>
              <a:gd name="T32" fmla="*/ 45 w 219"/>
              <a:gd name="T33" fmla="*/ 71 h 154"/>
              <a:gd name="T34" fmla="*/ 46 w 219"/>
              <a:gd name="T35" fmla="*/ 71 h 154"/>
              <a:gd name="T36" fmla="*/ 47 w 219"/>
              <a:gd name="T37" fmla="*/ 71 h 154"/>
              <a:gd name="T38" fmla="*/ 47 w 219"/>
              <a:gd name="T39" fmla="*/ 69 h 154"/>
              <a:gd name="T40" fmla="*/ 40 w 219"/>
              <a:gd name="T41" fmla="*/ 50 h 154"/>
              <a:gd name="T42" fmla="*/ 87 w 219"/>
              <a:gd name="T43" fmla="*/ 72 h 154"/>
              <a:gd name="T44" fmla="*/ 93 w 219"/>
              <a:gd name="T45" fmla="*/ 65 h 154"/>
              <a:gd name="T46" fmla="*/ 106 w 219"/>
              <a:gd name="T47" fmla="*/ 49 h 154"/>
              <a:gd name="T48" fmla="*/ 40 w 219"/>
              <a:gd name="T49" fmla="*/ 21 h 154"/>
              <a:gd name="T50" fmla="*/ 47 w 219"/>
              <a:gd name="T51" fmla="*/ 2 h 154"/>
              <a:gd name="T52" fmla="*/ 47 w 219"/>
              <a:gd name="T53" fmla="*/ 0 h 154"/>
              <a:gd name="T54" fmla="*/ 45 w 219"/>
              <a:gd name="T55" fmla="*/ 0 h 154"/>
              <a:gd name="T56" fmla="*/ 0 w 219"/>
              <a:gd name="T57" fmla="*/ 34 h 154"/>
              <a:gd name="T58" fmla="*/ 0 w 219"/>
              <a:gd name="T59" fmla="*/ 35 h 154"/>
              <a:gd name="T60" fmla="*/ 0 w 219"/>
              <a:gd name="T61" fmla="*/ 37 h 154"/>
              <a:gd name="T62" fmla="*/ 45 w 219"/>
              <a:gd name="T63" fmla="*/ 71 h 154"/>
              <a:gd name="T64" fmla="*/ 121 w 219"/>
              <a:gd name="T65" fmla="*/ 86 h 154"/>
              <a:gd name="T66" fmla="*/ 179 w 219"/>
              <a:gd name="T67" fmla="*/ 50 h 154"/>
              <a:gd name="T68" fmla="*/ 171 w 219"/>
              <a:gd name="T69" fmla="*/ 69 h 154"/>
              <a:gd name="T70" fmla="*/ 172 w 219"/>
              <a:gd name="T71" fmla="*/ 71 h 154"/>
              <a:gd name="T72" fmla="*/ 173 w 219"/>
              <a:gd name="T73" fmla="*/ 71 h 154"/>
              <a:gd name="T74" fmla="*/ 174 w 219"/>
              <a:gd name="T75" fmla="*/ 71 h 154"/>
              <a:gd name="T76" fmla="*/ 218 w 219"/>
              <a:gd name="T77" fmla="*/ 37 h 154"/>
              <a:gd name="T78" fmla="*/ 219 w 219"/>
              <a:gd name="T79" fmla="*/ 35 h 154"/>
              <a:gd name="T80" fmla="*/ 218 w 219"/>
              <a:gd name="T81" fmla="*/ 34 h 154"/>
              <a:gd name="T82" fmla="*/ 174 w 219"/>
              <a:gd name="T83" fmla="*/ 0 h 154"/>
              <a:gd name="T84" fmla="*/ 172 w 219"/>
              <a:gd name="T85" fmla="*/ 0 h 154"/>
              <a:gd name="T86" fmla="*/ 171 w 219"/>
              <a:gd name="T87" fmla="*/ 2 h 154"/>
              <a:gd name="T88" fmla="*/ 179 w 219"/>
              <a:gd name="T89" fmla="*/ 21 h 154"/>
              <a:gd name="T90" fmla="*/ 97 w 219"/>
              <a:gd name="T91" fmla="*/ 69 h 154"/>
              <a:gd name="T92" fmla="*/ 40 w 219"/>
              <a:gd name="T93" fmla="*/ 103 h 154"/>
              <a:gd name="T94" fmla="*/ 47 w 219"/>
              <a:gd name="T95" fmla="*/ 85 h 154"/>
              <a:gd name="T96" fmla="*/ 47 w 219"/>
              <a:gd name="T97" fmla="*/ 83 h 154"/>
              <a:gd name="T98" fmla="*/ 46 w 219"/>
              <a:gd name="T99" fmla="*/ 82 h 154"/>
              <a:gd name="T100" fmla="*/ 45 w 219"/>
              <a:gd name="T101" fmla="*/ 83 h 154"/>
              <a:gd name="T102" fmla="*/ 0 w 219"/>
              <a:gd name="T103" fmla="*/ 117 h 154"/>
              <a:gd name="T104" fmla="*/ 0 w 219"/>
              <a:gd name="T105" fmla="*/ 118 h 154"/>
              <a:gd name="T106" fmla="*/ 0 w 219"/>
              <a:gd name="T107" fmla="*/ 119 h 154"/>
              <a:gd name="T108" fmla="*/ 45 w 219"/>
              <a:gd name="T109" fmla="*/ 153 h 154"/>
              <a:gd name="T110" fmla="*/ 47 w 219"/>
              <a:gd name="T111" fmla="*/ 153 h 154"/>
              <a:gd name="T112" fmla="*/ 47 w 219"/>
              <a:gd name="T113" fmla="*/ 151 h 154"/>
              <a:gd name="T114" fmla="*/ 40 w 219"/>
              <a:gd name="T115" fmla="*/ 133 h 154"/>
              <a:gd name="T116" fmla="*/ 121 w 219"/>
              <a:gd name="T117" fmla="*/ 8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9" h="154">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a:effectLst/>
        </p:spPr>
        <p:txBody>
          <a:bodyPr vert="horz" wrap="square" lIns="121920" tIns="60960" rIns="121920" bIns="60960" numCol="1" anchor="t" anchorCtr="0" compatLnSpc="1"/>
          <a:lstStyle/>
          <a:p>
            <a:endParaRPr lang="id-ID" sz="1400">
              <a:solidFill>
                <a:schemeClr val="tx1">
                  <a:lumMod val="75000"/>
                  <a:lumOff val="25000"/>
                </a:schemeClr>
              </a:solidFill>
              <a:cs typeface="+mn-ea"/>
              <a:sym typeface="+mn-lt"/>
            </a:endParaRPr>
          </a:p>
        </p:txBody>
      </p:sp>
      <p:sp>
        <p:nvSpPr>
          <p:cNvPr id="93" name="Freeform 381"/>
          <p:cNvSpPr>
            <a:spLocks noEditPoints="1"/>
          </p:cNvSpPr>
          <p:nvPr/>
        </p:nvSpPr>
        <p:spPr bwMode="auto">
          <a:xfrm>
            <a:off x="5623902" y="4263487"/>
            <a:ext cx="220613" cy="220613"/>
          </a:xfrm>
          <a:custGeom>
            <a:avLst/>
            <a:gdLst>
              <a:gd name="T0" fmla="*/ 144 w 288"/>
              <a:gd name="T1" fmla="*/ 0 h 288"/>
              <a:gd name="T2" fmla="*/ 0 w 288"/>
              <a:gd name="T3" fmla="*/ 144 h 288"/>
              <a:gd name="T4" fmla="*/ 144 w 288"/>
              <a:gd name="T5" fmla="*/ 288 h 288"/>
              <a:gd name="T6" fmla="*/ 288 w 288"/>
              <a:gd name="T7" fmla="*/ 144 h 288"/>
              <a:gd name="T8" fmla="*/ 144 w 288"/>
              <a:gd name="T9" fmla="*/ 0 h 288"/>
              <a:gd name="T10" fmla="*/ 197 w 288"/>
              <a:gd name="T11" fmla="*/ 136 h 288"/>
              <a:gd name="T12" fmla="*/ 194 w 288"/>
              <a:gd name="T13" fmla="*/ 99 h 288"/>
              <a:gd name="T14" fmla="*/ 242 w 288"/>
              <a:gd name="T15" fmla="*/ 99 h 288"/>
              <a:gd name="T16" fmla="*/ 252 w 288"/>
              <a:gd name="T17" fmla="*/ 136 h 288"/>
              <a:gd name="T18" fmla="*/ 197 w 288"/>
              <a:gd name="T19" fmla="*/ 136 h 288"/>
              <a:gd name="T20" fmla="*/ 37 w 288"/>
              <a:gd name="T21" fmla="*/ 136 h 288"/>
              <a:gd name="T22" fmla="*/ 46 w 288"/>
              <a:gd name="T23" fmla="*/ 99 h 288"/>
              <a:gd name="T24" fmla="*/ 95 w 288"/>
              <a:gd name="T25" fmla="*/ 99 h 288"/>
              <a:gd name="T26" fmla="*/ 92 w 288"/>
              <a:gd name="T27" fmla="*/ 136 h 288"/>
              <a:gd name="T28" fmla="*/ 37 w 288"/>
              <a:gd name="T29" fmla="*/ 136 h 288"/>
              <a:gd name="T30" fmla="*/ 111 w 288"/>
              <a:gd name="T31" fmla="*/ 99 h 288"/>
              <a:gd name="T32" fmla="*/ 178 w 288"/>
              <a:gd name="T33" fmla="*/ 99 h 288"/>
              <a:gd name="T34" fmla="*/ 181 w 288"/>
              <a:gd name="T35" fmla="*/ 136 h 288"/>
              <a:gd name="T36" fmla="*/ 108 w 288"/>
              <a:gd name="T37" fmla="*/ 136 h 288"/>
              <a:gd name="T38" fmla="*/ 111 w 288"/>
              <a:gd name="T39" fmla="*/ 99 h 288"/>
              <a:gd name="T40" fmla="*/ 37 w 288"/>
              <a:gd name="T41" fmla="*/ 152 h 288"/>
              <a:gd name="T42" fmla="*/ 92 w 288"/>
              <a:gd name="T43" fmla="*/ 152 h 288"/>
              <a:gd name="T44" fmla="*/ 95 w 288"/>
              <a:gd name="T45" fmla="*/ 190 h 288"/>
              <a:gd name="T46" fmla="*/ 47 w 288"/>
              <a:gd name="T47" fmla="*/ 190 h 288"/>
              <a:gd name="T48" fmla="*/ 37 w 288"/>
              <a:gd name="T49" fmla="*/ 152 h 288"/>
              <a:gd name="T50" fmla="*/ 108 w 288"/>
              <a:gd name="T51" fmla="*/ 152 h 288"/>
              <a:gd name="T52" fmla="*/ 181 w 288"/>
              <a:gd name="T53" fmla="*/ 152 h 288"/>
              <a:gd name="T54" fmla="*/ 178 w 288"/>
              <a:gd name="T55" fmla="*/ 190 h 288"/>
              <a:gd name="T56" fmla="*/ 111 w 288"/>
              <a:gd name="T57" fmla="*/ 190 h 288"/>
              <a:gd name="T58" fmla="*/ 108 w 288"/>
              <a:gd name="T59" fmla="*/ 152 h 288"/>
              <a:gd name="T60" fmla="*/ 197 w 288"/>
              <a:gd name="T61" fmla="*/ 152 h 288"/>
              <a:gd name="T62" fmla="*/ 252 w 288"/>
              <a:gd name="T63" fmla="*/ 152 h 288"/>
              <a:gd name="T64" fmla="*/ 242 w 288"/>
              <a:gd name="T65" fmla="*/ 190 h 288"/>
              <a:gd name="T66" fmla="*/ 194 w 288"/>
              <a:gd name="T67" fmla="*/ 190 h 288"/>
              <a:gd name="T68" fmla="*/ 197 w 288"/>
              <a:gd name="T69" fmla="*/ 152 h 288"/>
              <a:gd name="T70" fmla="*/ 233 w 288"/>
              <a:gd name="T71" fmla="*/ 82 h 288"/>
              <a:gd name="T72" fmla="*/ 191 w 288"/>
              <a:gd name="T73" fmla="*/ 82 h 288"/>
              <a:gd name="T74" fmla="*/ 180 w 288"/>
              <a:gd name="T75" fmla="*/ 42 h 288"/>
              <a:gd name="T76" fmla="*/ 233 w 288"/>
              <a:gd name="T77" fmla="*/ 82 h 288"/>
              <a:gd name="T78" fmla="*/ 160 w 288"/>
              <a:gd name="T79" fmla="*/ 37 h 288"/>
              <a:gd name="T80" fmla="*/ 175 w 288"/>
              <a:gd name="T81" fmla="*/ 82 h 288"/>
              <a:gd name="T82" fmla="*/ 114 w 288"/>
              <a:gd name="T83" fmla="*/ 82 h 288"/>
              <a:gd name="T84" fmla="*/ 128 w 288"/>
              <a:gd name="T85" fmla="*/ 37 h 288"/>
              <a:gd name="T86" fmla="*/ 144 w 288"/>
              <a:gd name="T87" fmla="*/ 36 h 288"/>
              <a:gd name="T88" fmla="*/ 160 w 288"/>
              <a:gd name="T89" fmla="*/ 37 h 288"/>
              <a:gd name="T90" fmla="*/ 109 w 288"/>
              <a:gd name="T91" fmla="*/ 42 h 288"/>
              <a:gd name="T92" fmla="*/ 97 w 288"/>
              <a:gd name="T93" fmla="*/ 82 h 288"/>
              <a:gd name="T94" fmla="*/ 56 w 288"/>
              <a:gd name="T95" fmla="*/ 82 h 288"/>
              <a:gd name="T96" fmla="*/ 109 w 288"/>
              <a:gd name="T97" fmla="*/ 42 h 288"/>
              <a:gd name="T98" fmla="*/ 56 w 288"/>
              <a:gd name="T99" fmla="*/ 206 h 288"/>
              <a:gd name="T100" fmla="*/ 97 w 288"/>
              <a:gd name="T101" fmla="*/ 206 h 288"/>
              <a:gd name="T102" fmla="*/ 109 w 288"/>
              <a:gd name="T103" fmla="*/ 246 h 288"/>
              <a:gd name="T104" fmla="*/ 56 w 288"/>
              <a:gd name="T105" fmla="*/ 206 h 288"/>
              <a:gd name="T106" fmla="*/ 128 w 288"/>
              <a:gd name="T107" fmla="*/ 251 h 288"/>
              <a:gd name="T108" fmla="*/ 114 w 288"/>
              <a:gd name="T109" fmla="*/ 206 h 288"/>
              <a:gd name="T110" fmla="*/ 175 w 288"/>
              <a:gd name="T111" fmla="*/ 206 h 288"/>
              <a:gd name="T112" fmla="*/ 160 w 288"/>
              <a:gd name="T113" fmla="*/ 251 h 288"/>
              <a:gd name="T114" fmla="*/ 144 w 288"/>
              <a:gd name="T115" fmla="*/ 252 h 288"/>
              <a:gd name="T116" fmla="*/ 128 w 288"/>
              <a:gd name="T117" fmla="*/ 251 h 288"/>
              <a:gd name="T118" fmla="*/ 180 w 288"/>
              <a:gd name="T119" fmla="*/ 246 h 288"/>
              <a:gd name="T120" fmla="*/ 191 w 288"/>
              <a:gd name="T121" fmla="*/ 206 h 288"/>
              <a:gd name="T122" fmla="*/ 232 w 288"/>
              <a:gd name="T123" fmla="*/ 206 h 288"/>
              <a:gd name="T124" fmla="*/ 180 w 288"/>
              <a:gd name="T125" fmla="*/ 24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 h="288">
                <a:moveTo>
                  <a:pt x="144" y="0"/>
                </a:moveTo>
                <a:cubicBezTo>
                  <a:pt x="65" y="0"/>
                  <a:pt x="0" y="65"/>
                  <a:pt x="0" y="144"/>
                </a:cubicBezTo>
                <a:cubicBezTo>
                  <a:pt x="0" y="224"/>
                  <a:pt x="65" y="288"/>
                  <a:pt x="144" y="288"/>
                </a:cubicBezTo>
                <a:cubicBezTo>
                  <a:pt x="224" y="288"/>
                  <a:pt x="288" y="224"/>
                  <a:pt x="288" y="144"/>
                </a:cubicBezTo>
                <a:cubicBezTo>
                  <a:pt x="288" y="65"/>
                  <a:pt x="224" y="0"/>
                  <a:pt x="144" y="0"/>
                </a:cubicBezTo>
                <a:close/>
                <a:moveTo>
                  <a:pt x="197" y="136"/>
                </a:moveTo>
                <a:cubicBezTo>
                  <a:pt x="197" y="123"/>
                  <a:pt x="196" y="110"/>
                  <a:pt x="194" y="99"/>
                </a:cubicBezTo>
                <a:cubicBezTo>
                  <a:pt x="242" y="99"/>
                  <a:pt x="242" y="99"/>
                  <a:pt x="242" y="99"/>
                </a:cubicBezTo>
                <a:cubicBezTo>
                  <a:pt x="247" y="110"/>
                  <a:pt x="251" y="123"/>
                  <a:pt x="252" y="136"/>
                </a:cubicBezTo>
                <a:lnTo>
                  <a:pt x="197" y="136"/>
                </a:lnTo>
                <a:close/>
                <a:moveTo>
                  <a:pt x="37" y="136"/>
                </a:moveTo>
                <a:cubicBezTo>
                  <a:pt x="38" y="123"/>
                  <a:pt x="41" y="110"/>
                  <a:pt x="46" y="99"/>
                </a:cubicBezTo>
                <a:cubicBezTo>
                  <a:pt x="95" y="99"/>
                  <a:pt x="95" y="99"/>
                  <a:pt x="95" y="99"/>
                </a:cubicBezTo>
                <a:cubicBezTo>
                  <a:pt x="93" y="110"/>
                  <a:pt x="92" y="123"/>
                  <a:pt x="92" y="136"/>
                </a:cubicBezTo>
                <a:lnTo>
                  <a:pt x="37" y="136"/>
                </a:lnTo>
                <a:close/>
                <a:moveTo>
                  <a:pt x="111" y="99"/>
                </a:moveTo>
                <a:cubicBezTo>
                  <a:pt x="178" y="99"/>
                  <a:pt x="178" y="99"/>
                  <a:pt x="178" y="99"/>
                </a:cubicBezTo>
                <a:cubicBezTo>
                  <a:pt x="179" y="110"/>
                  <a:pt x="181" y="123"/>
                  <a:pt x="181" y="136"/>
                </a:cubicBezTo>
                <a:cubicBezTo>
                  <a:pt x="108" y="136"/>
                  <a:pt x="108" y="136"/>
                  <a:pt x="108" y="136"/>
                </a:cubicBezTo>
                <a:cubicBezTo>
                  <a:pt x="108" y="123"/>
                  <a:pt x="109" y="110"/>
                  <a:pt x="111" y="99"/>
                </a:cubicBezTo>
                <a:close/>
                <a:moveTo>
                  <a:pt x="37" y="152"/>
                </a:moveTo>
                <a:cubicBezTo>
                  <a:pt x="92" y="152"/>
                  <a:pt x="92" y="152"/>
                  <a:pt x="92" y="152"/>
                </a:cubicBezTo>
                <a:cubicBezTo>
                  <a:pt x="92" y="166"/>
                  <a:pt x="93" y="179"/>
                  <a:pt x="95" y="190"/>
                </a:cubicBezTo>
                <a:cubicBezTo>
                  <a:pt x="47" y="190"/>
                  <a:pt x="47" y="190"/>
                  <a:pt x="47" y="190"/>
                </a:cubicBezTo>
                <a:cubicBezTo>
                  <a:pt x="41" y="179"/>
                  <a:pt x="38" y="166"/>
                  <a:pt x="37" y="152"/>
                </a:cubicBezTo>
                <a:close/>
                <a:moveTo>
                  <a:pt x="108" y="152"/>
                </a:moveTo>
                <a:cubicBezTo>
                  <a:pt x="181" y="152"/>
                  <a:pt x="181" y="152"/>
                  <a:pt x="181" y="152"/>
                </a:cubicBezTo>
                <a:cubicBezTo>
                  <a:pt x="180" y="166"/>
                  <a:pt x="179" y="179"/>
                  <a:pt x="178" y="190"/>
                </a:cubicBezTo>
                <a:cubicBezTo>
                  <a:pt x="111" y="190"/>
                  <a:pt x="111" y="190"/>
                  <a:pt x="111" y="190"/>
                </a:cubicBezTo>
                <a:cubicBezTo>
                  <a:pt x="109" y="179"/>
                  <a:pt x="108" y="166"/>
                  <a:pt x="108" y="152"/>
                </a:cubicBezTo>
                <a:close/>
                <a:moveTo>
                  <a:pt x="197" y="152"/>
                </a:moveTo>
                <a:cubicBezTo>
                  <a:pt x="252" y="152"/>
                  <a:pt x="252" y="152"/>
                  <a:pt x="252" y="152"/>
                </a:cubicBezTo>
                <a:cubicBezTo>
                  <a:pt x="251" y="166"/>
                  <a:pt x="247" y="179"/>
                  <a:pt x="242" y="190"/>
                </a:cubicBezTo>
                <a:cubicBezTo>
                  <a:pt x="194" y="190"/>
                  <a:pt x="194" y="190"/>
                  <a:pt x="194" y="190"/>
                </a:cubicBezTo>
                <a:cubicBezTo>
                  <a:pt x="196" y="179"/>
                  <a:pt x="197" y="166"/>
                  <a:pt x="197" y="152"/>
                </a:cubicBezTo>
                <a:close/>
                <a:moveTo>
                  <a:pt x="233" y="82"/>
                </a:moveTo>
                <a:cubicBezTo>
                  <a:pt x="191" y="82"/>
                  <a:pt x="191" y="82"/>
                  <a:pt x="191" y="82"/>
                </a:cubicBezTo>
                <a:cubicBezTo>
                  <a:pt x="188" y="67"/>
                  <a:pt x="184" y="53"/>
                  <a:pt x="180" y="42"/>
                </a:cubicBezTo>
                <a:cubicBezTo>
                  <a:pt x="201" y="50"/>
                  <a:pt x="220" y="64"/>
                  <a:pt x="233" y="82"/>
                </a:cubicBezTo>
                <a:close/>
                <a:moveTo>
                  <a:pt x="160" y="37"/>
                </a:moveTo>
                <a:cubicBezTo>
                  <a:pt x="166" y="49"/>
                  <a:pt x="171" y="64"/>
                  <a:pt x="175" y="82"/>
                </a:cubicBezTo>
                <a:cubicBezTo>
                  <a:pt x="114" y="82"/>
                  <a:pt x="114" y="82"/>
                  <a:pt x="114" y="82"/>
                </a:cubicBezTo>
                <a:cubicBezTo>
                  <a:pt x="118" y="64"/>
                  <a:pt x="123" y="49"/>
                  <a:pt x="128" y="37"/>
                </a:cubicBezTo>
                <a:cubicBezTo>
                  <a:pt x="134" y="37"/>
                  <a:pt x="139" y="36"/>
                  <a:pt x="144" y="36"/>
                </a:cubicBezTo>
                <a:cubicBezTo>
                  <a:pt x="150" y="36"/>
                  <a:pt x="155" y="37"/>
                  <a:pt x="160" y="37"/>
                </a:cubicBezTo>
                <a:close/>
                <a:moveTo>
                  <a:pt x="109" y="42"/>
                </a:moveTo>
                <a:cubicBezTo>
                  <a:pt x="104" y="53"/>
                  <a:pt x="100" y="67"/>
                  <a:pt x="97" y="82"/>
                </a:cubicBezTo>
                <a:cubicBezTo>
                  <a:pt x="56" y="82"/>
                  <a:pt x="56" y="82"/>
                  <a:pt x="56" y="82"/>
                </a:cubicBezTo>
                <a:cubicBezTo>
                  <a:pt x="69" y="64"/>
                  <a:pt x="87" y="50"/>
                  <a:pt x="109" y="42"/>
                </a:cubicBezTo>
                <a:close/>
                <a:moveTo>
                  <a:pt x="56" y="206"/>
                </a:moveTo>
                <a:cubicBezTo>
                  <a:pt x="97" y="206"/>
                  <a:pt x="97" y="206"/>
                  <a:pt x="97" y="206"/>
                </a:cubicBezTo>
                <a:cubicBezTo>
                  <a:pt x="100" y="222"/>
                  <a:pt x="104" y="235"/>
                  <a:pt x="109" y="246"/>
                </a:cubicBezTo>
                <a:cubicBezTo>
                  <a:pt x="87" y="239"/>
                  <a:pt x="69" y="225"/>
                  <a:pt x="56" y="206"/>
                </a:cubicBezTo>
                <a:close/>
                <a:moveTo>
                  <a:pt x="128" y="251"/>
                </a:moveTo>
                <a:cubicBezTo>
                  <a:pt x="123" y="240"/>
                  <a:pt x="118" y="225"/>
                  <a:pt x="114" y="206"/>
                </a:cubicBezTo>
                <a:cubicBezTo>
                  <a:pt x="175" y="206"/>
                  <a:pt x="175" y="206"/>
                  <a:pt x="175" y="206"/>
                </a:cubicBezTo>
                <a:cubicBezTo>
                  <a:pt x="171" y="225"/>
                  <a:pt x="166" y="240"/>
                  <a:pt x="160" y="251"/>
                </a:cubicBezTo>
                <a:cubicBezTo>
                  <a:pt x="155" y="252"/>
                  <a:pt x="150" y="252"/>
                  <a:pt x="144" y="252"/>
                </a:cubicBezTo>
                <a:cubicBezTo>
                  <a:pt x="139" y="252"/>
                  <a:pt x="133" y="252"/>
                  <a:pt x="128" y="251"/>
                </a:cubicBezTo>
                <a:close/>
                <a:moveTo>
                  <a:pt x="180" y="246"/>
                </a:moveTo>
                <a:cubicBezTo>
                  <a:pt x="184" y="235"/>
                  <a:pt x="188" y="222"/>
                  <a:pt x="191" y="206"/>
                </a:cubicBezTo>
                <a:cubicBezTo>
                  <a:pt x="232" y="206"/>
                  <a:pt x="232" y="206"/>
                  <a:pt x="232" y="206"/>
                </a:cubicBezTo>
                <a:cubicBezTo>
                  <a:pt x="219" y="225"/>
                  <a:pt x="201" y="238"/>
                  <a:pt x="180" y="246"/>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95" name="TextBox 76"/>
          <p:cNvSpPr txBox="1"/>
          <p:nvPr/>
        </p:nvSpPr>
        <p:spPr>
          <a:xfrm>
            <a:off x="8053327" y="1983091"/>
            <a:ext cx="1475904" cy="369332"/>
          </a:xfrm>
          <a:prstGeom prst="rect">
            <a:avLst/>
          </a:prstGeom>
          <a:noFill/>
          <a:ln w="19050">
            <a:noFill/>
          </a:ln>
          <a:effectLst/>
        </p:spPr>
        <p:txBody>
          <a:bodyPr wrap="square" rtlCol="0">
            <a:spAutoFit/>
          </a:bodyPr>
          <a:lstStyle/>
          <a:p>
            <a:r>
              <a:rPr lang="zh-CN" altLang="en-US" dirty="0">
                <a:solidFill>
                  <a:srgbClr val="5A5A5A"/>
                </a:solidFill>
                <a:cs typeface="+mn-ea"/>
                <a:sym typeface="+mn-lt"/>
              </a:rPr>
              <a:t>Add a title</a:t>
            </a:r>
          </a:p>
        </p:txBody>
      </p:sp>
      <p:sp>
        <p:nvSpPr>
          <p:cNvPr id="96" name="文本框 95"/>
          <p:cNvSpPr txBox="1"/>
          <p:nvPr/>
        </p:nvSpPr>
        <p:spPr>
          <a:xfrm>
            <a:off x="8053327" y="2352423"/>
            <a:ext cx="3466718" cy="812530"/>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98" name="TextBox 76"/>
          <p:cNvSpPr txBox="1"/>
          <p:nvPr/>
        </p:nvSpPr>
        <p:spPr>
          <a:xfrm>
            <a:off x="8053327" y="4035579"/>
            <a:ext cx="1475904" cy="369332"/>
          </a:xfrm>
          <a:prstGeom prst="rect">
            <a:avLst/>
          </a:prstGeom>
          <a:noFill/>
          <a:ln w="19050">
            <a:noFill/>
          </a:ln>
          <a:effectLst/>
        </p:spPr>
        <p:txBody>
          <a:bodyPr wrap="square" rtlCol="0">
            <a:spAutoFit/>
          </a:bodyPr>
          <a:lstStyle/>
          <a:p>
            <a:r>
              <a:rPr lang="zh-CN" altLang="en-US" dirty="0">
                <a:solidFill>
                  <a:srgbClr val="DE4B5D"/>
                </a:solidFill>
                <a:cs typeface="+mn-ea"/>
                <a:sym typeface="+mn-lt"/>
              </a:rPr>
              <a:t>Add a title</a:t>
            </a:r>
          </a:p>
        </p:txBody>
      </p:sp>
      <p:sp>
        <p:nvSpPr>
          <p:cNvPr id="99" name="文本框 98"/>
          <p:cNvSpPr txBox="1"/>
          <p:nvPr/>
        </p:nvSpPr>
        <p:spPr>
          <a:xfrm>
            <a:off x="8053327" y="4404911"/>
            <a:ext cx="3466718" cy="812530"/>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101" name="TextBox 76"/>
          <p:cNvSpPr txBox="1"/>
          <p:nvPr/>
        </p:nvSpPr>
        <p:spPr>
          <a:xfrm>
            <a:off x="2662770" y="1983091"/>
            <a:ext cx="1475904" cy="369332"/>
          </a:xfrm>
          <a:prstGeom prst="rect">
            <a:avLst/>
          </a:prstGeom>
          <a:noFill/>
          <a:ln w="19050">
            <a:noFill/>
          </a:ln>
          <a:effectLst/>
        </p:spPr>
        <p:txBody>
          <a:bodyPr wrap="square" rtlCol="0">
            <a:spAutoFit/>
          </a:bodyPr>
          <a:lstStyle/>
          <a:p>
            <a:pPr algn="r"/>
            <a:r>
              <a:rPr lang="zh-CN" altLang="en-US" dirty="0">
                <a:solidFill>
                  <a:srgbClr val="DE4B5D"/>
                </a:solidFill>
                <a:cs typeface="+mn-ea"/>
                <a:sym typeface="+mn-lt"/>
              </a:rPr>
              <a:t>Add a title</a:t>
            </a:r>
          </a:p>
        </p:txBody>
      </p:sp>
      <p:sp>
        <p:nvSpPr>
          <p:cNvPr id="102" name="文本框 101"/>
          <p:cNvSpPr txBox="1"/>
          <p:nvPr/>
        </p:nvSpPr>
        <p:spPr>
          <a:xfrm>
            <a:off x="671956" y="2352423"/>
            <a:ext cx="3466718" cy="812530"/>
          </a:xfrm>
          <a:prstGeom prst="rect">
            <a:avLst/>
          </a:prstGeom>
          <a:noFill/>
          <a:effectLst/>
        </p:spPr>
        <p:txBody>
          <a:bodyPr wrap="square" rtlCol="0">
            <a:spAutoFit/>
          </a:bodyPr>
          <a:lstStyle/>
          <a:p>
            <a:pPr algn="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
        <p:nvSpPr>
          <p:cNvPr id="104" name="TextBox 76"/>
          <p:cNvSpPr txBox="1"/>
          <p:nvPr/>
        </p:nvSpPr>
        <p:spPr>
          <a:xfrm>
            <a:off x="2662770" y="4035579"/>
            <a:ext cx="1475904" cy="369332"/>
          </a:xfrm>
          <a:prstGeom prst="rect">
            <a:avLst/>
          </a:prstGeom>
          <a:noFill/>
          <a:ln w="19050">
            <a:noFill/>
          </a:ln>
          <a:effectLst/>
        </p:spPr>
        <p:txBody>
          <a:bodyPr wrap="square" rtlCol="0">
            <a:spAutoFit/>
          </a:bodyPr>
          <a:lstStyle/>
          <a:p>
            <a:pPr algn="r"/>
            <a:r>
              <a:rPr lang="zh-CN" altLang="en-US" dirty="0">
                <a:solidFill>
                  <a:srgbClr val="5A5A5A"/>
                </a:solidFill>
                <a:cs typeface="+mn-ea"/>
                <a:sym typeface="+mn-lt"/>
              </a:rPr>
              <a:t>Add a title</a:t>
            </a:r>
          </a:p>
        </p:txBody>
      </p:sp>
      <p:sp>
        <p:nvSpPr>
          <p:cNvPr id="105" name="文本框 104"/>
          <p:cNvSpPr txBox="1"/>
          <p:nvPr/>
        </p:nvSpPr>
        <p:spPr>
          <a:xfrm>
            <a:off x="671956" y="4404911"/>
            <a:ext cx="3466718" cy="812530"/>
          </a:xfrm>
          <a:prstGeom prst="rect">
            <a:avLst/>
          </a:prstGeom>
          <a:noFill/>
          <a:effectLst/>
        </p:spPr>
        <p:txBody>
          <a:bodyPr wrap="square" rtlCol="0">
            <a:spAutoFit/>
          </a:bodyPr>
          <a:lstStyle/>
          <a:p>
            <a:pPr algn="r">
              <a:lnSpc>
                <a:spcPct val="130000"/>
              </a:lnSpc>
            </a:pPr>
            <a:r>
              <a:rPr lang="en-US" altLang="zh-CN" sz="1200" dirty="0">
                <a:solidFill>
                  <a:srgbClr val="5A5A5A"/>
                </a:solidFill>
                <a:cs typeface="+mn-ea"/>
                <a:sym typeface="+mn-lt"/>
              </a:rPr>
              <a:t>This template is the spring and autumn advertising original, here you can directly modify the content. </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1656080" y="1493520"/>
            <a:ext cx="3210560" cy="4531360"/>
          </a:xfrm>
          <a:prstGeom prst="rect">
            <a:avLst/>
          </a:prstGeom>
          <a:blipFill dpi="0" rotWithShape="1">
            <a:blip r:embed="rId3">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矩形 4"/>
          <p:cNvSpPr/>
          <p:nvPr/>
        </p:nvSpPr>
        <p:spPr>
          <a:xfrm>
            <a:off x="4328160" y="4754880"/>
            <a:ext cx="5110480" cy="85344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文本框 49"/>
          <p:cNvSpPr txBox="1"/>
          <p:nvPr/>
        </p:nvSpPr>
        <p:spPr>
          <a:xfrm>
            <a:off x="5417038" y="2822680"/>
            <a:ext cx="6065235" cy="1212640"/>
          </a:xfrm>
          <a:prstGeom prst="rect">
            <a:avLst/>
          </a:prstGeom>
          <a:noFill/>
        </p:spPr>
        <p:txBody>
          <a:bodyPr wrap="square" rtlCol="0">
            <a:spAutoFit/>
          </a:bodyPr>
          <a:lstStyle/>
          <a:p>
            <a:pPr>
              <a:lnSpc>
                <a:spcPct val="130000"/>
              </a:lnSpc>
            </a:pPr>
            <a:r>
              <a:rPr lang="en-US" altLang="zh-CN" sz="1400" dirty="0">
                <a:solidFill>
                  <a:schemeClr val="tx1">
                    <a:lumMod val="75000"/>
                    <a:lumOff val="25000"/>
                  </a:schemeClr>
                </a:solidFill>
                <a:cs typeface="+mn-ea"/>
                <a:sym typeface="+mn-lt"/>
              </a:rPr>
              <a:t>This template is the spring and autumn advertising original, here you can directly modify the content. This template is the spring and autumn advertising original, here you can directly modify the content. </a:t>
            </a:r>
          </a:p>
        </p:txBody>
      </p:sp>
      <p:sp>
        <p:nvSpPr>
          <p:cNvPr id="51" name="TextBox 76"/>
          <p:cNvSpPr txBox="1"/>
          <p:nvPr/>
        </p:nvSpPr>
        <p:spPr>
          <a:xfrm>
            <a:off x="4866640" y="4950768"/>
            <a:ext cx="3757871" cy="461665"/>
          </a:xfrm>
          <a:prstGeom prst="rect">
            <a:avLst/>
          </a:prstGeom>
          <a:noFill/>
          <a:effectLst/>
        </p:spPr>
        <p:txBody>
          <a:bodyPr wrap="square" rtlCol="0">
            <a:spAutoFit/>
          </a:bodyPr>
          <a:lstStyle/>
          <a:p>
            <a:pPr algn="ctr"/>
            <a:r>
              <a:rPr lang="zh-CN" altLang="en-US" sz="2400" dirty="0">
                <a:solidFill>
                  <a:srgbClr val="DE4B5D"/>
                </a:solidFill>
                <a:cs typeface="+mn-ea"/>
                <a:sym typeface="+mn-lt"/>
              </a:rPr>
              <a:t>Please add the title here</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
      <p:transition spd="slow"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096000" y="1960880"/>
            <a:ext cx="0" cy="3667760"/>
          </a:xfrm>
          <a:prstGeom prst="line">
            <a:avLst/>
          </a:prstGeom>
          <a:ln w="25400">
            <a:solidFill>
              <a:srgbClr val="5A5A5A"/>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5933440" y="2822310"/>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矩形 15"/>
          <p:cNvSpPr/>
          <p:nvPr/>
        </p:nvSpPr>
        <p:spPr>
          <a:xfrm>
            <a:off x="5933440" y="3682523"/>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p:cNvSpPr/>
          <p:nvPr/>
        </p:nvSpPr>
        <p:spPr>
          <a:xfrm>
            <a:off x="5933440" y="4542736"/>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17"/>
          <p:cNvSpPr/>
          <p:nvPr/>
        </p:nvSpPr>
        <p:spPr>
          <a:xfrm>
            <a:off x="5933440" y="5402950"/>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矩形 18"/>
          <p:cNvSpPr/>
          <p:nvPr/>
        </p:nvSpPr>
        <p:spPr>
          <a:xfrm>
            <a:off x="4881880" y="1674843"/>
            <a:ext cx="2428240" cy="508000"/>
          </a:xfrm>
          <a:prstGeom prst="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TextBox 76"/>
          <p:cNvSpPr txBox="1"/>
          <p:nvPr/>
        </p:nvSpPr>
        <p:spPr>
          <a:xfrm>
            <a:off x="5050302" y="1728788"/>
            <a:ext cx="2011680" cy="400110"/>
          </a:xfrm>
          <a:prstGeom prst="rect">
            <a:avLst/>
          </a:prstGeom>
          <a:noFill/>
        </p:spPr>
        <p:txBody>
          <a:bodyPr wrap="square" rtlCol="0">
            <a:spAutoFit/>
          </a:bodyPr>
          <a:lstStyle/>
          <a:p>
            <a:pPr algn="ctr"/>
            <a:r>
              <a:rPr lang="zh-CN" altLang="en-US" sz="2000" dirty="0">
                <a:solidFill>
                  <a:schemeClr val="bg1"/>
                </a:solidFill>
                <a:cs typeface="+mn-ea"/>
                <a:sym typeface="+mn-lt"/>
              </a:rPr>
              <a:t>Add a title</a:t>
            </a:r>
          </a:p>
        </p:txBody>
      </p:sp>
      <p:sp>
        <p:nvSpPr>
          <p:cNvPr id="22" name="文本框 21"/>
          <p:cNvSpPr txBox="1"/>
          <p:nvPr/>
        </p:nvSpPr>
        <p:spPr>
          <a:xfrm>
            <a:off x="6421120" y="2728646"/>
            <a:ext cx="3627120" cy="491994"/>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a:t>
            </a:r>
          </a:p>
        </p:txBody>
      </p:sp>
      <p:sp>
        <p:nvSpPr>
          <p:cNvPr id="23" name="文本框 22"/>
          <p:cNvSpPr txBox="1"/>
          <p:nvPr/>
        </p:nvSpPr>
        <p:spPr>
          <a:xfrm>
            <a:off x="6421120" y="4454684"/>
            <a:ext cx="3627120" cy="491994"/>
          </a:xfrm>
          <a:prstGeom prst="rect">
            <a:avLst/>
          </a:prstGeom>
          <a:noFill/>
        </p:spPr>
        <p:txBody>
          <a:bodyPr wrap="square" rtlCol="0">
            <a:spAutoFit/>
          </a:bodyPr>
          <a:lstStyle/>
          <a:p>
            <a:pPr>
              <a:lnSpc>
                <a:spcPct val="130000"/>
              </a:lnSpc>
            </a:pPr>
            <a:r>
              <a:rPr lang="en-US" altLang="zh-CN" sz="1050" dirty="0">
                <a:solidFill>
                  <a:srgbClr val="5A5A5A"/>
                </a:solidFill>
                <a:cs typeface="+mn-ea"/>
                <a:sym typeface="+mn-lt"/>
              </a:rPr>
              <a:t>This template is the spring and autumn advertising original, here you can directly modify the content. </a:t>
            </a:r>
          </a:p>
        </p:txBody>
      </p:sp>
      <p:sp>
        <p:nvSpPr>
          <p:cNvPr id="24" name="文本框 23"/>
          <p:cNvSpPr txBox="1"/>
          <p:nvPr/>
        </p:nvSpPr>
        <p:spPr>
          <a:xfrm>
            <a:off x="2143761" y="3602370"/>
            <a:ext cx="3627120" cy="491994"/>
          </a:xfrm>
          <a:prstGeom prst="rect">
            <a:avLst/>
          </a:prstGeom>
          <a:noFill/>
        </p:spPr>
        <p:txBody>
          <a:bodyPr wrap="square" rtlCol="0">
            <a:spAutoFit/>
          </a:bodyPr>
          <a:lstStyle/>
          <a:p>
            <a:pPr algn="r">
              <a:lnSpc>
                <a:spcPct val="130000"/>
              </a:lnSpc>
            </a:pPr>
            <a:r>
              <a:rPr lang="en-US" altLang="zh-CN" sz="1050" dirty="0">
                <a:solidFill>
                  <a:srgbClr val="5A5A5A"/>
                </a:solidFill>
                <a:cs typeface="+mn-ea"/>
                <a:sym typeface="+mn-lt"/>
              </a:rPr>
              <a:t>This template is the spring and autumn advertising original, here you can directly modify the content. </a:t>
            </a:r>
          </a:p>
        </p:txBody>
      </p:sp>
      <p:sp>
        <p:nvSpPr>
          <p:cNvPr id="25" name="文本框 24"/>
          <p:cNvSpPr txBox="1"/>
          <p:nvPr/>
        </p:nvSpPr>
        <p:spPr>
          <a:xfrm>
            <a:off x="2143761" y="5319513"/>
            <a:ext cx="3627120" cy="491994"/>
          </a:xfrm>
          <a:prstGeom prst="rect">
            <a:avLst/>
          </a:prstGeom>
          <a:noFill/>
        </p:spPr>
        <p:txBody>
          <a:bodyPr wrap="square" rtlCol="0">
            <a:spAutoFit/>
          </a:bodyPr>
          <a:lstStyle/>
          <a:p>
            <a:pPr algn="r">
              <a:lnSpc>
                <a:spcPct val="130000"/>
              </a:lnSpc>
            </a:pPr>
            <a:r>
              <a:rPr lang="en-US" altLang="zh-CN" sz="1050" dirty="0">
                <a:solidFill>
                  <a:srgbClr val="5A5A5A"/>
                </a:solidFill>
                <a:cs typeface="+mn-ea"/>
                <a:sym typeface="+mn-lt"/>
              </a:rPr>
              <a:t>This template is the spring and autumn advertising original, here you can directly modify the content. </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21"/>
          <p:cNvSpPr>
            <a:spLocks noChangeArrowheads="1"/>
          </p:cNvSpPr>
          <p:nvPr/>
        </p:nvSpPr>
        <p:spPr bwMode="auto">
          <a:xfrm>
            <a:off x="1390879" y="2252103"/>
            <a:ext cx="808878" cy="808878"/>
          </a:xfrm>
          <a:prstGeom prst="rect">
            <a:avLst/>
          </a:prstGeom>
          <a:solidFill>
            <a:srgbClr val="DE4B5D"/>
          </a:solidFill>
          <a:ln w="25400">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12" name="Freeform 12"/>
          <p:cNvSpPr>
            <a:spLocks noEditPoints="1"/>
          </p:cNvSpPr>
          <p:nvPr/>
        </p:nvSpPr>
        <p:spPr bwMode="auto">
          <a:xfrm>
            <a:off x="1596321" y="2536800"/>
            <a:ext cx="379064" cy="231294"/>
          </a:xfrm>
          <a:custGeom>
            <a:avLst/>
            <a:gdLst>
              <a:gd name="T0" fmla="*/ 152 w 400"/>
              <a:gd name="T1" fmla="*/ 7 h 244"/>
              <a:gd name="T2" fmla="*/ 127 w 400"/>
              <a:gd name="T3" fmla="*/ 7 h 244"/>
              <a:gd name="T4" fmla="*/ 0 w 400"/>
              <a:gd name="T5" fmla="*/ 122 h 244"/>
              <a:gd name="T6" fmla="*/ 127 w 400"/>
              <a:gd name="T7" fmla="*/ 237 h 244"/>
              <a:gd name="T8" fmla="*/ 152 w 400"/>
              <a:gd name="T9" fmla="*/ 237 h 244"/>
              <a:gd name="T10" fmla="*/ 152 w 400"/>
              <a:gd name="T11" fmla="*/ 212 h 244"/>
              <a:gd name="T12" fmla="*/ 53 w 400"/>
              <a:gd name="T13" fmla="*/ 122 h 244"/>
              <a:gd name="T14" fmla="*/ 152 w 400"/>
              <a:gd name="T15" fmla="*/ 32 h 244"/>
              <a:gd name="T16" fmla="*/ 152 w 400"/>
              <a:gd name="T17" fmla="*/ 7 h 244"/>
              <a:gd name="T18" fmla="*/ 272 w 400"/>
              <a:gd name="T19" fmla="*/ 7 h 244"/>
              <a:gd name="T20" fmla="*/ 248 w 400"/>
              <a:gd name="T21" fmla="*/ 7 h 244"/>
              <a:gd name="T22" fmla="*/ 248 w 400"/>
              <a:gd name="T23" fmla="*/ 32 h 244"/>
              <a:gd name="T24" fmla="*/ 347 w 400"/>
              <a:gd name="T25" fmla="*/ 122 h 244"/>
              <a:gd name="T26" fmla="*/ 248 w 400"/>
              <a:gd name="T27" fmla="*/ 212 h 244"/>
              <a:gd name="T28" fmla="*/ 248 w 400"/>
              <a:gd name="T29" fmla="*/ 237 h 244"/>
              <a:gd name="T30" fmla="*/ 272 w 400"/>
              <a:gd name="T31" fmla="*/ 237 h 244"/>
              <a:gd name="T32" fmla="*/ 400 w 400"/>
              <a:gd name="T33" fmla="*/ 122 h 244"/>
              <a:gd name="T34" fmla="*/ 272 w 400"/>
              <a:gd name="T35" fmla="*/ 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a:effectLst/>
        </p:spPr>
        <p:txBody>
          <a:bodyPr lIns="121682" tIns="60841" rIns="121682" bIns="60841"/>
          <a:lstStyle/>
          <a:p>
            <a:endParaRPr lang="zh-CN" altLang="en-US">
              <a:solidFill>
                <a:schemeClr val="tx1">
                  <a:lumMod val="75000"/>
                  <a:lumOff val="25000"/>
                </a:schemeClr>
              </a:solidFill>
              <a:cs typeface="+mn-ea"/>
              <a:sym typeface="+mn-lt"/>
            </a:endParaRPr>
          </a:p>
        </p:txBody>
      </p:sp>
      <p:sp>
        <p:nvSpPr>
          <p:cNvPr id="16" name="Oval 24"/>
          <p:cNvSpPr>
            <a:spLocks noChangeArrowheads="1"/>
          </p:cNvSpPr>
          <p:nvPr/>
        </p:nvSpPr>
        <p:spPr bwMode="auto">
          <a:xfrm>
            <a:off x="6857375" y="2251908"/>
            <a:ext cx="808880" cy="807226"/>
          </a:xfrm>
          <a:prstGeom prst="rect">
            <a:avLst/>
          </a:prstGeom>
          <a:solidFill>
            <a:srgbClr val="5A5A5A"/>
          </a:solidFill>
          <a:ln w="25400">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17" name="TextBox 76"/>
          <p:cNvSpPr txBox="1"/>
          <p:nvPr/>
        </p:nvSpPr>
        <p:spPr>
          <a:xfrm>
            <a:off x="2351802" y="2189497"/>
            <a:ext cx="2155645" cy="369332"/>
          </a:xfrm>
          <a:prstGeom prst="rect">
            <a:avLst/>
          </a:prstGeom>
          <a:noFill/>
          <a:effectLst/>
        </p:spPr>
        <p:txBody>
          <a:bodyPr wrap="square" rtlCol="0">
            <a:spAutoFit/>
          </a:bodyPr>
          <a:lstStyle/>
          <a:p>
            <a:r>
              <a:rPr lang="zh-CN" altLang="en-US" dirty="0">
                <a:solidFill>
                  <a:srgbClr val="DE4B5D"/>
                </a:solidFill>
                <a:cs typeface="+mn-ea"/>
                <a:sym typeface="+mn-lt"/>
              </a:rPr>
              <a:t>Add a title</a:t>
            </a:r>
          </a:p>
        </p:txBody>
      </p:sp>
      <p:sp>
        <p:nvSpPr>
          <p:cNvPr id="18" name="文本框 17"/>
          <p:cNvSpPr txBox="1"/>
          <p:nvPr/>
        </p:nvSpPr>
        <p:spPr>
          <a:xfrm>
            <a:off x="2351803" y="2526825"/>
            <a:ext cx="3256409"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a:t>
            </a:r>
          </a:p>
        </p:txBody>
      </p:sp>
      <p:sp>
        <p:nvSpPr>
          <p:cNvPr id="19" name="TextBox 76"/>
          <p:cNvSpPr txBox="1"/>
          <p:nvPr/>
        </p:nvSpPr>
        <p:spPr>
          <a:xfrm>
            <a:off x="7803087" y="2189497"/>
            <a:ext cx="2155645" cy="369332"/>
          </a:xfrm>
          <a:prstGeom prst="rect">
            <a:avLst/>
          </a:prstGeom>
          <a:noFill/>
          <a:effectLst/>
        </p:spPr>
        <p:txBody>
          <a:bodyPr wrap="square" rtlCol="0">
            <a:spAutoFit/>
          </a:bodyPr>
          <a:lstStyle/>
          <a:p>
            <a:r>
              <a:rPr lang="zh-CN" altLang="en-US" dirty="0">
                <a:solidFill>
                  <a:srgbClr val="5A5A5A"/>
                </a:solidFill>
                <a:cs typeface="+mn-ea"/>
                <a:sym typeface="+mn-lt"/>
              </a:rPr>
              <a:t>Add a title</a:t>
            </a:r>
          </a:p>
        </p:txBody>
      </p:sp>
      <p:sp>
        <p:nvSpPr>
          <p:cNvPr id="20" name="文本框 19"/>
          <p:cNvSpPr txBox="1"/>
          <p:nvPr/>
        </p:nvSpPr>
        <p:spPr>
          <a:xfrm>
            <a:off x="7803088" y="2526825"/>
            <a:ext cx="3256409"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a:t>
            </a:r>
          </a:p>
        </p:txBody>
      </p:sp>
      <p:sp>
        <p:nvSpPr>
          <p:cNvPr id="22" name="Oval 21"/>
          <p:cNvSpPr>
            <a:spLocks noChangeArrowheads="1"/>
          </p:cNvSpPr>
          <p:nvPr/>
        </p:nvSpPr>
        <p:spPr bwMode="auto">
          <a:xfrm>
            <a:off x="1390879" y="4359006"/>
            <a:ext cx="808878" cy="808878"/>
          </a:xfrm>
          <a:prstGeom prst="rect">
            <a:avLst/>
          </a:prstGeom>
          <a:solidFill>
            <a:srgbClr val="DE4B5D"/>
          </a:solidFill>
          <a:ln w="25400">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23" name="Oval 24"/>
          <p:cNvSpPr>
            <a:spLocks noChangeArrowheads="1"/>
          </p:cNvSpPr>
          <p:nvPr/>
        </p:nvSpPr>
        <p:spPr bwMode="auto">
          <a:xfrm>
            <a:off x="6857375" y="4355737"/>
            <a:ext cx="808880" cy="807226"/>
          </a:xfrm>
          <a:prstGeom prst="rect">
            <a:avLst/>
          </a:prstGeom>
          <a:solidFill>
            <a:srgbClr val="5A5A5A"/>
          </a:solidFill>
          <a:ln w="25400">
            <a:noFill/>
          </a:ln>
          <a:effectLst/>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100">
              <a:solidFill>
                <a:schemeClr val="tx1">
                  <a:lumMod val="75000"/>
                  <a:lumOff val="25000"/>
                </a:schemeClr>
              </a:solidFill>
              <a:latin typeface="+mn-lt"/>
              <a:ea typeface="+mn-ea"/>
              <a:cs typeface="+mn-ea"/>
              <a:sym typeface="+mn-lt"/>
            </a:endParaRPr>
          </a:p>
        </p:txBody>
      </p:sp>
      <p:sp>
        <p:nvSpPr>
          <p:cNvPr id="24" name="TextBox 76"/>
          <p:cNvSpPr txBox="1"/>
          <p:nvPr/>
        </p:nvSpPr>
        <p:spPr>
          <a:xfrm>
            <a:off x="2351802" y="4296400"/>
            <a:ext cx="2155645" cy="369332"/>
          </a:xfrm>
          <a:prstGeom prst="rect">
            <a:avLst/>
          </a:prstGeom>
          <a:noFill/>
          <a:effectLst/>
        </p:spPr>
        <p:txBody>
          <a:bodyPr wrap="square" rtlCol="0">
            <a:spAutoFit/>
          </a:bodyPr>
          <a:lstStyle/>
          <a:p>
            <a:r>
              <a:rPr lang="zh-CN" altLang="en-US" dirty="0">
                <a:solidFill>
                  <a:srgbClr val="DE4B5D"/>
                </a:solidFill>
                <a:cs typeface="+mn-ea"/>
                <a:sym typeface="+mn-lt"/>
              </a:rPr>
              <a:t>Add a title</a:t>
            </a:r>
          </a:p>
        </p:txBody>
      </p:sp>
      <p:sp>
        <p:nvSpPr>
          <p:cNvPr id="25" name="文本框 24"/>
          <p:cNvSpPr txBox="1"/>
          <p:nvPr/>
        </p:nvSpPr>
        <p:spPr>
          <a:xfrm>
            <a:off x="2351803" y="4633728"/>
            <a:ext cx="3256409"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a:t>
            </a:r>
          </a:p>
        </p:txBody>
      </p:sp>
      <p:sp>
        <p:nvSpPr>
          <p:cNvPr id="26" name="TextBox 76"/>
          <p:cNvSpPr txBox="1"/>
          <p:nvPr/>
        </p:nvSpPr>
        <p:spPr>
          <a:xfrm>
            <a:off x="7803087" y="4296400"/>
            <a:ext cx="2155645" cy="369332"/>
          </a:xfrm>
          <a:prstGeom prst="rect">
            <a:avLst/>
          </a:prstGeom>
          <a:noFill/>
          <a:effectLst/>
        </p:spPr>
        <p:txBody>
          <a:bodyPr wrap="square" rtlCol="0">
            <a:spAutoFit/>
          </a:bodyPr>
          <a:lstStyle/>
          <a:p>
            <a:r>
              <a:rPr lang="zh-CN" altLang="en-US" dirty="0">
                <a:solidFill>
                  <a:srgbClr val="5A5A5A"/>
                </a:solidFill>
                <a:cs typeface="+mn-ea"/>
                <a:sym typeface="+mn-lt"/>
              </a:rPr>
              <a:t>Add a title</a:t>
            </a:r>
          </a:p>
        </p:txBody>
      </p:sp>
      <p:sp>
        <p:nvSpPr>
          <p:cNvPr id="27" name="文本框 26"/>
          <p:cNvSpPr txBox="1"/>
          <p:nvPr/>
        </p:nvSpPr>
        <p:spPr>
          <a:xfrm>
            <a:off x="7803088" y="4633728"/>
            <a:ext cx="3256409" cy="549061"/>
          </a:xfrm>
          <a:prstGeom prst="rect">
            <a:avLst/>
          </a:prstGeom>
          <a:noFill/>
          <a:effectLst/>
        </p:spPr>
        <p:txBody>
          <a:bodyPr wrap="square" rtlCol="0">
            <a:spAutoFit/>
          </a:bodyPr>
          <a:lstStyle/>
          <a:p>
            <a:pPr>
              <a:lnSpc>
                <a:spcPct val="130000"/>
              </a:lnSpc>
            </a:pPr>
            <a:r>
              <a:rPr lang="en-US" altLang="zh-CN" sz="1200" dirty="0">
                <a:solidFill>
                  <a:srgbClr val="5A5A5A"/>
                </a:solidFill>
                <a:cs typeface="+mn-ea"/>
                <a:sym typeface="+mn-lt"/>
              </a:rPr>
              <a:t>This template is the spring and autumn advertising original,</a:t>
            </a:r>
          </a:p>
        </p:txBody>
      </p:sp>
      <p:grpSp>
        <p:nvGrpSpPr>
          <p:cNvPr id="28" name="组合 27"/>
          <p:cNvGrpSpPr/>
          <p:nvPr/>
        </p:nvGrpSpPr>
        <p:grpSpPr>
          <a:xfrm>
            <a:off x="7091658" y="4598451"/>
            <a:ext cx="321250" cy="321798"/>
            <a:chOff x="7143757" y="2666996"/>
            <a:chExt cx="488067" cy="488901"/>
          </a:xfrm>
          <a:solidFill>
            <a:schemeClr val="bg1"/>
          </a:solidFill>
          <a:effectLst/>
        </p:grpSpPr>
        <p:sp>
          <p:nvSpPr>
            <p:cNvPr id="29" name="AutoShape 18"/>
            <p:cNvSpPr/>
            <p:nvPr/>
          </p:nvSpPr>
          <p:spPr bwMode="auto">
            <a:xfrm>
              <a:off x="7143757" y="2666996"/>
              <a:ext cx="488067" cy="488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0" name="AutoShape 19"/>
            <p:cNvSpPr/>
            <p:nvPr/>
          </p:nvSpPr>
          <p:spPr bwMode="auto">
            <a:xfrm>
              <a:off x="725054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1" name="AutoShape 20"/>
            <p:cNvSpPr/>
            <p:nvPr/>
          </p:nvSpPr>
          <p:spPr bwMode="auto">
            <a:xfrm>
              <a:off x="725054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2" name="AutoShape 21"/>
            <p:cNvSpPr/>
            <p:nvPr/>
          </p:nvSpPr>
          <p:spPr bwMode="auto">
            <a:xfrm>
              <a:off x="725054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3" name="AutoShape 22"/>
            <p:cNvSpPr/>
            <p:nvPr/>
          </p:nvSpPr>
          <p:spPr bwMode="auto">
            <a:xfrm>
              <a:off x="7357338"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4" name="AutoShape 23"/>
            <p:cNvSpPr/>
            <p:nvPr/>
          </p:nvSpPr>
          <p:spPr bwMode="auto">
            <a:xfrm>
              <a:off x="7357338"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5" name="AutoShape 24"/>
            <p:cNvSpPr/>
            <p:nvPr/>
          </p:nvSpPr>
          <p:spPr bwMode="auto">
            <a:xfrm>
              <a:off x="7357338"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6" name="AutoShape 25"/>
            <p:cNvSpPr/>
            <p:nvPr/>
          </p:nvSpPr>
          <p:spPr bwMode="auto">
            <a:xfrm>
              <a:off x="7464131" y="3003222"/>
              <a:ext cx="60904" cy="450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7" name="AutoShape 26"/>
            <p:cNvSpPr/>
            <p:nvPr/>
          </p:nvSpPr>
          <p:spPr bwMode="auto">
            <a:xfrm>
              <a:off x="7464131" y="2926466"/>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38" name="AutoShape 27"/>
            <p:cNvSpPr/>
            <p:nvPr/>
          </p:nvSpPr>
          <p:spPr bwMode="auto">
            <a:xfrm>
              <a:off x="7464131" y="2850544"/>
              <a:ext cx="60904"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grpSp>
      <p:sp>
        <p:nvSpPr>
          <p:cNvPr id="39" name="AutoShape 28"/>
          <p:cNvSpPr/>
          <p:nvPr/>
        </p:nvSpPr>
        <p:spPr bwMode="auto">
          <a:xfrm>
            <a:off x="1634418" y="4592598"/>
            <a:ext cx="321800" cy="3217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lIns="50800" tIns="50800" rIns="50800" bIns="50800" anchor="ctr"/>
          <a:lstStyle/>
          <a:p>
            <a:pPr defTabSz="608965"/>
            <a:endParaRPr lang="en-US" sz="4000">
              <a:solidFill>
                <a:schemeClr val="tx1">
                  <a:lumMod val="75000"/>
                  <a:lumOff val="25000"/>
                </a:schemeClr>
              </a:solidFill>
              <a:effectLst>
                <a:outerShdw blurRad="38100" dist="38100" dir="2700000" algn="tl">
                  <a:srgbClr val="000000"/>
                </a:outerShdw>
              </a:effectLst>
              <a:cs typeface="+mn-ea"/>
              <a:sym typeface="+mn-lt"/>
            </a:endParaRPr>
          </a:p>
        </p:txBody>
      </p:sp>
      <p:sp>
        <p:nvSpPr>
          <p:cNvPr id="40" name="Freeform 7"/>
          <p:cNvSpPr>
            <a:spLocks noEditPoints="1"/>
          </p:cNvSpPr>
          <p:nvPr/>
        </p:nvSpPr>
        <p:spPr bwMode="auto">
          <a:xfrm>
            <a:off x="7065313" y="2456347"/>
            <a:ext cx="393004" cy="392200"/>
          </a:xfrm>
          <a:custGeom>
            <a:avLst/>
            <a:gdLst>
              <a:gd name="T0" fmla="*/ 347 w 376"/>
              <a:gd name="T1" fmla="*/ 284 h 376"/>
              <a:gd name="T2" fmla="*/ 347 w 376"/>
              <a:gd name="T3" fmla="*/ 238 h 376"/>
              <a:gd name="T4" fmla="*/ 278 w 376"/>
              <a:gd name="T5" fmla="*/ 169 h 376"/>
              <a:gd name="T6" fmla="*/ 238 w 376"/>
              <a:gd name="T7" fmla="*/ 169 h 376"/>
              <a:gd name="T8" fmla="*/ 207 w 376"/>
              <a:gd name="T9" fmla="*/ 148 h 376"/>
              <a:gd name="T10" fmla="*/ 207 w 376"/>
              <a:gd name="T11" fmla="*/ 92 h 376"/>
              <a:gd name="T12" fmla="*/ 236 w 376"/>
              <a:gd name="T13" fmla="*/ 48 h 376"/>
              <a:gd name="T14" fmla="*/ 188 w 376"/>
              <a:gd name="T15" fmla="*/ 0 h 376"/>
              <a:gd name="T16" fmla="*/ 140 w 376"/>
              <a:gd name="T17" fmla="*/ 48 h 376"/>
              <a:gd name="T18" fmla="*/ 169 w 376"/>
              <a:gd name="T19" fmla="*/ 92 h 376"/>
              <a:gd name="T20" fmla="*/ 169 w 376"/>
              <a:gd name="T21" fmla="*/ 148 h 376"/>
              <a:gd name="T22" fmla="*/ 138 w 376"/>
              <a:gd name="T23" fmla="*/ 169 h 376"/>
              <a:gd name="T24" fmla="*/ 98 w 376"/>
              <a:gd name="T25" fmla="*/ 169 h 376"/>
              <a:gd name="T26" fmla="*/ 29 w 376"/>
              <a:gd name="T27" fmla="*/ 238 h 376"/>
              <a:gd name="T28" fmla="*/ 29 w 376"/>
              <a:gd name="T29" fmla="*/ 284 h 376"/>
              <a:gd name="T30" fmla="*/ 0 w 376"/>
              <a:gd name="T31" fmla="*/ 328 h 376"/>
              <a:gd name="T32" fmla="*/ 48 w 376"/>
              <a:gd name="T33" fmla="*/ 376 h 376"/>
              <a:gd name="T34" fmla="*/ 96 w 376"/>
              <a:gd name="T35" fmla="*/ 328 h 376"/>
              <a:gd name="T36" fmla="*/ 67 w 376"/>
              <a:gd name="T37" fmla="*/ 284 h 376"/>
              <a:gd name="T38" fmla="*/ 67 w 376"/>
              <a:gd name="T39" fmla="*/ 238 h 376"/>
              <a:gd name="T40" fmla="*/ 98 w 376"/>
              <a:gd name="T41" fmla="*/ 207 h 376"/>
              <a:gd name="T42" fmla="*/ 138 w 376"/>
              <a:gd name="T43" fmla="*/ 207 h 376"/>
              <a:gd name="T44" fmla="*/ 169 w 376"/>
              <a:gd name="T45" fmla="*/ 202 h 376"/>
              <a:gd name="T46" fmla="*/ 169 w 376"/>
              <a:gd name="T47" fmla="*/ 284 h 376"/>
              <a:gd name="T48" fmla="*/ 140 w 376"/>
              <a:gd name="T49" fmla="*/ 328 h 376"/>
              <a:gd name="T50" fmla="*/ 188 w 376"/>
              <a:gd name="T51" fmla="*/ 376 h 376"/>
              <a:gd name="T52" fmla="*/ 236 w 376"/>
              <a:gd name="T53" fmla="*/ 328 h 376"/>
              <a:gd name="T54" fmla="*/ 207 w 376"/>
              <a:gd name="T55" fmla="*/ 284 h 376"/>
              <a:gd name="T56" fmla="*/ 207 w 376"/>
              <a:gd name="T57" fmla="*/ 202 h 376"/>
              <a:gd name="T58" fmla="*/ 238 w 376"/>
              <a:gd name="T59" fmla="*/ 207 h 376"/>
              <a:gd name="T60" fmla="*/ 278 w 376"/>
              <a:gd name="T61" fmla="*/ 207 h 376"/>
              <a:gd name="T62" fmla="*/ 309 w 376"/>
              <a:gd name="T63" fmla="*/ 238 h 376"/>
              <a:gd name="T64" fmla="*/ 309 w 376"/>
              <a:gd name="T65" fmla="*/ 284 h 376"/>
              <a:gd name="T66" fmla="*/ 280 w 376"/>
              <a:gd name="T67" fmla="*/ 328 h 376"/>
              <a:gd name="T68" fmla="*/ 328 w 376"/>
              <a:gd name="T69" fmla="*/ 376 h 376"/>
              <a:gd name="T70" fmla="*/ 376 w 376"/>
              <a:gd name="T71" fmla="*/ 328 h 376"/>
              <a:gd name="T72" fmla="*/ 347 w 376"/>
              <a:gd name="T73" fmla="*/ 284 h 376"/>
              <a:gd name="T74" fmla="*/ 75 w 376"/>
              <a:gd name="T75" fmla="*/ 328 h 376"/>
              <a:gd name="T76" fmla="*/ 48 w 376"/>
              <a:gd name="T77" fmla="*/ 356 h 376"/>
              <a:gd name="T78" fmla="*/ 20 w 376"/>
              <a:gd name="T79" fmla="*/ 328 h 376"/>
              <a:gd name="T80" fmla="*/ 48 w 376"/>
              <a:gd name="T81" fmla="*/ 300 h 376"/>
              <a:gd name="T82" fmla="*/ 75 w 376"/>
              <a:gd name="T83" fmla="*/ 328 h 376"/>
              <a:gd name="T84" fmla="*/ 160 w 376"/>
              <a:gd name="T85" fmla="*/ 48 h 376"/>
              <a:gd name="T86" fmla="*/ 188 w 376"/>
              <a:gd name="T87" fmla="*/ 20 h 376"/>
              <a:gd name="T88" fmla="*/ 215 w 376"/>
              <a:gd name="T89" fmla="*/ 48 h 376"/>
              <a:gd name="T90" fmla="*/ 188 w 376"/>
              <a:gd name="T91" fmla="*/ 76 h 376"/>
              <a:gd name="T92" fmla="*/ 160 w 376"/>
              <a:gd name="T93" fmla="*/ 48 h 376"/>
              <a:gd name="T94" fmla="*/ 215 w 376"/>
              <a:gd name="T95" fmla="*/ 328 h 376"/>
              <a:gd name="T96" fmla="*/ 188 w 376"/>
              <a:gd name="T97" fmla="*/ 356 h 376"/>
              <a:gd name="T98" fmla="*/ 160 w 376"/>
              <a:gd name="T99" fmla="*/ 328 h 376"/>
              <a:gd name="T100" fmla="*/ 188 w 376"/>
              <a:gd name="T101" fmla="*/ 300 h 376"/>
              <a:gd name="T102" fmla="*/ 215 w 376"/>
              <a:gd name="T103" fmla="*/ 328 h 376"/>
              <a:gd name="T104" fmla="*/ 328 w 376"/>
              <a:gd name="T105" fmla="*/ 356 h 376"/>
              <a:gd name="T106" fmla="*/ 300 w 376"/>
              <a:gd name="T107" fmla="*/ 328 h 376"/>
              <a:gd name="T108" fmla="*/ 328 w 376"/>
              <a:gd name="T109" fmla="*/ 300 h 376"/>
              <a:gd name="T110" fmla="*/ 355 w 376"/>
              <a:gd name="T111" fmla="*/ 328 h 376"/>
              <a:gd name="T112" fmla="*/ 328 w 376"/>
              <a:gd name="T113" fmla="*/ 35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a:noFill/>
          </a:ln>
          <a:effectLst/>
        </p:spPr>
        <p:txBody>
          <a:bodyPr lIns="121682" tIns="60841" rIns="121682" bIns="60841"/>
          <a:lstStyle/>
          <a:p>
            <a:endParaRPr lang="zh-CN" altLang="en-US">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sp>
        <p:nvSpPr>
          <p:cNvPr id="8" name="任意多边形 7"/>
          <p:cNvSpPr/>
          <p:nvPr/>
        </p:nvSpPr>
        <p:spPr>
          <a:xfrm flipV="1">
            <a:off x="1730671" y="0"/>
            <a:ext cx="4492591" cy="2386690"/>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 name="任意多边形 9"/>
          <p:cNvSpPr/>
          <p:nvPr/>
        </p:nvSpPr>
        <p:spPr>
          <a:xfrm flipV="1">
            <a:off x="3241512" y="0"/>
            <a:ext cx="1470909" cy="78142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9" name="任意多边形 8"/>
          <p:cNvSpPr/>
          <p:nvPr/>
        </p:nvSpPr>
        <p:spPr>
          <a:xfrm>
            <a:off x="6096000" y="466344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3" name="任意多边形 12"/>
          <p:cNvSpPr/>
          <p:nvPr/>
        </p:nvSpPr>
        <p:spPr>
          <a:xfrm>
            <a:off x="6695440" y="4288790"/>
            <a:ext cx="4836160" cy="2569210"/>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21" name="文本框 21"/>
          <p:cNvSpPr txBox="1"/>
          <p:nvPr/>
        </p:nvSpPr>
        <p:spPr>
          <a:xfrm>
            <a:off x="3809996" y="4049477"/>
            <a:ext cx="4572004" cy="4348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00" dirty="0">
                <a:solidFill>
                  <a:srgbClr val="5A5A5A"/>
                </a:solidFill>
                <a:cs typeface="+mn-ea"/>
                <a:sym typeface="+mn-lt"/>
              </a:rPr>
              <a:t>Fresh business general template</a:t>
            </a:r>
          </a:p>
          <a:p>
            <a:pPr algn="ctr">
              <a:lnSpc>
                <a:spcPct val="130000"/>
              </a:lnSpc>
            </a:pPr>
            <a:r>
              <a:rPr lang="en-US" altLang="zh-CN" sz="900" dirty="0">
                <a:solidFill>
                  <a:srgbClr val="5A5A5A"/>
                </a:solidFill>
                <a:cs typeface="+mn-ea"/>
                <a:sym typeface="+mn-lt"/>
              </a:rPr>
              <a:t>Applicable to enterprise introduction, summary report, sales marketing, </a:t>
            </a:r>
          </a:p>
        </p:txBody>
      </p:sp>
      <p:sp>
        <p:nvSpPr>
          <p:cNvPr id="24" name="矩形 23"/>
          <p:cNvSpPr/>
          <p:nvPr/>
        </p:nvSpPr>
        <p:spPr>
          <a:xfrm>
            <a:off x="4665190" y="3672473"/>
            <a:ext cx="2861617" cy="369332"/>
          </a:xfrm>
          <a:prstGeom prst="rect">
            <a:avLst/>
          </a:prstGeom>
        </p:spPr>
        <p:txBody>
          <a:bodyPr wrap="none">
            <a:spAutoFit/>
          </a:bodyPr>
          <a:lstStyle/>
          <a:p>
            <a:pPr algn="ctr">
              <a:spcBef>
                <a:spcPct val="0"/>
              </a:spcBef>
            </a:pPr>
            <a:r>
              <a:rPr lang="en-US" altLang="zh-CN" dirty="0">
                <a:solidFill>
                  <a:srgbClr val="5A5A5A"/>
                </a:solidFill>
                <a:cs typeface="+mn-ea"/>
                <a:sym typeface="+mn-lt"/>
              </a:rPr>
              <a:t>Please add the title here</a:t>
            </a:r>
          </a:p>
        </p:txBody>
      </p:sp>
      <p:sp>
        <p:nvSpPr>
          <p:cNvPr id="25" name="TextBox 76"/>
          <p:cNvSpPr txBox="1"/>
          <p:nvPr/>
        </p:nvSpPr>
        <p:spPr>
          <a:xfrm>
            <a:off x="3809997" y="3211555"/>
            <a:ext cx="4492590" cy="523220"/>
          </a:xfrm>
          <a:prstGeom prst="rect">
            <a:avLst/>
          </a:prstGeom>
          <a:noFill/>
        </p:spPr>
        <p:txBody>
          <a:bodyPr wrap="square" rtlCol="0">
            <a:spAutoFit/>
          </a:bodyPr>
          <a:lstStyle/>
          <a:p>
            <a:pPr algn="ctr"/>
            <a:r>
              <a:rPr lang="zh-CN" altLang="en-US" sz="2800" dirty="0">
                <a:solidFill>
                  <a:srgbClr val="5A5A5A"/>
                </a:solidFill>
                <a:cs typeface="+mn-ea"/>
                <a:sym typeface="+mn-lt"/>
              </a:rPr>
              <a:t>Please add a title here</a:t>
            </a:r>
          </a:p>
        </p:txBody>
      </p:sp>
      <p:sp>
        <p:nvSpPr>
          <p:cNvPr id="26" name="TextBox 76"/>
          <p:cNvSpPr txBox="1"/>
          <p:nvPr/>
        </p:nvSpPr>
        <p:spPr>
          <a:xfrm>
            <a:off x="4419597" y="2239727"/>
            <a:ext cx="3352804" cy="923330"/>
          </a:xfrm>
          <a:prstGeom prst="rect">
            <a:avLst/>
          </a:prstGeom>
          <a:noFill/>
        </p:spPr>
        <p:txBody>
          <a:bodyPr wrap="square" rtlCol="0">
            <a:spAutoFit/>
          </a:bodyPr>
          <a:lstStyle/>
          <a:p>
            <a:pPr algn="ctr"/>
            <a:r>
              <a:rPr lang="en-US" altLang="zh-CN" sz="5400" dirty="0">
                <a:solidFill>
                  <a:srgbClr val="DE4B5D"/>
                </a:solidFill>
                <a:cs typeface="+mn-ea"/>
                <a:sym typeface="+mn-lt"/>
              </a:rPr>
              <a:t>TWO</a:t>
            </a:r>
          </a:p>
        </p:txBody>
      </p:sp>
      <p:cxnSp>
        <p:nvCxnSpPr>
          <p:cNvPr id="28" name="直接连接符 27"/>
          <p:cNvCxnSpPr/>
          <p:nvPr/>
        </p:nvCxnSpPr>
        <p:spPr>
          <a:xfrm>
            <a:off x="5968738" y="3175229"/>
            <a:ext cx="254524"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7E8EC"/>
        </a:solidFill>
        <a:effectLst/>
      </p:bgPr>
    </p:bg>
    <p:spTree>
      <p:nvGrpSpPr>
        <p:cNvPr id="1" name=""/>
        <p:cNvGrpSpPr/>
        <p:nvPr/>
      </p:nvGrpSpPr>
      <p:grpSpPr>
        <a:xfrm>
          <a:off x="0" y="0"/>
          <a:ext cx="0" cy="0"/>
          <a:chOff x="0" y="0"/>
          <a:ch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avLst/>
              <a:gdLst>
                <a:gd name="connsiteX0" fmla="*/ 2763520 w 5527040"/>
                <a:gd name="connsiteY0" fmla="*/ 0 h 2936240"/>
                <a:gd name="connsiteX1" fmla="*/ 5527040 w 5527040"/>
                <a:gd name="connsiteY1" fmla="*/ 2936240 h 2936240"/>
                <a:gd name="connsiteX2" fmla="*/ 4828988 w 5527040"/>
                <a:gd name="connsiteY2" fmla="*/ 2936240 h 2936240"/>
                <a:gd name="connsiteX3" fmla="*/ 2763520 w 5527040"/>
                <a:gd name="connsiteY3" fmla="*/ 741680 h 2936240"/>
                <a:gd name="connsiteX4" fmla="*/ 698052 w 5527040"/>
                <a:gd name="connsiteY4" fmla="*/ 2936240 h 2936240"/>
                <a:gd name="connsiteX5" fmla="*/ 0 w 5527040"/>
                <a:gd name="connsiteY5" fmla="*/ 2936240 h 2936240"/>
                <a:gd name="connsiteX6" fmla="*/ 2763520 w 5527040"/>
                <a:gd name="connsiteY6" fmla="*/ 0 h 293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27040" h="29362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a:off x="8564880" y="5867137"/>
              <a:ext cx="1865155" cy="990864"/>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avLst/>
              <a:gdLst>
                <a:gd name="connsiteX0" fmla="*/ 2065468 w 4130936"/>
                <a:gd name="connsiteY0" fmla="*/ 0 h 2194560"/>
                <a:gd name="connsiteX1" fmla="*/ 4130936 w 4130936"/>
                <a:gd name="connsiteY1" fmla="*/ 2194560 h 2194560"/>
                <a:gd name="connsiteX2" fmla="*/ 0 w 4130936"/>
                <a:gd name="connsiteY2" fmla="*/ 2194560 h 2194560"/>
                <a:gd name="connsiteX3" fmla="*/ 2065468 w 4130936"/>
                <a:gd name="connsiteY3" fmla="*/ 0 h 2194560"/>
              </a:gdLst>
              <a:ahLst/>
              <a:cxnLst>
                <a:cxn ang="0">
                  <a:pos x="connsiteX0" y="connsiteY0"/>
                </a:cxn>
                <a:cxn ang="0">
                  <a:pos x="connsiteX1" y="connsiteY1"/>
                </a:cxn>
                <a:cxn ang="0">
                  <a:pos x="connsiteX2" y="connsiteY2"/>
                </a:cxn>
                <a:cxn ang="0">
                  <a:pos x="connsiteX3" y="connsiteY3"/>
                </a:cxn>
              </a:cxnLst>
              <a:rect l="l" t="t" r="r" b="b"/>
              <a:pathLst>
                <a:path w="4130936" h="2194560">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819976" y="0"/>
              <a:ext cx="5058290" cy="2687216"/>
            </a:xfrm>
            <a:custGeom>
              <a:avLst/>
              <a:gdLst>
                <a:gd name="connsiteX0" fmla="*/ 0 w 4130936"/>
                <a:gd name="connsiteY0" fmla="*/ 2194560 h 2194560"/>
                <a:gd name="connsiteX1" fmla="*/ 225015 w 4130936"/>
                <a:gd name="connsiteY1" fmla="*/ 2194560 h 2194560"/>
                <a:gd name="connsiteX2" fmla="*/ 2065468 w 4130936"/>
                <a:gd name="connsiteY2" fmla="*/ 239078 h 2194560"/>
                <a:gd name="connsiteX3" fmla="*/ 3905922 w 4130936"/>
                <a:gd name="connsiteY3" fmla="*/ 2194560 h 2194560"/>
                <a:gd name="connsiteX4" fmla="*/ 4130936 w 4130936"/>
                <a:gd name="connsiteY4" fmla="*/ 2194560 h 2194560"/>
                <a:gd name="connsiteX5" fmla="*/ 2065468 w 4130936"/>
                <a:gd name="connsiteY5" fmla="*/ 0 h 2194560"/>
                <a:gd name="connsiteX6" fmla="*/ 0 w 4130936"/>
                <a:gd name="connsiteY6"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0936" h="2194560">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TextBox 76"/>
          <p:cNvSpPr txBox="1"/>
          <p:nvPr/>
        </p:nvSpPr>
        <p:spPr>
          <a:xfrm>
            <a:off x="5500151" y="192896"/>
            <a:ext cx="1210588" cy="400110"/>
          </a:xfrm>
          <a:prstGeom prst="rect">
            <a:avLst/>
          </a:prstGeom>
          <a:noFill/>
        </p:spPr>
        <p:txBody>
          <a:bodyPr wrap="none" rtlCol="0">
            <a:spAutoFit/>
          </a:bodyPr>
          <a:lstStyle/>
          <a:p>
            <a:pPr algn="ctr"/>
            <a:r>
              <a:rPr lang="zh-CN" altLang="en-US" sz="2000" dirty="0">
                <a:solidFill>
                  <a:srgbClr val="DE4B5D"/>
                </a:solidFill>
                <a:cs typeface="+mn-ea"/>
                <a:sym typeface="+mn-lt"/>
              </a:rPr>
              <a:t>Add a title</a:t>
            </a:r>
          </a:p>
        </p:txBody>
      </p:sp>
      <p:sp>
        <p:nvSpPr>
          <p:cNvPr id="15" name="文本框 14"/>
          <p:cNvSpPr txBox="1"/>
          <p:nvPr/>
        </p:nvSpPr>
        <p:spPr>
          <a:xfrm>
            <a:off x="4507448" y="527040"/>
            <a:ext cx="3195994" cy="281937"/>
          </a:xfrm>
          <a:prstGeom prst="rect">
            <a:avLst/>
          </a:prstGeom>
          <a:noFill/>
        </p:spPr>
        <p:txBody>
          <a:bodyPr wrap="square" rtlCol="0">
            <a:spAutoFit/>
          </a:bodyPr>
          <a:lstStyle/>
          <a:p>
            <a:pPr algn="ctr">
              <a:lnSpc>
                <a:spcPct val="130000"/>
              </a:lnSpc>
            </a:pPr>
            <a:r>
              <a:rPr lang="en-US" altLang="zh-CN" sz="1050" dirty="0">
                <a:solidFill>
                  <a:srgbClr val="5A5A5A"/>
                </a:solidFill>
                <a:cs typeface="+mn-ea"/>
                <a:sym typeface="+mn-lt"/>
              </a:rPr>
              <a:t>Spring and autumn advertisement</a:t>
            </a:r>
          </a:p>
        </p:txBody>
      </p:sp>
      <p:cxnSp>
        <p:nvCxnSpPr>
          <p:cNvPr id="21" name="直接连接符 20"/>
          <p:cNvCxnSpPr/>
          <p:nvPr/>
        </p:nvCxnSpPr>
        <p:spPr>
          <a:xfrm>
            <a:off x="5987601" y="829991"/>
            <a:ext cx="235688" cy="0"/>
          </a:xfrm>
          <a:prstGeom prst="line">
            <a:avLst/>
          </a:prstGeom>
          <a:ln w="22225" cap="rnd">
            <a:solidFill>
              <a:srgbClr val="DE4B5D"/>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1828392" y="299720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TextBox 76"/>
          <p:cNvSpPr txBox="1"/>
          <p:nvPr/>
        </p:nvSpPr>
        <p:spPr>
          <a:xfrm flipH="1">
            <a:off x="1488795" y="5631743"/>
            <a:ext cx="1814734" cy="400110"/>
          </a:xfrm>
          <a:prstGeom prst="rect">
            <a:avLst/>
          </a:prstGeom>
          <a:noFill/>
        </p:spPr>
        <p:txBody>
          <a:bodyPr wrap="square" rtlCol="0">
            <a:spAutoFit/>
          </a:bodyPr>
          <a:lstStyle/>
          <a:p>
            <a:pPr algn="ctr"/>
            <a:r>
              <a:rPr lang="zh-CN" altLang="en-US" sz="2000" dirty="0">
                <a:solidFill>
                  <a:srgbClr val="DE4B5D"/>
                </a:solidFill>
                <a:cs typeface="+mn-ea"/>
                <a:sym typeface="+mn-lt"/>
              </a:rPr>
              <a:t>Add a title</a:t>
            </a:r>
          </a:p>
        </p:txBody>
      </p:sp>
      <p:sp>
        <p:nvSpPr>
          <p:cNvPr id="27" name="TextBox 76"/>
          <p:cNvSpPr txBox="1"/>
          <p:nvPr/>
        </p:nvSpPr>
        <p:spPr>
          <a:xfrm>
            <a:off x="1828392" y="2411405"/>
            <a:ext cx="1076960" cy="369332"/>
          </a:xfrm>
          <a:prstGeom prst="rect">
            <a:avLst/>
          </a:prstGeom>
          <a:noFill/>
        </p:spPr>
        <p:txBody>
          <a:bodyPr wrap="square" rtlCol="0">
            <a:spAutoFit/>
          </a:bodyPr>
          <a:lstStyle/>
          <a:p>
            <a:pPr algn="ctr"/>
            <a:r>
              <a:rPr lang="en-US" altLang="zh-CN" i="1" dirty="0">
                <a:solidFill>
                  <a:srgbClr val="5A5A5A"/>
                </a:solidFill>
                <a:cs typeface="+mn-ea"/>
                <a:sym typeface="+mn-lt"/>
              </a:rPr>
              <a:t>68%</a:t>
            </a:r>
            <a:endParaRPr lang="zh-CN" altLang="en-US" i="1" dirty="0">
              <a:solidFill>
                <a:srgbClr val="5A5A5A"/>
              </a:solidFill>
              <a:cs typeface="+mn-ea"/>
              <a:sym typeface="+mn-lt"/>
            </a:endParaRPr>
          </a:p>
        </p:txBody>
      </p:sp>
      <p:sp>
        <p:nvSpPr>
          <p:cNvPr id="31" name="矩形 30"/>
          <p:cNvSpPr/>
          <p:nvPr/>
        </p:nvSpPr>
        <p:spPr>
          <a:xfrm>
            <a:off x="2050119" y="349504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矩形 33"/>
          <p:cNvSpPr/>
          <p:nvPr/>
        </p:nvSpPr>
        <p:spPr>
          <a:xfrm flipH="1">
            <a:off x="2290672" y="2885440"/>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TextBox 76"/>
          <p:cNvSpPr txBox="1"/>
          <p:nvPr/>
        </p:nvSpPr>
        <p:spPr>
          <a:xfrm flipH="1">
            <a:off x="3974880" y="5631743"/>
            <a:ext cx="1814734" cy="400110"/>
          </a:xfrm>
          <a:prstGeom prst="rect">
            <a:avLst/>
          </a:prstGeom>
          <a:noFill/>
        </p:spPr>
        <p:txBody>
          <a:bodyPr wrap="square" rtlCol="0">
            <a:spAutoFit/>
          </a:bodyPr>
          <a:lstStyle/>
          <a:p>
            <a:pPr algn="ctr"/>
            <a:r>
              <a:rPr lang="zh-CN" altLang="en-US" sz="2000" dirty="0">
                <a:solidFill>
                  <a:srgbClr val="DE4B5D"/>
                </a:solidFill>
                <a:cs typeface="+mn-ea"/>
                <a:sym typeface="+mn-lt"/>
              </a:rPr>
              <a:t>Add a title</a:t>
            </a:r>
          </a:p>
        </p:txBody>
      </p:sp>
      <p:sp>
        <p:nvSpPr>
          <p:cNvPr id="38" name="TextBox 76"/>
          <p:cNvSpPr txBox="1"/>
          <p:nvPr/>
        </p:nvSpPr>
        <p:spPr>
          <a:xfrm>
            <a:off x="4314477" y="1332824"/>
            <a:ext cx="1076960" cy="369332"/>
          </a:xfrm>
          <a:prstGeom prst="rect">
            <a:avLst/>
          </a:prstGeom>
          <a:noFill/>
        </p:spPr>
        <p:txBody>
          <a:bodyPr wrap="square" rtlCol="0">
            <a:spAutoFit/>
          </a:bodyPr>
          <a:lstStyle/>
          <a:p>
            <a:pPr algn="ctr"/>
            <a:r>
              <a:rPr lang="en-US" altLang="zh-CN" i="1" dirty="0">
                <a:solidFill>
                  <a:srgbClr val="5A5A5A"/>
                </a:solidFill>
                <a:cs typeface="+mn-ea"/>
                <a:sym typeface="+mn-lt"/>
              </a:rPr>
              <a:t>95%</a:t>
            </a:r>
            <a:endParaRPr lang="zh-CN" altLang="en-US" i="1" dirty="0">
              <a:solidFill>
                <a:srgbClr val="5A5A5A"/>
              </a:solidFill>
              <a:cs typeface="+mn-ea"/>
              <a:sym typeface="+mn-lt"/>
            </a:endParaRPr>
          </a:p>
        </p:txBody>
      </p:sp>
      <p:grpSp>
        <p:nvGrpSpPr>
          <p:cNvPr id="53" name="组合 52"/>
          <p:cNvGrpSpPr/>
          <p:nvPr/>
        </p:nvGrpSpPr>
        <p:grpSpPr>
          <a:xfrm>
            <a:off x="4314477" y="1918619"/>
            <a:ext cx="1076960" cy="3496661"/>
            <a:chOff x="4314477" y="2824480"/>
            <a:chExt cx="1076960" cy="2418080"/>
          </a:xfrm>
        </p:grpSpPr>
        <p:sp>
          <p:nvSpPr>
            <p:cNvPr id="36" name="矩形 35"/>
            <p:cNvSpPr/>
            <p:nvPr/>
          </p:nvSpPr>
          <p:spPr>
            <a:xfrm>
              <a:off x="4314477"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38"/>
            <p:cNvSpPr/>
            <p:nvPr/>
          </p:nvSpPr>
          <p:spPr>
            <a:xfrm>
              <a:off x="4536204"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0" name="矩形 39"/>
          <p:cNvSpPr/>
          <p:nvPr/>
        </p:nvSpPr>
        <p:spPr>
          <a:xfrm flipH="1">
            <a:off x="4776757" y="1806859"/>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TextBox 76"/>
          <p:cNvSpPr txBox="1"/>
          <p:nvPr/>
        </p:nvSpPr>
        <p:spPr>
          <a:xfrm flipH="1">
            <a:off x="6460965" y="5631743"/>
            <a:ext cx="1814734" cy="400110"/>
          </a:xfrm>
          <a:prstGeom prst="rect">
            <a:avLst/>
          </a:prstGeom>
          <a:noFill/>
        </p:spPr>
        <p:txBody>
          <a:bodyPr wrap="square" rtlCol="0">
            <a:spAutoFit/>
          </a:bodyPr>
          <a:lstStyle/>
          <a:p>
            <a:pPr algn="ctr"/>
            <a:r>
              <a:rPr lang="zh-CN" altLang="en-US" sz="2000" dirty="0">
                <a:solidFill>
                  <a:srgbClr val="DE4B5D"/>
                </a:solidFill>
                <a:cs typeface="+mn-ea"/>
                <a:sym typeface="+mn-lt"/>
              </a:rPr>
              <a:t>Add a title</a:t>
            </a:r>
          </a:p>
        </p:txBody>
      </p:sp>
      <p:sp>
        <p:nvSpPr>
          <p:cNvPr id="44" name="TextBox 76"/>
          <p:cNvSpPr txBox="1"/>
          <p:nvPr/>
        </p:nvSpPr>
        <p:spPr>
          <a:xfrm>
            <a:off x="6800562" y="1949480"/>
            <a:ext cx="1076960" cy="369332"/>
          </a:xfrm>
          <a:prstGeom prst="rect">
            <a:avLst/>
          </a:prstGeom>
          <a:noFill/>
        </p:spPr>
        <p:txBody>
          <a:bodyPr wrap="square" rtlCol="0">
            <a:spAutoFit/>
          </a:bodyPr>
          <a:lstStyle/>
          <a:p>
            <a:pPr algn="ctr"/>
            <a:r>
              <a:rPr lang="en-US" altLang="zh-CN" i="1" dirty="0">
                <a:solidFill>
                  <a:srgbClr val="5A5A5A"/>
                </a:solidFill>
                <a:cs typeface="+mn-ea"/>
                <a:sym typeface="+mn-lt"/>
              </a:rPr>
              <a:t>79%</a:t>
            </a:r>
            <a:endParaRPr lang="zh-CN" altLang="en-US" i="1" dirty="0">
              <a:solidFill>
                <a:srgbClr val="5A5A5A"/>
              </a:solidFill>
              <a:cs typeface="+mn-ea"/>
              <a:sym typeface="+mn-lt"/>
            </a:endParaRPr>
          </a:p>
        </p:txBody>
      </p:sp>
      <p:grpSp>
        <p:nvGrpSpPr>
          <p:cNvPr id="54" name="组合 53"/>
          <p:cNvGrpSpPr/>
          <p:nvPr/>
        </p:nvGrpSpPr>
        <p:grpSpPr>
          <a:xfrm>
            <a:off x="6800562" y="2540000"/>
            <a:ext cx="1076960" cy="2875280"/>
            <a:chOff x="6800562" y="2824480"/>
            <a:chExt cx="1076960" cy="2418080"/>
          </a:xfrm>
        </p:grpSpPr>
        <p:sp>
          <p:nvSpPr>
            <p:cNvPr id="42" name="矩形 41"/>
            <p:cNvSpPr/>
            <p:nvPr/>
          </p:nvSpPr>
          <p:spPr>
            <a:xfrm>
              <a:off x="6800562"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5" name="矩形 44"/>
            <p:cNvSpPr/>
            <p:nvPr/>
          </p:nvSpPr>
          <p:spPr>
            <a:xfrm>
              <a:off x="7022289"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6" name="矩形 45"/>
          <p:cNvSpPr/>
          <p:nvPr/>
        </p:nvSpPr>
        <p:spPr>
          <a:xfrm flipH="1">
            <a:off x="7262842" y="2423515"/>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TextBox 76"/>
          <p:cNvSpPr txBox="1"/>
          <p:nvPr/>
        </p:nvSpPr>
        <p:spPr>
          <a:xfrm flipH="1">
            <a:off x="8947050" y="5631743"/>
            <a:ext cx="1814734" cy="400110"/>
          </a:xfrm>
          <a:prstGeom prst="rect">
            <a:avLst/>
          </a:prstGeom>
          <a:noFill/>
        </p:spPr>
        <p:txBody>
          <a:bodyPr wrap="square" rtlCol="0">
            <a:spAutoFit/>
          </a:bodyPr>
          <a:lstStyle/>
          <a:p>
            <a:pPr algn="ctr"/>
            <a:r>
              <a:rPr lang="zh-CN" altLang="en-US" sz="2000" dirty="0">
                <a:solidFill>
                  <a:srgbClr val="DE4B5D"/>
                </a:solidFill>
                <a:cs typeface="+mn-ea"/>
                <a:sym typeface="+mn-lt"/>
              </a:rPr>
              <a:t>Add a title</a:t>
            </a:r>
          </a:p>
        </p:txBody>
      </p:sp>
      <p:sp>
        <p:nvSpPr>
          <p:cNvPr id="50" name="TextBox 76"/>
          <p:cNvSpPr txBox="1"/>
          <p:nvPr/>
        </p:nvSpPr>
        <p:spPr>
          <a:xfrm>
            <a:off x="9286647" y="2746685"/>
            <a:ext cx="1076960" cy="369332"/>
          </a:xfrm>
          <a:prstGeom prst="rect">
            <a:avLst/>
          </a:prstGeom>
          <a:noFill/>
        </p:spPr>
        <p:txBody>
          <a:bodyPr wrap="square" rtlCol="0">
            <a:spAutoFit/>
          </a:bodyPr>
          <a:lstStyle/>
          <a:p>
            <a:pPr algn="ctr"/>
            <a:r>
              <a:rPr lang="en-US" altLang="zh-CN" i="1" dirty="0">
                <a:solidFill>
                  <a:srgbClr val="5A5A5A"/>
                </a:solidFill>
                <a:cs typeface="+mn-ea"/>
                <a:sym typeface="+mn-lt"/>
              </a:rPr>
              <a:t>47%</a:t>
            </a:r>
            <a:endParaRPr lang="zh-CN" altLang="en-US" i="1" dirty="0">
              <a:solidFill>
                <a:srgbClr val="5A5A5A"/>
              </a:solidFill>
              <a:cs typeface="+mn-ea"/>
              <a:sym typeface="+mn-lt"/>
            </a:endParaRPr>
          </a:p>
        </p:txBody>
      </p:sp>
      <p:grpSp>
        <p:nvGrpSpPr>
          <p:cNvPr id="55" name="组合 54"/>
          <p:cNvGrpSpPr/>
          <p:nvPr/>
        </p:nvGrpSpPr>
        <p:grpSpPr>
          <a:xfrm>
            <a:off x="9286647" y="3332480"/>
            <a:ext cx="1076960" cy="2082800"/>
            <a:chOff x="9286647" y="2824480"/>
            <a:chExt cx="1076960" cy="2418080"/>
          </a:xfrm>
        </p:grpSpPr>
        <p:sp>
          <p:nvSpPr>
            <p:cNvPr id="48" name="矩形 47"/>
            <p:cNvSpPr/>
            <p:nvPr/>
          </p:nvSpPr>
          <p:spPr>
            <a:xfrm>
              <a:off x="9286647"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矩形 50"/>
            <p:cNvSpPr/>
            <p:nvPr/>
          </p:nvSpPr>
          <p:spPr>
            <a:xfrm>
              <a:off x="9508374"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2" name="矩形 51"/>
          <p:cNvSpPr/>
          <p:nvPr/>
        </p:nvSpPr>
        <p:spPr>
          <a:xfrm flipH="1">
            <a:off x="9748927" y="3220720"/>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黑红简约商务通用PPT模板"/>
</p:tagLst>
</file>

<file path=ppt/tags/tag10.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SubTitle"/>
  <p:tag name="MH_ORDER" val="1"/>
</p:tagLst>
</file>

<file path=ppt/tags/tag11.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12.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13.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2.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SubTitle"/>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SubTitle"/>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70510173142"/>
  <p:tag name="MH_LIBRARY" val="GRAPHIC"/>
  <p:tag name="MH_TYPE" val="Other"/>
  <p:tag name="MH_ORDER" val="2"/>
</p:tagLst>
</file>

<file path=ppt/theme/theme1.xml><?xml version="1.0" encoding="utf-8"?>
<a:theme xmlns:a="http://schemas.openxmlformats.org/drawingml/2006/main" name="www.jp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jxrvony4">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1332</Words>
  <Application>Microsoft Office PowerPoint</Application>
  <PresentationFormat>宽屏</PresentationFormat>
  <Paragraphs>178</Paragraphs>
  <Slides>21</Slides>
  <Notes>21</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21</vt:i4>
      </vt:variant>
    </vt:vector>
  </HeadingPairs>
  <TitlesOfParts>
    <vt:vector size="27" baseType="lpstr">
      <vt:lpstr>等线</vt:lpstr>
      <vt:lpstr>微软雅黑</vt:lpstr>
      <vt:lpstr>Arial</vt:lpstr>
      <vt:lpstr>Calibri</vt:lpstr>
      <vt:lpstr>www.jpppt.com</vt:lpstr>
      <vt:lpstr>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www.jpppt.com</Manager>
  <Company>www.jpppt.com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www.jpppt.com</dc:creator>
  <cp:keywords>www.jpppt.com</cp:keywords>
  <dc:description>www.jpppt.com</dc:description>
  <cp:lastModifiedBy>宇 之灵</cp:lastModifiedBy>
  <cp:revision>15</cp:revision>
  <dcterms:created xsi:type="dcterms:W3CDTF">2017-07-12T02:15:00Z</dcterms:created>
  <dcterms:modified xsi:type="dcterms:W3CDTF">2021-01-26T01:02:55Z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